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9850"/>
  <p:notesSz cx="9144000" cy="5149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48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4572"/>
            <a:ext cx="9144000" cy="51541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79573" y="2848178"/>
            <a:ext cx="3784853" cy="1049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79573" y="2848178"/>
            <a:ext cx="3784853" cy="1049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1F5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0BDCC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1F5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0BDCC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194559"/>
            <a:ext cx="1987550" cy="2346960"/>
          </a:xfrm>
          <a:custGeom>
            <a:avLst/>
            <a:gdLst/>
            <a:ahLst/>
            <a:cxnLst/>
            <a:rect l="l" t="t" r="r" b="b"/>
            <a:pathLst>
              <a:path w="1987550" h="2346960">
                <a:moveTo>
                  <a:pt x="813816" y="0"/>
                </a:moveTo>
                <a:lnTo>
                  <a:pt x="765445" y="978"/>
                </a:lnTo>
                <a:lnTo>
                  <a:pt x="717572" y="3890"/>
                </a:lnTo>
                <a:lnTo>
                  <a:pt x="670235" y="8696"/>
                </a:lnTo>
                <a:lnTo>
                  <a:pt x="623471" y="15359"/>
                </a:lnTo>
                <a:lnTo>
                  <a:pt x="577319" y="23841"/>
                </a:lnTo>
                <a:lnTo>
                  <a:pt x="531815" y="34105"/>
                </a:lnTo>
                <a:lnTo>
                  <a:pt x="486998" y="46112"/>
                </a:lnTo>
                <a:lnTo>
                  <a:pt x="442906" y="59826"/>
                </a:lnTo>
                <a:lnTo>
                  <a:pt x="399575" y="75207"/>
                </a:lnTo>
                <a:lnTo>
                  <a:pt x="357045" y="92219"/>
                </a:lnTo>
                <a:lnTo>
                  <a:pt x="315352" y="110824"/>
                </a:lnTo>
                <a:lnTo>
                  <a:pt x="274534" y="130984"/>
                </a:lnTo>
                <a:lnTo>
                  <a:pt x="234630" y="152661"/>
                </a:lnTo>
                <a:lnTo>
                  <a:pt x="195677" y="175817"/>
                </a:lnTo>
                <a:lnTo>
                  <a:pt x="157712" y="200415"/>
                </a:lnTo>
                <a:lnTo>
                  <a:pt x="120774" y="226417"/>
                </a:lnTo>
                <a:lnTo>
                  <a:pt x="84900" y="253785"/>
                </a:lnTo>
                <a:lnTo>
                  <a:pt x="50128" y="282482"/>
                </a:lnTo>
                <a:lnTo>
                  <a:pt x="16495" y="312469"/>
                </a:lnTo>
                <a:lnTo>
                  <a:pt x="0" y="328347"/>
                </a:lnTo>
                <a:lnTo>
                  <a:pt x="0" y="2018616"/>
                </a:lnTo>
                <a:lnTo>
                  <a:pt x="50128" y="2064481"/>
                </a:lnTo>
                <a:lnTo>
                  <a:pt x="84900" y="2093178"/>
                </a:lnTo>
                <a:lnTo>
                  <a:pt x="120774" y="2120546"/>
                </a:lnTo>
                <a:lnTo>
                  <a:pt x="157712" y="2146547"/>
                </a:lnTo>
                <a:lnTo>
                  <a:pt x="195677" y="2171145"/>
                </a:lnTo>
                <a:lnTo>
                  <a:pt x="234630" y="2194301"/>
                </a:lnTo>
                <a:lnTo>
                  <a:pt x="274534" y="2215978"/>
                </a:lnTo>
                <a:lnTo>
                  <a:pt x="315352" y="2236137"/>
                </a:lnTo>
                <a:lnTo>
                  <a:pt x="357045" y="2254741"/>
                </a:lnTo>
                <a:lnTo>
                  <a:pt x="399575" y="2271753"/>
                </a:lnTo>
                <a:lnTo>
                  <a:pt x="442906" y="2287135"/>
                </a:lnTo>
                <a:lnTo>
                  <a:pt x="486998" y="2300848"/>
                </a:lnTo>
                <a:lnTo>
                  <a:pt x="531815" y="2312855"/>
                </a:lnTo>
                <a:lnTo>
                  <a:pt x="577319" y="2323118"/>
                </a:lnTo>
                <a:lnTo>
                  <a:pt x="623471" y="2331601"/>
                </a:lnTo>
                <a:lnTo>
                  <a:pt x="670235" y="2338263"/>
                </a:lnTo>
                <a:lnTo>
                  <a:pt x="717572" y="2343069"/>
                </a:lnTo>
                <a:lnTo>
                  <a:pt x="765445" y="2345981"/>
                </a:lnTo>
                <a:lnTo>
                  <a:pt x="813816" y="2346960"/>
                </a:lnTo>
                <a:lnTo>
                  <a:pt x="862185" y="2345981"/>
                </a:lnTo>
                <a:lnTo>
                  <a:pt x="910057" y="2343069"/>
                </a:lnTo>
                <a:lnTo>
                  <a:pt x="957394" y="2338263"/>
                </a:lnTo>
                <a:lnTo>
                  <a:pt x="1004157" y="2331601"/>
                </a:lnTo>
                <a:lnTo>
                  <a:pt x="1050309" y="2323118"/>
                </a:lnTo>
                <a:lnTo>
                  <a:pt x="1095812" y="2312855"/>
                </a:lnTo>
                <a:lnTo>
                  <a:pt x="1140628" y="2300848"/>
                </a:lnTo>
                <a:lnTo>
                  <a:pt x="1184721" y="2287135"/>
                </a:lnTo>
                <a:lnTo>
                  <a:pt x="1228051" y="2271753"/>
                </a:lnTo>
                <a:lnTo>
                  <a:pt x="1270581" y="2254741"/>
                </a:lnTo>
                <a:lnTo>
                  <a:pt x="1312274" y="2236137"/>
                </a:lnTo>
                <a:lnTo>
                  <a:pt x="1353091" y="2215978"/>
                </a:lnTo>
                <a:lnTo>
                  <a:pt x="1392995" y="2194301"/>
                </a:lnTo>
                <a:lnTo>
                  <a:pt x="1431948" y="2171145"/>
                </a:lnTo>
                <a:lnTo>
                  <a:pt x="1469913" y="2146547"/>
                </a:lnTo>
                <a:lnTo>
                  <a:pt x="1506851" y="2120546"/>
                </a:lnTo>
                <a:lnTo>
                  <a:pt x="1542726" y="2093178"/>
                </a:lnTo>
                <a:lnTo>
                  <a:pt x="1577498" y="2064481"/>
                </a:lnTo>
                <a:lnTo>
                  <a:pt x="1611131" y="2034495"/>
                </a:lnTo>
                <a:lnTo>
                  <a:pt x="1643586" y="2003255"/>
                </a:lnTo>
                <a:lnTo>
                  <a:pt x="1674826" y="1970800"/>
                </a:lnTo>
                <a:lnTo>
                  <a:pt x="1704813" y="1937167"/>
                </a:lnTo>
                <a:lnTo>
                  <a:pt x="1733510" y="1902395"/>
                </a:lnTo>
                <a:lnTo>
                  <a:pt x="1760878" y="1866521"/>
                </a:lnTo>
                <a:lnTo>
                  <a:pt x="1786880" y="1829583"/>
                </a:lnTo>
                <a:lnTo>
                  <a:pt x="1811478" y="1791618"/>
                </a:lnTo>
                <a:lnTo>
                  <a:pt x="1834634" y="1752665"/>
                </a:lnTo>
                <a:lnTo>
                  <a:pt x="1856311" y="1712761"/>
                </a:lnTo>
                <a:lnTo>
                  <a:pt x="1876471" y="1671943"/>
                </a:lnTo>
                <a:lnTo>
                  <a:pt x="1895076" y="1630250"/>
                </a:lnTo>
                <a:lnTo>
                  <a:pt x="1912088" y="1587720"/>
                </a:lnTo>
                <a:lnTo>
                  <a:pt x="1927469" y="1544389"/>
                </a:lnTo>
                <a:lnTo>
                  <a:pt x="1941183" y="1500297"/>
                </a:lnTo>
                <a:lnTo>
                  <a:pt x="1945687" y="1483486"/>
                </a:lnTo>
                <a:lnTo>
                  <a:pt x="813816" y="1483486"/>
                </a:lnTo>
                <a:lnTo>
                  <a:pt x="767999" y="1480125"/>
                </a:lnTo>
                <a:lnTo>
                  <a:pt x="724269" y="1470360"/>
                </a:lnTo>
                <a:lnTo>
                  <a:pt x="683106" y="1454671"/>
                </a:lnTo>
                <a:lnTo>
                  <a:pt x="644988" y="1433538"/>
                </a:lnTo>
                <a:lnTo>
                  <a:pt x="610397" y="1407442"/>
                </a:lnTo>
                <a:lnTo>
                  <a:pt x="579812" y="1376860"/>
                </a:lnTo>
                <a:lnTo>
                  <a:pt x="553711" y="1342274"/>
                </a:lnTo>
                <a:lnTo>
                  <a:pt x="532576" y="1304164"/>
                </a:lnTo>
                <a:lnTo>
                  <a:pt x="516886" y="1263008"/>
                </a:lnTo>
                <a:lnTo>
                  <a:pt x="507120" y="1219286"/>
                </a:lnTo>
                <a:lnTo>
                  <a:pt x="503758" y="1173480"/>
                </a:lnTo>
                <a:lnTo>
                  <a:pt x="507120" y="1127673"/>
                </a:lnTo>
                <a:lnTo>
                  <a:pt x="516886" y="1083951"/>
                </a:lnTo>
                <a:lnTo>
                  <a:pt x="532576" y="1042795"/>
                </a:lnTo>
                <a:lnTo>
                  <a:pt x="553711" y="1004685"/>
                </a:lnTo>
                <a:lnTo>
                  <a:pt x="579812" y="970099"/>
                </a:lnTo>
                <a:lnTo>
                  <a:pt x="610397" y="939517"/>
                </a:lnTo>
                <a:lnTo>
                  <a:pt x="644988" y="913421"/>
                </a:lnTo>
                <a:lnTo>
                  <a:pt x="683106" y="892288"/>
                </a:lnTo>
                <a:lnTo>
                  <a:pt x="724269" y="876599"/>
                </a:lnTo>
                <a:lnTo>
                  <a:pt x="767999" y="866834"/>
                </a:lnTo>
                <a:lnTo>
                  <a:pt x="813816" y="863472"/>
                </a:lnTo>
                <a:lnTo>
                  <a:pt x="1945685" y="863472"/>
                </a:lnTo>
                <a:lnTo>
                  <a:pt x="1941183" y="846667"/>
                </a:lnTo>
                <a:lnTo>
                  <a:pt x="1927469" y="802574"/>
                </a:lnTo>
                <a:lnTo>
                  <a:pt x="1912088" y="759244"/>
                </a:lnTo>
                <a:lnTo>
                  <a:pt x="1895076" y="716714"/>
                </a:lnTo>
                <a:lnTo>
                  <a:pt x="1876471" y="675021"/>
                </a:lnTo>
                <a:lnTo>
                  <a:pt x="1856311" y="634204"/>
                </a:lnTo>
                <a:lnTo>
                  <a:pt x="1834634" y="594300"/>
                </a:lnTo>
                <a:lnTo>
                  <a:pt x="1811478" y="555347"/>
                </a:lnTo>
                <a:lnTo>
                  <a:pt x="1786880" y="517382"/>
                </a:lnTo>
                <a:lnTo>
                  <a:pt x="1760878" y="480444"/>
                </a:lnTo>
                <a:lnTo>
                  <a:pt x="1733510" y="444569"/>
                </a:lnTo>
                <a:lnTo>
                  <a:pt x="1704813" y="409797"/>
                </a:lnTo>
                <a:lnTo>
                  <a:pt x="1674826" y="376164"/>
                </a:lnTo>
                <a:lnTo>
                  <a:pt x="1643586" y="343709"/>
                </a:lnTo>
                <a:lnTo>
                  <a:pt x="1611131" y="312469"/>
                </a:lnTo>
                <a:lnTo>
                  <a:pt x="1577498" y="282482"/>
                </a:lnTo>
                <a:lnTo>
                  <a:pt x="1542726" y="253785"/>
                </a:lnTo>
                <a:lnTo>
                  <a:pt x="1506851" y="226417"/>
                </a:lnTo>
                <a:lnTo>
                  <a:pt x="1469913" y="200415"/>
                </a:lnTo>
                <a:lnTo>
                  <a:pt x="1431948" y="175817"/>
                </a:lnTo>
                <a:lnTo>
                  <a:pt x="1392995" y="152661"/>
                </a:lnTo>
                <a:lnTo>
                  <a:pt x="1353091" y="130984"/>
                </a:lnTo>
                <a:lnTo>
                  <a:pt x="1312274" y="110824"/>
                </a:lnTo>
                <a:lnTo>
                  <a:pt x="1270581" y="92219"/>
                </a:lnTo>
                <a:lnTo>
                  <a:pt x="1228051" y="75207"/>
                </a:lnTo>
                <a:lnTo>
                  <a:pt x="1184721" y="59826"/>
                </a:lnTo>
                <a:lnTo>
                  <a:pt x="1140628" y="46112"/>
                </a:lnTo>
                <a:lnTo>
                  <a:pt x="1095812" y="34105"/>
                </a:lnTo>
                <a:lnTo>
                  <a:pt x="1050309" y="23841"/>
                </a:lnTo>
                <a:lnTo>
                  <a:pt x="1004157" y="15359"/>
                </a:lnTo>
                <a:lnTo>
                  <a:pt x="957394" y="8696"/>
                </a:lnTo>
                <a:lnTo>
                  <a:pt x="910057" y="3890"/>
                </a:lnTo>
                <a:lnTo>
                  <a:pt x="862185" y="978"/>
                </a:lnTo>
                <a:lnTo>
                  <a:pt x="813816" y="0"/>
                </a:lnTo>
                <a:close/>
              </a:path>
              <a:path w="1987550" h="2346960">
                <a:moveTo>
                  <a:pt x="1945685" y="863472"/>
                </a:moveTo>
                <a:lnTo>
                  <a:pt x="813816" y="863472"/>
                </a:lnTo>
                <a:lnTo>
                  <a:pt x="859632" y="866834"/>
                </a:lnTo>
                <a:lnTo>
                  <a:pt x="903362" y="876599"/>
                </a:lnTo>
                <a:lnTo>
                  <a:pt x="944525" y="892288"/>
                </a:lnTo>
                <a:lnTo>
                  <a:pt x="982643" y="913421"/>
                </a:lnTo>
                <a:lnTo>
                  <a:pt x="1017234" y="939517"/>
                </a:lnTo>
                <a:lnTo>
                  <a:pt x="1047819" y="970099"/>
                </a:lnTo>
                <a:lnTo>
                  <a:pt x="1073920" y="1004685"/>
                </a:lnTo>
                <a:lnTo>
                  <a:pt x="1095055" y="1042795"/>
                </a:lnTo>
                <a:lnTo>
                  <a:pt x="1110745" y="1083951"/>
                </a:lnTo>
                <a:lnTo>
                  <a:pt x="1120511" y="1127673"/>
                </a:lnTo>
                <a:lnTo>
                  <a:pt x="1123873" y="1173480"/>
                </a:lnTo>
                <a:lnTo>
                  <a:pt x="1120511" y="1219286"/>
                </a:lnTo>
                <a:lnTo>
                  <a:pt x="1110745" y="1263008"/>
                </a:lnTo>
                <a:lnTo>
                  <a:pt x="1095055" y="1304164"/>
                </a:lnTo>
                <a:lnTo>
                  <a:pt x="1073920" y="1342274"/>
                </a:lnTo>
                <a:lnTo>
                  <a:pt x="1047819" y="1376860"/>
                </a:lnTo>
                <a:lnTo>
                  <a:pt x="1017234" y="1407442"/>
                </a:lnTo>
                <a:lnTo>
                  <a:pt x="982643" y="1433538"/>
                </a:lnTo>
                <a:lnTo>
                  <a:pt x="944525" y="1454671"/>
                </a:lnTo>
                <a:lnTo>
                  <a:pt x="903362" y="1470360"/>
                </a:lnTo>
                <a:lnTo>
                  <a:pt x="859632" y="1480125"/>
                </a:lnTo>
                <a:lnTo>
                  <a:pt x="813816" y="1483486"/>
                </a:lnTo>
                <a:lnTo>
                  <a:pt x="1945687" y="1483486"/>
                </a:lnTo>
                <a:lnTo>
                  <a:pt x="1963454" y="1409976"/>
                </a:lnTo>
                <a:lnTo>
                  <a:pt x="1971936" y="1363824"/>
                </a:lnTo>
                <a:lnTo>
                  <a:pt x="1978599" y="1317060"/>
                </a:lnTo>
                <a:lnTo>
                  <a:pt x="1983405" y="1269723"/>
                </a:lnTo>
                <a:lnTo>
                  <a:pt x="1986317" y="1221850"/>
                </a:lnTo>
                <a:lnTo>
                  <a:pt x="1987295" y="1173480"/>
                </a:lnTo>
                <a:lnTo>
                  <a:pt x="1986317" y="1125110"/>
                </a:lnTo>
                <a:lnTo>
                  <a:pt x="1983405" y="1077238"/>
                </a:lnTo>
                <a:lnTo>
                  <a:pt x="1978599" y="1029901"/>
                </a:lnTo>
                <a:lnTo>
                  <a:pt x="1971936" y="983138"/>
                </a:lnTo>
                <a:lnTo>
                  <a:pt x="1963454" y="936986"/>
                </a:lnTo>
                <a:lnTo>
                  <a:pt x="1953190" y="891483"/>
                </a:lnTo>
                <a:lnTo>
                  <a:pt x="1945685" y="863472"/>
                </a:lnTo>
                <a:close/>
              </a:path>
            </a:pathLst>
          </a:custGeom>
          <a:solidFill>
            <a:srgbClr val="BACD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99643" y="0"/>
            <a:ext cx="978535" cy="660400"/>
          </a:xfrm>
          <a:custGeom>
            <a:avLst/>
            <a:gdLst/>
            <a:ahLst/>
            <a:cxnLst/>
            <a:rect l="l" t="t" r="r" b="b"/>
            <a:pathLst>
              <a:path w="978535" h="660400">
                <a:moveTo>
                  <a:pt x="0" y="170687"/>
                </a:moveTo>
                <a:lnTo>
                  <a:pt x="2239" y="123582"/>
                </a:lnTo>
                <a:lnTo>
                  <a:pt x="8821" y="77741"/>
                </a:lnTo>
                <a:lnTo>
                  <a:pt x="19539" y="33371"/>
                </a:lnTo>
                <a:lnTo>
                  <a:pt x="30991" y="0"/>
                </a:lnTo>
              </a:path>
              <a:path w="978535" h="660400">
                <a:moveTo>
                  <a:pt x="947416" y="0"/>
                </a:moveTo>
                <a:lnTo>
                  <a:pt x="958868" y="33371"/>
                </a:lnTo>
                <a:lnTo>
                  <a:pt x="969586" y="77741"/>
                </a:lnTo>
                <a:lnTo>
                  <a:pt x="976168" y="123582"/>
                </a:lnTo>
                <a:lnTo>
                  <a:pt x="978408" y="170687"/>
                </a:lnTo>
                <a:lnTo>
                  <a:pt x="976168" y="217793"/>
                </a:lnTo>
                <a:lnTo>
                  <a:pt x="969586" y="263634"/>
                </a:lnTo>
                <a:lnTo>
                  <a:pt x="958868" y="308004"/>
                </a:lnTo>
                <a:lnTo>
                  <a:pt x="944217" y="350698"/>
                </a:lnTo>
                <a:lnTo>
                  <a:pt x="925838" y="391512"/>
                </a:lnTo>
                <a:lnTo>
                  <a:pt x="903938" y="430240"/>
                </a:lnTo>
                <a:lnTo>
                  <a:pt x="878720" y="466677"/>
                </a:lnTo>
                <a:lnTo>
                  <a:pt x="850391" y="500618"/>
                </a:lnTo>
                <a:lnTo>
                  <a:pt x="819154" y="531857"/>
                </a:lnTo>
                <a:lnTo>
                  <a:pt x="785215" y="560189"/>
                </a:lnTo>
                <a:lnTo>
                  <a:pt x="748779" y="585410"/>
                </a:lnTo>
                <a:lnTo>
                  <a:pt x="710051" y="607313"/>
                </a:lnTo>
                <a:lnTo>
                  <a:pt x="669235" y="625694"/>
                </a:lnTo>
                <a:lnTo>
                  <a:pt x="626538" y="640348"/>
                </a:lnTo>
                <a:lnTo>
                  <a:pt x="582164" y="651068"/>
                </a:lnTo>
                <a:lnTo>
                  <a:pt x="536317" y="657652"/>
                </a:lnTo>
                <a:lnTo>
                  <a:pt x="489204" y="659891"/>
                </a:lnTo>
                <a:lnTo>
                  <a:pt x="442090" y="657652"/>
                </a:lnTo>
                <a:lnTo>
                  <a:pt x="396243" y="651068"/>
                </a:lnTo>
                <a:lnTo>
                  <a:pt x="351869" y="640348"/>
                </a:lnTo>
                <a:lnTo>
                  <a:pt x="309172" y="625694"/>
                </a:lnTo>
                <a:lnTo>
                  <a:pt x="268356" y="607313"/>
                </a:lnTo>
                <a:lnTo>
                  <a:pt x="229628" y="585410"/>
                </a:lnTo>
                <a:lnTo>
                  <a:pt x="193192" y="560189"/>
                </a:lnTo>
                <a:lnTo>
                  <a:pt x="159253" y="531857"/>
                </a:lnTo>
                <a:lnTo>
                  <a:pt x="128016" y="500618"/>
                </a:lnTo>
                <a:lnTo>
                  <a:pt x="99687" y="466677"/>
                </a:lnTo>
                <a:lnTo>
                  <a:pt x="74469" y="430240"/>
                </a:lnTo>
                <a:lnTo>
                  <a:pt x="52569" y="391512"/>
                </a:lnTo>
                <a:lnTo>
                  <a:pt x="34190" y="350698"/>
                </a:lnTo>
                <a:lnTo>
                  <a:pt x="19539" y="308004"/>
                </a:lnTo>
                <a:lnTo>
                  <a:pt x="8821" y="263634"/>
                </a:lnTo>
                <a:lnTo>
                  <a:pt x="2239" y="217793"/>
                </a:lnTo>
                <a:lnTo>
                  <a:pt x="0" y="170687"/>
                </a:lnTo>
              </a:path>
            </a:pathLst>
          </a:custGeom>
          <a:ln w="9144">
            <a:solidFill>
              <a:srgbClr val="E8004B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98119" y="420623"/>
            <a:ext cx="658495" cy="658495"/>
          </a:xfrm>
          <a:custGeom>
            <a:avLst/>
            <a:gdLst/>
            <a:ahLst/>
            <a:cxnLst/>
            <a:rect l="l" t="t" r="r" b="b"/>
            <a:pathLst>
              <a:path w="658494" h="658494">
                <a:moveTo>
                  <a:pt x="329184" y="0"/>
                </a:moveTo>
                <a:lnTo>
                  <a:pt x="280540" y="3567"/>
                </a:lnTo>
                <a:lnTo>
                  <a:pt x="234112" y="13932"/>
                </a:lnTo>
                <a:lnTo>
                  <a:pt x="190409" y="30585"/>
                </a:lnTo>
                <a:lnTo>
                  <a:pt x="149941" y="53018"/>
                </a:lnTo>
                <a:lnTo>
                  <a:pt x="113216" y="80722"/>
                </a:lnTo>
                <a:lnTo>
                  <a:pt x="80744" y="113190"/>
                </a:lnTo>
                <a:lnTo>
                  <a:pt x="53034" y="149913"/>
                </a:lnTo>
                <a:lnTo>
                  <a:pt x="30595" y="190382"/>
                </a:lnTo>
                <a:lnTo>
                  <a:pt x="13937" y="234089"/>
                </a:lnTo>
                <a:lnTo>
                  <a:pt x="3569" y="280525"/>
                </a:lnTo>
                <a:lnTo>
                  <a:pt x="0" y="329184"/>
                </a:lnTo>
                <a:lnTo>
                  <a:pt x="3569" y="377842"/>
                </a:lnTo>
                <a:lnTo>
                  <a:pt x="13937" y="424278"/>
                </a:lnTo>
                <a:lnTo>
                  <a:pt x="30595" y="467985"/>
                </a:lnTo>
                <a:lnTo>
                  <a:pt x="53034" y="508454"/>
                </a:lnTo>
                <a:lnTo>
                  <a:pt x="80744" y="545177"/>
                </a:lnTo>
                <a:lnTo>
                  <a:pt x="113216" y="577645"/>
                </a:lnTo>
                <a:lnTo>
                  <a:pt x="149941" y="605349"/>
                </a:lnTo>
                <a:lnTo>
                  <a:pt x="190409" y="627782"/>
                </a:lnTo>
                <a:lnTo>
                  <a:pt x="234112" y="644435"/>
                </a:lnTo>
                <a:lnTo>
                  <a:pt x="280540" y="654800"/>
                </a:lnTo>
                <a:lnTo>
                  <a:pt x="329184" y="658367"/>
                </a:lnTo>
                <a:lnTo>
                  <a:pt x="377827" y="654800"/>
                </a:lnTo>
                <a:lnTo>
                  <a:pt x="424255" y="644435"/>
                </a:lnTo>
                <a:lnTo>
                  <a:pt x="467958" y="627782"/>
                </a:lnTo>
                <a:lnTo>
                  <a:pt x="508426" y="605349"/>
                </a:lnTo>
                <a:lnTo>
                  <a:pt x="545151" y="577645"/>
                </a:lnTo>
                <a:lnTo>
                  <a:pt x="577623" y="545177"/>
                </a:lnTo>
                <a:lnTo>
                  <a:pt x="605333" y="508454"/>
                </a:lnTo>
                <a:lnTo>
                  <a:pt x="627772" y="467985"/>
                </a:lnTo>
                <a:lnTo>
                  <a:pt x="644430" y="424278"/>
                </a:lnTo>
                <a:lnTo>
                  <a:pt x="654798" y="377842"/>
                </a:lnTo>
                <a:lnTo>
                  <a:pt x="658368" y="329184"/>
                </a:lnTo>
                <a:lnTo>
                  <a:pt x="654798" y="280525"/>
                </a:lnTo>
                <a:lnTo>
                  <a:pt x="644430" y="234089"/>
                </a:lnTo>
                <a:lnTo>
                  <a:pt x="627772" y="190382"/>
                </a:lnTo>
                <a:lnTo>
                  <a:pt x="605333" y="149913"/>
                </a:lnTo>
                <a:lnTo>
                  <a:pt x="577623" y="113190"/>
                </a:lnTo>
                <a:lnTo>
                  <a:pt x="545151" y="80722"/>
                </a:lnTo>
                <a:lnTo>
                  <a:pt x="508426" y="53018"/>
                </a:lnTo>
                <a:lnTo>
                  <a:pt x="467958" y="30585"/>
                </a:lnTo>
                <a:lnTo>
                  <a:pt x="424255" y="13932"/>
                </a:lnTo>
                <a:lnTo>
                  <a:pt x="377827" y="3567"/>
                </a:lnTo>
                <a:lnTo>
                  <a:pt x="329184" y="0"/>
                </a:lnTo>
                <a:close/>
              </a:path>
            </a:pathLst>
          </a:custGeom>
          <a:solidFill>
            <a:srgbClr val="EC49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76527" y="658367"/>
            <a:ext cx="847725" cy="847725"/>
          </a:xfrm>
          <a:custGeom>
            <a:avLst/>
            <a:gdLst/>
            <a:ahLst/>
            <a:cxnLst/>
            <a:rect l="l" t="t" r="r" b="b"/>
            <a:pathLst>
              <a:path w="847725" h="847725">
                <a:moveTo>
                  <a:pt x="423672" y="0"/>
                </a:moveTo>
                <a:lnTo>
                  <a:pt x="374272" y="2851"/>
                </a:lnTo>
                <a:lnTo>
                  <a:pt x="326544" y="11192"/>
                </a:lnTo>
                <a:lnTo>
                  <a:pt x="280806" y="24705"/>
                </a:lnTo>
                <a:lnTo>
                  <a:pt x="237375" y="43071"/>
                </a:lnTo>
                <a:lnTo>
                  <a:pt x="196570" y="65973"/>
                </a:lnTo>
                <a:lnTo>
                  <a:pt x="158709" y="93092"/>
                </a:lnTo>
                <a:lnTo>
                  <a:pt x="124110" y="124110"/>
                </a:lnTo>
                <a:lnTo>
                  <a:pt x="93092" y="158709"/>
                </a:lnTo>
                <a:lnTo>
                  <a:pt x="65973" y="196570"/>
                </a:lnTo>
                <a:lnTo>
                  <a:pt x="43071" y="237375"/>
                </a:lnTo>
                <a:lnTo>
                  <a:pt x="24705" y="280806"/>
                </a:lnTo>
                <a:lnTo>
                  <a:pt x="11192" y="326544"/>
                </a:lnTo>
                <a:lnTo>
                  <a:pt x="2851" y="374272"/>
                </a:lnTo>
                <a:lnTo>
                  <a:pt x="0" y="423671"/>
                </a:lnTo>
                <a:lnTo>
                  <a:pt x="2851" y="473071"/>
                </a:lnTo>
                <a:lnTo>
                  <a:pt x="11192" y="520799"/>
                </a:lnTo>
                <a:lnTo>
                  <a:pt x="24705" y="566537"/>
                </a:lnTo>
                <a:lnTo>
                  <a:pt x="43071" y="609968"/>
                </a:lnTo>
                <a:lnTo>
                  <a:pt x="65973" y="650773"/>
                </a:lnTo>
                <a:lnTo>
                  <a:pt x="93092" y="688634"/>
                </a:lnTo>
                <a:lnTo>
                  <a:pt x="124110" y="723233"/>
                </a:lnTo>
                <a:lnTo>
                  <a:pt x="158709" y="754251"/>
                </a:lnTo>
                <a:lnTo>
                  <a:pt x="196570" y="781370"/>
                </a:lnTo>
                <a:lnTo>
                  <a:pt x="237375" y="804272"/>
                </a:lnTo>
                <a:lnTo>
                  <a:pt x="280806" y="822638"/>
                </a:lnTo>
                <a:lnTo>
                  <a:pt x="326544" y="836151"/>
                </a:lnTo>
                <a:lnTo>
                  <a:pt x="374272" y="844492"/>
                </a:lnTo>
                <a:lnTo>
                  <a:pt x="423672" y="847343"/>
                </a:lnTo>
                <a:lnTo>
                  <a:pt x="473071" y="844492"/>
                </a:lnTo>
                <a:lnTo>
                  <a:pt x="520799" y="836151"/>
                </a:lnTo>
                <a:lnTo>
                  <a:pt x="566537" y="822638"/>
                </a:lnTo>
                <a:lnTo>
                  <a:pt x="609968" y="804272"/>
                </a:lnTo>
                <a:lnTo>
                  <a:pt x="650773" y="781370"/>
                </a:lnTo>
                <a:lnTo>
                  <a:pt x="688634" y="754251"/>
                </a:lnTo>
                <a:lnTo>
                  <a:pt x="723233" y="723233"/>
                </a:lnTo>
                <a:lnTo>
                  <a:pt x="754251" y="688634"/>
                </a:lnTo>
                <a:lnTo>
                  <a:pt x="775748" y="658621"/>
                </a:lnTo>
                <a:lnTo>
                  <a:pt x="423672" y="658621"/>
                </a:lnTo>
                <a:lnTo>
                  <a:pt x="376311" y="653850"/>
                </a:lnTo>
                <a:lnTo>
                  <a:pt x="332204" y="640163"/>
                </a:lnTo>
                <a:lnTo>
                  <a:pt x="292293" y="618505"/>
                </a:lnTo>
                <a:lnTo>
                  <a:pt x="257524" y="589819"/>
                </a:lnTo>
                <a:lnTo>
                  <a:pt x="228838" y="555050"/>
                </a:lnTo>
                <a:lnTo>
                  <a:pt x="207180" y="515139"/>
                </a:lnTo>
                <a:lnTo>
                  <a:pt x="193493" y="471032"/>
                </a:lnTo>
                <a:lnTo>
                  <a:pt x="188722" y="423671"/>
                </a:lnTo>
                <a:lnTo>
                  <a:pt x="193493" y="376311"/>
                </a:lnTo>
                <a:lnTo>
                  <a:pt x="207180" y="332204"/>
                </a:lnTo>
                <a:lnTo>
                  <a:pt x="228838" y="292293"/>
                </a:lnTo>
                <a:lnTo>
                  <a:pt x="257524" y="257524"/>
                </a:lnTo>
                <a:lnTo>
                  <a:pt x="292293" y="228838"/>
                </a:lnTo>
                <a:lnTo>
                  <a:pt x="332204" y="207180"/>
                </a:lnTo>
                <a:lnTo>
                  <a:pt x="376311" y="193493"/>
                </a:lnTo>
                <a:lnTo>
                  <a:pt x="423672" y="188721"/>
                </a:lnTo>
                <a:lnTo>
                  <a:pt x="775748" y="188721"/>
                </a:lnTo>
                <a:lnTo>
                  <a:pt x="754251" y="158709"/>
                </a:lnTo>
                <a:lnTo>
                  <a:pt x="723233" y="124110"/>
                </a:lnTo>
                <a:lnTo>
                  <a:pt x="688634" y="93092"/>
                </a:lnTo>
                <a:lnTo>
                  <a:pt x="650773" y="65973"/>
                </a:lnTo>
                <a:lnTo>
                  <a:pt x="609968" y="43071"/>
                </a:lnTo>
                <a:lnTo>
                  <a:pt x="566537" y="24705"/>
                </a:lnTo>
                <a:lnTo>
                  <a:pt x="520799" y="11192"/>
                </a:lnTo>
                <a:lnTo>
                  <a:pt x="473071" y="2851"/>
                </a:lnTo>
                <a:lnTo>
                  <a:pt x="423672" y="0"/>
                </a:lnTo>
                <a:close/>
              </a:path>
              <a:path w="847725" h="847725">
                <a:moveTo>
                  <a:pt x="775748" y="188721"/>
                </a:moveTo>
                <a:lnTo>
                  <a:pt x="423672" y="188721"/>
                </a:lnTo>
                <a:lnTo>
                  <a:pt x="471032" y="193493"/>
                </a:lnTo>
                <a:lnTo>
                  <a:pt x="515139" y="207180"/>
                </a:lnTo>
                <a:lnTo>
                  <a:pt x="555050" y="228838"/>
                </a:lnTo>
                <a:lnTo>
                  <a:pt x="589819" y="257524"/>
                </a:lnTo>
                <a:lnTo>
                  <a:pt x="618505" y="292293"/>
                </a:lnTo>
                <a:lnTo>
                  <a:pt x="640163" y="332204"/>
                </a:lnTo>
                <a:lnTo>
                  <a:pt x="653850" y="376311"/>
                </a:lnTo>
                <a:lnTo>
                  <a:pt x="658622" y="423671"/>
                </a:lnTo>
                <a:lnTo>
                  <a:pt x="653850" y="471032"/>
                </a:lnTo>
                <a:lnTo>
                  <a:pt x="640163" y="515139"/>
                </a:lnTo>
                <a:lnTo>
                  <a:pt x="618505" y="555050"/>
                </a:lnTo>
                <a:lnTo>
                  <a:pt x="589819" y="589819"/>
                </a:lnTo>
                <a:lnTo>
                  <a:pt x="555050" y="618505"/>
                </a:lnTo>
                <a:lnTo>
                  <a:pt x="515139" y="640163"/>
                </a:lnTo>
                <a:lnTo>
                  <a:pt x="471032" y="653850"/>
                </a:lnTo>
                <a:lnTo>
                  <a:pt x="423672" y="658621"/>
                </a:lnTo>
                <a:lnTo>
                  <a:pt x="775748" y="658621"/>
                </a:lnTo>
                <a:lnTo>
                  <a:pt x="804272" y="609968"/>
                </a:lnTo>
                <a:lnTo>
                  <a:pt x="822638" y="566537"/>
                </a:lnTo>
                <a:lnTo>
                  <a:pt x="836151" y="520799"/>
                </a:lnTo>
                <a:lnTo>
                  <a:pt x="844492" y="473071"/>
                </a:lnTo>
                <a:lnTo>
                  <a:pt x="847344" y="423671"/>
                </a:lnTo>
                <a:lnTo>
                  <a:pt x="844492" y="374272"/>
                </a:lnTo>
                <a:lnTo>
                  <a:pt x="836151" y="326544"/>
                </a:lnTo>
                <a:lnTo>
                  <a:pt x="822638" y="280806"/>
                </a:lnTo>
                <a:lnTo>
                  <a:pt x="804272" y="237375"/>
                </a:lnTo>
                <a:lnTo>
                  <a:pt x="781370" y="196570"/>
                </a:lnTo>
                <a:lnTo>
                  <a:pt x="775748" y="188721"/>
                </a:lnTo>
                <a:close/>
              </a:path>
            </a:pathLst>
          </a:custGeom>
          <a:solidFill>
            <a:srgbClr val="00ACC3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86967" y="4142232"/>
            <a:ext cx="1207135" cy="1003300"/>
          </a:xfrm>
          <a:custGeom>
            <a:avLst/>
            <a:gdLst/>
            <a:ahLst/>
            <a:cxnLst/>
            <a:rect l="l" t="t" r="r" b="b"/>
            <a:pathLst>
              <a:path w="1207135" h="1003300">
                <a:moveTo>
                  <a:pt x="603504" y="0"/>
                </a:moveTo>
                <a:lnTo>
                  <a:pt x="556339" y="1815"/>
                </a:lnTo>
                <a:lnTo>
                  <a:pt x="510168" y="7173"/>
                </a:lnTo>
                <a:lnTo>
                  <a:pt x="465124" y="15938"/>
                </a:lnTo>
                <a:lnTo>
                  <a:pt x="421341" y="27977"/>
                </a:lnTo>
                <a:lnTo>
                  <a:pt x="378953" y="43156"/>
                </a:lnTo>
                <a:lnTo>
                  <a:pt x="338095" y="61339"/>
                </a:lnTo>
                <a:lnTo>
                  <a:pt x="298901" y="82394"/>
                </a:lnTo>
                <a:lnTo>
                  <a:pt x="261505" y="106186"/>
                </a:lnTo>
                <a:lnTo>
                  <a:pt x="226040" y="132581"/>
                </a:lnTo>
                <a:lnTo>
                  <a:pt x="192642" y="161444"/>
                </a:lnTo>
                <a:lnTo>
                  <a:pt x="161444" y="192642"/>
                </a:lnTo>
                <a:lnTo>
                  <a:pt x="132581" y="226040"/>
                </a:lnTo>
                <a:lnTo>
                  <a:pt x="106186" y="261505"/>
                </a:lnTo>
                <a:lnTo>
                  <a:pt x="82394" y="298901"/>
                </a:lnTo>
                <a:lnTo>
                  <a:pt x="61339" y="338095"/>
                </a:lnTo>
                <a:lnTo>
                  <a:pt x="43156" y="378953"/>
                </a:lnTo>
                <a:lnTo>
                  <a:pt x="27977" y="421341"/>
                </a:lnTo>
                <a:lnTo>
                  <a:pt x="15938" y="465124"/>
                </a:lnTo>
                <a:lnTo>
                  <a:pt x="7173" y="510168"/>
                </a:lnTo>
                <a:lnTo>
                  <a:pt x="1815" y="556339"/>
                </a:lnTo>
                <a:lnTo>
                  <a:pt x="0" y="603503"/>
                </a:lnTo>
                <a:lnTo>
                  <a:pt x="1815" y="650667"/>
                </a:lnTo>
                <a:lnTo>
                  <a:pt x="7173" y="696837"/>
                </a:lnTo>
                <a:lnTo>
                  <a:pt x="15938" y="741881"/>
                </a:lnTo>
                <a:lnTo>
                  <a:pt x="27977" y="785664"/>
                </a:lnTo>
                <a:lnTo>
                  <a:pt x="43156" y="828051"/>
                </a:lnTo>
                <a:lnTo>
                  <a:pt x="61339" y="868909"/>
                </a:lnTo>
                <a:lnTo>
                  <a:pt x="82394" y="908103"/>
                </a:lnTo>
                <a:lnTo>
                  <a:pt x="106186" y="945500"/>
                </a:lnTo>
                <a:lnTo>
                  <a:pt x="132581" y="980964"/>
                </a:lnTo>
                <a:lnTo>
                  <a:pt x="151443" y="1002790"/>
                </a:lnTo>
                <a:lnTo>
                  <a:pt x="1055542" y="1002790"/>
                </a:lnTo>
                <a:lnTo>
                  <a:pt x="1100804" y="945500"/>
                </a:lnTo>
                <a:lnTo>
                  <a:pt x="1124599" y="908103"/>
                </a:lnTo>
                <a:lnTo>
                  <a:pt x="1145657" y="868909"/>
                </a:lnTo>
                <a:lnTo>
                  <a:pt x="1163843" y="828051"/>
                </a:lnTo>
                <a:lnTo>
                  <a:pt x="1179024" y="785664"/>
                </a:lnTo>
                <a:lnTo>
                  <a:pt x="1191065" y="741881"/>
                </a:lnTo>
                <a:lnTo>
                  <a:pt x="1199833" y="696837"/>
                </a:lnTo>
                <a:lnTo>
                  <a:pt x="1205191" y="650667"/>
                </a:lnTo>
                <a:lnTo>
                  <a:pt x="1207008" y="603503"/>
                </a:lnTo>
                <a:lnTo>
                  <a:pt x="1205191" y="556339"/>
                </a:lnTo>
                <a:lnTo>
                  <a:pt x="1199833" y="510168"/>
                </a:lnTo>
                <a:lnTo>
                  <a:pt x="1191065" y="465124"/>
                </a:lnTo>
                <a:lnTo>
                  <a:pt x="1179024" y="421341"/>
                </a:lnTo>
                <a:lnTo>
                  <a:pt x="1163843" y="378953"/>
                </a:lnTo>
                <a:lnTo>
                  <a:pt x="1145657" y="338095"/>
                </a:lnTo>
                <a:lnTo>
                  <a:pt x="1124599" y="298901"/>
                </a:lnTo>
                <a:lnTo>
                  <a:pt x="1100804" y="261505"/>
                </a:lnTo>
                <a:lnTo>
                  <a:pt x="1074406" y="226040"/>
                </a:lnTo>
                <a:lnTo>
                  <a:pt x="1045540" y="192642"/>
                </a:lnTo>
                <a:lnTo>
                  <a:pt x="1014340" y="161444"/>
                </a:lnTo>
                <a:lnTo>
                  <a:pt x="980940" y="132581"/>
                </a:lnTo>
                <a:lnTo>
                  <a:pt x="945475" y="106186"/>
                </a:lnTo>
                <a:lnTo>
                  <a:pt x="908078" y="82394"/>
                </a:lnTo>
                <a:lnTo>
                  <a:pt x="868884" y="61339"/>
                </a:lnTo>
                <a:lnTo>
                  <a:pt x="828027" y="43156"/>
                </a:lnTo>
                <a:lnTo>
                  <a:pt x="785642" y="27977"/>
                </a:lnTo>
                <a:lnTo>
                  <a:pt x="741863" y="15938"/>
                </a:lnTo>
                <a:lnTo>
                  <a:pt x="696824" y="7173"/>
                </a:lnTo>
                <a:lnTo>
                  <a:pt x="650659" y="1815"/>
                </a:lnTo>
                <a:lnTo>
                  <a:pt x="603504" y="0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52400" y="4800600"/>
            <a:ext cx="551815" cy="344805"/>
          </a:xfrm>
          <a:custGeom>
            <a:avLst/>
            <a:gdLst/>
            <a:ahLst/>
            <a:cxnLst/>
            <a:rect l="l" t="t" r="r" b="b"/>
            <a:pathLst>
              <a:path w="551815" h="344804">
                <a:moveTo>
                  <a:pt x="275844" y="0"/>
                </a:moveTo>
                <a:lnTo>
                  <a:pt x="226259" y="4419"/>
                </a:lnTo>
                <a:lnTo>
                  <a:pt x="179591" y="17162"/>
                </a:lnTo>
                <a:lnTo>
                  <a:pt x="136618" y="37453"/>
                </a:lnTo>
                <a:lnTo>
                  <a:pt x="98119" y="64518"/>
                </a:lnTo>
                <a:lnTo>
                  <a:pt x="64873" y="97580"/>
                </a:lnTo>
                <a:lnTo>
                  <a:pt x="37659" y="135867"/>
                </a:lnTo>
                <a:lnTo>
                  <a:pt x="17256" y="178602"/>
                </a:lnTo>
                <a:lnTo>
                  <a:pt x="4444" y="225011"/>
                </a:lnTo>
                <a:lnTo>
                  <a:pt x="0" y="274320"/>
                </a:lnTo>
                <a:lnTo>
                  <a:pt x="4444" y="323629"/>
                </a:lnTo>
                <a:lnTo>
                  <a:pt x="10184" y="344422"/>
                </a:lnTo>
                <a:lnTo>
                  <a:pt x="118641" y="344422"/>
                </a:lnTo>
                <a:lnTo>
                  <a:pt x="108289" y="320108"/>
                </a:lnTo>
                <a:lnTo>
                  <a:pt x="102082" y="274320"/>
                </a:lnTo>
                <a:lnTo>
                  <a:pt x="108289" y="228532"/>
                </a:lnTo>
                <a:lnTo>
                  <a:pt x="125807" y="187388"/>
                </a:lnTo>
                <a:lnTo>
                  <a:pt x="152977" y="152530"/>
                </a:lnTo>
                <a:lnTo>
                  <a:pt x="188145" y="125598"/>
                </a:lnTo>
                <a:lnTo>
                  <a:pt x="229652" y="108235"/>
                </a:lnTo>
                <a:lnTo>
                  <a:pt x="275844" y="102082"/>
                </a:lnTo>
                <a:lnTo>
                  <a:pt x="490014" y="102082"/>
                </a:lnTo>
                <a:lnTo>
                  <a:pt x="486814" y="97580"/>
                </a:lnTo>
                <a:lnTo>
                  <a:pt x="453568" y="64518"/>
                </a:lnTo>
                <a:lnTo>
                  <a:pt x="415069" y="37453"/>
                </a:lnTo>
                <a:lnTo>
                  <a:pt x="372096" y="17162"/>
                </a:lnTo>
                <a:lnTo>
                  <a:pt x="325428" y="4419"/>
                </a:lnTo>
                <a:lnTo>
                  <a:pt x="275844" y="0"/>
                </a:lnTo>
                <a:close/>
              </a:path>
              <a:path w="551815" h="344804">
                <a:moveTo>
                  <a:pt x="490014" y="102082"/>
                </a:moveTo>
                <a:lnTo>
                  <a:pt x="275844" y="102082"/>
                </a:lnTo>
                <a:lnTo>
                  <a:pt x="322035" y="108235"/>
                </a:lnTo>
                <a:lnTo>
                  <a:pt x="363542" y="125598"/>
                </a:lnTo>
                <a:lnTo>
                  <a:pt x="398710" y="152530"/>
                </a:lnTo>
                <a:lnTo>
                  <a:pt x="425880" y="187388"/>
                </a:lnTo>
                <a:lnTo>
                  <a:pt x="443398" y="228532"/>
                </a:lnTo>
                <a:lnTo>
                  <a:pt x="449605" y="274320"/>
                </a:lnTo>
                <a:lnTo>
                  <a:pt x="443398" y="320108"/>
                </a:lnTo>
                <a:lnTo>
                  <a:pt x="433046" y="344422"/>
                </a:lnTo>
                <a:lnTo>
                  <a:pt x="541503" y="344422"/>
                </a:lnTo>
                <a:lnTo>
                  <a:pt x="547243" y="323629"/>
                </a:lnTo>
                <a:lnTo>
                  <a:pt x="551688" y="274320"/>
                </a:lnTo>
                <a:lnTo>
                  <a:pt x="547243" y="225011"/>
                </a:lnTo>
                <a:lnTo>
                  <a:pt x="534431" y="178602"/>
                </a:lnTo>
                <a:lnTo>
                  <a:pt x="514028" y="135867"/>
                </a:lnTo>
                <a:lnTo>
                  <a:pt x="490014" y="102082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173480" y="169773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31" y="7766"/>
                </a:lnTo>
                <a:lnTo>
                  <a:pt x="62396" y="29394"/>
                </a:lnTo>
                <a:lnTo>
                  <a:pt x="29405" y="62380"/>
                </a:lnTo>
                <a:lnTo>
                  <a:pt x="7769" y="104217"/>
                </a:lnTo>
                <a:lnTo>
                  <a:pt x="0" y="152400"/>
                </a:lnTo>
                <a:lnTo>
                  <a:pt x="7769" y="200582"/>
                </a:lnTo>
                <a:lnTo>
                  <a:pt x="29405" y="242419"/>
                </a:lnTo>
                <a:lnTo>
                  <a:pt x="62396" y="275405"/>
                </a:lnTo>
                <a:lnTo>
                  <a:pt x="104231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845552" y="618743"/>
            <a:ext cx="548640" cy="551815"/>
          </a:xfrm>
          <a:custGeom>
            <a:avLst/>
            <a:gdLst/>
            <a:ahLst/>
            <a:cxnLst/>
            <a:rect l="l" t="t" r="r" b="b"/>
            <a:pathLst>
              <a:path w="548640" h="551815">
                <a:moveTo>
                  <a:pt x="274320" y="0"/>
                </a:moveTo>
                <a:lnTo>
                  <a:pt x="225008" y="4442"/>
                </a:lnTo>
                <a:lnTo>
                  <a:pt x="178597" y="17251"/>
                </a:lnTo>
                <a:lnTo>
                  <a:pt x="135861" y="37648"/>
                </a:lnTo>
                <a:lnTo>
                  <a:pt x="97575" y="64856"/>
                </a:lnTo>
                <a:lnTo>
                  <a:pt x="64513" y="98098"/>
                </a:lnTo>
                <a:lnTo>
                  <a:pt x="37450" y="136595"/>
                </a:lnTo>
                <a:lnTo>
                  <a:pt x="17161" y="179570"/>
                </a:lnTo>
                <a:lnTo>
                  <a:pt x="4419" y="226246"/>
                </a:lnTo>
                <a:lnTo>
                  <a:pt x="0" y="275843"/>
                </a:lnTo>
                <a:lnTo>
                  <a:pt x="4419" y="325441"/>
                </a:lnTo>
                <a:lnTo>
                  <a:pt x="17161" y="372117"/>
                </a:lnTo>
                <a:lnTo>
                  <a:pt x="37450" y="415092"/>
                </a:lnTo>
                <a:lnTo>
                  <a:pt x="64513" y="453589"/>
                </a:lnTo>
                <a:lnTo>
                  <a:pt x="97575" y="486831"/>
                </a:lnTo>
                <a:lnTo>
                  <a:pt x="135861" y="514039"/>
                </a:lnTo>
                <a:lnTo>
                  <a:pt x="178597" y="534436"/>
                </a:lnTo>
                <a:lnTo>
                  <a:pt x="225008" y="547245"/>
                </a:lnTo>
                <a:lnTo>
                  <a:pt x="274320" y="551688"/>
                </a:lnTo>
                <a:lnTo>
                  <a:pt x="323631" y="547245"/>
                </a:lnTo>
                <a:lnTo>
                  <a:pt x="370042" y="534436"/>
                </a:lnTo>
                <a:lnTo>
                  <a:pt x="412778" y="514039"/>
                </a:lnTo>
                <a:lnTo>
                  <a:pt x="451064" y="486831"/>
                </a:lnTo>
                <a:lnTo>
                  <a:pt x="484126" y="453589"/>
                </a:lnTo>
                <a:lnTo>
                  <a:pt x="511189" y="415092"/>
                </a:lnTo>
                <a:lnTo>
                  <a:pt x="531478" y="372117"/>
                </a:lnTo>
                <a:lnTo>
                  <a:pt x="544220" y="325441"/>
                </a:lnTo>
                <a:lnTo>
                  <a:pt x="548640" y="275843"/>
                </a:lnTo>
                <a:lnTo>
                  <a:pt x="544220" y="226246"/>
                </a:lnTo>
                <a:lnTo>
                  <a:pt x="531478" y="179570"/>
                </a:lnTo>
                <a:lnTo>
                  <a:pt x="511189" y="136595"/>
                </a:lnTo>
                <a:lnTo>
                  <a:pt x="484126" y="98098"/>
                </a:lnTo>
                <a:lnTo>
                  <a:pt x="451064" y="64856"/>
                </a:lnTo>
                <a:lnTo>
                  <a:pt x="412778" y="37648"/>
                </a:lnTo>
                <a:lnTo>
                  <a:pt x="370042" y="17251"/>
                </a:lnTo>
                <a:lnTo>
                  <a:pt x="323631" y="4442"/>
                </a:lnTo>
                <a:lnTo>
                  <a:pt x="274320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516368" y="0"/>
            <a:ext cx="396240" cy="326390"/>
          </a:xfrm>
          <a:custGeom>
            <a:avLst/>
            <a:gdLst/>
            <a:ahLst/>
            <a:cxnLst/>
            <a:rect l="l" t="t" r="r" b="b"/>
            <a:pathLst>
              <a:path w="396240" h="326390">
                <a:moveTo>
                  <a:pt x="351110" y="0"/>
                </a:moveTo>
                <a:lnTo>
                  <a:pt x="45129" y="0"/>
                </a:lnTo>
                <a:lnTo>
                  <a:pt x="43507" y="1635"/>
                </a:lnTo>
                <a:lnTo>
                  <a:pt x="20127" y="38704"/>
                </a:lnTo>
                <a:lnTo>
                  <a:pt x="5229" y="80723"/>
                </a:lnTo>
                <a:lnTo>
                  <a:pt x="0" y="126491"/>
                </a:lnTo>
                <a:lnTo>
                  <a:pt x="5229" y="172260"/>
                </a:lnTo>
                <a:lnTo>
                  <a:pt x="20127" y="214279"/>
                </a:lnTo>
                <a:lnTo>
                  <a:pt x="43507" y="251348"/>
                </a:lnTo>
                <a:lnTo>
                  <a:pt x="74182" y="282268"/>
                </a:lnTo>
                <a:lnTo>
                  <a:pt x="110967" y="305839"/>
                </a:lnTo>
                <a:lnTo>
                  <a:pt x="152675" y="320861"/>
                </a:lnTo>
                <a:lnTo>
                  <a:pt x="198120" y="326135"/>
                </a:lnTo>
                <a:lnTo>
                  <a:pt x="243564" y="320861"/>
                </a:lnTo>
                <a:lnTo>
                  <a:pt x="285272" y="305839"/>
                </a:lnTo>
                <a:lnTo>
                  <a:pt x="322057" y="282268"/>
                </a:lnTo>
                <a:lnTo>
                  <a:pt x="352732" y="251348"/>
                </a:lnTo>
                <a:lnTo>
                  <a:pt x="376112" y="214279"/>
                </a:lnTo>
                <a:lnTo>
                  <a:pt x="379410" y="204977"/>
                </a:lnTo>
                <a:lnTo>
                  <a:pt x="198120" y="204977"/>
                </a:lnTo>
                <a:lnTo>
                  <a:pt x="168146" y="198804"/>
                </a:lnTo>
                <a:lnTo>
                  <a:pt x="143684" y="181975"/>
                </a:lnTo>
                <a:lnTo>
                  <a:pt x="127200" y="157025"/>
                </a:lnTo>
                <a:lnTo>
                  <a:pt x="121157" y="126491"/>
                </a:lnTo>
                <a:lnTo>
                  <a:pt x="127200" y="95958"/>
                </a:lnTo>
                <a:lnTo>
                  <a:pt x="143684" y="71008"/>
                </a:lnTo>
                <a:lnTo>
                  <a:pt x="168146" y="54179"/>
                </a:lnTo>
                <a:lnTo>
                  <a:pt x="198120" y="48005"/>
                </a:lnTo>
                <a:lnTo>
                  <a:pt x="379410" y="48005"/>
                </a:lnTo>
                <a:lnTo>
                  <a:pt x="376112" y="38704"/>
                </a:lnTo>
                <a:lnTo>
                  <a:pt x="352732" y="1635"/>
                </a:lnTo>
                <a:lnTo>
                  <a:pt x="351110" y="0"/>
                </a:lnTo>
                <a:close/>
              </a:path>
              <a:path w="396240" h="326390">
                <a:moveTo>
                  <a:pt x="379410" y="48005"/>
                </a:moveTo>
                <a:lnTo>
                  <a:pt x="198120" y="48005"/>
                </a:lnTo>
                <a:lnTo>
                  <a:pt x="228093" y="54179"/>
                </a:lnTo>
                <a:lnTo>
                  <a:pt x="252555" y="71008"/>
                </a:lnTo>
                <a:lnTo>
                  <a:pt x="269039" y="95958"/>
                </a:lnTo>
                <a:lnTo>
                  <a:pt x="275081" y="126491"/>
                </a:lnTo>
                <a:lnTo>
                  <a:pt x="269039" y="157025"/>
                </a:lnTo>
                <a:lnTo>
                  <a:pt x="252555" y="181975"/>
                </a:lnTo>
                <a:lnTo>
                  <a:pt x="228093" y="198804"/>
                </a:lnTo>
                <a:lnTo>
                  <a:pt x="198120" y="204977"/>
                </a:lnTo>
                <a:lnTo>
                  <a:pt x="379410" y="204977"/>
                </a:lnTo>
                <a:lnTo>
                  <a:pt x="391010" y="172260"/>
                </a:lnTo>
                <a:lnTo>
                  <a:pt x="396239" y="126491"/>
                </a:lnTo>
                <a:lnTo>
                  <a:pt x="391010" y="80723"/>
                </a:lnTo>
                <a:lnTo>
                  <a:pt x="379410" y="48005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650223" y="10302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17" y="7766"/>
                </a:lnTo>
                <a:lnTo>
                  <a:pt x="62380" y="29394"/>
                </a:lnTo>
                <a:lnTo>
                  <a:pt x="29394" y="62380"/>
                </a:lnTo>
                <a:lnTo>
                  <a:pt x="7766" y="104217"/>
                </a:lnTo>
                <a:lnTo>
                  <a:pt x="0" y="152400"/>
                </a:lnTo>
                <a:lnTo>
                  <a:pt x="7766" y="200582"/>
                </a:lnTo>
                <a:lnTo>
                  <a:pt x="29394" y="242419"/>
                </a:lnTo>
                <a:lnTo>
                  <a:pt x="62380" y="275405"/>
                </a:lnTo>
                <a:lnTo>
                  <a:pt x="104217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098535" y="167639"/>
            <a:ext cx="741045" cy="741045"/>
          </a:xfrm>
          <a:custGeom>
            <a:avLst/>
            <a:gdLst/>
            <a:ahLst/>
            <a:cxnLst/>
            <a:rect l="l" t="t" r="r" b="b"/>
            <a:pathLst>
              <a:path w="741045" h="741044">
                <a:moveTo>
                  <a:pt x="370332" y="0"/>
                </a:moveTo>
                <a:lnTo>
                  <a:pt x="323889" y="2886"/>
                </a:lnTo>
                <a:lnTo>
                  <a:pt x="279166" y="11313"/>
                </a:lnTo>
                <a:lnTo>
                  <a:pt x="236507" y="24934"/>
                </a:lnTo>
                <a:lnTo>
                  <a:pt x="196263" y="43401"/>
                </a:lnTo>
                <a:lnTo>
                  <a:pt x="158779" y="66367"/>
                </a:lnTo>
                <a:lnTo>
                  <a:pt x="124403" y="93483"/>
                </a:lnTo>
                <a:lnTo>
                  <a:pt x="93483" y="124403"/>
                </a:lnTo>
                <a:lnTo>
                  <a:pt x="66367" y="158779"/>
                </a:lnTo>
                <a:lnTo>
                  <a:pt x="43401" y="196263"/>
                </a:lnTo>
                <a:lnTo>
                  <a:pt x="24934" y="236507"/>
                </a:lnTo>
                <a:lnTo>
                  <a:pt x="11313" y="279166"/>
                </a:lnTo>
                <a:lnTo>
                  <a:pt x="2886" y="323889"/>
                </a:lnTo>
                <a:lnTo>
                  <a:pt x="0" y="370332"/>
                </a:lnTo>
                <a:lnTo>
                  <a:pt x="2886" y="416774"/>
                </a:lnTo>
                <a:lnTo>
                  <a:pt x="11313" y="461497"/>
                </a:lnTo>
                <a:lnTo>
                  <a:pt x="24934" y="504156"/>
                </a:lnTo>
                <a:lnTo>
                  <a:pt x="43401" y="544400"/>
                </a:lnTo>
                <a:lnTo>
                  <a:pt x="66367" y="581884"/>
                </a:lnTo>
                <a:lnTo>
                  <a:pt x="93483" y="616260"/>
                </a:lnTo>
                <a:lnTo>
                  <a:pt x="124403" y="647180"/>
                </a:lnTo>
                <a:lnTo>
                  <a:pt x="158779" y="674296"/>
                </a:lnTo>
                <a:lnTo>
                  <a:pt x="196263" y="697262"/>
                </a:lnTo>
                <a:lnTo>
                  <a:pt x="236507" y="715729"/>
                </a:lnTo>
                <a:lnTo>
                  <a:pt x="279166" y="729350"/>
                </a:lnTo>
                <a:lnTo>
                  <a:pt x="323889" y="737777"/>
                </a:lnTo>
                <a:lnTo>
                  <a:pt x="370332" y="740663"/>
                </a:lnTo>
                <a:lnTo>
                  <a:pt x="416774" y="737777"/>
                </a:lnTo>
                <a:lnTo>
                  <a:pt x="461497" y="729350"/>
                </a:lnTo>
                <a:lnTo>
                  <a:pt x="504156" y="715729"/>
                </a:lnTo>
                <a:lnTo>
                  <a:pt x="544400" y="697262"/>
                </a:lnTo>
                <a:lnTo>
                  <a:pt x="570986" y="680974"/>
                </a:lnTo>
                <a:lnTo>
                  <a:pt x="370332" y="680974"/>
                </a:lnTo>
                <a:lnTo>
                  <a:pt x="324424" y="677606"/>
                </a:lnTo>
                <a:lnTo>
                  <a:pt x="280609" y="667822"/>
                </a:lnTo>
                <a:lnTo>
                  <a:pt x="239367" y="652104"/>
                </a:lnTo>
                <a:lnTo>
                  <a:pt x="201177" y="630931"/>
                </a:lnTo>
                <a:lnTo>
                  <a:pt x="166522" y="604783"/>
                </a:lnTo>
                <a:lnTo>
                  <a:pt x="135880" y="574141"/>
                </a:lnTo>
                <a:lnTo>
                  <a:pt x="109732" y="539486"/>
                </a:lnTo>
                <a:lnTo>
                  <a:pt x="88559" y="501296"/>
                </a:lnTo>
                <a:lnTo>
                  <a:pt x="72841" y="460054"/>
                </a:lnTo>
                <a:lnTo>
                  <a:pt x="63057" y="416239"/>
                </a:lnTo>
                <a:lnTo>
                  <a:pt x="59690" y="370332"/>
                </a:lnTo>
                <a:lnTo>
                  <a:pt x="63057" y="324424"/>
                </a:lnTo>
                <a:lnTo>
                  <a:pt x="72841" y="280609"/>
                </a:lnTo>
                <a:lnTo>
                  <a:pt x="88559" y="239367"/>
                </a:lnTo>
                <a:lnTo>
                  <a:pt x="109732" y="201177"/>
                </a:lnTo>
                <a:lnTo>
                  <a:pt x="135880" y="166522"/>
                </a:lnTo>
                <a:lnTo>
                  <a:pt x="166522" y="135880"/>
                </a:lnTo>
                <a:lnTo>
                  <a:pt x="201177" y="109732"/>
                </a:lnTo>
                <a:lnTo>
                  <a:pt x="239367" y="88559"/>
                </a:lnTo>
                <a:lnTo>
                  <a:pt x="280609" y="72841"/>
                </a:lnTo>
                <a:lnTo>
                  <a:pt x="324424" y="63057"/>
                </a:lnTo>
                <a:lnTo>
                  <a:pt x="370332" y="59689"/>
                </a:lnTo>
                <a:lnTo>
                  <a:pt x="570986" y="59689"/>
                </a:lnTo>
                <a:lnTo>
                  <a:pt x="544400" y="43401"/>
                </a:lnTo>
                <a:lnTo>
                  <a:pt x="504156" y="24934"/>
                </a:lnTo>
                <a:lnTo>
                  <a:pt x="461497" y="11313"/>
                </a:lnTo>
                <a:lnTo>
                  <a:pt x="416774" y="2886"/>
                </a:lnTo>
                <a:lnTo>
                  <a:pt x="370332" y="0"/>
                </a:lnTo>
                <a:close/>
              </a:path>
              <a:path w="741045" h="741044">
                <a:moveTo>
                  <a:pt x="570986" y="59689"/>
                </a:moveTo>
                <a:lnTo>
                  <a:pt x="370332" y="59689"/>
                </a:lnTo>
                <a:lnTo>
                  <a:pt x="416239" y="63057"/>
                </a:lnTo>
                <a:lnTo>
                  <a:pt x="460054" y="72841"/>
                </a:lnTo>
                <a:lnTo>
                  <a:pt x="501296" y="88559"/>
                </a:lnTo>
                <a:lnTo>
                  <a:pt x="539486" y="109732"/>
                </a:lnTo>
                <a:lnTo>
                  <a:pt x="574141" y="135880"/>
                </a:lnTo>
                <a:lnTo>
                  <a:pt x="604783" y="166522"/>
                </a:lnTo>
                <a:lnTo>
                  <a:pt x="630931" y="201177"/>
                </a:lnTo>
                <a:lnTo>
                  <a:pt x="652104" y="239367"/>
                </a:lnTo>
                <a:lnTo>
                  <a:pt x="667822" y="280609"/>
                </a:lnTo>
                <a:lnTo>
                  <a:pt x="677606" y="324424"/>
                </a:lnTo>
                <a:lnTo>
                  <a:pt x="680974" y="370332"/>
                </a:lnTo>
                <a:lnTo>
                  <a:pt x="677606" y="416239"/>
                </a:lnTo>
                <a:lnTo>
                  <a:pt x="667822" y="460054"/>
                </a:lnTo>
                <a:lnTo>
                  <a:pt x="652104" y="501296"/>
                </a:lnTo>
                <a:lnTo>
                  <a:pt x="630931" y="539486"/>
                </a:lnTo>
                <a:lnTo>
                  <a:pt x="604783" y="574141"/>
                </a:lnTo>
                <a:lnTo>
                  <a:pt x="574141" y="604783"/>
                </a:lnTo>
                <a:lnTo>
                  <a:pt x="539486" y="630931"/>
                </a:lnTo>
                <a:lnTo>
                  <a:pt x="501296" y="652104"/>
                </a:lnTo>
                <a:lnTo>
                  <a:pt x="460054" y="667822"/>
                </a:lnTo>
                <a:lnTo>
                  <a:pt x="416239" y="677606"/>
                </a:lnTo>
                <a:lnTo>
                  <a:pt x="370332" y="680974"/>
                </a:lnTo>
                <a:lnTo>
                  <a:pt x="570986" y="680974"/>
                </a:lnTo>
                <a:lnTo>
                  <a:pt x="616260" y="647180"/>
                </a:lnTo>
                <a:lnTo>
                  <a:pt x="647180" y="616260"/>
                </a:lnTo>
                <a:lnTo>
                  <a:pt x="674296" y="581884"/>
                </a:lnTo>
                <a:lnTo>
                  <a:pt x="697262" y="544400"/>
                </a:lnTo>
                <a:lnTo>
                  <a:pt x="715729" y="504156"/>
                </a:lnTo>
                <a:lnTo>
                  <a:pt x="729350" y="461497"/>
                </a:lnTo>
                <a:lnTo>
                  <a:pt x="737777" y="416774"/>
                </a:lnTo>
                <a:lnTo>
                  <a:pt x="740664" y="370332"/>
                </a:lnTo>
                <a:lnTo>
                  <a:pt x="737777" y="323889"/>
                </a:lnTo>
                <a:lnTo>
                  <a:pt x="729350" y="279166"/>
                </a:lnTo>
                <a:lnTo>
                  <a:pt x="715729" y="236507"/>
                </a:lnTo>
                <a:lnTo>
                  <a:pt x="697262" y="196263"/>
                </a:lnTo>
                <a:lnTo>
                  <a:pt x="674296" y="158779"/>
                </a:lnTo>
                <a:lnTo>
                  <a:pt x="647180" y="124403"/>
                </a:lnTo>
                <a:lnTo>
                  <a:pt x="616260" y="93483"/>
                </a:lnTo>
                <a:lnTo>
                  <a:pt x="581884" y="66367"/>
                </a:lnTo>
                <a:lnTo>
                  <a:pt x="570986" y="59689"/>
                </a:lnTo>
                <a:close/>
              </a:path>
            </a:pathLst>
          </a:custGeom>
          <a:solidFill>
            <a:srgbClr val="00ACC3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94192" y="1505711"/>
            <a:ext cx="188975" cy="185927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0" y="2348483"/>
            <a:ext cx="1836420" cy="2042160"/>
          </a:xfrm>
          <a:custGeom>
            <a:avLst/>
            <a:gdLst/>
            <a:ahLst/>
            <a:cxnLst/>
            <a:rect l="l" t="t" r="r" b="b"/>
            <a:pathLst>
              <a:path w="1836420" h="2042160">
                <a:moveTo>
                  <a:pt x="0" y="410263"/>
                </a:moveTo>
                <a:lnTo>
                  <a:pt x="50066" y="348127"/>
                </a:lnTo>
                <a:lnTo>
                  <a:pt x="80289" y="315095"/>
                </a:lnTo>
                <a:lnTo>
                  <a:pt x="111917" y="283419"/>
                </a:lnTo>
                <a:lnTo>
                  <a:pt x="144898" y="253149"/>
                </a:lnTo>
                <a:lnTo>
                  <a:pt x="179185" y="224334"/>
                </a:lnTo>
                <a:lnTo>
                  <a:pt x="214729" y="197022"/>
                </a:lnTo>
                <a:lnTo>
                  <a:pt x="251481" y="171263"/>
                </a:lnTo>
                <a:lnTo>
                  <a:pt x="289391" y="147105"/>
                </a:lnTo>
                <a:lnTo>
                  <a:pt x="328410" y="124599"/>
                </a:lnTo>
                <a:lnTo>
                  <a:pt x="368491" y="103791"/>
                </a:lnTo>
                <a:lnTo>
                  <a:pt x="409583" y="84733"/>
                </a:lnTo>
                <a:lnTo>
                  <a:pt x="451638" y="67473"/>
                </a:lnTo>
                <a:lnTo>
                  <a:pt x="494607" y="52059"/>
                </a:lnTo>
                <a:lnTo>
                  <a:pt x="538441" y="38542"/>
                </a:lnTo>
                <a:lnTo>
                  <a:pt x="583090" y="26969"/>
                </a:lnTo>
                <a:lnTo>
                  <a:pt x="628507" y="17391"/>
                </a:lnTo>
                <a:lnTo>
                  <a:pt x="674641" y="9856"/>
                </a:lnTo>
                <a:lnTo>
                  <a:pt x="721445" y="4413"/>
                </a:lnTo>
                <a:lnTo>
                  <a:pt x="768869" y="1111"/>
                </a:lnTo>
                <a:lnTo>
                  <a:pt x="816863" y="0"/>
                </a:lnTo>
                <a:lnTo>
                  <a:pt x="864861" y="1111"/>
                </a:lnTo>
                <a:lnTo>
                  <a:pt x="912288" y="4413"/>
                </a:lnTo>
                <a:lnTo>
                  <a:pt x="959094" y="9856"/>
                </a:lnTo>
                <a:lnTo>
                  <a:pt x="1005230" y="17391"/>
                </a:lnTo>
                <a:lnTo>
                  <a:pt x="1050649" y="26969"/>
                </a:lnTo>
                <a:lnTo>
                  <a:pt x="1095300" y="38542"/>
                </a:lnTo>
                <a:lnTo>
                  <a:pt x="1139135" y="52059"/>
                </a:lnTo>
                <a:lnTo>
                  <a:pt x="1182104" y="67473"/>
                </a:lnTo>
                <a:lnTo>
                  <a:pt x="1224160" y="84733"/>
                </a:lnTo>
                <a:lnTo>
                  <a:pt x="1265253" y="103791"/>
                </a:lnTo>
                <a:lnTo>
                  <a:pt x="1305333" y="124599"/>
                </a:lnTo>
                <a:lnTo>
                  <a:pt x="1344353" y="147105"/>
                </a:lnTo>
                <a:lnTo>
                  <a:pt x="1382263" y="171263"/>
                </a:lnTo>
                <a:lnTo>
                  <a:pt x="1419014" y="197022"/>
                </a:lnTo>
                <a:lnTo>
                  <a:pt x="1454558" y="224334"/>
                </a:lnTo>
                <a:lnTo>
                  <a:pt x="1488844" y="253149"/>
                </a:lnTo>
                <a:lnTo>
                  <a:pt x="1521825" y="283419"/>
                </a:lnTo>
                <a:lnTo>
                  <a:pt x="1553452" y="315095"/>
                </a:lnTo>
                <a:lnTo>
                  <a:pt x="1583674" y="348127"/>
                </a:lnTo>
                <a:lnTo>
                  <a:pt x="1612445" y="382466"/>
                </a:lnTo>
                <a:lnTo>
                  <a:pt x="1639714" y="418063"/>
                </a:lnTo>
                <a:lnTo>
                  <a:pt x="1665432" y="454870"/>
                </a:lnTo>
                <a:lnTo>
                  <a:pt x="1689552" y="492837"/>
                </a:lnTo>
                <a:lnTo>
                  <a:pt x="1712023" y="531915"/>
                </a:lnTo>
                <a:lnTo>
                  <a:pt x="1732796" y="572055"/>
                </a:lnTo>
                <a:lnTo>
                  <a:pt x="1751824" y="613208"/>
                </a:lnTo>
                <a:lnTo>
                  <a:pt x="1769057" y="655325"/>
                </a:lnTo>
                <a:lnTo>
                  <a:pt x="1784445" y="698357"/>
                </a:lnTo>
                <a:lnTo>
                  <a:pt x="1797940" y="742255"/>
                </a:lnTo>
                <a:lnTo>
                  <a:pt x="1809494" y="786970"/>
                </a:lnTo>
                <a:lnTo>
                  <a:pt x="1819057" y="832453"/>
                </a:lnTo>
                <a:lnTo>
                  <a:pt x="1826579" y="878654"/>
                </a:lnTo>
                <a:lnTo>
                  <a:pt x="1832014" y="925525"/>
                </a:lnTo>
                <a:lnTo>
                  <a:pt x="1835310" y="973016"/>
                </a:lnTo>
                <a:lnTo>
                  <a:pt x="1836420" y="1021079"/>
                </a:lnTo>
                <a:lnTo>
                  <a:pt x="1835310" y="1069147"/>
                </a:lnTo>
                <a:lnTo>
                  <a:pt x="1832014" y="1116642"/>
                </a:lnTo>
                <a:lnTo>
                  <a:pt x="1826579" y="1163516"/>
                </a:lnTo>
                <a:lnTo>
                  <a:pt x="1819057" y="1209720"/>
                </a:lnTo>
                <a:lnTo>
                  <a:pt x="1809494" y="1255205"/>
                </a:lnTo>
                <a:lnTo>
                  <a:pt x="1797940" y="1299922"/>
                </a:lnTo>
                <a:lnTo>
                  <a:pt x="1784445" y="1343821"/>
                </a:lnTo>
                <a:lnTo>
                  <a:pt x="1769057" y="1386855"/>
                </a:lnTo>
                <a:lnTo>
                  <a:pt x="1751824" y="1428973"/>
                </a:lnTo>
                <a:lnTo>
                  <a:pt x="1732796" y="1470126"/>
                </a:lnTo>
                <a:lnTo>
                  <a:pt x="1712023" y="1510267"/>
                </a:lnTo>
                <a:lnTo>
                  <a:pt x="1689552" y="1549345"/>
                </a:lnTo>
                <a:lnTo>
                  <a:pt x="1665432" y="1587311"/>
                </a:lnTo>
                <a:lnTo>
                  <a:pt x="1639714" y="1624118"/>
                </a:lnTo>
                <a:lnTo>
                  <a:pt x="1612445" y="1659715"/>
                </a:lnTo>
                <a:lnTo>
                  <a:pt x="1583674" y="1694053"/>
                </a:lnTo>
                <a:lnTo>
                  <a:pt x="1553452" y="1727084"/>
                </a:lnTo>
                <a:lnTo>
                  <a:pt x="1521825" y="1758758"/>
                </a:lnTo>
                <a:lnTo>
                  <a:pt x="1488844" y="1789027"/>
                </a:lnTo>
                <a:lnTo>
                  <a:pt x="1454558" y="1817841"/>
                </a:lnTo>
                <a:lnTo>
                  <a:pt x="1419014" y="1845151"/>
                </a:lnTo>
                <a:lnTo>
                  <a:pt x="1382263" y="1870909"/>
                </a:lnTo>
                <a:lnTo>
                  <a:pt x="1344353" y="1895065"/>
                </a:lnTo>
                <a:lnTo>
                  <a:pt x="1305333" y="1917571"/>
                </a:lnTo>
                <a:lnTo>
                  <a:pt x="1265253" y="1938376"/>
                </a:lnTo>
                <a:lnTo>
                  <a:pt x="1224160" y="1957433"/>
                </a:lnTo>
                <a:lnTo>
                  <a:pt x="1182104" y="1974692"/>
                </a:lnTo>
                <a:lnTo>
                  <a:pt x="1139135" y="1990105"/>
                </a:lnTo>
                <a:lnTo>
                  <a:pt x="1095300" y="2003621"/>
                </a:lnTo>
                <a:lnTo>
                  <a:pt x="1050649" y="2015192"/>
                </a:lnTo>
                <a:lnTo>
                  <a:pt x="1005230" y="2024770"/>
                </a:lnTo>
                <a:lnTo>
                  <a:pt x="959094" y="2032304"/>
                </a:lnTo>
                <a:lnTo>
                  <a:pt x="912288" y="2037747"/>
                </a:lnTo>
                <a:lnTo>
                  <a:pt x="864861" y="2041048"/>
                </a:lnTo>
                <a:lnTo>
                  <a:pt x="816863" y="2042159"/>
                </a:lnTo>
                <a:lnTo>
                  <a:pt x="768869" y="2041048"/>
                </a:lnTo>
                <a:lnTo>
                  <a:pt x="721445" y="2037747"/>
                </a:lnTo>
                <a:lnTo>
                  <a:pt x="674641" y="2032304"/>
                </a:lnTo>
                <a:lnTo>
                  <a:pt x="628507" y="2024770"/>
                </a:lnTo>
                <a:lnTo>
                  <a:pt x="583090" y="2015192"/>
                </a:lnTo>
                <a:lnTo>
                  <a:pt x="538441" y="2003621"/>
                </a:lnTo>
                <a:lnTo>
                  <a:pt x="494607" y="1990105"/>
                </a:lnTo>
                <a:lnTo>
                  <a:pt x="451638" y="1974692"/>
                </a:lnTo>
                <a:lnTo>
                  <a:pt x="409583" y="1957433"/>
                </a:lnTo>
                <a:lnTo>
                  <a:pt x="368491" y="1938376"/>
                </a:lnTo>
                <a:lnTo>
                  <a:pt x="328410" y="1917571"/>
                </a:lnTo>
                <a:lnTo>
                  <a:pt x="289391" y="1895065"/>
                </a:lnTo>
                <a:lnTo>
                  <a:pt x="251481" y="1870909"/>
                </a:lnTo>
                <a:lnTo>
                  <a:pt x="214729" y="1845151"/>
                </a:lnTo>
                <a:lnTo>
                  <a:pt x="179185" y="1817841"/>
                </a:lnTo>
                <a:lnTo>
                  <a:pt x="144898" y="1789027"/>
                </a:lnTo>
                <a:lnTo>
                  <a:pt x="111917" y="1758758"/>
                </a:lnTo>
                <a:lnTo>
                  <a:pt x="80289" y="1727084"/>
                </a:lnTo>
                <a:lnTo>
                  <a:pt x="50066" y="1694053"/>
                </a:lnTo>
                <a:lnTo>
                  <a:pt x="21294" y="1659715"/>
                </a:lnTo>
                <a:lnTo>
                  <a:pt x="0" y="1631918"/>
                </a:lnTo>
              </a:path>
            </a:pathLst>
          </a:custGeom>
          <a:ln w="9144">
            <a:solidFill>
              <a:srgbClr val="64BA4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04800" y="0"/>
            <a:ext cx="765175" cy="551815"/>
          </a:xfrm>
          <a:custGeom>
            <a:avLst/>
            <a:gdLst/>
            <a:ahLst/>
            <a:cxnLst/>
            <a:rect l="l" t="t" r="r" b="b"/>
            <a:pathLst>
              <a:path w="765175" h="551815">
                <a:moveTo>
                  <a:pt x="725108" y="0"/>
                </a:moveTo>
                <a:lnTo>
                  <a:pt x="39939" y="0"/>
                </a:lnTo>
                <a:lnTo>
                  <a:pt x="25747" y="30934"/>
                </a:lnTo>
                <a:lnTo>
                  <a:pt x="11682" y="74996"/>
                </a:lnTo>
                <a:lnTo>
                  <a:pt x="2980" y="121192"/>
                </a:lnTo>
                <a:lnTo>
                  <a:pt x="0" y="169163"/>
                </a:lnTo>
                <a:lnTo>
                  <a:pt x="2980" y="217134"/>
                </a:lnTo>
                <a:lnTo>
                  <a:pt x="11682" y="263331"/>
                </a:lnTo>
                <a:lnTo>
                  <a:pt x="25747" y="307393"/>
                </a:lnTo>
                <a:lnTo>
                  <a:pt x="44818" y="348963"/>
                </a:lnTo>
                <a:lnTo>
                  <a:pt x="68534" y="387681"/>
                </a:lnTo>
                <a:lnTo>
                  <a:pt x="96539" y="423188"/>
                </a:lnTo>
                <a:lnTo>
                  <a:pt x="128473" y="455126"/>
                </a:lnTo>
                <a:lnTo>
                  <a:pt x="163978" y="483135"/>
                </a:lnTo>
                <a:lnTo>
                  <a:pt x="202696" y="506857"/>
                </a:lnTo>
                <a:lnTo>
                  <a:pt x="244268" y="525932"/>
                </a:lnTo>
                <a:lnTo>
                  <a:pt x="288335" y="540001"/>
                </a:lnTo>
                <a:lnTo>
                  <a:pt x="334540" y="548706"/>
                </a:lnTo>
                <a:lnTo>
                  <a:pt x="382523" y="551687"/>
                </a:lnTo>
                <a:lnTo>
                  <a:pt x="430507" y="548706"/>
                </a:lnTo>
                <a:lnTo>
                  <a:pt x="476712" y="540001"/>
                </a:lnTo>
                <a:lnTo>
                  <a:pt x="520779" y="525932"/>
                </a:lnTo>
                <a:lnTo>
                  <a:pt x="562351" y="506857"/>
                </a:lnTo>
                <a:lnTo>
                  <a:pt x="601069" y="483135"/>
                </a:lnTo>
                <a:lnTo>
                  <a:pt x="636574" y="455126"/>
                </a:lnTo>
                <a:lnTo>
                  <a:pt x="668508" y="423188"/>
                </a:lnTo>
                <a:lnTo>
                  <a:pt x="696513" y="387681"/>
                </a:lnTo>
                <a:lnTo>
                  <a:pt x="720229" y="348963"/>
                </a:lnTo>
                <a:lnTo>
                  <a:pt x="739300" y="307393"/>
                </a:lnTo>
                <a:lnTo>
                  <a:pt x="753365" y="263331"/>
                </a:lnTo>
                <a:lnTo>
                  <a:pt x="762067" y="217134"/>
                </a:lnTo>
                <a:lnTo>
                  <a:pt x="765047" y="169163"/>
                </a:lnTo>
                <a:lnTo>
                  <a:pt x="762067" y="121192"/>
                </a:lnTo>
                <a:lnTo>
                  <a:pt x="753365" y="74996"/>
                </a:lnTo>
                <a:lnTo>
                  <a:pt x="739300" y="30934"/>
                </a:lnTo>
                <a:lnTo>
                  <a:pt x="725108" y="0"/>
                </a:lnTo>
                <a:close/>
              </a:path>
            </a:pathLst>
          </a:custGeom>
          <a:solidFill>
            <a:srgbClr val="E8004B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532876" y="912875"/>
            <a:ext cx="542925" cy="542925"/>
          </a:xfrm>
          <a:custGeom>
            <a:avLst/>
            <a:gdLst/>
            <a:ahLst/>
            <a:cxnLst/>
            <a:rect l="l" t="t" r="r" b="b"/>
            <a:pathLst>
              <a:path w="542925" h="542925">
                <a:moveTo>
                  <a:pt x="0" y="271272"/>
                </a:moveTo>
                <a:lnTo>
                  <a:pt x="4369" y="222499"/>
                </a:lnTo>
                <a:lnTo>
                  <a:pt x="16966" y="176600"/>
                </a:lnTo>
                <a:lnTo>
                  <a:pt x="37027" y="134337"/>
                </a:lnTo>
                <a:lnTo>
                  <a:pt x="63786" y="96478"/>
                </a:lnTo>
                <a:lnTo>
                  <a:pt x="96478" y="63786"/>
                </a:lnTo>
                <a:lnTo>
                  <a:pt x="134337" y="37027"/>
                </a:lnTo>
                <a:lnTo>
                  <a:pt x="176600" y="16966"/>
                </a:lnTo>
                <a:lnTo>
                  <a:pt x="222499" y="4369"/>
                </a:lnTo>
                <a:lnTo>
                  <a:pt x="271272" y="0"/>
                </a:lnTo>
                <a:lnTo>
                  <a:pt x="320044" y="4369"/>
                </a:lnTo>
                <a:lnTo>
                  <a:pt x="365943" y="16966"/>
                </a:lnTo>
                <a:lnTo>
                  <a:pt x="408206" y="37027"/>
                </a:lnTo>
                <a:lnTo>
                  <a:pt x="446065" y="63786"/>
                </a:lnTo>
                <a:lnTo>
                  <a:pt x="478757" y="96478"/>
                </a:lnTo>
                <a:lnTo>
                  <a:pt x="505516" y="134337"/>
                </a:lnTo>
                <a:lnTo>
                  <a:pt x="525577" y="176600"/>
                </a:lnTo>
                <a:lnTo>
                  <a:pt x="538174" y="222499"/>
                </a:lnTo>
                <a:lnTo>
                  <a:pt x="542544" y="271272"/>
                </a:lnTo>
                <a:lnTo>
                  <a:pt x="538174" y="320044"/>
                </a:lnTo>
                <a:lnTo>
                  <a:pt x="525577" y="365943"/>
                </a:lnTo>
                <a:lnTo>
                  <a:pt x="505516" y="408206"/>
                </a:lnTo>
                <a:lnTo>
                  <a:pt x="478757" y="446065"/>
                </a:lnTo>
                <a:lnTo>
                  <a:pt x="446065" y="478757"/>
                </a:lnTo>
                <a:lnTo>
                  <a:pt x="408206" y="505516"/>
                </a:lnTo>
                <a:lnTo>
                  <a:pt x="365943" y="525577"/>
                </a:lnTo>
                <a:lnTo>
                  <a:pt x="320044" y="538174"/>
                </a:lnTo>
                <a:lnTo>
                  <a:pt x="271272" y="542544"/>
                </a:lnTo>
                <a:lnTo>
                  <a:pt x="222499" y="538174"/>
                </a:lnTo>
                <a:lnTo>
                  <a:pt x="176600" y="525577"/>
                </a:lnTo>
                <a:lnTo>
                  <a:pt x="134337" y="505516"/>
                </a:lnTo>
                <a:lnTo>
                  <a:pt x="96478" y="478757"/>
                </a:lnTo>
                <a:lnTo>
                  <a:pt x="63786" y="446065"/>
                </a:lnTo>
                <a:lnTo>
                  <a:pt x="37027" y="408206"/>
                </a:lnTo>
                <a:lnTo>
                  <a:pt x="16966" y="365943"/>
                </a:lnTo>
                <a:lnTo>
                  <a:pt x="4369" y="320044"/>
                </a:lnTo>
                <a:lnTo>
                  <a:pt x="0" y="271272"/>
                </a:lnTo>
                <a:close/>
              </a:path>
            </a:pathLst>
          </a:custGeom>
          <a:ln w="9144">
            <a:solidFill>
              <a:srgbClr val="F8BA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03654" y="1560068"/>
            <a:ext cx="3087370" cy="2647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 u="sng">
                <a:solidFill>
                  <a:srgbClr val="001F5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0BDCC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0BDCC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0BDCC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44524" y="2699003"/>
            <a:ext cx="896619" cy="896619"/>
          </a:xfrm>
          <a:custGeom>
            <a:avLst/>
            <a:gdLst/>
            <a:ahLst/>
            <a:cxnLst/>
            <a:rect l="l" t="t" r="r" b="b"/>
            <a:pathLst>
              <a:path w="896619" h="896620">
                <a:moveTo>
                  <a:pt x="0" y="448056"/>
                </a:moveTo>
                <a:lnTo>
                  <a:pt x="2629" y="399245"/>
                </a:lnTo>
                <a:lnTo>
                  <a:pt x="10337" y="351955"/>
                </a:lnTo>
                <a:lnTo>
                  <a:pt x="22847" y="306458"/>
                </a:lnTo>
                <a:lnTo>
                  <a:pt x="39888" y="263028"/>
                </a:lnTo>
                <a:lnTo>
                  <a:pt x="61185" y="221939"/>
                </a:lnTo>
                <a:lnTo>
                  <a:pt x="86465" y="183465"/>
                </a:lnTo>
                <a:lnTo>
                  <a:pt x="115454" y="147879"/>
                </a:lnTo>
                <a:lnTo>
                  <a:pt x="147879" y="115454"/>
                </a:lnTo>
                <a:lnTo>
                  <a:pt x="183465" y="86465"/>
                </a:lnTo>
                <a:lnTo>
                  <a:pt x="221939" y="61185"/>
                </a:lnTo>
                <a:lnTo>
                  <a:pt x="263028" y="39888"/>
                </a:lnTo>
                <a:lnTo>
                  <a:pt x="306458" y="22847"/>
                </a:lnTo>
                <a:lnTo>
                  <a:pt x="351955" y="10337"/>
                </a:lnTo>
                <a:lnTo>
                  <a:pt x="399245" y="2629"/>
                </a:lnTo>
                <a:lnTo>
                  <a:pt x="448056" y="0"/>
                </a:lnTo>
                <a:lnTo>
                  <a:pt x="496866" y="2629"/>
                </a:lnTo>
                <a:lnTo>
                  <a:pt x="544156" y="10337"/>
                </a:lnTo>
                <a:lnTo>
                  <a:pt x="589653" y="22847"/>
                </a:lnTo>
                <a:lnTo>
                  <a:pt x="633083" y="39888"/>
                </a:lnTo>
                <a:lnTo>
                  <a:pt x="674172" y="61185"/>
                </a:lnTo>
                <a:lnTo>
                  <a:pt x="712646" y="86465"/>
                </a:lnTo>
                <a:lnTo>
                  <a:pt x="748232" y="115454"/>
                </a:lnTo>
                <a:lnTo>
                  <a:pt x="780657" y="147879"/>
                </a:lnTo>
                <a:lnTo>
                  <a:pt x="809646" y="183465"/>
                </a:lnTo>
                <a:lnTo>
                  <a:pt x="834926" y="221939"/>
                </a:lnTo>
                <a:lnTo>
                  <a:pt x="856223" y="263028"/>
                </a:lnTo>
                <a:lnTo>
                  <a:pt x="873264" y="306458"/>
                </a:lnTo>
                <a:lnTo>
                  <a:pt x="885774" y="351955"/>
                </a:lnTo>
                <a:lnTo>
                  <a:pt x="893482" y="399245"/>
                </a:lnTo>
                <a:lnTo>
                  <a:pt x="896112" y="448056"/>
                </a:lnTo>
                <a:lnTo>
                  <a:pt x="893482" y="496866"/>
                </a:lnTo>
                <a:lnTo>
                  <a:pt x="885774" y="544156"/>
                </a:lnTo>
                <a:lnTo>
                  <a:pt x="873264" y="589653"/>
                </a:lnTo>
                <a:lnTo>
                  <a:pt x="856223" y="633083"/>
                </a:lnTo>
                <a:lnTo>
                  <a:pt x="834926" y="674172"/>
                </a:lnTo>
                <a:lnTo>
                  <a:pt x="809646" y="712646"/>
                </a:lnTo>
                <a:lnTo>
                  <a:pt x="780657" y="748232"/>
                </a:lnTo>
                <a:lnTo>
                  <a:pt x="748232" y="780657"/>
                </a:lnTo>
                <a:lnTo>
                  <a:pt x="712646" y="809646"/>
                </a:lnTo>
                <a:lnTo>
                  <a:pt x="674172" y="834926"/>
                </a:lnTo>
                <a:lnTo>
                  <a:pt x="633083" y="856223"/>
                </a:lnTo>
                <a:lnTo>
                  <a:pt x="589653" y="873264"/>
                </a:lnTo>
                <a:lnTo>
                  <a:pt x="544156" y="885774"/>
                </a:lnTo>
                <a:lnTo>
                  <a:pt x="496866" y="893482"/>
                </a:lnTo>
                <a:lnTo>
                  <a:pt x="448056" y="896111"/>
                </a:lnTo>
                <a:lnTo>
                  <a:pt x="399245" y="893482"/>
                </a:lnTo>
                <a:lnTo>
                  <a:pt x="351955" y="885774"/>
                </a:lnTo>
                <a:lnTo>
                  <a:pt x="306458" y="873264"/>
                </a:lnTo>
                <a:lnTo>
                  <a:pt x="263028" y="856223"/>
                </a:lnTo>
                <a:lnTo>
                  <a:pt x="221939" y="834926"/>
                </a:lnTo>
                <a:lnTo>
                  <a:pt x="183465" y="809646"/>
                </a:lnTo>
                <a:lnTo>
                  <a:pt x="147879" y="780657"/>
                </a:lnTo>
                <a:lnTo>
                  <a:pt x="115454" y="748232"/>
                </a:lnTo>
                <a:lnTo>
                  <a:pt x="86465" y="712646"/>
                </a:lnTo>
                <a:lnTo>
                  <a:pt x="61185" y="674172"/>
                </a:lnTo>
                <a:lnTo>
                  <a:pt x="39888" y="633083"/>
                </a:lnTo>
                <a:lnTo>
                  <a:pt x="22847" y="589653"/>
                </a:lnTo>
                <a:lnTo>
                  <a:pt x="10337" y="544156"/>
                </a:lnTo>
                <a:lnTo>
                  <a:pt x="2629" y="496866"/>
                </a:lnTo>
                <a:lnTo>
                  <a:pt x="0" y="448056"/>
                </a:lnTo>
                <a:close/>
              </a:path>
            </a:pathLst>
          </a:custGeom>
          <a:ln w="9144">
            <a:solidFill>
              <a:srgbClr val="BACD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59079" y="0"/>
            <a:ext cx="2346960" cy="2139950"/>
          </a:xfrm>
          <a:custGeom>
            <a:avLst/>
            <a:gdLst/>
            <a:ahLst/>
            <a:cxnLst/>
            <a:rect l="l" t="t" r="r" b="b"/>
            <a:pathLst>
              <a:path w="2346960" h="2139950">
                <a:moveTo>
                  <a:pt x="1839306" y="0"/>
                </a:moveTo>
                <a:lnTo>
                  <a:pt x="507648" y="0"/>
                </a:lnTo>
                <a:lnTo>
                  <a:pt x="480438" y="19153"/>
                </a:lnTo>
                <a:lnTo>
                  <a:pt x="444564" y="46521"/>
                </a:lnTo>
                <a:lnTo>
                  <a:pt x="409792" y="75218"/>
                </a:lnTo>
                <a:lnTo>
                  <a:pt x="376159" y="105205"/>
                </a:lnTo>
                <a:lnTo>
                  <a:pt x="343704" y="136445"/>
                </a:lnTo>
                <a:lnTo>
                  <a:pt x="312464" y="168900"/>
                </a:lnTo>
                <a:lnTo>
                  <a:pt x="282478" y="202533"/>
                </a:lnTo>
                <a:lnTo>
                  <a:pt x="253781" y="237305"/>
                </a:lnTo>
                <a:lnTo>
                  <a:pt x="226413" y="273179"/>
                </a:lnTo>
                <a:lnTo>
                  <a:pt x="200412" y="310118"/>
                </a:lnTo>
                <a:lnTo>
                  <a:pt x="175814" y="348083"/>
                </a:lnTo>
                <a:lnTo>
                  <a:pt x="152658" y="387036"/>
                </a:lnTo>
                <a:lnTo>
                  <a:pt x="130981" y="426940"/>
                </a:lnTo>
                <a:lnTo>
                  <a:pt x="110822" y="467757"/>
                </a:lnTo>
                <a:lnTo>
                  <a:pt x="92218" y="509450"/>
                </a:lnTo>
                <a:lnTo>
                  <a:pt x="75206" y="551980"/>
                </a:lnTo>
                <a:lnTo>
                  <a:pt x="59824" y="595310"/>
                </a:lnTo>
                <a:lnTo>
                  <a:pt x="46111" y="639403"/>
                </a:lnTo>
                <a:lnTo>
                  <a:pt x="34104" y="684219"/>
                </a:lnTo>
                <a:lnTo>
                  <a:pt x="23841" y="729722"/>
                </a:lnTo>
                <a:lnTo>
                  <a:pt x="15358" y="775874"/>
                </a:lnTo>
                <a:lnTo>
                  <a:pt x="8696" y="822637"/>
                </a:lnTo>
                <a:lnTo>
                  <a:pt x="3890" y="869974"/>
                </a:lnTo>
                <a:lnTo>
                  <a:pt x="978" y="917846"/>
                </a:lnTo>
                <a:lnTo>
                  <a:pt x="0" y="966215"/>
                </a:lnTo>
                <a:lnTo>
                  <a:pt x="988" y="1014743"/>
                </a:lnTo>
                <a:lnTo>
                  <a:pt x="3890" y="1062457"/>
                </a:lnTo>
                <a:lnTo>
                  <a:pt x="8696" y="1109794"/>
                </a:lnTo>
                <a:lnTo>
                  <a:pt x="15358" y="1156557"/>
                </a:lnTo>
                <a:lnTo>
                  <a:pt x="23841" y="1202709"/>
                </a:lnTo>
                <a:lnTo>
                  <a:pt x="34104" y="1248212"/>
                </a:lnTo>
                <a:lnTo>
                  <a:pt x="46111" y="1293028"/>
                </a:lnTo>
                <a:lnTo>
                  <a:pt x="59824" y="1337120"/>
                </a:lnTo>
                <a:lnTo>
                  <a:pt x="75206" y="1380451"/>
                </a:lnTo>
                <a:lnTo>
                  <a:pt x="92218" y="1422981"/>
                </a:lnTo>
                <a:lnTo>
                  <a:pt x="110822" y="1464674"/>
                </a:lnTo>
                <a:lnTo>
                  <a:pt x="130981" y="1505491"/>
                </a:lnTo>
                <a:lnTo>
                  <a:pt x="152658" y="1545395"/>
                </a:lnTo>
                <a:lnTo>
                  <a:pt x="175814" y="1584348"/>
                </a:lnTo>
                <a:lnTo>
                  <a:pt x="200412" y="1622313"/>
                </a:lnTo>
                <a:lnTo>
                  <a:pt x="226413" y="1659251"/>
                </a:lnTo>
                <a:lnTo>
                  <a:pt x="253781" y="1695126"/>
                </a:lnTo>
                <a:lnTo>
                  <a:pt x="282478" y="1729898"/>
                </a:lnTo>
                <a:lnTo>
                  <a:pt x="312464" y="1763531"/>
                </a:lnTo>
                <a:lnTo>
                  <a:pt x="343704" y="1795986"/>
                </a:lnTo>
                <a:lnTo>
                  <a:pt x="376159" y="1827226"/>
                </a:lnTo>
                <a:lnTo>
                  <a:pt x="409792" y="1857213"/>
                </a:lnTo>
                <a:lnTo>
                  <a:pt x="444564" y="1885910"/>
                </a:lnTo>
                <a:lnTo>
                  <a:pt x="480438" y="1913278"/>
                </a:lnTo>
                <a:lnTo>
                  <a:pt x="517376" y="1939280"/>
                </a:lnTo>
                <a:lnTo>
                  <a:pt x="555341" y="1963878"/>
                </a:lnTo>
                <a:lnTo>
                  <a:pt x="594294" y="1987034"/>
                </a:lnTo>
                <a:lnTo>
                  <a:pt x="634198" y="2008711"/>
                </a:lnTo>
                <a:lnTo>
                  <a:pt x="675016" y="2028871"/>
                </a:lnTo>
                <a:lnTo>
                  <a:pt x="716709" y="2047476"/>
                </a:lnTo>
                <a:lnTo>
                  <a:pt x="759239" y="2064488"/>
                </a:lnTo>
                <a:lnTo>
                  <a:pt x="802570" y="2079869"/>
                </a:lnTo>
                <a:lnTo>
                  <a:pt x="846662" y="2093583"/>
                </a:lnTo>
                <a:lnTo>
                  <a:pt x="891479" y="2105590"/>
                </a:lnTo>
                <a:lnTo>
                  <a:pt x="936983" y="2115854"/>
                </a:lnTo>
                <a:lnTo>
                  <a:pt x="983135" y="2124336"/>
                </a:lnTo>
                <a:lnTo>
                  <a:pt x="1029899" y="2130999"/>
                </a:lnTo>
                <a:lnTo>
                  <a:pt x="1077236" y="2135805"/>
                </a:lnTo>
                <a:lnTo>
                  <a:pt x="1125109" y="2138717"/>
                </a:lnTo>
                <a:lnTo>
                  <a:pt x="1173480" y="2139695"/>
                </a:lnTo>
                <a:lnTo>
                  <a:pt x="1221849" y="2138717"/>
                </a:lnTo>
                <a:lnTo>
                  <a:pt x="1269721" y="2135805"/>
                </a:lnTo>
                <a:lnTo>
                  <a:pt x="1317058" y="2130999"/>
                </a:lnTo>
                <a:lnTo>
                  <a:pt x="1363821" y="2124336"/>
                </a:lnTo>
                <a:lnTo>
                  <a:pt x="1409973" y="2115854"/>
                </a:lnTo>
                <a:lnTo>
                  <a:pt x="1455476" y="2105590"/>
                </a:lnTo>
                <a:lnTo>
                  <a:pt x="1500292" y="2093583"/>
                </a:lnTo>
                <a:lnTo>
                  <a:pt x="1544385" y="2079869"/>
                </a:lnTo>
                <a:lnTo>
                  <a:pt x="1587715" y="2064488"/>
                </a:lnTo>
                <a:lnTo>
                  <a:pt x="1630245" y="2047476"/>
                </a:lnTo>
                <a:lnTo>
                  <a:pt x="1671938" y="2028871"/>
                </a:lnTo>
                <a:lnTo>
                  <a:pt x="1712755" y="2008711"/>
                </a:lnTo>
                <a:lnTo>
                  <a:pt x="1752659" y="1987034"/>
                </a:lnTo>
                <a:lnTo>
                  <a:pt x="1791612" y="1963878"/>
                </a:lnTo>
                <a:lnTo>
                  <a:pt x="1829577" y="1939280"/>
                </a:lnTo>
                <a:lnTo>
                  <a:pt x="1866515" y="1913278"/>
                </a:lnTo>
                <a:lnTo>
                  <a:pt x="1902390" y="1885910"/>
                </a:lnTo>
                <a:lnTo>
                  <a:pt x="1937162" y="1857213"/>
                </a:lnTo>
                <a:lnTo>
                  <a:pt x="1970795" y="1827226"/>
                </a:lnTo>
                <a:lnTo>
                  <a:pt x="2003250" y="1795986"/>
                </a:lnTo>
                <a:lnTo>
                  <a:pt x="2034490" y="1763531"/>
                </a:lnTo>
                <a:lnTo>
                  <a:pt x="2064477" y="1729898"/>
                </a:lnTo>
                <a:lnTo>
                  <a:pt x="2093174" y="1695126"/>
                </a:lnTo>
                <a:lnTo>
                  <a:pt x="2120542" y="1659251"/>
                </a:lnTo>
                <a:lnTo>
                  <a:pt x="2146544" y="1622313"/>
                </a:lnTo>
                <a:lnTo>
                  <a:pt x="2171142" y="1584348"/>
                </a:lnTo>
                <a:lnTo>
                  <a:pt x="2194298" y="1545395"/>
                </a:lnTo>
                <a:lnTo>
                  <a:pt x="2215975" y="1505491"/>
                </a:lnTo>
                <a:lnTo>
                  <a:pt x="2236135" y="1464674"/>
                </a:lnTo>
                <a:lnTo>
                  <a:pt x="2246782" y="1440814"/>
                </a:lnTo>
                <a:lnTo>
                  <a:pt x="1173480" y="1440814"/>
                </a:lnTo>
                <a:lnTo>
                  <a:pt x="1124954" y="1438364"/>
                </a:lnTo>
                <a:lnTo>
                  <a:pt x="1077831" y="1431173"/>
                </a:lnTo>
                <a:lnTo>
                  <a:pt x="1032348" y="1419479"/>
                </a:lnTo>
                <a:lnTo>
                  <a:pt x="988744" y="1403520"/>
                </a:lnTo>
                <a:lnTo>
                  <a:pt x="947257" y="1383536"/>
                </a:lnTo>
                <a:lnTo>
                  <a:pt x="908126" y="1359764"/>
                </a:lnTo>
                <a:lnTo>
                  <a:pt x="871590" y="1332444"/>
                </a:lnTo>
                <a:lnTo>
                  <a:pt x="837887" y="1301813"/>
                </a:lnTo>
                <a:lnTo>
                  <a:pt x="807255" y="1268110"/>
                </a:lnTo>
                <a:lnTo>
                  <a:pt x="779934" y="1231574"/>
                </a:lnTo>
                <a:lnTo>
                  <a:pt x="756162" y="1192444"/>
                </a:lnTo>
                <a:lnTo>
                  <a:pt x="736177" y="1150957"/>
                </a:lnTo>
                <a:lnTo>
                  <a:pt x="720217" y="1107352"/>
                </a:lnTo>
                <a:lnTo>
                  <a:pt x="708523" y="1061868"/>
                </a:lnTo>
                <a:lnTo>
                  <a:pt x="701331" y="1014743"/>
                </a:lnTo>
                <a:lnTo>
                  <a:pt x="698881" y="966215"/>
                </a:lnTo>
                <a:lnTo>
                  <a:pt x="701331" y="917688"/>
                </a:lnTo>
                <a:lnTo>
                  <a:pt x="708523" y="870563"/>
                </a:lnTo>
                <a:lnTo>
                  <a:pt x="720217" y="825079"/>
                </a:lnTo>
                <a:lnTo>
                  <a:pt x="736177" y="781474"/>
                </a:lnTo>
                <a:lnTo>
                  <a:pt x="756162" y="739987"/>
                </a:lnTo>
                <a:lnTo>
                  <a:pt x="779934" y="700856"/>
                </a:lnTo>
                <a:lnTo>
                  <a:pt x="807255" y="664321"/>
                </a:lnTo>
                <a:lnTo>
                  <a:pt x="837887" y="630618"/>
                </a:lnTo>
                <a:lnTo>
                  <a:pt x="871590" y="599987"/>
                </a:lnTo>
                <a:lnTo>
                  <a:pt x="908126" y="572667"/>
                </a:lnTo>
                <a:lnTo>
                  <a:pt x="947257" y="548895"/>
                </a:lnTo>
                <a:lnTo>
                  <a:pt x="988744" y="528911"/>
                </a:lnTo>
                <a:lnTo>
                  <a:pt x="1032348" y="512952"/>
                </a:lnTo>
                <a:lnTo>
                  <a:pt x="1077831" y="501258"/>
                </a:lnTo>
                <a:lnTo>
                  <a:pt x="1124954" y="494067"/>
                </a:lnTo>
                <a:lnTo>
                  <a:pt x="1173480" y="491616"/>
                </a:lnTo>
                <a:lnTo>
                  <a:pt x="2246782" y="491616"/>
                </a:lnTo>
                <a:lnTo>
                  <a:pt x="2236135" y="467757"/>
                </a:lnTo>
                <a:lnTo>
                  <a:pt x="2215975" y="426940"/>
                </a:lnTo>
                <a:lnTo>
                  <a:pt x="2194298" y="387036"/>
                </a:lnTo>
                <a:lnTo>
                  <a:pt x="2171142" y="348083"/>
                </a:lnTo>
                <a:lnTo>
                  <a:pt x="2146544" y="310118"/>
                </a:lnTo>
                <a:lnTo>
                  <a:pt x="2120542" y="273179"/>
                </a:lnTo>
                <a:lnTo>
                  <a:pt x="2093174" y="237305"/>
                </a:lnTo>
                <a:lnTo>
                  <a:pt x="2064477" y="202533"/>
                </a:lnTo>
                <a:lnTo>
                  <a:pt x="2034490" y="168900"/>
                </a:lnTo>
                <a:lnTo>
                  <a:pt x="2003250" y="136445"/>
                </a:lnTo>
                <a:lnTo>
                  <a:pt x="1970795" y="105205"/>
                </a:lnTo>
                <a:lnTo>
                  <a:pt x="1937162" y="75218"/>
                </a:lnTo>
                <a:lnTo>
                  <a:pt x="1902390" y="46521"/>
                </a:lnTo>
                <a:lnTo>
                  <a:pt x="1866515" y="19153"/>
                </a:lnTo>
                <a:lnTo>
                  <a:pt x="1839306" y="0"/>
                </a:lnTo>
                <a:close/>
              </a:path>
              <a:path w="2346960" h="2139950">
                <a:moveTo>
                  <a:pt x="2246782" y="491616"/>
                </a:moveTo>
                <a:lnTo>
                  <a:pt x="1173480" y="491616"/>
                </a:lnTo>
                <a:lnTo>
                  <a:pt x="1222007" y="494067"/>
                </a:lnTo>
                <a:lnTo>
                  <a:pt x="1269132" y="501258"/>
                </a:lnTo>
                <a:lnTo>
                  <a:pt x="1314616" y="512952"/>
                </a:lnTo>
                <a:lnTo>
                  <a:pt x="1358221" y="528911"/>
                </a:lnTo>
                <a:lnTo>
                  <a:pt x="1399708" y="548895"/>
                </a:lnTo>
                <a:lnTo>
                  <a:pt x="1438839" y="572667"/>
                </a:lnTo>
                <a:lnTo>
                  <a:pt x="1475374" y="599987"/>
                </a:lnTo>
                <a:lnTo>
                  <a:pt x="1509077" y="630618"/>
                </a:lnTo>
                <a:lnTo>
                  <a:pt x="1539708" y="664321"/>
                </a:lnTo>
                <a:lnTo>
                  <a:pt x="1567028" y="700856"/>
                </a:lnTo>
                <a:lnTo>
                  <a:pt x="1590800" y="739987"/>
                </a:lnTo>
                <a:lnTo>
                  <a:pt x="1610784" y="781474"/>
                </a:lnTo>
                <a:lnTo>
                  <a:pt x="1626743" y="825079"/>
                </a:lnTo>
                <a:lnTo>
                  <a:pt x="1638437" y="870563"/>
                </a:lnTo>
                <a:lnTo>
                  <a:pt x="1645628" y="917688"/>
                </a:lnTo>
                <a:lnTo>
                  <a:pt x="1648078" y="966215"/>
                </a:lnTo>
                <a:lnTo>
                  <a:pt x="1645628" y="1014743"/>
                </a:lnTo>
                <a:lnTo>
                  <a:pt x="1638437" y="1061868"/>
                </a:lnTo>
                <a:lnTo>
                  <a:pt x="1626743" y="1107352"/>
                </a:lnTo>
                <a:lnTo>
                  <a:pt x="1610784" y="1150957"/>
                </a:lnTo>
                <a:lnTo>
                  <a:pt x="1590800" y="1192444"/>
                </a:lnTo>
                <a:lnTo>
                  <a:pt x="1567028" y="1231574"/>
                </a:lnTo>
                <a:lnTo>
                  <a:pt x="1539708" y="1268110"/>
                </a:lnTo>
                <a:lnTo>
                  <a:pt x="1509077" y="1301813"/>
                </a:lnTo>
                <a:lnTo>
                  <a:pt x="1475374" y="1332444"/>
                </a:lnTo>
                <a:lnTo>
                  <a:pt x="1438839" y="1359764"/>
                </a:lnTo>
                <a:lnTo>
                  <a:pt x="1399708" y="1383536"/>
                </a:lnTo>
                <a:lnTo>
                  <a:pt x="1358221" y="1403520"/>
                </a:lnTo>
                <a:lnTo>
                  <a:pt x="1314616" y="1419479"/>
                </a:lnTo>
                <a:lnTo>
                  <a:pt x="1269132" y="1431173"/>
                </a:lnTo>
                <a:lnTo>
                  <a:pt x="1222007" y="1438364"/>
                </a:lnTo>
                <a:lnTo>
                  <a:pt x="1173480" y="1440814"/>
                </a:lnTo>
                <a:lnTo>
                  <a:pt x="2246782" y="1440814"/>
                </a:lnTo>
                <a:lnTo>
                  <a:pt x="2271752" y="1380451"/>
                </a:lnTo>
                <a:lnTo>
                  <a:pt x="2287133" y="1337120"/>
                </a:lnTo>
                <a:lnTo>
                  <a:pt x="2300847" y="1293028"/>
                </a:lnTo>
                <a:lnTo>
                  <a:pt x="2312854" y="1248212"/>
                </a:lnTo>
                <a:lnTo>
                  <a:pt x="2323118" y="1202709"/>
                </a:lnTo>
                <a:lnTo>
                  <a:pt x="2331600" y="1156557"/>
                </a:lnTo>
                <a:lnTo>
                  <a:pt x="2338263" y="1109794"/>
                </a:lnTo>
                <a:lnTo>
                  <a:pt x="2343069" y="1062457"/>
                </a:lnTo>
                <a:lnTo>
                  <a:pt x="2345981" y="1014585"/>
                </a:lnTo>
                <a:lnTo>
                  <a:pt x="2346960" y="966215"/>
                </a:lnTo>
                <a:lnTo>
                  <a:pt x="2345971" y="917688"/>
                </a:lnTo>
                <a:lnTo>
                  <a:pt x="2343069" y="869974"/>
                </a:lnTo>
                <a:lnTo>
                  <a:pt x="2338263" y="822637"/>
                </a:lnTo>
                <a:lnTo>
                  <a:pt x="2331600" y="775874"/>
                </a:lnTo>
                <a:lnTo>
                  <a:pt x="2323118" y="729722"/>
                </a:lnTo>
                <a:lnTo>
                  <a:pt x="2312854" y="684219"/>
                </a:lnTo>
                <a:lnTo>
                  <a:pt x="2300847" y="639403"/>
                </a:lnTo>
                <a:lnTo>
                  <a:pt x="2287133" y="595310"/>
                </a:lnTo>
                <a:lnTo>
                  <a:pt x="2271752" y="551980"/>
                </a:lnTo>
                <a:lnTo>
                  <a:pt x="2254740" y="509450"/>
                </a:lnTo>
                <a:lnTo>
                  <a:pt x="2246782" y="491616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359407"/>
            <a:ext cx="826135" cy="978535"/>
          </a:xfrm>
          <a:custGeom>
            <a:avLst/>
            <a:gdLst/>
            <a:ahLst/>
            <a:cxnLst/>
            <a:rect l="l" t="t" r="r" b="b"/>
            <a:pathLst>
              <a:path w="826135" h="978535">
                <a:moveTo>
                  <a:pt x="336804" y="0"/>
                </a:moveTo>
                <a:lnTo>
                  <a:pt x="289690" y="2239"/>
                </a:lnTo>
                <a:lnTo>
                  <a:pt x="243843" y="8822"/>
                </a:lnTo>
                <a:lnTo>
                  <a:pt x="199469" y="19543"/>
                </a:lnTo>
                <a:lnTo>
                  <a:pt x="156772" y="34197"/>
                </a:lnTo>
                <a:lnTo>
                  <a:pt x="115956" y="52578"/>
                </a:lnTo>
                <a:lnTo>
                  <a:pt x="77228" y="74481"/>
                </a:lnTo>
                <a:lnTo>
                  <a:pt x="40792" y="99702"/>
                </a:lnTo>
                <a:lnTo>
                  <a:pt x="6853" y="128034"/>
                </a:lnTo>
                <a:lnTo>
                  <a:pt x="0" y="843519"/>
                </a:lnTo>
                <a:lnTo>
                  <a:pt x="6853" y="850373"/>
                </a:lnTo>
                <a:lnTo>
                  <a:pt x="40792" y="878705"/>
                </a:lnTo>
                <a:lnTo>
                  <a:pt x="77228" y="903926"/>
                </a:lnTo>
                <a:lnTo>
                  <a:pt x="115956" y="925829"/>
                </a:lnTo>
                <a:lnTo>
                  <a:pt x="156772" y="944210"/>
                </a:lnTo>
                <a:lnTo>
                  <a:pt x="199469" y="958864"/>
                </a:lnTo>
                <a:lnTo>
                  <a:pt x="243843" y="969585"/>
                </a:lnTo>
                <a:lnTo>
                  <a:pt x="289690" y="976168"/>
                </a:lnTo>
                <a:lnTo>
                  <a:pt x="336804" y="978407"/>
                </a:lnTo>
                <a:lnTo>
                  <a:pt x="383917" y="976168"/>
                </a:lnTo>
                <a:lnTo>
                  <a:pt x="429764" y="969585"/>
                </a:lnTo>
                <a:lnTo>
                  <a:pt x="474138" y="958864"/>
                </a:lnTo>
                <a:lnTo>
                  <a:pt x="516835" y="944210"/>
                </a:lnTo>
                <a:lnTo>
                  <a:pt x="557651" y="925829"/>
                </a:lnTo>
                <a:lnTo>
                  <a:pt x="596379" y="903926"/>
                </a:lnTo>
                <a:lnTo>
                  <a:pt x="632815" y="878705"/>
                </a:lnTo>
                <a:lnTo>
                  <a:pt x="666754" y="850373"/>
                </a:lnTo>
                <a:lnTo>
                  <a:pt x="697991" y="819134"/>
                </a:lnTo>
                <a:lnTo>
                  <a:pt x="726320" y="785193"/>
                </a:lnTo>
                <a:lnTo>
                  <a:pt x="751538" y="748756"/>
                </a:lnTo>
                <a:lnTo>
                  <a:pt x="773438" y="710028"/>
                </a:lnTo>
                <a:lnTo>
                  <a:pt x="791817" y="669214"/>
                </a:lnTo>
                <a:lnTo>
                  <a:pt x="806468" y="626520"/>
                </a:lnTo>
                <a:lnTo>
                  <a:pt x="817186" y="582150"/>
                </a:lnTo>
                <a:lnTo>
                  <a:pt x="823768" y="536309"/>
                </a:lnTo>
                <a:lnTo>
                  <a:pt x="826008" y="489203"/>
                </a:lnTo>
                <a:lnTo>
                  <a:pt x="823768" y="442098"/>
                </a:lnTo>
                <a:lnTo>
                  <a:pt x="817186" y="396257"/>
                </a:lnTo>
                <a:lnTo>
                  <a:pt x="806468" y="351887"/>
                </a:lnTo>
                <a:lnTo>
                  <a:pt x="791817" y="309193"/>
                </a:lnTo>
                <a:lnTo>
                  <a:pt x="773438" y="268379"/>
                </a:lnTo>
                <a:lnTo>
                  <a:pt x="751538" y="229651"/>
                </a:lnTo>
                <a:lnTo>
                  <a:pt x="726320" y="193214"/>
                </a:lnTo>
                <a:lnTo>
                  <a:pt x="697991" y="159273"/>
                </a:lnTo>
                <a:lnTo>
                  <a:pt x="666754" y="128034"/>
                </a:lnTo>
                <a:lnTo>
                  <a:pt x="632815" y="99702"/>
                </a:lnTo>
                <a:lnTo>
                  <a:pt x="596379" y="74481"/>
                </a:lnTo>
                <a:lnTo>
                  <a:pt x="557651" y="52578"/>
                </a:lnTo>
                <a:lnTo>
                  <a:pt x="516835" y="34197"/>
                </a:lnTo>
                <a:lnTo>
                  <a:pt x="474138" y="19543"/>
                </a:lnTo>
                <a:lnTo>
                  <a:pt x="429764" y="8822"/>
                </a:lnTo>
                <a:lnTo>
                  <a:pt x="383917" y="2239"/>
                </a:lnTo>
                <a:lnTo>
                  <a:pt x="336804" y="0"/>
                </a:lnTo>
                <a:close/>
              </a:path>
            </a:pathLst>
          </a:custGeom>
          <a:solidFill>
            <a:srgbClr val="EC49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340864" y="243839"/>
            <a:ext cx="655320" cy="658495"/>
          </a:xfrm>
          <a:custGeom>
            <a:avLst/>
            <a:gdLst/>
            <a:ahLst/>
            <a:cxnLst/>
            <a:rect l="l" t="t" r="r" b="b"/>
            <a:pathLst>
              <a:path w="655319" h="658494">
                <a:moveTo>
                  <a:pt x="327660" y="0"/>
                </a:moveTo>
                <a:lnTo>
                  <a:pt x="279237" y="3567"/>
                </a:lnTo>
                <a:lnTo>
                  <a:pt x="233022" y="13932"/>
                </a:lnTo>
                <a:lnTo>
                  <a:pt x="189521" y="30585"/>
                </a:lnTo>
                <a:lnTo>
                  <a:pt x="149239" y="53018"/>
                </a:lnTo>
                <a:lnTo>
                  <a:pt x="112685" y="80722"/>
                </a:lnTo>
                <a:lnTo>
                  <a:pt x="80364" y="113190"/>
                </a:lnTo>
                <a:lnTo>
                  <a:pt x="52784" y="149913"/>
                </a:lnTo>
                <a:lnTo>
                  <a:pt x="30451" y="190382"/>
                </a:lnTo>
                <a:lnTo>
                  <a:pt x="13871" y="234089"/>
                </a:lnTo>
                <a:lnTo>
                  <a:pt x="3552" y="280525"/>
                </a:lnTo>
                <a:lnTo>
                  <a:pt x="0" y="329184"/>
                </a:lnTo>
                <a:lnTo>
                  <a:pt x="3552" y="377842"/>
                </a:lnTo>
                <a:lnTo>
                  <a:pt x="13871" y="424278"/>
                </a:lnTo>
                <a:lnTo>
                  <a:pt x="30451" y="467985"/>
                </a:lnTo>
                <a:lnTo>
                  <a:pt x="52784" y="508454"/>
                </a:lnTo>
                <a:lnTo>
                  <a:pt x="80364" y="545177"/>
                </a:lnTo>
                <a:lnTo>
                  <a:pt x="112685" y="577645"/>
                </a:lnTo>
                <a:lnTo>
                  <a:pt x="149239" y="605349"/>
                </a:lnTo>
                <a:lnTo>
                  <a:pt x="189521" y="627782"/>
                </a:lnTo>
                <a:lnTo>
                  <a:pt x="233022" y="644435"/>
                </a:lnTo>
                <a:lnTo>
                  <a:pt x="279237" y="654800"/>
                </a:lnTo>
                <a:lnTo>
                  <a:pt x="327660" y="658368"/>
                </a:lnTo>
                <a:lnTo>
                  <a:pt x="376082" y="654800"/>
                </a:lnTo>
                <a:lnTo>
                  <a:pt x="422297" y="644435"/>
                </a:lnTo>
                <a:lnTo>
                  <a:pt x="465798" y="627782"/>
                </a:lnTo>
                <a:lnTo>
                  <a:pt x="506080" y="605349"/>
                </a:lnTo>
                <a:lnTo>
                  <a:pt x="542634" y="577645"/>
                </a:lnTo>
                <a:lnTo>
                  <a:pt x="574955" y="545177"/>
                </a:lnTo>
                <a:lnTo>
                  <a:pt x="602535" y="508454"/>
                </a:lnTo>
                <a:lnTo>
                  <a:pt x="624868" y="467985"/>
                </a:lnTo>
                <a:lnTo>
                  <a:pt x="641448" y="424278"/>
                </a:lnTo>
                <a:lnTo>
                  <a:pt x="651767" y="377842"/>
                </a:lnTo>
                <a:lnTo>
                  <a:pt x="655319" y="329184"/>
                </a:lnTo>
                <a:lnTo>
                  <a:pt x="651767" y="280525"/>
                </a:lnTo>
                <a:lnTo>
                  <a:pt x="641448" y="234089"/>
                </a:lnTo>
                <a:lnTo>
                  <a:pt x="624868" y="190382"/>
                </a:lnTo>
                <a:lnTo>
                  <a:pt x="602535" y="149913"/>
                </a:lnTo>
                <a:lnTo>
                  <a:pt x="574955" y="113190"/>
                </a:lnTo>
                <a:lnTo>
                  <a:pt x="542634" y="80722"/>
                </a:lnTo>
                <a:lnTo>
                  <a:pt x="506080" y="53018"/>
                </a:lnTo>
                <a:lnTo>
                  <a:pt x="465798" y="30585"/>
                </a:lnTo>
                <a:lnTo>
                  <a:pt x="422297" y="13932"/>
                </a:lnTo>
                <a:lnTo>
                  <a:pt x="376082" y="3567"/>
                </a:lnTo>
                <a:lnTo>
                  <a:pt x="327660" y="0"/>
                </a:lnTo>
                <a:close/>
              </a:path>
            </a:pathLst>
          </a:custGeom>
          <a:solidFill>
            <a:srgbClr val="00ACC3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89431" y="2337816"/>
            <a:ext cx="810895" cy="810895"/>
          </a:xfrm>
          <a:custGeom>
            <a:avLst/>
            <a:gdLst/>
            <a:ahLst/>
            <a:cxnLst/>
            <a:rect l="l" t="t" r="r" b="b"/>
            <a:pathLst>
              <a:path w="810894" h="810894">
                <a:moveTo>
                  <a:pt x="405384" y="0"/>
                </a:moveTo>
                <a:lnTo>
                  <a:pt x="358107" y="2727"/>
                </a:lnTo>
                <a:lnTo>
                  <a:pt x="312432" y="10705"/>
                </a:lnTo>
                <a:lnTo>
                  <a:pt x="268664" y="23631"/>
                </a:lnTo>
                <a:lnTo>
                  <a:pt x="227105" y="41201"/>
                </a:lnTo>
                <a:lnTo>
                  <a:pt x="188062" y="63110"/>
                </a:lnTo>
                <a:lnTo>
                  <a:pt x="151836" y="89054"/>
                </a:lnTo>
                <a:lnTo>
                  <a:pt x="118733" y="118729"/>
                </a:lnTo>
                <a:lnTo>
                  <a:pt x="89058" y="151831"/>
                </a:lnTo>
                <a:lnTo>
                  <a:pt x="63113" y="188056"/>
                </a:lnTo>
                <a:lnTo>
                  <a:pt x="41203" y="227100"/>
                </a:lnTo>
                <a:lnTo>
                  <a:pt x="23633" y="268659"/>
                </a:lnTo>
                <a:lnTo>
                  <a:pt x="10706" y="312428"/>
                </a:lnTo>
                <a:lnTo>
                  <a:pt x="2727" y="358105"/>
                </a:lnTo>
                <a:lnTo>
                  <a:pt x="0" y="405383"/>
                </a:lnTo>
                <a:lnTo>
                  <a:pt x="2727" y="452662"/>
                </a:lnTo>
                <a:lnTo>
                  <a:pt x="10706" y="498339"/>
                </a:lnTo>
                <a:lnTo>
                  <a:pt x="23633" y="542108"/>
                </a:lnTo>
                <a:lnTo>
                  <a:pt x="41203" y="583667"/>
                </a:lnTo>
                <a:lnTo>
                  <a:pt x="63113" y="622711"/>
                </a:lnTo>
                <a:lnTo>
                  <a:pt x="89058" y="658936"/>
                </a:lnTo>
                <a:lnTo>
                  <a:pt x="118733" y="692038"/>
                </a:lnTo>
                <a:lnTo>
                  <a:pt x="151836" y="721713"/>
                </a:lnTo>
                <a:lnTo>
                  <a:pt x="188062" y="747657"/>
                </a:lnTo>
                <a:lnTo>
                  <a:pt x="227105" y="769566"/>
                </a:lnTo>
                <a:lnTo>
                  <a:pt x="268664" y="787136"/>
                </a:lnTo>
                <a:lnTo>
                  <a:pt x="312432" y="800062"/>
                </a:lnTo>
                <a:lnTo>
                  <a:pt x="358107" y="808040"/>
                </a:lnTo>
                <a:lnTo>
                  <a:pt x="405384" y="810768"/>
                </a:lnTo>
                <a:lnTo>
                  <a:pt x="452662" y="808040"/>
                </a:lnTo>
                <a:lnTo>
                  <a:pt x="498339" y="800062"/>
                </a:lnTo>
                <a:lnTo>
                  <a:pt x="542108" y="787136"/>
                </a:lnTo>
                <a:lnTo>
                  <a:pt x="583667" y="769566"/>
                </a:lnTo>
                <a:lnTo>
                  <a:pt x="622711" y="747657"/>
                </a:lnTo>
                <a:lnTo>
                  <a:pt x="658936" y="721713"/>
                </a:lnTo>
                <a:lnTo>
                  <a:pt x="692038" y="692038"/>
                </a:lnTo>
                <a:lnTo>
                  <a:pt x="721713" y="658936"/>
                </a:lnTo>
                <a:lnTo>
                  <a:pt x="742313" y="630174"/>
                </a:lnTo>
                <a:lnTo>
                  <a:pt x="405384" y="630174"/>
                </a:lnTo>
                <a:lnTo>
                  <a:pt x="360082" y="625609"/>
                </a:lnTo>
                <a:lnTo>
                  <a:pt x="317887" y="612517"/>
                </a:lnTo>
                <a:lnTo>
                  <a:pt x="279704" y="591798"/>
                </a:lnTo>
                <a:lnTo>
                  <a:pt x="246435" y="564356"/>
                </a:lnTo>
                <a:lnTo>
                  <a:pt x="218986" y="531091"/>
                </a:lnTo>
                <a:lnTo>
                  <a:pt x="198259" y="492906"/>
                </a:lnTo>
                <a:lnTo>
                  <a:pt x="185161" y="450703"/>
                </a:lnTo>
                <a:lnTo>
                  <a:pt x="180594" y="405383"/>
                </a:lnTo>
                <a:lnTo>
                  <a:pt x="185161" y="360064"/>
                </a:lnTo>
                <a:lnTo>
                  <a:pt x="198259" y="317861"/>
                </a:lnTo>
                <a:lnTo>
                  <a:pt x="218986" y="279676"/>
                </a:lnTo>
                <a:lnTo>
                  <a:pt x="246435" y="246411"/>
                </a:lnTo>
                <a:lnTo>
                  <a:pt x="279704" y="218969"/>
                </a:lnTo>
                <a:lnTo>
                  <a:pt x="317887" y="198250"/>
                </a:lnTo>
                <a:lnTo>
                  <a:pt x="360082" y="185158"/>
                </a:lnTo>
                <a:lnTo>
                  <a:pt x="405384" y="180594"/>
                </a:lnTo>
                <a:lnTo>
                  <a:pt x="742313" y="180594"/>
                </a:lnTo>
                <a:lnTo>
                  <a:pt x="721713" y="151831"/>
                </a:lnTo>
                <a:lnTo>
                  <a:pt x="692038" y="118729"/>
                </a:lnTo>
                <a:lnTo>
                  <a:pt x="658936" y="89054"/>
                </a:lnTo>
                <a:lnTo>
                  <a:pt x="622711" y="63110"/>
                </a:lnTo>
                <a:lnTo>
                  <a:pt x="583667" y="41201"/>
                </a:lnTo>
                <a:lnTo>
                  <a:pt x="542108" y="23631"/>
                </a:lnTo>
                <a:lnTo>
                  <a:pt x="498339" y="10705"/>
                </a:lnTo>
                <a:lnTo>
                  <a:pt x="452662" y="2727"/>
                </a:lnTo>
                <a:lnTo>
                  <a:pt x="405384" y="0"/>
                </a:lnTo>
                <a:close/>
              </a:path>
              <a:path w="810894" h="810894">
                <a:moveTo>
                  <a:pt x="742313" y="180594"/>
                </a:moveTo>
                <a:lnTo>
                  <a:pt x="405384" y="180594"/>
                </a:lnTo>
                <a:lnTo>
                  <a:pt x="450703" y="185158"/>
                </a:lnTo>
                <a:lnTo>
                  <a:pt x="492906" y="198250"/>
                </a:lnTo>
                <a:lnTo>
                  <a:pt x="531091" y="218969"/>
                </a:lnTo>
                <a:lnTo>
                  <a:pt x="564356" y="246411"/>
                </a:lnTo>
                <a:lnTo>
                  <a:pt x="591798" y="279676"/>
                </a:lnTo>
                <a:lnTo>
                  <a:pt x="612517" y="317861"/>
                </a:lnTo>
                <a:lnTo>
                  <a:pt x="625609" y="360064"/>
                </a:lnTo>
                <a:lnTo>
                  <a:pt x="630174" y="405383"/>
                </a:lnTo>
                <a:lnTo>
                  <a:pt x="625609" y="450703"/>
                </a:lnTo>
                <a:lnTo>
                  <a:pt x="612517" y="492906"/>
                </a:lnTo>
                <a:lnTo>
                  <a:pt x="591798" y="531091"/>
                </a:lnTo>
                <a:lnTo>
                  <a:pt x="564356" y="564356"/>
                </a:lnTo>
                <a:lnTo>
                  <a:pt x="531091" y="591798"/>
                </a:lnTo>
                <a:lnTo>
                  <a:pt x="492906" y="612517"/>
                </a:lnTo>
                <a:lnTo>
                  <a:pt x="450703" y="625609"/>
                </a:lnTo>
                <a:lnTo>
                  <a:pt x="405384" y="630174"/>
                </a:lnTo>
                <a:lnTo>
                  <a:pt x="742313" y="630174"/>
                </a:lnTo>
                <a:lnTo>
                  <a:pt x="769566" y="583667"/>
                </a:lnTo>
                <a:lnTo>
                  <a:pt x="787136" y="542108"/>
                </a:lnTo>
                <a:lnTo>
                  <a:pt x="800062" y="498339"/>
                </a:lnTo>
                <a:lnTo>
                  <a:pt x="808040" y="452662"/>
                </a:lnTo>
                <a:lnTo>
                  <a:pt x="810768" y="405383"/>
                </a:lnTo>
                <a:lnTo>
                  <a:pt x="808040" y="358105"/>
                </a:lnTo>
                <a:lnTo>
                  <a:pt x="800062" y="312428"/>
                </a:lnTo>
                <a:lnTo>
                  <a:pt x="787136" y="268659"/>
                </a:lnTo>
                <a:lnTo>
                  <a:pt x="769566" y="227100"/>
                </a:lnTo>
                <a:lnTo>
                  <a:pt x="747657" y="188056"/>
                </a:lnTo>
                <a:lnTo>
                  <a:pt x="742313" y="180594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52400" y="4151375"/>
            <a:ext cx="1210310" cy="993775"/>
          </a:xfrm>
          <a:custGeom>
            <a:avLst/>
            <a:gdLst/>
            <a:ahLst/>
            <a:cxnLst/>
            <a:rect l="l" t="t" r="r" b="b"/>
            <a:pathLst>
              <a:path w="1210310" h="993775">
                <a:moveTo>
                  <a:pt x="605028" y="0"/>
                </a:moveTo>
                <a:lnTo>
                  <a:pt x="557745" y="1815"/>
                </a:lnTo>
                <a:lnTo>
                  <a:pt x="511457" y="7173"/>
                </a:lnTo>
                <a:lnTo>
                  <a:pt x="466300" y="15938"/>
                </a:lnTo>
                <a:lnTo>
                  <a:pt x="422406" y="27977"/>
                </a:lnTo>
                <a:lnTo>
                  <a:pt x="379912" y="43156"/>
                </a:lnTo>
                <a:lnTo>
                  <a:pt x="338951" y="61339"/>
                </a:lnTo>
                <a:lnTo>
                  <a:pt x="299657" y="82394"/>
                </a:lnTo>
                <a:lnTo>
                  <a:pt x="262167" y="106186"/>
                </a:lnTo>
                <a:lnTo>
                  <a:pt x="226613" y="132581"/>
                </a:lnTo>
                <a:lnTo>
                  <a:pt x="193130" y="161444"/>
                </a:lnTo>
                <a:lnTo>
                  <a:pt x="161853" y="192642"/>
                </a:lnTo>
                <a:lnTo>
                  <a:pt x="132917" y="226040"/>
                </a:lnTo>
                <a:lnTo>
                  <a:pt x="106455" y="261505"/>
                </a:lnTo>
                <a:lnTo>
                  <a:pt x="82603" y="298901"/>
                </a:lnTo>
                <a:lnTo>
                  <a:pt x="61495" y="338095"/>
                </a:lnTo>
                <a:lnTo>
                  <a:pt x="43265" y="378953"/>
                </a:lnTo>
                <a:lnTo>
                  <a:pt x="28048" y="421341"/>
                </a:lnTo>
                <a:lnTo>
                  <a:pt x="15979" y="465124"/>
                </a:lnTo>
                <a:lnTo>
                  <a:pt x="7191" y="510168"/>
                </a:lnTo>
                <a:lnTo>
                  <a:pt x="1820" y="556339"/>
                </a:lnTo>
                <a:lnTo>
                  <a:pt x="0" y="603504"/>
                </a:lnTo>
                <a:lnTo>
                  <a:pt x="1820" y="650667"/>
                </a:lnTo>
                <a:lnTo>
                  <a:pt x="7191" y="696837"/>
                </a:lnTo>
                <a:lnTo>
                  <a:pt x="15979" y="741881"/>
                </a:lnTo>
                <a:lnTo>
                  <a:pt x="28048" y="785664"/>
                </a:lnTo>
                <a:lnTo>
                  <a:pt x="43265" y="828051"/>
                </a:lnTo>
                <a:lnTo>
                  <a:pt x="61495" y="868909"/>
                </a:lnTo>
                <a:lnTo>
                  <a:pt x="82603" y="908103"/>
                </a:lnTo>
                <a:lnTo>
                  <a:pt x="106455" y="945500"/>
                </a:lnTo>
                <a:lnTo>
                  <a:pt x="132917" y="980964"/>
                </a:lnTo>
                <a:lnTo>
                  <a:pt x="143905" y="993646"/>
                </a:lnTo>
                <a:lnTo>
                  <a:pt x="1066150" y="993646"/>
                </a:lnTo>
                <a:lnTo>
                  <a:pt x="1103600" y="945500"/>
                </a:lnTo>
                <a:lnTo>
                  <a:pt x="1127452" y="908103"/>
                </a:lnTo>
                <a:lnTo>
                  <a:pt x="1148560" y="868909"/>
                </a:lnTo>
                <a:lnTo>
                  <a:pt x="1166790" y="828051"/>
                </a:lnTo>
                <a:lnTo>
                  <a:pt x="1182007" y="785664"/>
                </a:lnTo>
                <a:lnTo>
                  <a:pt x="1194076" y="741881"/>
                </a:lnTo>
                <a:lnTo>
                  <a:pt x="1202864" y="696837"/>
                </a:lnTo>
                <a:lnTo>
                  <a:pt x="1208235" y="650667"/>
                </a:lnTo>
                <a:lnTo>
                  <a:pt x="1210056" y="603504"/>
                </a:lnTo>
                <a:lnTo>
                  <a:pt x="1208235" y="556339"/>
                </a:lnTo>
                <a:lnTo>
                  <a:pt x="1202864" y="510168"/>
                </a:lnTo>
                <a:lnTo>
                  <a:pt x="1194076" y="465124"/>
                </a:lnTo>
                <a:lnTo>
                  <a:pt x="1182007" y="421341"/>
                </a:lnTo>
                <a:lnTo>
                  <a:pt x="1166790" y="378953"/>
                </a:lnTo>
                <a:lnTo>
                  <a:pt x="1148560" y="338095"/>
                </a:lnTo>
                <a:lnTo>
                  <a:pt x="1127452" y="298901"/>
                </a:lnTo>
                <a:lnTo>
                  <a:pt x="1103600" y="261505"/>
                </a:lnTo>
                <a:lnTo>
                  <a:pt x="1077138" y="226040"/>
                </a:lnTo>
                <a:lnTo>
                  <a:pt x="1048202" y="192642"/>
                </a:lnTo>
                <a:lnTo>
                  <a:pt x="1016925" y="161444"/>
                </a:lnTo>
                <a:lnTo>
                  <a:pt x="983442" y="132581"/>
                </a:lnTo>
                <a:lnTo>
                  <a:pt x="947888" y="106186"/>
                </a:lnTo>
                <a:lnTo>
                  <a:pt x="910398" y="82394"/>
                </a:lnTo>
                <a:lnTo>
                  <a:pt x="871104" y="61339"/>
                </a:lnTo>
                <a:lnTo>
                  <a:pt x="830143" y="43156"/>
                </a:lnTo>
                <a:lnTo>
                  <a:pt x="787649" y="27977"/>
                </a:lnTo>
                <a:lnTo>
                  <a:pt x="743755" y="15938"/>
                </a:lnTo>
                <a:lnTo>
                  <a:pt x="698598" y="7173"/>
                </a:lnTo>
                <a:lnTo>
                  <a:pt x="652310" y="1815"/>
                </a:lnTo>
                <a:lnTo>
                  <a:pt x="605028" y="0"/>
                </a:lnTo>
                <a:close/>
              </a:path>
            </a:pathLst>
          </a:custGeom>
          <a:solidFill>
            <a:srgbClr val="BACD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316736" y="3861815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39" h="548639">
                <a:moveTo>
                  <a:pt x="274319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20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19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5155" y="313194"/>
                </a:lnTo>
                <a:lnTo>
                  <a:pt x="274319" y="313194"/>
                </a:lnTo>
                <a:lnTo>
                  <a:pt x="259193" y="310138"/>
                </a:lnTo>
                <a:lnTo>
                  <a:pt x="246840" y="301805"/>
                </a:lnTo>
                <a:lnTo>
                  <a:pt x="238511" y="289448"/>
                </a:lnTo>
                <a:lnTo>
                  <a:pt x="235457" y="274320"/>
                </a:lnTo>
                <a:lnTo>
                  <a:pt x="238511" y="259191"/>
                </a:lnTo>
                <a:lnTo>
                  <a:pt x="246840" y="246834"/>
                </a:lnTo>
                <a:lnTo>
                  <a:pt x="259193" y="238501"/>
                </a:lnTo>
                <a:lnTo>
                  <a:pt x="274319" y="235445"/>
                </a:lnTo>
                <a:lnTo>
                  <a:pt x="545155" y="235445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19" y="0"/>
                </a:lnTo>
                <a:close/>
              </a:path>
              <a:path w="548639" h="548639">
                <a:moveTo>
                  <a:pt x="545155" y="235445"/>
                </a:moveTo>
                <a:lnTo>
                  <a:pt x="274319" y="235445"/>
                </a:lnTo>
                <a:lnTo>
                  <a:pt x="289446" y="238501"/>
                </a:lnTo>
                <a:lnTo>
                  <a:pt x="301799" y="246834"/>
                </a:lnTo>
                <a:lnTo>
                  <a:pt x="310128" y="259191"/>
                </a:lnTo>
                <a:lnTo>
                  <a:pt x="313181" y="274320"/>
                </a:lnTo>
                <a:lnTo>
                  <a:pt x="310128" y="289448"/>
                </a:lnTo>
                <a:lnTo>
                  <a:pt x="301799" y="301805"/>
                </a:lnTo>
                <a:lnTo>
                  <a:pt x="289446" y="310138"/>
                </a:lnTo>
                <a:lnTo>
                  <a:pt x="274319" y="313194"/>
                </a:lnTo>
                <a:lnTo>
                  <a:pt x="545155" y="313194"/>
                </a:lnTo>
                <a:lnTo>
                  <a:pt x="548639" y="274320"/>
                </a:lnTo>
                <a:lnTo>
                  <a:pt x="545155" y="235445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38912" y="299313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31" y="7766"/>
                </a:lnTo>
                <a:lnTo>
                  <a:pt x="62396" y="29394"/>
                </a:lnTo>
                <a:lnTo>
                  <a:pt x="29405" y="62380"/>
                </a:lnTo>
                <a:lnTo>
                  <a:pt x="7769" y="104217"/>
                </a:lnTo>
                <a:lnTo>
                  <a:pt x="0" y="152400"/>
                </a:lnTo>
                <a:lnTo>
                  <a:pt x="7769" y="200582"/>
                </a:lnTo>
                <a:lnTo>
                  <a:pt x="29405" y="242419"/>
                </a:lnTo>
                <a:lnTo>
                  <a:pt x="62396" y="275405"/>
                </a:lnTo>
                <a:lnTo>
                  <a:pt x="104231" y="297033"/>
                </a:lnTo>
                <a:lnTo>
                  <a:pt x="152400" y="304800"/>
                </a:lnTo>
                <a:lnTo>
                  <a:pt x="200568" y="297033"/>
                </a:lnTo>
                <a:lnTo>
                  <a:pt x="242403" y="275405"/>
                </a:lnTo>
                <a:lnTo>
                  <a:pt x="275394" y="242419"/>
                </a:lnTo>
                <a:lnTo>
                  <a:pt x="297030" y="200582"/>
                </a:lnTo>
                <a:lnTo>
                  <a:pt x="304800" y="152400"/>
                </a:lnTo>
                <a:lnTo>
                  <a:pt x="297030" y="104217"/>
                </a:lnTo>
                <a:lnTo>
                  <a:pt x="275394" y="62380"/>
                </a:lnTo>
                <a:lnTo>
                  <a:pt x="242403" y="29394"/>
                </a:lnTo>
                <a:lnTo>
                  <a:pt x="200568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E8004B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744968" y="420623"/>
            <a:ext cx="551815" cy="551815"/>
          </a:xfrm>
          <a:custGeom>
            <a:avLst/>
            <a:gdLst/>
            <a:ahLst/>
            <a:cxnLst/>
            <a:rect l="l" t="t" r="r" b="b"/>
            <a:pathLst>
              <a:path w="551815" h="551815">
                <a:moveTo>
                  <a:pt x="275843" y="0"/>
                </a:moveTo>
                <a:lnTo>
                  <a:pt x="226246" y="4442"/>
                </a:lnTo>
                <a:lnTo>
                  <a:pt x="179570" y="17251"/>
                </a:lnTo>
                <a:lnTo>
                  <a:pt x="136595" y="37648"/>
                </a:lnTo>
                <a:lnTo>
                  <a:pt x="98098" y="64856"/>
                </a:lnTo>
                <a:lnTo>
                  <a:pt x="64856" y="98098"/>
                </a:lnTo>
                <a:lnTo>
                  <a:pt x="37648" y="136595"/>
                </a:lnTo>
                <a:lnTo>
                  <a:pt x="17251" y="179570"/>
                </a:lnTo>
                <a:lnTo>
                  <a:pt x="4442" y="226246"/>
                </a:lnTo>
                <a:lnTo>
                  <a:pt x="0" y="275844"/>
                </a:lnTo>
                <a:lnTo>
                  <a:pt x="4442" y="325441"/>
                </a:lnTo>
                <a:lnTo>
                  <a:pt x="17251" y="372117"/>
                </a:lnTo>
                <a:lnTo>
                  <a:pt x="37648" y="415092"/>
                </a:lnTo>
                <a:lnTo>
                  <a:pt x="64856" y="453589"/>
                </a:lnTo>
                <a:lnTo>
                  <a:pt x="98098" y="486831"/>
                </a:lnTo>
                <a:lnTo>
                  <a:pt x="136595" y="514039"/>
                </a:lnTo>
                <a:lnTo>
                  <a:pt x="179570" y="534436"/>
                </a:lnTo>
                <a:lnTo>
                  <a:pt x="226246" y="547245"/>
                </a:lnTo>
                <a:lnTo>
                  <a:pt x="275843" y="551688"/>
                </a:lnTo>
                <a:lnTo>
                  <a:pt x="325441" y="547245"/>
                </a:lnTo>
                <a:lnTo>
                  <a:pt x="372117" y="534436"/>
                </a:lnTo>
                <a:lnTo>
                  <a:pt x="415092" y="514039"/>
                </a:lnTo>
                <a:lnTo>
                  <a:pt x="453589" y="486831"/>
                </a:lnTo>
                <a:lnTo>
                  <a:pt x="486831" y="453589"/>
                </a:lnTo>
                <a:lnTo>
                  <a:pt x="514039" y="415092"/>
                </a:lnTo>
                <a:lnTo>
                  <a:pt x="534436" y="372117"/>
                </a:lnTo>
                <a:lnTo>
                  <a:pt x="547245" y="325441"/>
                </a:lnTo>
                <a:lnTo>
                  <a:pt x="551687" y="275844"/>
                </a:lnTo>
                <a:lnTo>
                  <a:pt x="547245" y="226246"/>
                </a:lnTo>
                <a:lnTo>
                  <a:pt x="534436" y="179570"/>
                </a:lnTo>
                <a:lnTo>
                  <a:pt x="514039" y="136595"/>
                </a:lnTo>
                <a:lnTo>
                  <a:pt x="486831" y="98098"/>
                </a:lnTo>
                <a:lnTo>
                  <a:pt x="453589" y="64856"/>
                </a:lnTo>
                <a:lnTo>
                  <a:pt x="415092" y="37648"/>
                </a:lnTo>
                <a:lnTo>
                  <a:pt x="372117" y="17251"/>
                </a:lnTo>
                <a:lnTo>
                  <a:pt x="325441" y="4442"/>
                </a:lnTo>
                <a:lnTo>
                  <a:pt x="275843" y="0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839200" y="1021079"/>
            <a:ext cx="304800" cy="396240"/>
          </a:xfrm>
          <a:custGeom>
            <a:avLst/>
            <a:gdLst/>
            <a:ahLst/>
            <a:cxnLst/>
            <a:rect l="l" t="t" r="r" b="b"/>
            <a:pathLst>
              <a:path w="304800" h="396240">
                <a:moveTo>
                  <a:pt x="199644" y="0"/>
                </a:moveTo>
                <a:lnTo>
                  <a:pt x="153875" y="5229"/>
                </a:lnTo>
                <a:lnTo>
                  <a:pt x="111856" y="20127"/>
                </a:lnTo>
                <a:lnTo>
                  <a:pt x="74787" y="43507"/>
                </a:lnTo>
                <a:lnTo>
                  <a:pt x="43867" y="74182"/>
                </a:lnTo>
                <a:lnTo>
                  <a:pt x="20296" y="110967"/>
                </a:lnTo>
                <a:lnTo>
                  <a:pt x="5274" y="152675"/>
                </a:lnTo>
                <a:lnTo>
                  <a:pt x="0" y="198120"/>
                </a:lnTo>
                <a:lnTo>
                  <a:pt x="5274" y="243564"/>
                </a:lnTo>
                <a:lnTo>
                  <a:pt x="20296" y="285272"/>
                </a:lnTo>
                <a:lnTo>
                  <a:pt x="43867" y="322057"/>
                </a:lnTo>
                <a:lnTo>
                  <a:pt x="74787" y="352732"/>
                </a:lnTo>
                <a:lnTo>
                  <a:pt x="111856" y="376112"/>
                </a:lnTo>
                <a:lnTo>
                  <a:pt x="153875" y="391010"/>
                </a:lnTo>
                <a:lnTo>
                  <a:pt x="199644" y="396240"/>
                </a:lnTo>
                <a:lnTo>
                  <a:pt x="245412" y="391010"/>
                </a:lnTo>
                <a:lnTo>
                  <a:pt x="287431" y="376112"/>
                </a:lnTo>
                <a:lnTo>
                  <a:pt x="304799" y="365158"/>
                </a:lnTo>
                <a:lnTo>
                  <a:pt x="304799" y="31081"/>
                </a:lnTo>
                <a:lnTo>
                  <a:pt x="287431" y="20127"/>
                </a:lnTo>
                <a:lnTo>
                  <a:pt x="245412" y="5229"/>
                </a:lnTo>
                <a:lnTo>
                  <a:pt x="199644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296656" y="0"/>
            <a:ext cx="741045" cy="421005"/>
          </a:xfrm>
          <a:custGeom>
            <a:avLst/>
            <a:gdLst/>
            <a:ahLst/>
            <a:cxnLst/>
            <a:rect l="l" t="t" r="r" b="b"/>
            <a:pathLst>
              <a:path w="741045" h="421005">
                <a:moveTo>
                  <a:pt x="247152" y="0"/>
                </a:moveTo>
                <a:lnTo>
                  <a:pt x="3611" y="0"/>
                </a:lnTo>
                <a:lnTo>
                  <a:pt x="2886" y="3849"/>
                </a:lnTo>
                <a:lnTo>
                  <a:pt x="0" y="50291"/>
                </a:lnTo>
                <a:lnTo>
                  <a:pt x="2886" y="96734"/>
                </a:lnTo>
                <a:lnTo>
                  <a:pt x="11313" y="141457"/>
                </a:lnTo>
                <a:lnTo>
                  <a:pt x="24934" y="184116"/>
                </a:lnTo>
                <a:lnTo>
                  <a:pt x="43401" y="224360"/>
                </a:lnTo>
                <a:lnTo>
                  <a:pt x="66367" y="261844"/>
                </a:lnTo>
                <a:lnTo>
                  <a:pt x="93483" y="296220"/>
                </a:lnTo>
                <a:lnTo>
                  <a:pt x="124403" y="327140"/>
                </a:lnTo>
                <a:lnTo>
                  <a:pt x="158779" y="354256"/>
                </a:lnTo>
                <a:lnTo>
                  <a:pt x="196263" y="377222"/>
                </a:lnTo>
                <a:lnTo>
                  <a:pt x="236507" y="395689"/>
                </a:lnTo>
                <a:lnTo>
                  <a:pt x="279166" y="409310"/>
                </a:lnTo>
                <a:lnTo>
                  <a:pt x="323889" y="417737"/>
                </a:lnTo>
                <a:lnTo>
                  <a:pt x="370332" y="420623"/>
                </a:lnTo>
                <a:lnTo>
                  <a:pt x="416774" y="417737"/>
                </a:lnTo>
                <a:lnTo>
                  <a:pt x="461497" y="409310"/>
                </a:lnTo>
                <a:lnTo>
                  <a:pt x="504156" y="395689"/>
                </a:lnTo>
                <a:lnTo>
                  <a:pt x="544400" y="377222"/>
                </a:lnTo>
                <a:lnTo>
                  <a:pt x="581884" y="354256"/>
                </a:lnTo>
                <a:lnTo>
                  <a:pt x="616260" y="327140"/>
                </a:lnTo>
                <a:lnTo>
                  <a:pt x="647180" y="296220"/>
                </a:lnTo>
                <a:lnTo>
                  <a:pt x="674296" y="261844"/>
                </a:lnTo>
                <a:lnTo>
                  <a:pt x="697262" y="224360"/>
                </a:lnTo>
                <a:lnTo>
                  <a:pt x="715597" y="184403"/>
                </a:lnTo>
                <a:lnTo>
                  <a:pt x="370332" y="184403"/>
                </a:lnTo>
                <a:lnTo>
                  <a:pt x="327952" y="177564"/>
                </a:lnTo>
                <a:lnTo>
                  <a:pt x="291138" y="158520"/>
                </a:lnTo>
                <a:lnTo>
                  <a:pt x="262103" y="129485"/>
                </a:lnTo>
                <a:lnTo>
                  <a:pt x="243059" y="92671"/>
                </a:lnTo>
                <a:lnTo>
                  <a:pt x="236220" y="50291"/>
                </a:lnTo>
                <a:lnTo>
                  <a:pt x="243059" y="7912"/>
                </a:lnTo>
                <a:lnTo>
                  <a:pt x="247152" y="0"/>
                </a:lnTo>
                <a:close/>
              </a:path>
              <a:path w="741045" h="421005">
                <a:moveTo>
                  <a:pt x="737052" y="0"/>
                </a:moveTo>
                <a:lnTo>
                  <a:pt x="493511" y="0"/>
                </a:lnTo>
                <a:lnTo>
                  <a:pt x="497604" y="7912"/>
                </a:lnTo>
                <a:lnTo>
                  <a:pt x="504444" y="50291"/>
                </a:lnTo>
                <a:lnTo>
                  <a:pt x="497604" y="92671"/>
                </a:lnTo>
                <a:lnTo>
                  <a:pt x="478560" y="129485"/>
                </a:lnTo>
                <a:lnTo>
                  <a:pt x="449525" y="158520"/>
                </a:lnTo>
                <a:lnTo>
                  <a:pt x="412711" y="177564"/>
                </a:lnTo>
                <a:lnTo>
                  <a:pt x="370332" y="184403"/>
                </a:lnTo>
                <a:lnTo>
                  <a:pt x="715597" y="184403"/>
                </a:lnTo>
                <a:lnTo>
                  <a:pt x="715729" y="184116"/>
                </a:lnTo>
                <a:lnTo>
                  <a:pt x="729350" y="141457"/>
                </a:lnTo>
                <a:lnTo>
                  <a:pt x="737777" y="96734"/>
                </a:lnTo>
                <a:lnTo>
                  <a:pt x="740664" y="50291"/>
                </a:lnTo>
                <a:lnTo>
                  <a:pt x="737777" y="3849"/>
                </a:lnTo>
                <a:lnTo>
                  <a:pt x="737052" y="0"/>
                </a:lnTo>
                <a:close/>
              </a:path>
            </a:pathLst>
          </a:custGeom>
          <a:solidFill>
            <a:srgbClr val="00ACC3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650223" y="1615439"/>
            <a:ext cx="188975" cy="188975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2180844" y="83819"/>
            <a:ext cx="978535" cy="978535"/>
          </a:xfrm>
          <a:custGeom>
            <a:avLst/>
            <a:gdLst/>
            <a:ahLst/>
            <a:cxnLst/>
            <a:rect l="l" t="t" r="r" b="b"/>
            <a:pathLst>
              <a:path w="978535" h="978535">
                <a:moveTo>
                  <a:pt x="0" y="489203"/>
                </a:moveTo>
                <a:lnTo>
                  <a:pt x="2239" y="442098"/>
                </a:lnTo>
                <a:lnTo>
                  <a:pt x="8822" y="396257"/>
                </a:lnTo>
                <a:lnTo>
                  <a:pt x="19543" y="351887"/>
                </a:lnTo>
                <a:lnTo>
                  <a:pt x="34197" y="309193"/>
                </a:lnTo>
                <a:lnTo>
                  <a:pt x="52578" y="268379"/>
                </a:lnTo>
                <a:lnTo>
                  <a:pt x="74481" y="229651"/>
                </a:lnTo>
                <a:lnTo>
                  <a:pt x="99702" y="193214"/>
                </a:lnTo>
                <a:lnTo>
                  <a:pt x="128034" y="159273"/>
                </a:lnTo>
                <a:lnTo>
                  <a:pt x="159273" y="128034"/>
                </a:lnTo>
                <a:lnTo>
                  <a:pt x="193214" y="99702"/>
                </a:lnTo>
                <a:lnTo>
                  <a:pt x="229651" y="74481"/>
                </a:lnTo>
                <a:lnTo>
                  <a:pt x="268379" y="52578"/>
                </a:lnTo>
                <a:lnTo>
                  <a:pt x="309193" y="34197"/>
                </a:lnTo>
                <a:lnTo>
                  <a:pt x="351887" y="19543"/>
                </a:lnTo>
                <a:lnTo>
                  <a:pt x="396257" y="8822"/>
                </a:lnTo>
                <a:lnTo>
                  <a:pt x="442098" y="2239"/>
                </a:lnTo>
                <a:lnTo>
                  <a:pt x="489204" y="0"/>
                </a:lnTo>
                <a:lnTo>
                  <a:pt x="536309" y="2239"/>
                </a:lnTo>
                <a:lnTo>
                  <a:pt x="582150" y="8822"/>
                </a:lnTo>
                <a:lnTo>
                  <a:pt x="626520" y="19543"/>
                </a:lnTo>
                <a:lnTo>
                  <a:pt x="669214" y="34197"/>
                </a:lnTo>
                <a:lnTo>
                  <a:pt x="710028" y="52578"/>
                </a:lnTo>
                <a:lnTo>
                  <a:pt x="748756" y="74481"/>
                </a:lnTo>
                <a:lnTo>
                  <a:pt x="785193" y="99702"/>
                </a:lnTo>
                <a:lnTo>
                  <a:pt x="819134" y="128034"/>
                </a:lnTo>
                <a:lnTo>
                  <a:pt x="850373" y="159273"/>
                </a:lnTo>
                <a:lnTo>
                  <a:pt x="878705" y="193214"/>
                </a:lnTo>
                <a:lnTo>
                  <a:pt x="903926" y="229651"/>
                </a:lnTo>
                <a:lnTo>
                  <a:pt x="925829" y="268379"/>
                </a:lnTo>
                <a:lnTo>
                  <a:pt x="944210" y="309193"/>
                </a:lnTo>
                <a:lnTo>
                  <a:pt x="958864" y="351887"/>
                </a:lnTo>
                <a:lnTo>
                  <a:pt x="969585" y="396257"/>
                </a:lnTo>
                <a:lnTo>
                  <a:pt x="976168" y="442098"/>
                </a:lnTo>
                <a:lnTo>
                  <a:pt x="978407" y="489203"/>
                </a:lnTo>
                <a:lnTo>
                  <a:pt x="976168" y="536309"/>
                </a:lnTo>
                <a:lnTo>
                  <a:pt x="969585" y="582150"/>
                </a:lnTo>
                <a:lnTo>
                  <a:pt x="958864" y="626520"/>
                </a:lnTo>
                <a:lnTo>
                  <a:pt x="944210" y="669214"/>
                </a:lnTo>
                <a:lnTo>
                  <a:pt x="925829" y="710028"/>
                </a:lnTo>
                <a:lnTo>
                  <a:pt x="903926" y="748756"/>
                </a:lnTo>
                <a:lnTo>
                  <a:pt x="878705" y="785193"/>
                </a:lnTo>
                <a:lnTo>
                  <a:pt x="850373" y="819134"/>
                </a:lnTo>
                <a:lnTo>
                  <a:pt x="819134" y="850373"/>
                </a:lnTo>
                <a:lnTo>
                  <a:pt x="785193" y="878705"/>
                </a:lnTo>
                <a:lnTo>
                  <a:pt x="748756" y="903926"/>
                </a:lnTo>
                <a:lnTo>
                  <a:pt x="710028" y="925829"/>
                </a:lnTo>
                <a:lnTo>
                  <a:pt x="669214" y="944210"/>
                </a:lnTo>
                <a:lnTo>
                  <a:pt x="626520" y="958864"/>
                </a:lnTo>
                <a:lnTo>
                  <a:pt x="582150" y="969585"/>
                </a:lnTo>
                <a:lnTo>
                  <a:pt x="536309" y="976168"/>
                </a:lnTo>
                <a:lnTo>
                  <a:pt x="489204" y="978407"/>
                </a:lnTo>
                <a:lnTo>
                  <a:pt x="442098" y="976168"/>
                </a:lnTo>
                <a:lnTo>
                  <a:pt x="396257" y="969585"/>
                </a:lnTo>
                <a:lnTo>
                  <a:pt x="351887" y="958864"/>
                </a:lnTo>
                <a:lnTo>
                  <a:pt x="309193" y="944210"/>
                </a:lnTo>
                <a:lnTo>
                  <a:pt x="268379" y="925829"/>
                </a:lnTo>
                <a:lnTo>
                  <a:pt x="229651" y="903926"/>
                </a:lnTo>
                <a:lnTo>
                  <a:pt x="193214" y="878705"/>
                </a:lnTo>
                <a:lnTo>
                  <a:pt x="159273" y="850373"/>
                </a:lnTo>
                <a:lnTo>
                  <a:pt x="128034" y="819134"/>
                </a:lnTo>
                <a:lnTo>
                  <a:pt x="99702" y="785193"/>
                </a:lnTo>
                <a:lnTo>
                  <a:pt x="74481" y="748756"/>
                </a:lnTo>
                <a:lnTo>
                  <a:pt x="52578" y="710028"/>
                </a:lnTo>
                <a:lnTo>
                  <a:pt x="34197" y="669214"/>
                </a:lnTo>
                <a:lnTo>
                  <a:pt x="19543" y="626520"/>
                </a:lnTo>
                <a:lnTo>
                  <a:pt x="8822" y="582150"/>
                </a:lnTo>
                <a:lnTo>
                  <a:pt x="2239" y="536309"/>
                </a:lnTo>
                <a:lnTo>
                  <a:pt x="0" y="489203"/>
                </a:lnTo>
                <a:close/>
              </a:path>
            </a:pathLst>
          </a:custGeom>
          <a:ln w="9144">
            <a:solidFill>
              <a:srgbClr val="00ACC3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8063483" y="690371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0" y="225551"/>
                </a:moveTo>
                <a:lnTo>
                  <a:pt x="4581" y="180090"/>
                </a:lnTo>
                <a:lnTo>
                  <a:pt x="17722" y="137749"/>
                </a:lnTo>
                <a:lnTo>
                  <a:pt x="38515" y="99435"/>
                </a:lnTo>
                <a:lnTo>
                  <a:pt x="66055" y="66055"/>
                </a:lnTo>
                <a:lnTo>
                  <a:pt x="99435" y="38515"/>
                </a:lnTo>
                <a:lnTo>
                  <a:pt x="137749" y="17722"/>
                </a:lnTo>
                <a:lnTo>
                  <a:pt x="180090" y="4581"/>
                </a:lnTo>
                <a:lnTo>
                  <a:pt x="225551" y="0"/>
                </a:lnTo>
                <a:lnTo>
                  <a:pt x="271013" y="4581"/>
                </a:lnTo>
                <a:lnTo>
                  <a:pt x="313354" y="17722"/>
                </a:lnTo>
                <a:lnTo>
                  <a:pt x="351668" y="38515"/>
                </a:lnTo>
                <a:lnTo>
                  <a:pt x="385048" y="66055"/>
                </a:lnTo>
                <a:lnTo>
                  <a:pt x="412588" y="99435"/>
                </a:lnTo>
                <a:lnTo>
                  <a:pt x="433381" y="137749"/>
                </a:lnTo>
                <a:lnTo>
                  <a:pt x="446522" y="180090"/>
                </a:lnTo>
                <a:lnTo>
                  <a:pt x="451104" y="225551"/>
                </a:lnTo>
                <a:lnTo>
                  <a:pt x="446522" y="271013"/>
                </a:lnTo>
                <a:lnTo>
                  <a:pt x="433381" y="313354"/>
                </a:lnTo>
                <a:lnTo>
                  <a:pt x="412588" y="351668"/>
                </a:lnTo>
                <a:lnTo>
                  <a:pt x="385048" y="385048"/>
                </a:lnTo>
                <a:lnTo>
                  <a:pt x="351668" y="412588"/>
                </a:lnTo>
                <a:lnTo>
                  <a:pt x="313354" y="433381"/>
                </a:lnTo>
                <a:lnTo>
                  <a:pt x="271013" y="446522"/>
                </a:lnTo>
                <a:lnTo>
                  <a:pt x="225551" y="451103"/>
                </a:lnTo>
                <a:lnTo>
                  <a:pt x="180090" y="446522"/>
                </a:lnTo>
                <a:lnTo>
                  <a:pt x="137749" y="433381"/>
                </a:lnTo>
                <a:lnTo>
                  <a:pt x="99435" y="412588"/>
                </a:lnTo>
                <a:lnTo>
                  <a:pt x="66055" y="385048"/>
                </a:lnTo>
                <a:lnTo>
                  <a:pt x="38515" y="351668"/>
                </a:lnTo>
                <a:lnTo>
                  <a:pt x="17722" y="313354"/>
                </a:lnTo>
                <a:lnTo>
                  <a:pt x="4581" y="271013"/>
                </a:lnTo>
                <a:lnTo>
                  <a:pt x="0" y="225551"/>
                </a:lnTo>
                <a:close/>
              </a:path>
            </a:pathLst>
          </a:custGeom>
          <a:ln w="9144">
            <a:solidFill>
              <a:srgbClr val="EC49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15488" y="608457"/>
            <a:ext cx="4955540" cy="8521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31566" y="1599133"/>
            <a:ext cx="4840605" cy="3104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1F5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26118" y="4841262"/>
            <a:ext cx="240157" cy="199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A0BDCC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weetcher.blogspot.com/2012/10/pengembangan-muatan-lokal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weetcher.blogspot.com/2012/10/pengembangan-muatan-lokal.html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weetcher.blogspot.com/2012/10/pengembangan-muatan-lokal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weetcher.blogspot.com/2012/10/pengembangan-muatan-lokal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weetcher.blogspot.com/2012/10/pengembangan-muatan-lokal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weetcher.blogspot.com/2012/10/pengembangan-muatan-lokal.html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weetcher.blogspot.com/2012/10/pengembangan-muatan-lokal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17" Type="http://schemas.openxmlformats.org/officeDocument/2006/relationships/hyperlink" Target="https://www.seputarpengetahuan.co.id/2020/04/muatan-lokal.html" TargetMode="External"/><Relationship Id="rId2" Type="http://schemas.openxmlformats.org/officeDocument/2006/relationships/image" Target="../media/image56.png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5" Type="http://schemas.openxmlformats.org/officeDocument/2006/relationships/image" Target="../media/image6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9" Type="http://schemas.openxmlformats.org/officeDocument/2006/relationships/image" Target="../media/image43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34" Type="http://schemas.openxmlformats.org/officeDocument/2006/relationships/image" Target="../media/image38.png"/><Relationship Id="rId42" Type="http://schemas.openxmlformats.org/officeDocument/2006/relationships/image" Target="../media/image46.png"/><Relationship Id="rId47" Type="http://schemas.openxmlformats.org/officeDocument/2006/relationships/image" Target="../media/image51.png"/><Relationship Id="rId50" Type="http://schemas.openxmlformats.org/officeDocument/2006/relationships/image" Target="../media/image5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38" Type="http://schemas.openxmlformats.org/officeDocument/2006/relationships/image" Target="../media/image42.png"/><Relationship Id="rId46" Type="http://schemas.openxmlformats.org/officeDocument/2006/relationships/image" Target="../media/image50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33.png"/><Relationship Id="rId41" Type="http://schemas.openxmlformats.org/officeDocument/2006/relationships/image" Target="../media/image4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37" Type="http://schemas.openxmlformats.org/officeDocument/2006/relationships/image" Target="../media/image41.png"/><Relationship Id="rId40" Type="http://schemas.openxmlformats.org/officeDocument/2006/relationships/image" Target="../media/image44.png"/><Relationship Id="rId45" Type="http://schemas.openxmlformats.org/officeDocument/2006/relationships/image" Target="../media/image49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36" Type="http://schemas.openxmlformats.org/officeDocument/2006/relationships/image" Target="../media/image40.png"/><Relationship Id="rId49" Type="http://schemas.openxmlformats.org/officeDocument/2006/relationships/image" Target="../media/image53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35.png"/><Relationship Id="rId44" Type="http://schemas.openxmlformats.org/officeDocument/2006/relationships/image" Target="../media/image48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Relationship Id="rId35" Type="http://schemas.openxmlformats.org/officeDocument/2006/relationships/image" Target="../media/image39.png"/><Relationship Id="rId43" Type="http://schemas.openxmlformats.org/officeDocument/2006/relationships/image" Target="../media/image47.png"/><Relationship Id="rId48" Type="http://schemas.openxmlformats.org/officeDocument/2006/relationships/image" Target="../media/image52.png"/><Relationship Id="rId8" Type="http://schemas.openxmlformats.org/officeDocument/2006/relationships/image" Target="../media/image12.png"/><Relationship Id="rId51" Type="http://schemas.openxmlformats.org/officeDocument/2006/relationships/image" Target="../media/image5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aramerdeka.com/opini/pr-04116950/pentingnya-penerapan-muatan-lokal-pada-sekolah-dasar-di-abad-21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aramerdeka.com/opini/pr-04116950/pentingnya-penerapan-muatan-lokal-pada-sekolah-dasar-di-abad-2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8519" y="502919"/>
            <a:ext cx="207263" cy="204215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199388" y="0"/>
            <a:ext cx="1193165" cy="2574290"/>
          </a:xfrm>
          <a:custGeom>
            <a:avLst/>
            <a:gdLst/>
            <a:ahLst/>
            <a:cxnLst/>
            <a:rect l="l" t="t" r="r" b="b"/>
            <a:pathLst>
              <a:path w="1193164" h="2574290">
                <a:moveTo>
                  <a:pt x="0" y="2574035"/>
                </a:moveTo>
                <a:lnTo>
                  <a:pt x="341" y="2525504"/>
                </a:lnTo>
                <a:lnTo>
                  <a:pt x="1364" y="2477137"/>
                </a:lnTo>
                <a:lnTo>
                  <a:pt x="3063" y="2428939"/>
                </a:lnTo>
                <a:lnTo>
                  <a:pt x="5434" y="2380916"/>
                </a:lnTo>
                <a:lnTo>
                  <a:pt x="8471" y="2333070"/>
                </a:lnTo>
                <a:lnTo>
                  <a:pt x="12172" y="2285407"/>
                </a:lnTo>
                <a:lnTo>
                  <a:pt x="16530" y="2237932"/>
                </a:lnTo>
                <a:lnTo>
                  <a:pt x="21541" y="2190649"/>
                </a:lnTo>
                <a:lnTo>
                  <a:pt x="27202" y="2143562"/>
                </a:lnTo>
                <a:lnTo>
                  <a:pt x="33507" y="2096677"/>
                </a:lnTo>
                <a:lnTo>
                  <a:pt x="40451" y="2049997"/>
                </a:lnTo>
                <a:lnTo>
                  <a:pt x="48030" y="2003528"/>
                </a:lnTo>
                <a:lnTo>
                  <a:pt x="56240" y="1957274"/>
                </a:lnTo>
                <a:lnTo>
                  <a:pt x="65077" y="1911239"/>
                </a:lnTo>
                <a:lnTo>
                  <a:pt x="74534" y="1865428"/>
                </a:lnTo>
                <a:lnTo>
                  <a:pt x="84608" y="1819845"/>
                </a:lnTo>
                <a:lnTo>
                  <a:pt x="95295" y="1774496"/>
                </a:lnTo>
                <a:lnTo>
                  <a:pt x="106589" y="1729384"/>
                </a:lnTo>
                <a:lnTo>
                  <a:pt x="118487" y="1684515"/>
                </a:lnTo>
                <a:lnTo>
                  <a:pt x="130983" y="1639893"/>
                </a:lnTo>
                <a:lnTo>
                  <a:pt x="144073" y="1595522"/>
                </a:lnTo>
                <a:lnTo>
                  <a:pt x="157752" y="1551407"/>
                </a:lnTo>
                <a:lnTo>
                  <a:pt x="172016" y="1507552"/>
                </a:lnTo>
                <a:lnTo>
                  <a:pt x="186861" y="1463963"/>
                </a:lnTo>
                <a:lnTo>
                  <a:pt x="202281" y="1420644"/>
                </a:lnTo>
                <a:lnTo>
                  <a:pt x="218273" y="1377598"/>
                </a:lnTo>
                <a:lnTo>
                  <a:pt x="234831" y="1334832"/>
                </a:lnTo>
                <a:lnTo>
                  <a:pt x="251951" y="1292348"/>
                </a:lnTo>
                <a:lnTo>
                  <a:pt x="269629" y="1250153"/>
                </a:lnTo>
                <a:lnTo>
                  <a:pt x="287860" y="1208251"/>
                </a:lnTo>
                <a:lnTo>
                  <a:pt x="306639" y="1166645"/>
                </a:lnTo>
                <a:lnTo>
                  <a:pt x="325961" y="1125341"/>
                </a:lnTo>
                <a:lnTo>
                  <a:pt x="345823" y="1084344"/>
                </a:lnTo>
                <a:lnTo>
                  <a:pt x="366220" y="1043657"/>
                </a:lnTo>
                <a:lnTo>
                  <a:pt x="387146" y="1003285"/>
                </a:lnTo>
                <a:lnTo>
                  <a:pt x="408598" y="963234"/>
                </a:lnTo>
                <a:lnTo>
                  <a:pt x="430571" y="923507"/>
                </a:lnTo>
                <a:lnTo>
                  <a:pt x="453060" y="884109"/>
                </a:lnTo>
                <a:lnTo>
                  <a:pt x="476062" y="845045"/>
                </a:lnTo>
                <a:lnTo>
                  <a:pt x="499570" y="806318"/>
                </a:lnTo>
                <a:lnTo>
                  <a:pt x="523581" y="767935"/>
                </a:lnTo>
                <a:lnTo>
                  <a:pt x="548090" y="729899"/>
                </a:lnTo>
                <a:lnTo>
                  <a:pt x="573093" y="692215"/>
                </a:lnTo>
                <a:lnTo>
                  <a:pt x="598584" y="654888"/>
                </a:lnTo>
                <a:lnTo>
                  <a:pt x="624560" y="617921"/>
                </a:lnTo>
                <a:lnTo>
                  <a:pt x="651016" y="581320"/>
                </a:lnTo>
                <a:lnTo>
                  <a:pt x="677947" y="545089"/>
                </a:lnTo>
                <a:lnTo>
                  <a:pt x="705348" y="509233"/>
                </a:lnTo>
                <a:lnTo>
                  <a:pt x="733216" y="473757"/>
                </a:lnTo>
                <a:lnTo>
                  <a:pt x="761545" y="438664"/>
                </a:lnTo>
                <a:lnTo>
                  <a:pt x="790332" y="403960"/>
                </a:lnTo>
                <a:lnTo>
                  <a:pt x="819570" y="369648"/>
                </a:lnTo>
                <a:lnTo>
                  <a:pt x="849257" y="335735"/>
                </a:lnTo>
                <a:lnTo>
                  <a:pt x="879387" y="302223"/>
                </a:lnTo>
                <a:lnTo>
                  <a:pt x="909955" y="269118"/>
                </a:lnTo>
                <a:lnTo>
                  <a:pt x="940958" y="236425"/>
                </a:lnTo>
                <a:lnTo>
                  <a:pt x="972390" y="204147"/>
                </a:lnTo>
                <a:lnTo>
                  <a:pt x="1004247" y="172290"/>
                </a:lnTo>
                <a:lnTo>
                  <a:pt x="1036525" y="140858"/>
                </a:lnTo>
                <a:lnTo>
                  <a:pt x="1069218" y="109855"/>
                </a:lnTo>
                <a:lnTo>
                  <a:pt x="1102323" y="79287"/>
                </a:lnTo>
                <a:lnTo>
                  <a:pt x="1135835" y="49157"/>
                </a:lnTo>
                <a:lnTo>
                  <a:pt x="1169748" y="19470"/>
                </a:lnTo>
                <a:lnTo>
                  <a:pt x="1192597" y="0"/>
                </a:lnTo>
              </a:path>
            </a:pathLst>
          </a:custGeom>
          <a:ln w="9144">
            <a:solidFill>
              <a:srgbClr val="A0BDCC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55062" y="0"/>
            <a:ext cx="1193165" cy="5145405"/>
          </a:xfrm>
          <a:custGeom>
            <a:avLst/>
            <a:gdLst/>
            <a:ahLst/>
            <a:cxnLst/>
            <a:rect l="l" t="t" r="r" b="b"/>
            <a:pathLst>
              <a:path w="1193165" h="5145405">
                <a:moveTo>
                  <a:pt x="0" y="0"/>
                </a:moveTo>
                <a:lnTo>
                  <a:pt x="56762" y="49157"/>
                </a:lnTo>
                <a:lnTo>
                  <a:pt x="90274" y="79287"/>
                </a:lnTo>
                <a:lnTo>
                  <a:pt x="123378" y="109855"/>
                </a:lnTo>
                <a:lnTo>
                  <a:pt x="156072" y="140858"/>
                </a:lnTo>
                <a:lnTo>
                  <a:pt x="188349" y="172290"/>
                </a:lnTo>
                <a:lnTo>
                  <a:pt x="220207" y="204147"/>
                </a:lnTo>
                <a:lnTo>
                  <a:pt x="251639" y="236425"/>
                </a:lnTo>
                <a:lnTo>
                  <a:pt x="282642" y="269118"/>
                </a:lnTo>
                <a:lnTo>
                  <a:pt x="313210" y="302223"/>
                </a:lnTo>
                <a:lnTo>
                  <a:pt x="343340" y="335735"/>
                </a:lnTo>
                <a:lnTo>
                  <a:pt x="373026" y="369648"/>
                </a:lnTo>
                <a:lnTo>
                  <a:pt x="402265" y="403960"/>
                </a:lnTo>
                <a:lnTo>
                  <a:pt x="431051" y="438664"/>
                </a:lnTo>
                <a:lnTo>
                  <a:pt x="459381" y="473757"/>
                </a:lnTo>
                <a:lnTo>
                  <a:pt x="487248" y="509233"/>
                </a:lnTo>
                <a:lnTo>
                  <a:pt x="514650" y="545089"/>
                </a:lnTo>
                <a:lnTo>
                  <a:pt x="541581" y="581320"/>
                </a:lnTo>
                <a:lnTo>
                  <a:pt x="568037" y="617921"/>
                </a:lnTo>
                <a:lnTo>
                  <a:pt x="594013" y="654888"/>
                </a:lnTo>
                <a:lnTo>
                  <a:pt x="619504" y="692215"/>
                </a:lnTo>
                <a:lnTo>
                  <a:pt x="644507" y="729899"/>
                </a:lnTo>
                <a:lnTo>
                  <a:pt x="669016" y="767935"/>
                </a:lnTo>
                <a:lnTo>
                  <a:pt x="693027" y="806318"/>
                </a:lnTo>
                <a:lnTo>
                  <a:pt x="716535" y="845045"/>
                </a:lnTo>
                <a:lnTo>
                  <a:pt x="739536" y="884109"/>
                </a:lnTo>
                <a:lnTo>
                  <a:pt x="762026" y="923507"/>
                </a:lnTo>
                <a:lnTo>
                  <a:pt x="783999" y="963234"/>
                </a:lnTo>
                <a:lnTo>
                  <a:pt x="805451" y="1003285"/>
                </a:lnTo>
                <a:lnTo>
                  <a:pt x="826377" y="1043657"/>
                </a:lnTo>
                <a:lnTo>
                  <a:pt x="846774" y="1084344"/>
                </a:lnTo>
                <a:lnTo>
                  <a:pt x="866636" y="1125341"/>
                </a:lnTo>
                <a:lnTo>
                  <a:pt x="885958" y="1166645"/>
                </a:lnTo>
                <a:lnTo>
                  <a:pt x="904737" y="1208251"/>
                </a:lnTo>
                <a:lnTo>
                  <a:pt x="922968" y="1250153"/>
                </a:lnTo>
                <a:lnTo>
                  <a:pt x="940645" y="1292348"/>
                </a:lnTo>
                <a:lnTo>
                  <a:pt x="957766" y="1334832"/>
                </a:lnTo>
                <a:lnTo>
                  <a:pt x="974324" y="1377598"/>
                </a:lnTo>
                <a:lnTo>
                  <a:pt x="990315" y="1420644"/>
                </a:lnTo>
                <a:lnTo>
                  <a:pt x="1005736" y="1463963"/>
                </a:lnTo>
                <a:lnTo>
                  <a:pt x="1020580" y="1507552"/>
                </a:lnTo>
                <a:lnTo>
                  <a:pt x="1034845" y="1551407"/>
                </a:lnTo>
                <a:lnTo>
                  <a:pt x="1048524" y="1595522"/>
                </a:lnTo>
                <a:lnTo>
                  <a:pt x="1061614" y="1639893"/>
                </a:lnTo>
                <a:lnTo>
                  <a:pt x="1074110" y="1684515"/>
                </a:lnTo>
                <a:lnTo>
                  <a:pt x="1086008" y="1729384"/>
                </a:lnTo>
                <a:lnTo>
                  <a:pt x="1097302" y="1774496"/>
                </a:lnTo>
                <a:lnTo>
                  <a:pt x="1107989" y="1819845"/>
                </a:lnTo>
                <a:lnTo>
                  <a:pt x="1118063" y="1865428"/>
                </a:lnTo>
                <a:lnTo>
                  <a:pt x="1127520" y="1911239"/>
                </a:lnTo>
                <a:lnTo>
                  <a:pt x="1136356" y="1957274"/>
                </a:lnTo>
                <a:lnTo>
                  <a:pt x="1144566" y="2003528"/>
                </a:lnTo>
                <a:lnTo>
                  <a:pt x="1152146" y="2049997"/>
                </a:lnTo>
                <a:lnTo>
                  <a:pt x="1159090" y="2096677"/>
                </a:lnTo>
                <a:lnTo>
                  <a:pt x="1165395" y="2143562"/>
                </a:lnTo>
                <a:lnTo>
                  <a:pt x="1171055" y="2190649"/>
                </a:lnTo>
                <a:lnTo>
                  <a:pt x="1176067" y="2237932"/>
                </a:lnTo>
                <a:lnTo>
                  <a:pt x="1180425" y="2285407"/>
                </a:lnTo>
                <a:lnTo>
                  <a:pt x="1184125" y="2333070"/>
                </a:lnTo>
                <a:lnTo>
                  <a:pt x="1187163" y="2380916"/>
                </a:lnTo>
                <a:lnTo>
                  <a:pt x="1189534" y="2428939"/>
                </a:lnTo>
                <a:lnTo>
                  <a:pt x="1191233" y="2477137"/>
                </a:lnTo>
                <a:lnTo>
                  <a:pt x="1192255" y="2525504"/>
                </a:lnTo>
                <a:lnTo>
                  <a:pt x="1192597" y="2574035"/>
                </a:lnTo>
                <a:lnTo>
                  <a:pt x="1192255" y="2622567"/>
                </a:lnTo>
                <a:lnTo>
                  <a:pt x="1191233" y="2670934"/>
                </a:lnTo>
                <a:lnTo>
                  <a:pt x="1189534" y="2719132"/>
                </a:lnTo>
                <a:lnTo>
                  <a:pt x="1187163" y="2767157"/>
                </a:lnTo>
                <a:lnTo>
                  <a:pt x="1184125" y="2815002"/>
                </a:lnTo>
                <a:lnTo>
                  <a:pt x="1180425" y="2862665"/>
                </a:lnTo>
                <a:lnTo>
                  <a:pt x="1176067" y="2910141"/>
                </a:lnTo>
                <a:lnTo>
                  <a:pt x="1171055" y="2957424"/>
                </a:lnTo>
                <a:lnTo>
                  <a:pt x="1165395" y="3004511"/>
                </a:lnTo>
                <a:lnTo>
                  <a:pt x="1159090" y="3051397"/>
                </a:lnTo>
                <a:lnTo>
                  <a:pt x="1152146" y="3098076"/>
                </a:lnTo>
                <a:lnTo>
                  <a:pt x="1144566" y="3144546"/>
                </a:lnTo>
                <a:lnTo>
                  <a:pt x="1136356" y="3190801"/>
                </a:lnTo>
                <a:lnTo>
                  <a:pt x="1127520" y="3236836"/>
                </a:lnTo>
                <a:lnTo>
                  <a:pt x="1118063" y="3282647"/>
                </a:lnTo>
                <a:lnTo>
                  <a:pt x="1107989" y="3328230"/>
                </a:lnTo>
                <a:lnTo>
                  <a:pt x="1097302" y="3373579"/>
                </a:lnTo>
                <a:lnTo>
                  <a:pt x="1086008" y="3418691"/>
                </a:lnTo>
                <a:lnTo>
                  <a:pt x="1074110" y="3463560"/>
                </a:lnTo>
                <a:lnTo>
                  <a:pt x="1061614" y="3508183"/>
                </a:lnTo>
                <a:lnTo>
                  <a:pt x="1048524" y="3552554"/>
                </a:lnTo>
                <a:lnTo>
                  <a:pt x="1034845" y="3596669"/>
                </a:lnTo>
                <a:lnTo>
                  <a:pt x="1020580" y="3640523"/>
                </a:lnTo>
                <a:lnTo>
                  <a:pt x="1005736" y="3684113"/>
                </a:lnTo>
                <a:lnTo>
                  <a:pt x="990315" y="3727432"/>
                </a:lnTo>
                <a:lnTo>
                  <a:pt x="974324" y="3770478"/>
                </a:lnTo>
                <a:lnTo>
                  <a:pt x="957766" y="3813244"/>
                </a:lnTo>
                <a:lnTo>
                  <a:pt x="940645" y="3855728"/>
                </a:lnTo>
                <a:lnTo>
                  <a:pt x="922968" y="3897923"/>
                </a:lnTo>
                <a:lnTo>
                  <a:pt x="904737" y="3939826"/>
                </a:lnTo>
                <a:lnTo>
                  <a:pt x="885958" y="3981431"/>
                </a:lnTo>
                <a:lnTo>
                  <a:pt x="866636" y="4022735"/>
                </a:lnTo>
                <a:lnTo>
                  <a:pt x="846774" y="4063733"/>
                </a:lnTo>
                <a:lnTo>
                  <a:pt x="826377" y="4104420"/>
                </a:lnTo>
                <a:lnTo>
                  <a:pt x="805451" y="4144791"/>
                </a:lnTo>
                <a:lnTo>
                  <a:pt x="783999" y="4184843"/>
                </a:lnTo>
                <a:lnTo>
                  <a:pt x="762026" y="4224570"/>
                </a:lnTo>
                <a:lnTo>
                  <a:pt x="739536" y="4263968"/>
                </a:lnTo>
                <a:lnTo>
                  <a:pt x="716535" y="4303032"/>
                </a:lnTo>
                <a:lnTo>
                  <a:pt x="693027" y="4341758"/>
                </a:lnTo>
                <a:lnTo>
                  <a:pt x="669016" y="4380141"/>
                </a:lnTo>
                <a:lnTo>
                  <a:pt x="644507" y="4418177"/>
                </a:lnTo>
                <a:lnTo>
                  <a:pt x="619504" y="4455861"/>
                </a:lnTo>
                <a:lnTo>
                  <a:pt x="594013" y="4493189"/>
                </a:lnTo>
                <a:lnTo>
                  <a:pt x="568037" y="4530155"/>
                </a:lnTo>
                <a:lnTo>
                  <a:pt x="541581" y="4566756"/>
                </a:lnTo>
                <a:lnTo>
                  <a:pt x="514650" y="4602987"/>
                </a:lnTo>
                <a:lnTo>
                  <a:pt x="487248" y="4638843"/>
                </a:lnTo>
                <a:lnTo>
                  <a:pt x="459381" y="4674319"/>
                </a:lnTo>
                <a:lnTo>
                  <a:pt x="431051" y="4709412"/>
                </a:lnTo>
                <a:lnTo>
                  <a:pt x="402265" y="4744116"/>
                </a:lnTo>
                <a:lnTo>
                  <a:pt x="373026" y="4778428"/>
                </a:lnTo>
                <a:lnTo>
                  <a:pt x="343340" y="4812341"/>
                </a:lnTo>
                <a:lnTo>
                  <a:pt x="313210" y="4845853"/>
                </a:lnTo>
                <a:lnTo>
                  <a:pt x="282642" y="4878957"/>
                </a:lnTo>
                <a:lnTo>
                  <a:pt x="251639" y="4911651"/>
                </a:lnTo>
                <a:lnTo>
                  <a:pt x="220207" y="4943928"/>
                </a:lnTo>
                <a:lnTo>
                  <a:pt x="188349" y="4975786"/>
                </a:lnTo>
                <a:lnTo>
                  <a:pt x="156072" y="5007218"/>
                </a:lnTo>
                <a:lnTo>
                  <a:pt x="123378" y="5038220"/>
                </a:lnTo>
                <a:lnTo>
                  <a:pt x="90274" y="5068789"/>
                </a:lnTo>
                <a:lnTo>
                  <a:pt x="56762" y="5098918"/>
                </a:lnTo>
                <a:lnTo>
                  <a:pt x="22848" y="5128605"/>
                </a:lnTo>
                <a:lnTo>
                  <a:pt x="3583" y="5145022"/>
                </a:lnTo>
              </a:path>
            </a:pathLst>
          </a:custGeom>
          <a:ln w="9144">
            <a:solidFill>
              <a:srgbClr val="A0BDCC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99388" y="2574035"/>
            <a:ext cx="1189355" cy="2571115"/>
          </a:xfrm>
          <a:custGeom>
            <a:avLst/>
            <a:gdLst/>
            <a:ahLst/>
            <a:cxnLst/>
            <a:rect l="l" t="t" r="r" b="b"/>
            <a:pathLst>
              <a:path w="1189355" h="2571115">
                <a:moveTo>
                  <a:pt x="1189014" y="2570986"/>
                </a:moveTo>
                <a:lnTo>
                  <a:pt x="1135835" y="2524882"/>
                </a:lnTo>
                <a:lnTo>
                  <a:pt x="1102323" y="2494753"/>
                </a:lnTo>
                <a:lnTo>
                  <a:pt x="1069218" y="2464184"/>
                </a:lnTo>
                <a:lnTo>
                  <a:pt x="1036525" y="2433182"/>
                </a:lnTo>
                <a:lnTo>
                  <a:pt x="1004247" y="2401750"/>
                </a:lnTo>
                <a:lnTo>
                  <a:pt x="972390" y="2369892"/>
                </a:lnTo>
                <a:lnTo>
                  <a:pt x="940958" y="2337615"/>
                </a:lnTo>
                <a:lnTo>
                  <a:pt x="909955" y="2304922"/>
                </a:lnTo>
                <a:lnTo>
                  <a:pt x="879387" y="2271817"/>
                </a:lnTo>
                <a:lnTo>
                  <a:pt x="849257" y="2238305"/>
                </a:lnTo>
                <a:lnTo>
                  <a:pt x="819570" y="2204392"/>
                </a:lnTo>
                <a:lnTo>
                  <a:pt x="790332" y="2170080"/>
                </a:lnTo>
                <a:lnTo>
                  <a:pt x="761545" y="2135376"/>
                </a:lnTo>
                <a:lnTo>
                  <a:pt x="733216" y="2100284"/>
                </a:lnTo>
                <a:lnTo>
                  <a:pt x="705348" y="2064807"/>
                </a:lnTo>
                <a:lnTo>
                  <a:pt x="677947" y="2028951"/>
                </a:lnTo>
                <a:lnTo>
                  <a:pt x="651016" y="1992720"/>
                </a:lnTo>
                <a:lnTo>
                  <a:pt x="624560" y="1956119"/>
                </a:lnTo>
                <a:lnTo>
                  <a:pt x="598584" y="1919153"/>
                </a:lnTo>
                <a:lnTo>
                  <a:pt x="573093" y="1881825"/>
                </a:lnTo>
                <a:lnTo>
                  <a:pt x="548090" y="1844141"/>
                </a:lnTo>
                <a:lnTo>
                  <a:pt x="523581" y="1806105"/>
                </a:lnTo>
                <a:lnTo>
                  <a:pt x="499570" y="1767722"/>
                </a:lnTo>
                <a:lnTo>
                  <a:pt x="476062" y="1728996"/>
                </a:lnTo>
                <a:lnTo>
                  <a:pt x="453060" y="1689932"/>
                </a:lnTo>
                <a:lnTo>
                  <a:pt x="430571" y="1650534"/>
                </a:lnTo>
                <a:lnTo>
                  <a:pt x="408598" y="1610807"/>
                </a:lnTo>
                <a:lnTo>
                  <a:pt x="387146" y="1570755"/>
                </a:lnTo>
                <a:lnTo>
                  <a:pt x="366220" y="1530384"/>
                </a:lnTo>
                <a:lnTo>
                  <a:pt x="345823" y="1489697"/>
                </a:lnTo>
                <a:lnTo>
                  <a:pt x="325961" y="1448699"/>
                </a:lnTo>
                <a:lnTo>
                  <a:pt x="306639" y="1407395"/>
                </a:lnTo>
                <a:lnTo>
                  <a:pt x="287860" y="1365790"/>
                </a:lnTo>
                <a:lnTo>
                  <a:pt x="269629" y="1323887"/>
                </a:lnTo>
                <a:lnTo>
                  <a:pt x="251951" y="1281692"/>
                </a:lnTo>
                <a:lnTo>
                  <a:pt x="234831" y="1239209"/>
                </a:lnTo>
                <a:lnTo>
                  <a:pt x="218273" y="1196442"/>
                </a:lnTo>
                <a:lnTo>
                  <a:pt x="202281" y="1153397"/>
                </a:lnTo>
                <a:lnTo>
                  <a:pt x="186861" y="1110077"/>
                </a:lnTo>
                <a:lnTo>
                  <a:pt x="172016" y="1066487"/>
                </a:lnTo>
                <a:lnTo>
                  <a:pt x="157752" y="1022633"/>
                </a:lnTo>
                <a:lnTo>
                  <a:pt x="144073" y="978518"/>
                </a:lnTo>
                <a:lnTo>
                  <a:pt x="130983" y="934147"/>
                </a:lnTo>
                <a:lnTo>
                  <a:pt x="118487" y="889524"/>
                </a:lnTo>
                <a:lnTo>
                  <a:pt x="106589" y="844655"/>
                </a:lnTo>
                <a:lnTo>
                  <a:pt x="95295" y="799543"/>
                </a:lnTo>
                <a:lnTo>
                  <a:pt x="84608" y="754194"/>
                </a:lnTo>
                <a:lnTo>
                  <a:pt x="74534" y="708611"/>
                </a:lnTo>
                <a:lnTo>
                  <a:pt x="65077" y="662800"/>
                </a:lnTo>
                <a:lnTo>
                  <a:pt x="56240" y="616765"/>
                </a:lnTo>
                <a:lnTo>
                  <a:pt x="48030" y="570510"/>
                </a:lnTo>
                <a:lnTo>
                  <a:pt x="40451" y="524041"/>
                </a:lnTo>
                <a:lnTo>
                  <a:pt x="33507" y="477361"/>
                </a:lnTo>
                <a:lnTo>
                  <a:pt x="27202" y="430475"/>
                </a:lnTo>
                <a:lnTo>
                  <a:pt x="21541" y="383388"/>
                </a:lnTo>
                <a:lnTo>
                  <a:pt x="16530" y="336105"/>
                </a:lnTo>
                <a:lnTo>
                  <a:pt x="12172" y="288629"/>
                </a:lnTo>
                <a:lnTo>
                  <a:pt x="8471" y="240966"/>
                </a:lnTo>
                <a:lnTo>
                  <a:pt x="5434" y="193121"/>
                </a:lnTo>
                <a:lnTo>
                  <a:pt x="3063" y="145096"/>
                </a:lnTo>
                <a:lnTo>
                  <a:pt x="1364" y="96898"/>
                </a:lnTo>
                <a:lnTo>
                  <a:pt x="341" y="48531"/>
                </a:lnTo>
                <a:lnTo>
                  <a:pt x="0" y="0"/>
                </a:lnTo>
              </a:path>
            </a:pathLst>
          </a:custGeom>
          <a:ln w="9144">
            <a:solidFill>
              <a:srgbClr val="A0BDCC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8224" y="0"/>
            <a:ext cx="2346960" cy="1460500"/>
          </a:xfrm>
          <a:custGeom>
            <a:avLst/>
            <a:gdLst/>
            <a:ahLst/>
            <a:cxnLst/>
            <a:rect l="l" t="t" r="r" b="b"/>
            <a:pathLst>
              <a:path w="2346960" h="1460500">
                <a:moveTo>
                  <a:pt x="795752" y="0"/>
                </a:moveTo>
                <a:lnTo>
                  <a:pt x="35314" y="0"/>
                </a:lnTo>
                <a:lnTo>
                  <a:pt x="34104" y="4515"/>
                </a:lnTo>
                <a:lnTo>
                  <a:pt x="23841" y="50018"/>
                </a:lnTo>
                <a:lnTo>
                  <a:pt x="15358" y="96170"/>
                </a:lnTo>
                <a:lnTo>
                  <a:pt x="8696" y="142933"/>
                </a:lnTo>
                <a:lnTo>
                  <a:pt x="3890" y="190270"/>
                </a:lnTo>
                <a:lnTo>
                  <a:pt x="978" y="238142"/>
                </a:lnTo>
                <a:lnTo>
                  <a:pt x="0" y="286511"/>
                </a:lnTo>
                <a:lnTo>
                  <a:pt x="988" y="335039"/>
                </a:lnTo>
                <a:lnTo>
                  <a:pt x="3890" y="382753"/>
                </a:lnTo>
                <a:lnTo>
                  <a:pt x="8696" y="430090"/>
                </a:lnTo>
                <a:lnTo>
                  <a:pt x="15358" y="476853"/>
                </a:lnTo>
                <a:lnTo>
                  <a:pt x="23841" y="523005"/>
                </a:lnTo>
                <a:lnTo>
                  <a:pt x="34104" y="568508"/>
                </a:lnTo>
                <a:lnTo>
                  <a:pt x="46111" y="613324"/>
                </a:lnTo>
                <a:lnTo>
                  <a:pt x="59824" y="657416"/>
                </a:lnTo>
                <a:lnTo>
                  <a:pt x="75206" y="700747"/>
                </a:lnTo>
                <a:lnTo>
                  <a:pt x="92218" y="743277"/>
                </a:lnTo>
                <a:lnTo>
                  <a:pt x="110822" y="784970"/>
                </a:lnTo>
                <a:lnTo>
                  <a:pt x="130981" y="825787"/>
                </a:lnTo>
                <a:lnTo>
                  <a:pt x="152658" y="865691"/>
                </a:lnTo>
                <a:lnTo>
                  <a:pt x="175814" y="904644"/>
                </a:lnTo>
                <a:lnTo>
                  <a:pt x="200412" y="942609"/>
                </a:lnTo>
                <a:lnTo>
                  <a:pt x="226413" y="979547"/>
                </a:lnTo>
                <a:lnTo>
                  <a:pt x="253781" y="1015422"/>
                </a:lnTo>
                <a:lnTo>
                  <a:pt x="282478" y="1050194"/>
                </a:lnTo>
                <a:lnTo>
                  <a:pt x="312464" y="1083827"/>
                </a:lnTo>
                <a:lnTo>
                  <a:pt x="343704" y="1116282"/>
                </a:lnTo>
                <a:lnTo>
                  <a:pt x="376159" y="1147522"/>
                </a:lnTo>
                <a:lnTo>
                  <a:pt x="409792" y="1177509"/>
                </a:lnTo>
                <a:lnTo>
                  <a:pt x="444564" y="1206206"/>
                </a:lnTo>
                <a:lnTo>
                  <a:pt x="480438" y="1233574"/>
                </a:lnTo>
                <a:lnTo>
                  <a:pt x="517376" y="1259576"/>
                </a:lnTo>
                <a:lnTo>
                  <a:pt x="555341" y="1284174"/>
                </a:lnTo>
                <a:lnTo>
                  <a:pt x="594294" y="1307330"/>
                </a:lnTo>
                <a:lnTo>
                  <a:pt x="634198" y="1329007"/>
                </a:lnTo>
                <a:lnTo>
                  <a:pt x="675016" y="1349167"/>
                </a:lnTo>
                <a:lnTo>
                  <a:pt x="716709" y="1367772"/>
                </a:lnTo>
                <a:lnTo>
                  <a:pt x="759239" y="1384784"/>
                </a:lnTo>
                <a:lnTo>
                  <a:pt x="802570" y="1400165"/>
                </a:lnTo>
                <a:lnTo>
                  <a:pt x="846662" y="1413879"/>
                </a:lnTo>
                <a:lnTo>
                  <a:pt x="891479" y="1425886"/>
                </a:lnTo>
                <a:lnTo>
                  <a:pt x="936983" y="1436150"/>
                </a:lnTo>
                <a:lnTo>
                  <a:pt x="983135" y="1444632"/>
                </a:lnTo>
                <a:lnTo>
                  <a:pt x="1029899" y="1451295"/>
                </a:lnTo>
                <a:lnTo>
                  <a:pt x="1077236" y="1456101"/>
                </a:lnTo>
                <a:lnTo>
                  <a:pt x="1125109" y="1459013"/>
                </a:lnTo>
                <a:lnTo>
                  <a:pt x="1173480" y="1459991"/>
                </a:lnTo>
                <a:lnTo>
                  <a:pt x="1221849" y="1459013"/>
                </a:lnTo>
                <a:lnTo>
                  <a:pt x="1269721" y="1456101"/>
                </a:lnTo>
                <a:lnTo>
                  <a:pt x="1317058" y="1451295"/>
                </a:lnTo>
                <a:lnTo>
                  <a:pt x="1363821" y="1444632"/>
                </a:lnTo>
                <a:lnTo>
                  <a:pt x="1409973" y="1436150"/>
                </a:lnTo>
                <a:lnTo>
                  <a:pt x="1455476" y="1425886"/>
                </a:lnTo>
                <a:lnTo>
                  <a:pt x="1500292" y="1413879"/>
                </a:lnTo>
                <a:lnTo>
                  <a:pt x="1544385" y="1400165"/>
                </a:lnTo>
                <a:lnTo>
                  <a:pt x="1587715" y="1384784"/>
                </a:lnTo>
                <a:lnTo>
                  <a:pt x="1630245" y="1367772"/>
                </a:lnTo>
                <a:lnTo>
                  <a:pt x="1671938" y="1349167"/>
                </a:lnTo>
                <a:lnTo>
                  <a:pt x="1712755" y="1329007"/>
                </a:lnTo>
                <a:lnTo>
                  <a:pt x="1752659" y="1307330"/>
                </a:lnTo>
                <a:lnTo>
                  <a:pt x="1791612" y="1284174"/>
                </a:lnTo>
                <a:lnTo>
                  <a:pt x="1829577" y="1259576"/>
                </a:lnTo>
                <a:lnTo>
                  <a:pt x="1866515" y="1233574"/>
                </a:lnTo>
                <a:lnTo>
                  <a:pt x="1902390" y="1206206"/>
                </a:lnTo>
                <a:lnTo>
                  <a:pt x="1937162" y="1177509"/>
                </a:lnTo>
                <a:lnTo>
                  <a:pt x="1970795" y="1147522"/>
                </a:lnTo>
                <a:lnTo>
                  <a:pt x="2003250" y="1116282"/>
                </a:lnTo>
                <a:lnTo>
                  <a:pt x="2034490" y="1083827"/>
                </a:lnTo>
                <a:lnTo>
                  <a:pt x="2064477" y="1050194"/>
                </a:lnTo>
                <a:lnTo>
                  <a:pt x="2093174" y="1015422"/>
                </a:lnTo>
                <a:lnTo>
                  <a:pt x="2120542" y="979547"/>
                </a:lnTo>
                <a:lnTo>
                  <a:pt x="2146544" y="942609"/>
                </a:lnTo>
                <a:lnTo>
                  <a:pt x="2171142" y="904644"/>
                </a:lnTo>
                <a:lnTo>
                  <a:pt x="2194298" y="865691"/>
                </a:lnTo>
                <a:lnTo>
                  <a:pt x="2215975" y="825787"/>
                </a:lnTo>
                <a:lnTo>
                  <a:pt x="2236135" y="784970"/>
                </a:lnTo>
                <a:lnTo>
                  <a:pt x="2246782" y="761110"/>
                </a:lnTo>
                <a:lnTo>
                  <a:pt x="1173480" y="761110"/>
                </a:lnTo>
                <a:lnTo>
                  <a:pt x="1124954" y="758660"/>
                </a:lnTo>
                <a:lnTo>
                  <a:pt x="1077831" y="751469"/>
                </a:lnTo>
                <a:lnTo>
                  <a:pt x="1032348" y="739775"/>
                </a:lnTo>
                <a:lnTo>
                  <a:pt x="988744" y="723816"/>
                </a:lnTo>
                <a:lnTo>
                  <a:pt x="947257" y="703832"/>
                </a:lnTo>
                <a:lnTo>
                  <a:pt x="908126" y="680060"/>
                </a:lnTo>
                <a:lnTo>
                  <a:pt x="871590" y="652740"/>
                </a:lnTo>
                <a:lnTo>
                  <a:pt x="837887" y="622109"/>
                </a:lnTo>
                <a:lnTo>
                  <a:pt x="807255" y="588406"/>
                </a:lnTo>
                <a:lnTo>
                  <a:pt x="779934" y="551870"/>
                </a:lnTo>
                <a:lnTo>
                  <a:pt x="756162" y="512740"/>
                </a:lnTo>
                <a:lnTo>
                  <a:pt x="736177" y="471253"/>
                </a:lnTo>
                <a:lnTo>
                  <a:pt x="720217" y="427648"/>
                </a:lnTo>
                <a:lnTo>
                  <a:pt x="708523" y="382164"/>
                </a:lnTo>
                <a:lnTo>
                  <a:pt x="701331" y="335039"/>
                </a:lnTo>
                <a:lnTo>
                  <a:pt x="698881" y="286511"/>
                </a:lnTo>
                <a:lnTo>
                  <a:pt x="701331" y="237984"/>
                </a:lnTo>
                <a:lnTo>
                  <a:pt x="708523" y="190859"/>
                </a:lnTo>
                <a:lnTo>
                  <a:pt x="720217" y="145375"/>
                </a:lnTo>
                <a:lnTo>
                  <a:pt x="736177" y="101770"/>
                </a:lnTo>
                <a:lnTo>
                  <a:pt x="756162" y="60283"/>
                </a:lnTo>
                <a:lnTo>
                  <a:pt x="779934" y="21152"/>
                </a:lnTo>
                <a:lnTo>
                  <a:pt x="795752" y="0"/>
                </a:lnTo>
                <a:close/>
              </a:path>
              <a:path w="2346960" h="1460500">
                <a:moveTo>
                  <a:pt x="2311644" y="0"/>
                </a:moveTo>
                <a:lnTo>
                  <a:pt x="1551211" y="0"/>
                </a:lnTo>
                <a:lnTo>
                  <a:pt x="1567028" y="21152"/>
                </a:lnTo>
                <a:lnTo>
                  <a:pt x="1590800" y="60283"/>
                </a:lnTo>
                <a:lnTo>
                  <a:pt x="1610784" y="101770"/>
                </a:lnTo>
                <a:lnTo>
                  <a:pt x="1626743" y="145375"/>
                </a:lnTo>
                <a:lnTo>
                  <a:pt x="1638437" y="190859"/>
                </a:lnTo>
                <a:lnTo>
                  <a:pt x="1645628" y="237984"/>
                </a:lnTo>
                <a:lnTo>
                  <a:pt x="1648078" y="286511"/>
                </a:lnTo>
                <a:lnTo>
                  <a:pt x="1645628" y="335039"/>
                </a:lnTo>
                <a:lnTo>
                  <a:pt x="1638437" y="382164"/>
                </a:lnTo>
                <a:lnTo>
                  <a:pt x="1626743" y="427648"/>
                </a:lnTo>
                <a:lnTo>
                  <a:pt x="1610784" y="471253"/>
                </a:lnTo>
                <a:lnTo>
                  <a:pt x="1590800" y="512740"/>
                </a:lnTo>
                <a:lnTo>
                  <a:pt x="1567028" y="551870"/>
                </a:lnTo>
                <a:lnTo>
                  <a:pt x="1539708" y="588406"/>
                </a:lnTo>
                <a:lnTo>
                  <a:pt x="1509077" y="622109"/>
                </a:lnTo>
                <a:lnTo>
                  <a:pt x="1475374" y="652740"/>
                </a:lnTo>
                <a:lnTo>
                  <a:pt x="1438839" y="680060"/>
                </a:lnTo>
                <a:lnTo>
                  <a:pt x="1399708" y="703832"/>
                </a:lnTo>
                <a:lnTo>
                  <a:pt x="1358221" y="723816"/>
                </a:lnTo>
                <a:lnTo>
                  <a:pt x="1314616" y="739775"/>
                </a:lnTo>
                <a:lnTo>
                  <a:pt x="1269132" y="751469"/>
                </a:lnTo>
                <a:lnTo>
                  <a:pt x="1222007" y="758660"/>
                </a:lnTo>
                <a:lnTo>
                  <a:pt x="1173480" y="761110"/>
                </a:lnTo>
                <a:lnTo>
                  <a:pt x="2246782" y="761110"/>
                </a:lnTo>
                <a:lnTo>
                  <a:pt x="2271752" y="700747"/>
                </a:lnTo>
                <a:lnTo>
                  <a:pt x="2287133" y="657416"/>
                </a:lnTo>
                <a:lnTo>
                  <a:pt x="2300847" y="613324"/>
                </a:lnTo>
                <a:lnTo>
                  <a:pt x="2312854" y="568508"/>
                </a:lnTo>
                <a:lnTo>
                  <a:pt x="2323118" y="523005"/>
                </a:lnTo>
                <a:lnTo>
                  <a:pt x="2331600" y="476853"/>
                </a:lnTo>
                <a:lnTo>
                  <a:pt x="2338263" y="430090"/>
                </a:lnTo>
                <a:lnTo>
                  <a:pt x="2343069" y="382753"/>
                </a:lnTo>
                <a:lnTo>
                  <a:pt x="2345981" y="334881"/>
                </a:lnTo>
                <a:lnTo>
                  <a:pt x="2346960" y="286511"/>
                </a:lnTo>
                <a:lnTo>
                  <a:pt x="2345971" y="237984"/>
                </a:lnTo>
                <a:lnTo>
                  <a:pt x="2343069" y="190270"/>
                </a:lnTo>
                <a:lnTo>
                  <a:pt x="2338263" y="142933"/>
                </a:lnTo>
                <a:lnTo>
                  <a:pt x="2331600" y="96170"/>
                </a:lnTo>
                <a:lnTo>
                  <a:pt x="2323118" y="50018"/>
                </a:lnTo>
                <a:lnTo>
                  <a:pt x="2312854" y="4515"/>
                </a:lnTo>
                <a:lnTo>
                  <a:pt x="2311644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48471" y="2883407"/>
            <a:ext cx="795655" cy="978535"/>
          </a:xfrm>
          <a:custGeom>
            <a:avLst/>
            <a:gdLst/>
            <a:ahLst/>
            <a:cxnLst/>
            <a:rect l="l" t="t" r="r" b="b"/>
            <a:pathLst>
              <a:path w="795654" h="978535">
                <a:moveTo>
                  <a:pt x="489203" y="0"/>
                </a:moveTo>
                <a:lnTo>
                  <a:pt x="442098" y="2239"/>
                </a:lnTo>
                <a:lnTo>
                  <a:pt x="396257" y="8822"/>
                </a:lnTo>
                <a:lnTo>
                  <a:pt x="351887" y="19543"/>
                </a:lnTo>
                <a:lnTo>
                  <a:pt x="309193" y="34197"/>
                </a:lnTo>
                <a:lnTo>
                  <a:pt x="268379" y="52578"/>
                </a:lnTo>
                <a:lnTo>
                  <a:pt x="229651" y="74481"/>
                </a:lnTo>
                <a:lnTo>
                  <a:pt x="193214" y="99702"/>
                </a:lnTo>
                <a:lnTo>
                  <a:pt x="159273" y="128034"/>
                </a:lnTo>
                <a:lnTo>
                  <a:pt x="128034" y="159273"/>
                </a:lnTo>
                <a:lnTo>
                  <a:pt x="99702" y="193214"/>
                </a:lnTo>
                <a:lnTo>
                  <a:pt x="74481" y="229651"/>
                </a:lnTo>
                <a:lnTo>
                  <a:pt x="52578" y="268379"/>
                </a:lnTo>
                <a:lnTo>
                  <a:pt x="34197" y="309193"/>
                </a:lnTo>
                <a:lnTo>
                  <a:pt x="19543" y="351887"/>
                </a:lnTo>
                <a:lnTo>
                  <a:pt x="8822" y="396257"/>
                </a:lnTo>
                <a:lnTo>
                  <a:pt x="2239" y="442098"/>
                </a:lnTo>
                <a:lnTo>
                  <a:pt x="0" y="489204"/>
                </a:lnTo>
                <a:lnTo>
                  <a:pt x="2239" y="536309"/>
                </a:lnTo>
                <a:lnTo>
                  <a:pt x="8822" y="582150"/>
                </a:lnTo>
                <a:lnTo>
                  <a:pt x="19543" y="626520"/>
                </a:lnTo>
                <a:lnTo>
                  <a:pt x="34197" y="669214"/>
                </a:lnTo>
                <a:lnTo>
                  <a:pt x="52578" y="710028"/>
                </a:lnTo>
                <a:lnTo>
                  <a:pt x="74481" y="748756"/>
                </a:lnTo>
                <a:lnTo>
                  <a:pt x="99702" y="785193"/>
                </a:lnTo>
                <a:lnTo>
                  <a:pt x="128034" y="819134"/>
                </a:lnTo>
                <a:lnTo>
                  <a:pt x="159273" y="850373"/>
                </a:lnTo>
                <a:lnTo>
                  <a:pt x="193214" y="878705"/>
                </a:lnTo>
                <a:lnTo>
                  <a:pt x="229651" y="903926"/>
                </a:lnTo>
                <a:lnTo>
                  <a:pt x="268379" y="925829"/>
                </a:lnTo>
                <a:lnTo>
                  <a:pt x="309193" y="944210"/>
                </a:lnTo>
                <a:lnTo>
                  <a:pt x="351887" y="958864"/>
                </a:lnTo>
                <a:lnTo>
                  <a:pt x="396257" y="969585"/>
                </a:lnTo>
                <a:lnTo>
                  <a:pt x="442098" y="976168"/>
                </a:lnTo>
                <a:lnTo>
                  <a:pt x="489203" y="978408"/>
                </a:lnTo>
                <a:lnTo>
                  <a:pt x="536309" y="976168"/>
                </a:lnTo>
                <a:lnTo>
                  <a:pt x="582150" y="969585"/>
                </a:lnTo>
                <a:lnTo>
                  <a:pt x="626520" y="958864"/>
                </a:lnTo>
                <a:lnTo>
                  <a:pt x="669214" y="944210"/>
                </a:lnTo>
                <a:lnTo>
                  <a:pt x="710028" y="925829"/>
                </a:lnTo>
                <a:lnTo>
                  <a:pt x="748756" y="903926"/>
                </a:lnTo>
                <a:lnTo>
                  <a:pt x="785193" y="878705"/>
                </a:lnTo>
                <a:lnTo>
                  <a:pt x="795527" y="870079"/>
                </a:lnTo>
                <a:lnTo>
                  <a:pt x="795527" y="108328"/>
                </a:lnTo>
                <a:lnTo>
                  <a:pt x="748756" y="74481"/>
                </a:lnTo>
                <a:lnTo>
                  <a:pt x="710028" y="52578"/>
                </a:lnTo>
                <a:lnTo>
                  <a:pt x="669214" y="34197"/>
                </a:lnTo>
                <a:lnTo>
                  <a:pt x="626520" y="19543"/>
                </a:lnTo>
                <a:lnTo>
                  <a:pt x="582150" y="8822"/>
                </a:lnTo>
                <a:lnTo>
                  <a:pt x="536309" y="2239"/>
                </a:lnTo>
                <a:lnTo>
                  <a:pt x="489203" y="0"/>
                </a:lnTo>
                <a:close/>
              </a:path>
            </a:pathLst>
          </a:custGeom>
          <a:solidFill>
            <a:srgbClr val="EC49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55520" y="542543"/>
            <a:ext cx="658495" cy="658495"/>
          </a:xfrm>
          <a:custGeom>
            <a:avLst/>
            <a:gdLst/>
            <a:ahLst/>
            <a:cxnLst/>
            <a:rect l="l" t="t" r="r" b="b"/>
            <a:pathLst>
              <a:path w="658494" h="658494">
                <a:moveTo>
                  <a:pt x="329184" y="0"/>
                </a:moveTo>
                <a:lnTo>
                  <a:pt x="280525" y="3567"/>
                </a:lnTo>
                <a:lnTo>
                  <a:pt x="234089" y="13932"/>
                </a:lnTo>
                <a:lnTo>
                  <a:pt x="190382" y="30585"/>
                </a:lnTo>
                <a:lnTo>
                  <a:pt x="149913" y="53018"/>
                </a:lnTo>
                <a:lnTo>
                  <a:pt x="113190" y="80722"/>
                </a:lnTo>
                <a:lnTo>
                  <a:pt x="80722" y="113190"/>
                </a:lnTo>
                <a:lnTo>
                  <a:pt x="53018" y="149913"/>
                </a:lnTo>
                <a:lnTo>
                  <a:pt x="30585" y="190382"/>
                </a:lnTo>
                <a:lnTo>
                  <a:pt x="13932" y="234089"/>
                </a:lnTo>
                <a:lnTo>
                  <a:pt x="3567" y="280525"/>
                </a:lnTo>
                <a:lnTo>
                  <a:pt x="0" y="329183"/>
                </a:lnTo>
                <a:lnTo>
                  <a:pt x="3567" y="377842"/>
                </a:lnTo>
                <a:lnTo>
                  <a:pt x="13932" y="424278"/>
                </a:lnTo>
                <a:lnTo>
                  <a:pt x="30585" y="467985"/>
                </a:lnTo>
                <a:lnTo>
                  <a:pt x="53018" y="508454"/>
                </a:lnTo>
                <a:lnTo>
                  <a:pt x="80722" y="545177"/>
                </a:lnTo>
                <a:lnTo>
                  <a:pt x="113190" y="577645"/>
                </a:lnTo>
                <a:lnTo>
                  <a:pt x="149913" y="605349"/>
                </a:lnTo>
                <a:lnTo>
                  <a:pt x="190382" y="627782"/>
                </a:lnTo>
                <a:lnTo>
                  <a:pt x="234089" y="644435"/>
                </a:lnTo>
                <a:lnTo>
                  <a:pt x="280525" y="654800"/>
                </a:lnTo>
                <a:lnTo>
                  <a:pt x="329184" y="658367"/>
                </a:lnTo>
                <a:lnTo>
                  <a:pt x="377842" y="654800"/>
                </a:lnTo>
                <a:lnTo>
                  <a:pt x="424278" y="644435"/>
                </a:lnTo>
                <a:lnTo>
                  <a:pt x="467985" y="627782"/>
                </a:lnTo>
                <a:lnTo>
                  <a:pt x="508454" y="605349"/>
                </a:lnTo>
                <a:lnTo>
                  <a:pt x="545177" y="577645"/>
                </a:lnTo>
                <a:lnTo>
                  <a:pt x="577645" y="545177"/>
                </a:lnTo>
                <a:lnTo>
                  <a:pt x="605349" y="508454"/>
                </a:lnTo>
                <a:lnTo>
                  <a:pt x="627782" y="467985"/>
                </a:lnTo>
                <a:lnTo>
                  <a:pt x="644435" y="424278"/>
                </a:lnTo>
                <a:lnTo>
                  <a:pt x="654800" y="377842"/>
                </a:lnTo>
                <a:lnTo>
                  <a:pt x="658368" y="329183"/>
                </a:lnTo>
                <a:lnTo>
                  <a:pt x="654800" y="280525"/>
                </a:lnTo>
                <a:lnTo>
                  <a:pt x="644435" y="234089"/>
                </a:lnTo>
                <a:lnTo>
                  <a:pt x="627782" y="190382"/>
                </a:lnTo>
                <a:lnTo>
                  <a:pt x="605349" y="149913"/>
                </a:lnTo>
                <a:lnTo>
                  <a:pt x="577645" y="113190"/>
                </a:lnTo>
                <a:lnTo>
                  <a:pt x="545177" y="80722"/>
                </a:lnTo>
                <a:lnTo>
                  <a:pt x="508454" y="53018"/>
                </a:lnTo>
                <a:lnTo>
                  <a:pt x="467985" y="30585"/>
                </a:lnTo>
                <a:lnTo>
                  <a:pt x="424278" y="13932"/>
                </a:lnTo>
                <a:lnTo>
                  <a:pt x="377842" y="3567"/>
                </a:lnTo>
                <a:lnTo>
                  <a:pt x="329184" y="0"/>
                </a:lnTo>
                <a:close/>
              </a:path>
            </a:pathLst>
          </a:custGeom>
          <a:solidFill>
            <a:srgbClr val="00ACC3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51319" y="3465576"/>
            <a:ext cx="2286000" cy="1679575"/>
          </a:xfrm>
          <a:custGeom>
            <a:avLst/>
            <a:gdLst/>
            <a:ahLst/>
            <a:cxnLst/>
            <a:rect l="l" t="t" r="r" b="b"/>
            <a:pathLst>
              <a:path w="2286000" h="1679575">
                <a:moveTo>
                  <a:pt x="1143000" y="0"/>
                </a:moveTo>
                <a:lnTo>
                  <a:pt x="1094679" y="1001"/>
                </a:lnTo>
                <a:lnTo>
                  <a:pt x="1046871" y="3979"/>
                </a:lnTo>
                <a:lnTo>
                  <a:pt x="999613" y="8893"/>
                </a:lnTo>
                <a:lnTo>
                  <a:pt x="952947" y="15705"/>
                </a:lnTo>
                <a:lnTo>
                  <a:pt x="906911" y="24374"/>
                </a:lnTo>
                <a:lnTo>
                  <a:pt x="861545" y="34862"/>
                </a:lnTo>
                <a:lnTo>
                  <a:pt x="816889" y="47127"/>
                </a:lnTo>
                <a:lnTo>
                  <a:pt x="772982" y="61131"/>
                </a:lnTo>
                <a:lnTo>
                  <a:pt x="729865" y="76834"/>
                </a:lnTo>
                <a:lnTo>
                  <a:pt x="687577" y="94197"/>
                </a:lnTo>
                <a:lnTo>
                  <a:pt x="646157" y="113180"/>
                </a:lnTo>
                <a:lnTo>
                  <a:pt x="605645" y="133742"/>
                </a:lnTo>
                <a:lnTo>
                  <a:pt x="566081" y="155845"/>
                </a:lnTo>
                <a:lnTo>
                  <a:pt x="527504" y="179450"/>
                </a:lnTo>
                <a:lnTo>
                  <a:pt x="489955" y="204515"/>
                </a:lnTo>
                <a:lnTo>
                  <a:pt x="453472" y="231002"/>
                </a:lnTo>
                <a:lnTo>
                  <a:pt x="418096" y="258872"/>
                </a:lnTo>
                <a:lnTo>
                  <a:pt x="383865" y="288084"/>
                </a:lnTo>
                <a:lnTo>
                  <a:pt x="350821" y="318598"/>
                </a:lnTo>
                <a:lnTo>
                  <a:pt x="319002" y="350376"/>
                </a:lnTo>
                <a:lnTo>
                  <a:pt x="288448" y="383378"/>
                </a:lnTo>
                <a:lnTo>
                  <a:pt x="259198" y="417563"/>
                </a:lnTo>
                <a:lnTo>
                  <a:pt x="231293" y="452893"/>
                </a:lnTo>
                <a:lnTo>
                  <a:pt x="204772" y="489328"/>
                </a:lnTo>
                <a:lnTo>
                  <a:pt x="179674" y="526827"/>
                </a:lnTo>
                <a:lnTo>
                  <a:pt x="156040" y="565353"/>
                </a:lnTo>
                <a:lnTo>
                  <a:pt x="133909" y="604864"/>
                </a:lnTo>
                <a:lnTo>
                  <a:pt x="113320" y="645321"/>
                </a:lnTo>
                <a:lnTo>
                  <a:pt x="94314" y="686685"/>
                </a:lnTo>
                <a:lnTo>
                  <a:pt x="76930" y="728916"/>
                </a:lnTo>
                <a:lnTo>
                  <a:pt x="61207" y="771975"/>
                </a:lnTo>
                <a:lnTo>
                  <a:pt x="47185" y="815821"/>
                </a:lnTo>
                <a:lnTo>
                  <a:pt x="34904" y="860416"/>
                </a:lnTo>
                <a:lnTo>
                  <a:pt x="24404" y="905719"/>
                </a:lnTo>
                <a:lnTo>
                  <a:pt x="15724" y="951691"/>
                </a:lnTo>
                <a:lnTo>
                  <a:pt x="8904" y="998292"/>
                </a:lnTo>
                <a:lnTo>
                  <a:pt x="3984" y="1045483"/>
                </a:lnTo>
                <a:lnTo>
                  <a:pt x="1002" y="1093224"/>
                </a:lnTo>
                <a:lnTo>
                  <a:pt x="0" y="1141476"/>
                </a:lnTo>
                <a:lnTo>
                  <a:pt x="1002" y="1189727"/>
                </a:lnTo>
                <a:lnTo>
                  <a:pt x="3984" y="1237469"/>
                </a:lnTo>
                <a:lnTo>
                  <a:pt x="8904" y="1284660"/>
                </a:lnTo>
                <a:lnTo>
                  <a:pt x="15724" y="1331261"/>
                </a:lnTo>
                <a:lnTo>
                  <a:pt x="24404" y="1377233"/>
                </a:lnTo>
                <a:lnTo>
                  <a:pt x="34904" y="1422536"/>
                </a:lnTo>
                <a:lnTo>
                  <a:pt x="47185" y="1467131"/>
                </a:lnTo>
                <a:lnTo>
                  <a:pt x="61207" y="1510977"/>
                </a:lnTo>
                <a:lnTo>
                  <a:pt x="76930" y="1554036"/>
                </a:lnTo>
                <a:lnTo>
                  <a:pt x="94314" y="1596267"/>
                </a:lnTo>
                <a:lnTo>
                  <a:pt x="113320" y="1637631"/>
                </a:lnTo>
                <a:lnTo>
                  <a:pt x="133909" y="1678089"/>
                </a:lnTo>
                <a:lnTo>
                  <a:pt x="134670" y="1679447"/>
                </a:lnTo>
                <a:lnTo>
                  <a:pt x="458875" y="1679447"/>
                </a:lnTo>
                <a:lnTo>
                  <a:pt x="439981" y="1655048"/>
                </a:lnTo>
                <a:lnTo>
                  <a:pt x="414476" y="1618380"/>
                </a:lnTo>
                <a:lnTo>
                  <a:pt x="390840" y="1580377"/>
                </a:lnTo>
                <a:lnTo>
                  <a:pt x="369139" y="1541105"/>
                </a:lnTo>
                <a:lnTo>
                  <a:pt x="349441" y="1500630"/>
                </a:lnTo>
                <a:lnTo>
                  <a:pt x="331811" y="1459018"/>
                </a:lnTo>
                <a:lnTo>
                  <a:pt x="316317" y="1416335"/>
                </a:lnTo>
                <a:lnTo>
                  <a:pt x="303024" y="1372649"/>
                </a:lnTo>
                <a:lnTo>
                  <a:pt x="291999" y="1328025"/>
                </a:lnTo>
                <a:lnTo>
                  <a:pt x="283308" y="1282529"/>
                </a:lnTo>
                <a:lnTo>
                  <a:pt x="277018" y="1236228"/>
                </a:lnTo>
                <a:lnTo>
                  <a:pt x="273195" y="1189188"/>
                </a:lnTo>
                <a:lnTo>
                  <a:pt x="271906" y="1141476"/>
                </a:lnTo>
                <a:lnTo>
                  <a:pt x="273195" y="1093763"/>
                </a:lnTo>
                <a:lnTo>
                  <a:pt x="277018" y="1046724"/>
                </a:lnTo>
                <a:lnTo>
                  <a:pt x="283308" y="1000424"/>
                </a:lnTo>
                <a:lnTo>
                  <a:pt x="291999" y="954928"/>
                </a:lnTo>
                <a:lnTo>
                  <a:pt x="303024" y="910305"/>
                </a:lnTo>
                <a:lnTo>
                  <a:pt x="316317" y="866619"/>
                </a:lnTo>
                <a:lnTo>
                  <a:pt x="331811" y="823938"/>
                </a:lnTo>
                <a:lnTo>
                  <a:pt x="349441" y="782327"/>
                </a:lnTo>
                <a:lnTo>
                  <a:pt x="369139" y="741853"/>
                </a:lnTo>
                <a:lnTo>
                  <a:pt x="390840" y="702581"/>
                </a:lnTo>
                <a:lnTo>
                  <a:pt x="414476" y="664580"/>
                </a:lnTo>
                <a:lnTo>
                  <a:pt x="439981" y="627914"/>
                </a:lnTo>
                <a:lnTo>
                  <a:pt x="467290" y="592649"/>
                </a:lnTo>
                <a:lnTo>
                  <a:pt x="496335" y="558854"/>
                </a:lnTo>
                <a:lnTo>
                  <a:pt x="527050" y="526592"/>
                </a:lnTo>
                <a:lnTo>
                  <a:pt x="559368" y="495932"/>
                </a:lnTo>
                <a:lnTo>
                  <a:pt x="593224" y="466939"/>
                </a:lnTo>
                <a:lnTo>
                  <a:pt x="628550" y="439679"/>
                </a:lnTo>
                <a:lnTo>
                  <a:pt x="665281" y="414219"/>
                </a:lnTo>
                <a:lnTo>
                  <a:pt x="703349" y="390625"/>
                </a:lnTo>
                <a:lnTo>
                  <a:pt x="742689" y="368964"/>
                </a:lnTo>
                <a:lnTo>
                  <a:pt x="783234" y="349301"/>
                </a:lnTo>
                <a:lnTo>
                  <a:pt x="824917" y="331703"/>
                </a:lnTo>
                <a:lnTo>
                  <a:pt x="867673" y="316236"/>
                </a:lnTo>
                <a:lnTo>
                  <a:pt x="911434" y="302967"/>
                </a:lnTo>
                <a:lnTo>
                  <a:pt x="956134" y="291962"/>
                </a:lnTo>
                <a:lnTo>
                  <a:pt x="1001707" y="283287"/>
                </a:lnTo>
                <a:lnTo>
                  <a:pt x="1048087" y="277009"/>
                </a:lnTo>
                <a:lnTo>
                  <a:pt x="1095207" y="273193"/>
                </a:lnTo>
                <a:lnTo>
                  <a:pt x="1143000" y="271907"/>
                </a:lnTo>
                <a:lnTo>
                  <a:pt x="1883177" y="271907"/>
                </a:lnTo>
                <a:lnTo>
                  <a:pt x="1867903" y="258872"/>
                </a:lnTo>
                <a:lnTo>
                  <a:pt x="1832527" y="231002"/>
                </a:lnTo>
                <a:lnTo>
                  <a:pt x="1796044" y="204515"/>
                </a:lnTo>
                <a:lnTo>
                  <a:pt x="1758495" y="179450"/>
                </a:lnTo>
                <a:lnTo>
                  <a:pt x="1719918" y="155845"/>
                </a:lnTo>
                <a:lnTo>
                  <a:pt x="1680354" y="133742"/>
                </a:lnTo>
                <a:lnTo>
                  <a:pt x="1639842" y="113180"/>
                </a:lnTo>
                <a:lnTo>
                  <a:pt x="1598422" y="94197"/>
                </a:lnTo>
                <a:lnTo>
                  <a:pt x="1556134" y="76834"/>
                </a:lnTo>
                <a:lnTo>
                  <a:pt x="1513017" y="61131"/>
                </a:lnTo>
                <a:lnTo>
                  <a:pt x="1469110" y="47127"/>
                </a:lnTo>
                <a:lnTo>
                  <a:pt x="1424454" y="34862"/>
                </a:lnTo>
                <a:lnTo>
                  <a:pt x="1379088" y="24374"/>
                </a:lnTo>
                <a:lnTo>
                  <a:pt x="1333052" y="15705"/>
                </a:lnTo>
                <a:lnTo>
                  <a:pt x="1286386" y="8893"/>
                </a:lnTo>
                <a:lnTo>
                  <a:pt x="1239128" y="3979"/>
                </a:lnTo>
                <a:lnTo>
                  <a:pt x="1191320" y="1001"/>
                </a:lnTo>
                <a:lnTo>
                  <a:pt x="1143000" y="0"/>
                </a:lnTo>
                <a:close/>
              </a:path>
              <a:path w="2286000" h="1679575">
                <a:moveTo>
                  <a:pt x="1883177" y="271907"/>
                </a:moveTo>
                <a:lnTo>
                  <a:pt x="1143000" y="271907"/>
                </a:lnTo>
                <a:lnTo>
                  <a:pt x="1190792" y="273193"/>
                </a:lnTo>
                <a:lnTo>
                  <a:pt x="1237912" y="277009"/>
                </a:lnTo>
                <a:lnTo>
                  <a:pt x="1284292" y="283287"/>
                </a:lnTo>
                <a:lnTo>
                  <a:pt x="1329865" y="291962"/>
                </a:lnTo>
                <a:lnTo>
                  <a:pt x="1374565" y="302967"/>
                </a:lnTo>
                <a:lnTo>
                  <a:pt x="1418326" y="316236"/>
                </a:lnTo>
                <a:lnTo>
                  <a:pt x="1461082" y="331703"/>
                </a:lnTo>
                <a:lnTo>
                  <a:pt x="1502765" y="349301"/>
                </a:lnTo>
                <a:lnTo>
                  <a:pt x="1543310" y="368964"/>
                </a:lnTo>
                <a:lnTo>
                  <a:pt x="1582650" y="390625"/>
                </a:lnTo>
                <a:lnTo>
                  <a:pt x="1620718" y="414219"/>
                </a:lnTo>
                <a:lnTo>
                  <a:pt x="1657449" y="439679"/>
                </a:lnTo>
                <a:lnTo>
                  <a:pt x="1692775" y="466939"/>
                </a:lnTo>
                <a:lnTo>
                  <a:pt x="1726631" y="495932"/>
                </a:lnTo>
                <a:lnTo>
                  <a:pt x="1758950" y="526592"/>
                </a:lnTo>
                <a:lnTo>
                  <a:pt x="1789664" y="558854"/>
                </a:lnTo>
                <a:lnTo>
                  <a:pt x="1818709" y="592649"/>
                </a:lnTo>
                <a:lnTo>
                  <a:pt x="1846018" y="627914"/>
                </a:lnTo>
                <a:lnTo>
                  <a:pt x="1871523" y="664580"/>
                </a:lnTo>
                <a:lnTo>
                  <a:pt x="1895159" y="702581"/>
                </a:lnTo>
                <a:lnTo>
                  <a:pt x="1916860" y="741853"/>
                </a:lnTo>
                <a:lnTo>
                  <a:pt x="1936558" y="782327"/>
                </a:lnTo>
                <a:lnTo>
                  <a:pt x="1954188" y="823938"/>
                </a:lnTo>
                <a:lnTo>
                  <a:pt x="1969682" y="866619"/>
                </a:lnTo>
                <a:lnTo>
                  <a:pt x="1982975" y="910305"/>
                </a:lnTo>
                <a:lnTo>
                  <a:pt x="1994000" y="954928"/>
                </a:lnTo>
                <a:lnTo>
                  <a:pt x="2002691" y="1000424"/>
                </a:lnTo>
                <a:lnTo>
                  <a:pt x="2008981" y="1046724"/>
                </a:lnTo>
                <a:lnTo>
                  <a:pt x="2012804" y="1093763"/>
                </a:lnTo>
                <a:lnTo>
                  <a:pt x="2014093" y="1141476"/>
                </a:lnTo>
                <a:lnTo>
                  <a:pt x="2012804" y="1189188"/>
                </a:lnTo>
                <a:lnTo>
                  <a:pt x="2008981" y="1236228"/>
                </a:lnTo>
                <a:lnTo>
                  <a:pt x="2002691" y="1282529"/>
                </a:lnTo>
                <a:lnTo>
                  <a:pt x="1994000" y="1328025"/>
                </a:lnTo>
                <a:lnTo>
                  <a:pt x="1982975" y="1372649"/>
                </a:lnTo>
                <a:lnTo>
                  <a:pt x="1969682" y="1416335"/>
                </a:lnTo>
                <a:lnTo>
                  <a:pt x="1954188" y="1459018"/>
                </a:lnTo>
                <a:lnTo>
                  <a:pt x="1936558" y="1500630"/>
                </a:lnTo>
                <a:lnTo>
                  <a:pt x="1916860" y="1541105"/>
                </a:lnTo>
                <a:lnTo>
                  <a:pt x="1895159" y="1580377"/>
                </a:lnTo>
                <a:lnTo>
                  <a:pt x="1871523" y="1618380"/>
                </a:lnTo>
                <a:lnTo>
                  <a:pt x="1846018" y="1655048"/>
                </a:lnTo>
                <a:lnTo>
                  <a:pt x="1827124" y="1679447"/>
                </a:lnTo>
                <a:lnTo>
                  <a:pt x="2151329" y="1679447"/>
                </a:lnTo>
                <a:lnTo>
                  <a:pt x="2172679" y="1637631"/>
                </a:lnTo>
                <a:lnTo>
                  <a:pt x="2191685" y="1596267"/>
                </a:lnTo>
                <a:lnTo>
                  <a:pt x="2209069" y="1554036"/>
                </a:lnTo>
                <a:lnTo>
                  <a:pt x="2224792" y="1510977"/>
                </a:lnTo>
                <a:lnTo>
                  <a:pt x="2238814" y="1467131"/>
                </a:lnTo>
                <a:lnTo>
                  <a:pt x="2251095" y="1422536"/>
                </a:lnTo>
                <a:lnTo>
                  <a:pt x="2261595" y="1377233"/>
                </a:lnTo>
                <a:lnTo>
                  <a:pt x="2270275" y="1331261"/>
                </a:lnTo>
                <a:lnTo>
                  <a:pt x="2277095" y="1284660"/>
                </a:lnTo>
                <a:lnTo>
                  <a:pt x="2282015" y="1237469"/>
                </a:lnTo>
                <a:lnTo>
                  <a:pt x="2284997" y="1189727"/>
                </a:lnTo>
                <a:lnTo>
                  <a:pt x="2286000" y="1141476"/>
                </a:lnTo>
                <a:lnTo>
                  <a:pt x="2284997" y="1093224"/>
                </a:lnTo>
                <a:lnTo>
                  <a:pt x="2282015" y="1045483"/>
                </a:lnTo>
                <a:lnTo>
                  <a:pt x="2277095" y="998292"/>
                </a:lnTo>
                <a:lnTo>
                  <a:pt x="2270275" y="951691"/>
                </a:lnTo>
                <a:lnTo>
                  <a:pt x="2261595" y="905719"/>
                </a:lnTo>
                <a:lnTo>
                  <a:pt x="2251095" y="860416"/>
                </a:lnTo>
                <a:lnTo>
                  <a:pt x="2238814" y="815821"/>
                </a:lnTo>
                <a:lnTo>
                  <a:pt x="2224792" y="771975"/>
                </a:lnTo>
                <a:lnTo>
                  <a:pt x="2209069" y="728916"/>
                </a:lnTo>
                <a:lnTo>
                  <a:pt x="2191685" y="686685"/>
                </a:lnTo>
                <a:lnTo>
                  <a:pt x="2172679" y="645321"/>
                </a:lnTo>
                <a:lnTo>
                  <a:pt x="2152090" y="604864"/>
                </a:lnTo>
                <a:lnTo>
                  <a:pt x="2129959" y="565353"/>
                </a:lnTo>
                <a:lnTo>
                  <a:pt x="2106325" y="526827"/>
                </a:lnTo>
                <a:lnTo>
                  <a:pt x="2081227" y="489328"/>
                </a:lnTo>
                <a:lnTo>
                  <a:pt x="2054706" y="452893"/>
                </a:lnTo>
                <a:lnTo>
                  <a:pt x="2026801" y="417563"/>
                </a:lnTo>
                <a:lnTo>
                  <a:pt x="1997551" y="383378"/>
                </a:lnTo>
                <a:lnTo>
                  <a:pt x="1966997" y="350376"/>
                </a:lnTo>
                <a:lnTo>
                  <a:pt x="1935178" y="318598"/>
                </a:lnTo>
                <a:lnTo>
                  <a:pt x="1902134" y="288084"/>
                </a:lnTo>
                <a:lnTo>
                  <a:pt x="1883177" y="271907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7160" y="3194303"/>
            <a:ext cx="658495" cy="655320"/>
          </a:xfrm>
          <a:custGeom>
            <a:avLst/>
            <a:gdLst/>
            <a:ahLst/>
            <a:cxnLst/>
            <a:rect l="l" t="t" r="r" b="b"/>
            <a:pathLst>
              <a:path w="658495" h="655320">
                <a:moveTo>
                  <a:pt x="329184" y="0"/>
                </a:moveTo>
                <a:lnTo>
                  <a:pt x="280540" y="3552"/>
                </a:lnTo>
                <a:lnTo>
                  <a:pt x="234112" y="13871"/>
                </a:lnTo>
                <a:lnTo>
                  <a:pt x="190409" y="30451"/>
                </a:lnTo>
                <a:lnTo>
                  <a:pt x="149941" y="52784"/>
                </a:lnTo>
                <a:lnTo>
                  <a:pt x="113216" y="80364"/>
                </a:lnTo>
                <a:lnTo>
                  <a:pt x="80744" y="112685"/>
                </a:lnTo>
                <a:lnTo>
                  <a:pt x="53034" y="149239"/>
                </a:lnTo>
                <a:lnTo>
                  <a:pt x="30595" y="189521"/>
                </a:lnTo>
                <a:lnTo>
                  <a:pt x="13937" y="233022"/>
                </a:lnTo>
                <a:lnTo>
                  <a:pt x="3569" y="279237"/>
                </a:lnTo>
                <a:lnTo>
                  <a:pt x="0" y="327659"/>
                </a:lnTo>
                <a:lnTo>
                  <a:pt x="3569" y="376082"/>
                </a:lnTo>
                <a:lnTo>
                  <a:pt x="13937" y="422297"/>
                </a:lnTo>
                <a:lnTo>
                  <a:pt x="30595" y="465798"/>
                </a:lnTo>
                <a:lnTo>
                  <a:pt x="53034" y="506080"/>
                </a:lnTo>
                <a:lnTo>
                  <a:pt x="80744" y="542634"/>
                </a:lnTo>
                <a:lnTo>
                  <a:pt x="113216" y="574955"/>
                </a:lnTo>
                <a:lnTo>
                  <a:pt x="149941" y="602535"/>
                </a:lnTo>
                <a:lnTo>
                  <a:pt x="190409" y="624868"/>
                </a:lnTo>
                <a:lnTo>
                  <a:pt x="234112" y="641448"/>
                </a:lnTo>
                <a:lnTo>
                  <a:pt x="280540" y="651767"/>
                </a:lnTo>
                <a:lnTo>
                  <a:pt x="329184" y="655319"/>
                </a:lnTo>
                <a:lnTo>
                  <a:pt x="377827" y="651767"/>
                </a:lnTo>
                <a:lnTo>
                  <a:pt x="424255" y="641448"/>
                </a:lnTo>
                <a:lnTo>
                  <a:pt x="467958" y="624868"/>
                </a:lnTo>
                <a:lnTo>
                  <a:pt x="508426" y="602535"/>
                </a:lnTo>
                <a:lnTo>
                  <a:pt x="545151" y="574955"/>
                </a:lnTo>
                <a:lnTo>
                  <a:pt x="577623" y="542634"/>
                </a:lnTo>
                <a:lnTo>
                  <a:pt x="605333" y="506080"/>
                </a:lnTo>
                <a:lnTo>
                  <a:pt x="627772" y="465798"/>
                </a:lnTo>
                <a:lnTo>
                  <a:pt x="644430" y="422297"/>
                </a:lnTo>
                <a:lnTo>
                  <a:pt x="654798" y="376082"/>
                </a:lnTo>
                <a:lnTo>
                  <a:pt x="658368" y="327659"/>
                </a:lnTo>
                <a:lnTo>
                  <a:pt x="654798" y="279237"/>
                </a:lnTo>
                <a:lnTo>
                  <a:pt x="644430" y="233022"/>
                </a:lnTo>
                <a:lnTo>
                  <a:pt x="627772" y="189521"/>
                </a:lnTo>
                <a:lnTo>
                  <a:pt x="605333" y="149239"/>
                </a:lnTo>
                <a:lnTo>
                  <a:pt x="577623" y="112685"/>
                </a:lnTo>
                <a:lnTo>
                  <a:pt x="545151" y="80364"/>
                </a:lnTo>
                <a:lnTo>
                  <a:pt x="508426" y="52784"/>
                </a:lnTo>
                <a:lnTo>
                  <a:pt x="467958" y="30451"/>
                </a:lnTo>
                <a:lnTo>
                  <a:pt x="424255" y="13871"/>
                </a:lnTo>
                <a:lnTo>
                  <a:pt x="377827" y="3552"/>
                </a:lnTo>
                <a:lnTo>
                  <a:pt x="329184" y="0"/>
                </a:lnTo>
                <a:close/>
              </a:path>
            </a:pathLst>
          </a:custGeom>
          <a:solidFill>
            <a:srgbClr val="BACD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7952" y="4218432"/>
            <a:ext cx="1207135" cy="927100"/>
          </a:xfrm>
          <a:custGeom>
            <a:avLst/>
            <a:gdLst/>
            <a:ahLst/>
            <a:cxnLst/>
            <a:rect l="l" t="t" r="r" b="b"/>
            <a:pathLst>
              <a:path w="1207135" h="927100">
                <a:moveTo>
                  <a:pt x="603504" y="0"/>
                </a:moveTo>
                <a:lnTo>
                  <a:pt x="556339" y="1815"/>
                </a:lnTo>
                <a:lnTo>
                  <a:pt x="510168" y="7173"/>
                </a:lnTo>
                <a:lnTo>
                  <a:pt x="465124" y="15938"/>
                </a:lnTo>
                <a:lnTo>
                  <a:pt x="421341" y="27977"/>
                </a:lnTo>
                <a:lnTo>
                  <a:pt x="378953" y="43156"/>
                </a:lnTo>
                <a:lnTo>
                  <a:pt x="338095" y="61339"/>
                </a:lnTo>
                <a:lnTo>
                  <a:pt x="298901" y="82394"/>
                </a:lnTo>
                <a:lnTo>
                  <a:pt x="261505" y="106186"/>
                </a:lnTo>
                <a:lnTo>
                  <a:pt x="226040" y="132581"/>
                </a:lnTo>
                <a:lnTo>
                  <a:pt x="192642" y="161444"/>
                </a:lnTo>
                <a:lnTo>
                  <a:pt x="161444" y="192642"/>
                </a:lnTo>
                <a:lnTo>
                  <a:pt x="132581" y="226040"/>
                </a:lnTo>
                <a:lnTo>
                  <a:pt x="106186" y="261505"/>
                </a:lnTo>
                <a:lnTo>
                  <a:pt x="82394" y="298901"/>
                </a:lnTo>
                <a:lnTo>
                  <a:pt x="61339" y="338095"/>
                </a:lnTo>
                <a:lnTo>
                  <a:pt x="43156" y="378953"/>
                </a:lnTo>
                <a:lnTo>
                  <a:pt x="27977" y="421341"/>
                </a:lnTo>
                <a:lnTo>
                  <a:pt x="15938" y="465124"/>
                </a:lnTo>
                <a:lnTo>
                  <a:pt x="7173" y="510168"/>
                </a:lnTo>
                <a:lnTo>
                  <a:pt x="1815" y="556339"/>
                </a:lnTo>
                <a:lnTo>
                  <a:pt x="0" y="603503"/>
                </a:lnTo>
                <a:lnTo>
                  <a:pt x="1815" y="650667"/>
                </a:lnTo>
                <a:lnTo>
                  <a:pt x="7173" y="696838"/>
                </a:lnTo>
                <a:lnTo>
                  <a:pt x="15938" y="741881"/>
                </a:lnTo>
                <a:lnTo>
                  <a:pt x="27977" y="785664"/>
                </a:lnTo>
                <a:lnTo>
                  <a:pt x="43156" y="828051"/>
                </a:lnTo>
                <a:lnTo>
                  <a:pt x="61339" y="868909"/>
                </a:lnTo>
                <a:lnTo>
                  <a:pt x="82394" y="908103"/>
                </a:lnTo>
                <a:lnTo>
                  <a:pt x="94156" y="926590"/>
                </a:lnTo>
                <a:lnTo>
                  <a:pt x="1112836" y="926590"/>
                </a:lnTo>
                <a:lnTo>
                  <a:pt x="1145657" y="868909"/>
                </a:lnTo>
                <a:lnTo>
                  <a:pt x="1163843" y="828051"/>
                </a:lnTo>
                <a:lnTo>
                  <a:pt x="1179024" y="785664"/>
                </a:lnTo>
                <a:lnTo>
                  <a:pt x="1191065" y="741881"/>
                </a:lnTo>
                <a:lnTo>
                  <a:pt x="1199833" y="696838"/>
                </a:lnTo>
                <a:lnTo>
                  <a:pt x="1200739" y="689025"/>
                </a:lnTo>
                <a:lnTo>
                  <a:pt x="603504" y="689025"/>
                </a:lnTo>
                <a:lnTo>
                  <a:pt x="570215" y="682304"/>
                </a:lnTo>
                <a:lnTo>
                  <a:pt x="543031" y="663976"/>
                </a:lnTo>
                <a:lnTo>
                  <a:pt x="524703" y="636792"/>
                </a:lnTo>
                <a:lnTo>
                  <a:pt x="517982" y="603503"/>
                </a:lnTo>
                <a:lnTo>
                  <a:pt x="524703" y="570215"/>
                </a:lnTo>
                <a:lnTo>
                  <a:pt x="543031" y="543031"/>
                </a:lnTo>
                <a:lnTo>
                  <a:pt x="570215" y="524703"/>
                </a:lnTo>
                <a:lnTo>
                  <a:pt x="603504" y="517982"/>
                </a:lnTo>
                <a:lnTo>
                  <a:pt x="1200740" y="517982"/>
                </a:lnTo>
                <a:lnTo>
                  <a:pt x="1199833" y="510168"/>
                </a:lnTo>
                <a:lnTo>
                  <a:pt x="1191065" y="465124"/>
                </a:lnTo>
                <a:lnTo>
                  <a:pt x="1179024" y="421341"/>
                </a:lnTo>
                <a:lnTo>
                  <a:pt x="1163843" y="378953"/>
                </a:lnTo>
                <a:lnTo>
                  <a:pt x="1145657" y="338095"/>
                </a:lnTo>
                <a:lnTo>
                  <a:pt x="1124599" y="298901"/>
                </a:lnTo>
                <a:lnTo>
                  <a:pt x="1100804" y="261505"/>
                </a:lnTo>
                <a:lnTo>
                  <a:pt x="1074406" y="226040"/>
                </a:lnTo>
                <a:lnTo>
                  <a:pt x="1045540" y="192642"/>
                </a:lnTo>
                <a:lnTo>
                  <a:pt x="1014340" y="161444"/>
                </a:lnTo>
                <a:lnTo>
                  <a:pt x="980940" y="132581"/>
                </a:lnTo>
                <a:lnTo>
                  <a:pt x="945475" y="106186"/>
                </a:lnTo>
                <a:lnTo>
                  <a:pt x="908078" y="82394"/>
                </a:lnTo>
                <a:lnTo>
                  <a:pt x="868884" y="61339"/>
                </a:lnTo>
                <a:lnTo>
                  <a:pt x="828027" y="43156"/>
                </a:lnTo>
                <a:lnTo>
                  <a:pt x="785642" y="27977"/>
                </a:lnTo>
                <a:lnTo>
                  <a:pt x="741863" y="15938"/>
                </a:lnTo>
                <a:lnTo>
                  <a:pt x="696824" y="7173"/>
                </a:lnTo>
                <a:lnTo>
                  <a:pt x="650659" y="1815"/>
                </a:lnTo>
                <a:lnTo>
                  <a:pt x="603504" y="0"/>
                </a:lnTo>
                <a:close/>
              </a:path>
              <a:path w="1207135" h="927100">
                <a:moveTo>
                  <a:pt x="1200740" y="517982"/>
                </a:moveTo>
                <a:lnTo>
                  <a:pt x="603504" y="517982"/>
                </a:lnTo>
                <a:lnTo>
                  <a:pt x="636792" y="524703"/>
                </a:lnTo>
                <a:lnTo>
                  <a:pt x="663976" y="543031"/>
                </a:lnTo>
                <a:lnTo>
                  <a:pt x="682304" y="570215"/>
                </a:lnTo>
                <a:lnTo>
                  <a:pt x="689025" y="603503"/>
                </a:lnTo>
                <a:lnTo>
                  <a:pt x="682304" y="636792"/>
                </a:lnTo>
                <a:lnTo>
                  <a:pt x="663976" y="663976"/>
                </a:lnTo>
                <a:lnTo>
                  <a:pt x="636792" y="682304"/>
                </a:lnTo>
                <a:lnTo>
                  <a:pt x="603504" y="689025"/>
                </a:lnTo>
                <a:lnTo>
                  <a:pt x="1200739" y="689025"/>
                </a:lnTo>
                <a:lnTo>
                  <a:pt x="1205191" y="650667"/>
                </a:lnTo>
                <a:lnTo>
                  <a:pt x="1207008" y="603503"/>
                </a:lnTo>
                <a:lnTo>
                  <a:pt x="1205191" y="556339"/>
                </a:lnTo>
                <a:lnTo>
                  <a:pt x="1200740" y="517982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4840" y="254203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17" y="7766"/>
                </a:lnTo>
                <a:lnTo>
                  <a:pt x="62380" y="29394"/>
                </a:lnTo>
                <a:lnTo>
                  <a:pt x="29394" y="62380"/>
                </a:lnTo>
                <a:lnTo>
                  <a:pt x="7766" y="104217"/>
                </a:lnTo>
                <a:lnTo>
                  <a:pt x="0" y="152400"/>
                </a:lnTo>
                <a:lnTo>
                  <a:pt x="7766" y="200582"/>
                </a:lnTo>
                <a:lnTo>
                  <a:pt x="29394" y="242419"/>
                </a:lnTo>
                <a:lnTo>
                  <a:pt x="62380" y="275405"/>
                </a:lnTo>
                <a:lnTo>
                  <a:pt x="104217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E8004B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7598664" y="0"/>
            <a:ext cx="1371600" cy="1460500"/>
            <a:chOff x="7598664" y="0"/>
            <a:chExt cx="1371600" cy="1460500"/>
          </a:xfrm>
        </p:grpSpPr>
        <p:sp>
          <p:nvSpPr>
            <p:cNvPr id="14" name="object 14"/>
            <p:cNvSpPr/>
            <p:nvPr/>
          </p:nvSpPr>
          <p:spPr>
            <a:xfrm>
              <a:off x="7598664" y="0"/>
              <a:ext cx="1371600" cy="1069975"/>
            </a:xfrm>
            <a:custGeom>
              <a:avLst/>
              <a:gdLst/>
              <a:ahLst/>
              <a:cxnLst/>
              <a:rect l="l" t="t" r="r" b="b"/>
              <a:pathLst>
                <a:path w="1371600" h="1069975">
                  <a:moveTo>
                    <a:pt x="1253614" y="0"/>
                  </a:moveTo>
                  <a:lnTo>
                    <a:pt x="117985" y="0"/>
                  </a:lnTo>
                  <a:lnTo>
                    <a:pt x="101548" y="24773"/>
                  </a:lnTo>
                  <a:lnTo>
                    <a:pt x="78696" y="64807"/>
                  </a:lnTo>
                  <a:lnTo>
                    <a:pt x="58514" y="106466"/>
                  </a:lnTo>
                  <a:lnTo>
                    <a:pt x="41118" y="149634"/>
                  </a:lnTo>
                  <a:lnTo>
                    <a:pt x="26625" y="194195"/>
                  </a:lnTo>
                  <a:lnTo>
                    <a:pt x="15151" y="240033"/>
                  </a:lnTo>
                  <a:lnTo>
                    <a:pt x="6811" y="287032"/>
                  </a:lnTo>
                  <a:lnTo>
                    <a:pt x="1722" y="335076"/>
                  </a:lnTo>
                  <a:lnTo>
                    <a:pt x="0" y="384047"/>
                  </a:lnTo>
                  <a:lnTo>
                    <a:pt x="1722" y="433019"/>
                  </a:lnTo>
                  <a:lnTo>
                    <a:pt x="6811" y="481063"/>
                  </a:lnTo>
                  <a:lnTo>
                    <a:pt x="15151" y="528061"/>
                  </a:lnTo>
                  <a:lnTo>
                    <a:pt x="26625" y="573899"/>
                  </a:lnTo>
                  <a:lnTo>
                    <a:pt x="41118" y="618461"/>
                  </a:lnTo>
                  <a:lnTo>
                    <a:pt x="58514" y="661629"/>
                  </a:lnTo>
                  <a:lnTo>
                    <a:pt x="78696" y="703288"/>
                  </a:lnTo>
                  <a:lnTo>
                    <a:pt x="101548" y="743322"/>
                  </a:lnTo>
                  <a:lnTo>
                    <a:pt x="126954" y="781614"/>
                  </a:lnTo>
                  <a:lnTo>
                    <a:pt x="154798" y="818049"/>
                  </a:lnTo>
                  <a:lnTo>
                    <a:pt x="184964" y="852511"/>
                  </a:lnTo>
                  <a:lnTo>
                    <a:pt x="217336" y="884883"/>
                  </a:lnTo>
                  <a:lnTo>
                    <a:pt x="251798" y="915049"/>
                  </a:lnTo>
                  <a:lnTo>
                    <a:pt x="288233" y="942893"/>
                  </a:lnTo>
                  <a:lnTo>
                    <a:pt x="326525" y="968299"/>
                  </a:lnTo>
                  <a:lnTo>
                    <a:pt x="366559" y="991151"/>
                  </a:lnTo>
                  <a:lnTo>
                    <a:pt x="408218" y="1011333"/>
                  </a:lnTo>
                  <a:lnTo>
                    <a:pt x="451386" y="1028729"/>
                  </a:lnTo>
                  <a:lnTo>
                    <a:pt x="495947" y="1043222"/>
                  </a:lnTo>
                  <a:lnTo>
                    <a:pt x="541785" y="1054696"/>
                  </a:lnTo>
                  <a:lnTo>
                    <a:pt x="588784" y="1063036"/>
                  </a:lnTo>
                  <a:lnTo>
                    <a:pt x="636828" y="1068125"/>
                  </a:lnTo>
                  <a:lnTo>
                    <a:pt x="685800" y="1069847"/>
                  </a:lnTo>
                  <a:lnTo>
                    <a:pt x="734771" y="1068125"/>
                  </a:lnTo>
                  <a:lnTo>
                    <a:pt x="782815" y="1063036"/>
                  </a:lnTo>
                  <a:lnTo>
                    <a:pt x="829814" y="1054696"/>
                  </a:lnTo>
                  <a:lnTo>
                    <a:pt x="875652" y="1043222"/>
                  </a:lnTo>
                  <a:lnTo>
                    <a:pt x="920213" y="1028729"/>
                  </a:lnTo>
                  <a:lnTo>
                    <a:pt x="963381" y="1011333"/>
                  </a:lnTo>
                  <a:lnTo>
                    <a:pt x="1005040" y="991151"/>
                  </a:lnTo>
                  <a:lnTo>
                    <a:pt x="1045074" y="968299"/>
                  </a:lnTo>
                  <a:lnTo>
                    <a:pt x="1083366" y="942893"/>
                  </a:lnTo>
                  <a:lnTo>
                    <a:pt x="1119801" y="915049"/>
                  </a:lnTo>
                  <a:lnTo>
                    <a:pt x="1154263" y="884883"/>
                  </a:lnTo>
                  <a:lnTo>
                    <a:pt x="1186635" y="852511"/>
                  </a:lnTo>
                  <a:lnTo>
                    <a:pt x="1216801" y="818049"/>
                  </a:lnTo>
                  <a:lnTo>
                    <a:pt x="1244645" y="781614"/>
                  </a:lnTo>
                  <a:lnTo>
                    <a:pt x="1270051" y="743322"/>
                  </a:lnTo>
                  <a:lnTo>
                    <a:pt x="1292903" y="703288"/>
                  </a:lnTo>
                  <a:lnTo>
                    <a:pt x="1313085" y="661629"/>
                  </a:lnTo>
                  <a:lnTo>
                    <a:pt x="1330481" y="618461"/>
                  </a:lnTo>
                  <a:lnTo>
                    <a:pt x="1344974" y="573899"/>
                  </a:lnTo>
                  <a:lnTo>
                    <a:pt x="1356448" y="528061"/>
                  </a:lnTo>
                  <a:lnTo>
                    <a:pt x="1364788" y="481063"/>
                  </a:lnTo>
                  <a:lnTo>
                    <a:pt x="1369877" y="433019"/>
                  </a:lnTo>
                  <a:lnTo>
                    <a:pt x="1371600" y="384047"/>
                  </a:lnTo>
                  <a:lnTo>
                    <a:pt x="1369877" y="335076"/>
                  </a:lnTo>
                  <a:lnTo>
                    <a:pt x="1364788" y="287032"/>
                  </a:lnTo>
                  <a:lnTo>
                    <a:pt x="1356448" y="240033"/>
                  </a:lnTo>
                  <a:lnTo>
                    <a:pt x="1344974" y="194195"/>
                  </a:lnTo>
                  <a:lnTo>
                    <a:pt x="1330481" y="149634"/>
                  </a:lnTo>
                  <a:lnTo>
                    <a:pt x="1313085" y="106466"/>
                  </a:lnTo>
                  <a:lnTo>
                    <a:pt x="1292903" y="64807"/>
                  </a:lnTo>
                  <a:lnTo>
                    <a:pt x="1270051" y="24773"/>
                  </a:lnTo>
                  <a:lnTo>
                    <a:pt x="1253614" y="0"/>
                  </a:lnTo>
                  <a:close/>
                </a:path>
              </a:pathLst>
            </a:custGeom>
            <a:solidFill>
              <a:srgbClr val="BACD00">
                <a:alpha val="86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244840" y="801623"/>
              <a:ext cx="658495" cy="658495"/>
            </a:xfrm>
            <a:custGeom>
              <a:avLst/>
              <a:gdLst/>
              <a:ahLst/>
              <a:cxnLst/>
              <a:rect l="l" t="t" r="r" b="b"/>
              <a:pathLst>
                <a:path w="658495" h="658494">
                  <a:moveTo>
                    <a:pt x="329183" y="0"/>
                  </a:moveTo>
                  <a:lnTo>
                    <a:pt x="280525" y="3567"/>
                  </a:lnTo>
                  <a:lnTo>
                    <a:pt x="234089" y="13932"/>
                  </a:lnTo>
                  <a:lnTo>
                    <a:pt x="190382" y="30585"/>
                  </a:lnTo>
                  <a:lnTo>
                    <a:pt x="149913" y="53018"/>
                  </a:lnTo>
                  <a:lnTo>
                    <a:pt x="113190" y="80722"/>
                  </a:lnTo>
                  <a:lnTo>
                    <a:pt x="80722" y="113190"/>
                  </a:lnTo>
                  <a:lnTo>
                    <a:pt x="53018" y="149913"/>
                  </a:lnTo>
                  <a:lnTo>
                    <a:pt x="30585" y="190382"/>
                  </a:lnTo>
                  <a:lnTo>
                    <a:pt x="13932" y="234089"/>
                  </a:lnTo>
                  <a:lnTo>
                    <a:pt x="3567" y="280525"/>
                  </a:lnTo>
                  <a:lnTo>
                    <a:pt x="0" y="329184"/>
                  </a:lnTo>
                  <a:lnTo>
                    <a:pt x="3567" y="377842"/>
                  </a:lnTo>
                  <a:lnTo>
                    <a:pt x="13932" y="424278"/>
                  </a:lnTo>
                  <a:lnTo>
                    <a:pt x="30585" y="467985"/>
                  </a:lnTo>
                  <a:lnTo>
                    <a:pt x="53018" y="508454"/>
                  </a:lnTo>
                  <a:lnTo>
                    <a:pt x="80722" y="545177"/>
                  </a:lnTo>
                  <a:lnTo>
                    <a:pt x="113190" y="577645"/>
                  </a:lnTo>
                  <a:lnTo>
                    <a:pt x="149913" y="605349"/>
                  </a:lnTo>
                  <a:lnTo>
                    <a:pt x="190382" y="627782"/>
                  </a:lnTo>
                  <a:lnTo>
                    <a:pt x="234089" y="644435"/>
                  </a:lnTo>
                  <a:lnTo>
                    <a:pt x="280525" y="654800"/>
                  </a:lnTo>
                  <a:lnTo>
                    <a:pt x="329183" y="658367"/>
                  </a:lnTo>
                  <a:lnTo>
                    <a:pt x="377842" y="654800"/>
                  </a:lnTo>
                  <a:lnTo>
                    <a:pt x="424278" y="644435"/>
                  </a:lnTo>
                  <a:lnTo>
                    <a:pt x="467985" y="627782"/>
                  </a:lnTo>
                  <a:lnTo>
                    <a:pt x="508454" y="605349"/>
                  </a:lnTo>
                  <a:lnTo>
                    <a:pt x="545177" y="577645"/>
                  </a:lnTo>
                  <a:lnTo>
                    <a:pt x="577645" y="545177"/>
                  </a:lnTo>
                  <a:lnTo>
                    <a:pt x="605349" y="508454"/>
                  </a:lnTo>
                  <a:lnTo>
                    <a:pt x="627782" y="467985"/>
                  </a:lnTo>
                  <a:lnTo>
                    <a:pt x="644435" y="424278"/>
                  </a:lnTo>
                  <a:lnTo>
                    <a:pt x="654800" y="377842"/>
                  </a:lnTo>
                  <a:lnTo>
                    <a:pt x="658367" y="329184"/>
                  </a:lnTo>
                  <a:lnTo>
                    <a:pt x="654800" y="280525"/>
                  </a:lnTo>
                  <a:lnTo>
                    <a:pt x="644435" y="234089"/>
                  </a:lnTo>
                  <a:lnTo>
                    <a:pt x="627782" y="190382"/>
                  </a:lnTo>
                  <a:lnTo>
                    <a:pt x="605349" y="149913"/>
                  </a:lnTo>
                  <a:lnTo>
                    <a:pt x="577645" y="113190"/>
                  </a:lnTo>
                  <a:lnTo>
                    <a:pt x="545177" y="80722"/>
                  </a:lnTo>
                  <a:lnTo>
                    <a:pt x="508454" y="53018"/>
                  </a:lnTo>
                  <a:lnTo>
                    <a:pt x="467985" y="30585"/>
                  </a:lnTo>
                  <a:lnTo>
                    <a:pt x="424278" y="13932"/>
                  </a:lnTo>
                  <a:lnTo>
                    <a:pt x="377842" y="3567"/>
                  </a:lnTo>
                  <a:lnTo>
                    <a:pt x="329183" y="0"/>
                  </a:lnTo>
                  <a:close/>
                </a:path>
              </a:pathLst>
            </a:custGeom>
            <a:solidFill>
              <a:srgbClr val="64BA47">
                <a:alpha val="86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214884" y="696467"/>
            <a:ext cx="871855" cy="871855"/>
          </a:xfrm>
          <a:custGeom>
            <a:avLst/>
            <a:gdLst/>
            <a:ahLst/>
            <a:cxnLst/>
            <a:rect l="l" t="t" r="r" b="b"/>
            <a:pathLst>
              <a:path w="871855" h="871855">
                <a:moveTo>
                  <a:pt x="0" y="435863"/>
                </a:moveTo>
                <a:lnTo>
                  <a:pt x="2557" y="388381"/>
                </a:lnTo>
                <a:lnTo>
                  <a:pt x="10053" y="342377"/>
                </a:lnTo>
                <a:lnTo>
                  <a:pt x="22221" y="298118"/>
                </a:lnTo>
                <a:lnTo>
                  <a:pt x="38795" y="255870"/>
                </a:lnTo>
                <a:lnTo>
                  <a:pt x="59509" y="215900"/>
                </a:lnTo>
                <a:lnTo>
                  <a:pt x="84097" y="178472"/>
                </a:lnTo>
                <a:lnTo>
                  <a:pt x="112295" y="143854"/>
                </a:lnTo>
                <a:lnTo>
                  <a:pt x="143834" y="112312"/>
                </a:lnTo>
                <a:lnTo>
                  <a:pt x="178450" y="84112"/>
                </a:lnTo>
                <a:lnTo>
                  <a:pt x="215877" y="59520"/>
                </a:lnTo>
                <a:lnTo>
                  <a:pt x="255848" y="38803"/>
                </a:lnTo>
                <a:lnTo>
                  <a:pt x="298099" y="22226"/>
                </a:lnTo>
                <a:lnTo>
                  <a:pt x="342362" y="10055"/>
                </a:lnTo>
                <a:lnTo>
                  <a:pt x="388372" y="2558"/>
                </a:lnTo>
                <a:lnTo>
                  <a:pt x="435864" y="0"/>
                </a:lnTo>
                <a:lnTo>
                  <a:pt x="483355" y="2558"/>
                </a:lnTo>
                <a:lnTo>
                  <a:pt x="529365" y="10055"/>
                </a:lnTo>
                <a:lnTo>
                  <a:pt x="573628" y="22226"/>
                </a:lnTo>
                <a:lnTo>
                  <a:pt x="615879" y="38803"/>
                </a:lnTo>
                <a:lnTo>
                  <a:pt x="655850" y="59520"/>
                </a:lnTo>
                <a:lnTo>
                  <a:pt x="693277" y="84112"/>
                </a:lnTo>
                <a:lnTo>
                  <a:pt x="727893" y="112312"/>
                </a:lnTo>
                <a:lnTo>
                  <a:pt x="759432" y="143854"/>
                </a:lnTo>
                <a:lnTo>
                  <a:pt x="787630" y="178472"/>
                </a:lnTo>
                <a:lnTo>
                  <a:pt x="812218" y="215900"/>
                </a:lnTo>
                <a:lnTo>
                  <a:pt x="832932" y="255870"/>
                </a:lnTo>
                <a:lnTo>
                  <a:pt x="849506" y="298118"/>
                </a:lnTo>
                <a:lnTo>
                  <a:pt x="861674" y="342377"/>
                </a:lnTo>
                <a:lnTo>
                  <a:pt x="869170" y="388381"/>
                </a:lnTo>
                <a:lnTo>
                  <a:pt x="871728" y="435863"/>
                </a:lnTo>
                <a:lnTo>
                  <a:pt x="869170" y="483346"/>
                </a:lnTo>
                <a:lnTo>
                  <a:pt x="861674" y="529350"/>
                </a:lnTo>
                <a:lnTo>
                  <a:pt x="849506" y="573609"/>
                </a:lnTo>
                <a:lnTo>
                  <a:pt x="832932" y="615857"/>
                </a:lnTo>
                <a:lnTo>
                  <a:pt x="812218" y="655827"/>
                </a:lnTo>
                <a:lnTo>
                  <a:pt x="787630" y="693255"/>
                </a:lnTo>
                <a:lnTo>
                  <a:pt x="759432" y="727873"/>
                </a:lnTo>
                <a:lnTo>
                  <a:pt x="727893" y="759415"/>
                </a:lnTo>
                <a:lnTo>
                  <a:pt x="693277" y="787615"/>
                </a:lnTo>
                <a:lnTo>
                  <a:pt x="655850" y="812207"/>
                </a:lnTo>
                <a:lnTo>
                  <a:pt x="615879" y="832924"/>
                </a:lnTo>
                <a:lnTo>
                  <a:pt x="573628" y="849501"/>
                </a:lnTo>
                <a:lnTo>
                  <a:pt x="529365" y="861672"/>
                </a:lnTo>
                <a:lnTo>
                  <a:pt x="483355" y="869169"/>
                </a:lnTo>
                <a:lnTo>
                  <a:pt x="435864" y="871727"/>
                </a:lnTo>
                <a:lnTo>
                  <a:pt x="388372" y="869169"/>
                </a:lnTo>
                <a:lnTo>
                  <a:pt x="342362" y="861672"/>
                </a:lnTo>
                <a:lnTo>
                  <a:pt x="298099" y="849501"/>
                </a:lnTo>
                <a:lnTo>
                  <a:pt x="255848" y="832924"/>
                </a:lnTo>
                <a:lnTo>
                  <a:pt x="215877" y="812207"/>
                </a:lnTo>
                <a:lnTo>
                  <a:pt x="178450" y="787615"/>
                </a:lnTo>
                <a:lnTo>
                  <a:pt x="143834" y="759415"/>
                </a:lnTo>
                <a:lnTo>
                  <a:pt x="112295" y="727873"/>
                </a:lnTo>
                <a:lnTo>
                  <a:pt x="84097" y="693255"/>
                </a:lnTo>
                <a:lnTo>
                  <a:pt x="59509" y="655827"/>
                </a:lnTo>
                <a:lnTo>
                  <a:pt x="38795" y="615857"/>
                </a:lnTo>
                <a:lnTo>
                  <a:pt x="22221" y="573609"/>
                </a:lnTo>
                <a:lnTo>
                  <a:pt x="10053" y="529350"/>
                </a:lnTo>
                <a:lnTo>
                  <a:pt x="2557" y="483346"/>
                </a:lnTo>
                <a:lnTo>
                  <a:pt x="0" y="435863"/>
                </a:lnTo>
                <a:close/>
              </a:path>
            </a:pathLst>
          </a:custGeom>
          <a:ln w="9144">
            <a:solidFill>
              <a:srgbClr val="00ACC3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933700"/>
            <a:ext cx="1056640" cy="1179830"/>
          </a:xfrm>
          <a:custGeom>
            <a:avLst/>
            <a:gdLst/>
            <a:ahLst/>
            <a:cxnLst/>
            <a:rect l="l" t="t" r="r" b="b"/>
            <a:pathLst>
              <a:path w="1056640" h="1179829">
                <a:moveTo>
                  <a:pt x="0" y="232744"/>
                </a:moveTo>
                <a:lnTo>
                  <a:pt x="51901" y="172735"/>
                </a:lnTo>
                <a:lnTo>
                  <a:pt x="85031" y="141964"/>
                </a:lnTo>
                <a:lnTo>
                  <a:pt x="120445" y="113787"/>
                </a:lnTo>
                <a:lnTo>
                  <a:pt x="157994" y="88358"/>
                </a:lnTo>
                <a:lnTo>
                  <a:pt x="197525" y="65826"/>
                </a:lnTo>
                <a:lnTo>
                  <a:pt x="238888" y="46345"/>
                </a:lnTo>
                <a:lnTo>
                  <a:pt x="281930" y="30065"/>
                </a:lnTo>
                <a:lnTo>
                  <a:pt x="326500" y="17139"/>
                </a:lnTo>
                <a:lnTo>
                  <a:pt x="372447" y="7718"/>
                </a:lnTo>
                <a:lnTo>
                  <a:pt x="419620" y="1954"/>
                </a:lnTo>
                <a:lnTo>
                  <a:pt x="467868" y="0"/>
                </a:lnTo>
                <a:lnTo>
                  <a:pt x="516115" y="1954"/>
                </a:lnTo>
                <a:lnTo>
                  <a:pt x="563288" y="7718"/>
                </a:lnTo>
                <a:lnTo>
                  <a:pt x="609235" y="17139"/>
                </a:lnTo>
                <a:lnTo>
                  <a:pt x="653805" y="30065"/>
                </a:lnTo>
                <a:lnTo>
                  <a:pt x="696847" y="46345"/>
                </a:lnTo>
                <a:lnTo>
                  <a:pt x="738210" y="65826"/>
                </a:lnTo>
                <a:lnTo>
                  <a:pt x="777741" y="88358"/>
                </a:lnTo>
                <a:lnTo>
                  <a:pt x="815290" y="113787"/>
                </a:lnTo>
                <a:lnTo>
                  <a:pt x="850704" y="141964"/>
                </a:lnTo>
                <a:lnTo>
                  <a:pt x="883834" y="172735"/>
                </a:lnTo>
                <a:lnTo>
                  <a:pt x="914527" y="205950"/>
                </a:lnTo>
                <a:lnTo>
                  <a:pt x="942631" y="241456"/>
                </a:lnTo>
                <a:lnTo>
                  <a:pt x="967997" y="279102"/>
                </a:lnTo>
                <a:lnTo>
                  <a:pt x="990471" y="318735"/>
                </a:lnTo>
                <a:lnTo>
                  <a:pt x="1009903" y="360205"/>
                </a:lnTo>
                <a:lnTo>
                  <a:pt x="1026142" y="403360"/>
                </a:lnTo>
                <a:lnTo>
                  <a:pt x="1039035" y="448047"/>
                </a:lnTo>
                <a:lnTo>
                  <a:pt x="1048432" y="494115"/>
                </a:lnTo>
                <a:lnTo>
                  <a:pt x="1054181" y="541412"/>
                </a:lnTo>
                <a:lnTo>
                  <a:pt x="1056132" y="589788"/>
                </a:lnTo>
                <a:lnTo>
                  <a:pt x="1054181" y="638163"/>
                </a:lnTo>
                <a:lnTo>
                  <a:pt x="1048432" y="685460"/>
                </a:lnTo>
                <a:lnTo>
                  <a:pt x="1039035" y="731528"/>
                </a:lnTo>
                <a:lnTo>
                  <a:pt x="1026142" y="776215"/>
                </a:lnTo>
                <a:lnTo>
                  <a:pt x="1009903" y="819370"/>
                </a:lnTo>
                <a:lnTo>
                  <a:pt x="990471" y="860840"/>
                </a:lnTo>
                <a:lnTo>
                  <a:pt x="967997" y="900473"/>
                </a:lnTo>
                <a:lnTo>
                  <a:pt x="942631" y="938119"/>
                </a:lnTo>
                <a:lnTo>
                  <a:pt x="914527" y="973625"/>
                </a:lnTo>
                <a:lnTo>
                  <a:pt x="883834" y="1006840"/>
                </a:lnTo>
                <a:lnTo>
                  <a:pt x="850704" y="1037611"/>
                </a:lnTo>
                <a:lnTo>
                  <a:pt x="815290" y="1065788"/>
                </a:lnTo>
                <a:lnTo>
                  <a:pt x="777741" y="1091217"/>
                </a:lnTo>
                <a:lnTo>
                  <a:pt x="738210" y="1113749"/>
                </a:lnTo>
                <a:lnTo>
                  <a:pt x="696847" y="1133230"/>
                </a:lnTo>
                <a:lnTo>
                  <a:pt x="653805" y="1149510"/>
                </a:lnTo>
                <a:lnTo>
                  <a:pt x="609235" y="1162436"/>
                </a:lnTo>
                <a:lnTo>
                  <a:pt x="563288" y="1171857"/>
                </a:lnTo>
                <a:lnTo>
                  <a:pt x="516115" y="1177621"/>
                </a:lnTo>
                <a:lnTo>
                  <a:pt x="467868" y="1179576"/>
                </a:lnTo>
                <a:lnTo>
                  <a:pt x="419620" y="1177621"/>
                </a:lnTo>
                <a:lnTo>
                  <a:pt x="372447" y="1171857"/>
                </a:lnTo>
                <a:lnTo>
                  <a:pt x="326500" y="1162436"/>
                </a:lnTo>
                <a:lnTo>
                  <a:pt x="281930" y="1149510"/>
                </a:lnTo>
                <a:lnTo>
                  <a:pt x="238888" y="1133230"/>
                </a:lnTo>
                <a:lnTo>
                  <a:pt x="197525" y="1113749"/>
                </a:lnTo>
                <a:lnTo>
                  <a:pt x="157994" y="1091217"/>
                </a:lnTo>
                <a:lnTo>
                  <a:pt x="120445" y="1065788"/>
                </a:lnTo>
                <a:lnTo>
                  <a:pt x="85031" y="1037611"/>
                </a:lnTo>
                <a:lnTo>
                  <a:pt x="51901" y="1006840"/>
                </a:lnTo>
                <a:lnTo>
                  <a:pt x="21208" y="973625"/>
                </a:lnTo>
                <a:lnTo>
                  <a:pt x="0" y="946831"/>
                </a:lnTo>
              </a:path>
            </a:pathLst>
          </a:custGeom>
          <a:ln w="9144">
            <a:solidFill>
              <a:srgbClr val="BACD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51876" y="708659"/>
            <a:ext cx="847725" cy="847725"/>
          </a:xfrm>
          <a:custGeom>
            <a:avLst/>
            <a:gdLst/>
            <a:ahLst/>
            <a:cxnLst/>
            <a:rect l="l" t="t" r="r" b="b"/>
            <a:pathLst>
              <a:path w="847725" h="847725">
                <a:moveTo>
                  <a:pt x="0" y="423672"/>
                </a:moveTo>
                <a:lnTo>
                  <a:pt x="2851" y="374272"/>
                </a:lnTo>
                <a:lnTo>
                  <a:pt x="11192" y="326544"/>
                </a:lnTo>
                <a:lnTo>
                  <a:pt x="24705" y="280806"/>
                </a:lnTo>
                <a:lnTo>
                  <a:pt x="43071" y="237375"/>
                </a:lnTo>
                <a:lnTo>
                  <a:pt x="65973" y="196570"/>
                </a:lnTo>
                <a:lnTo>
                  <a:pt x="93092" y="158709"/>
                </a:lnTo>
                <a:lnTo>
                  <a:pt x="124110" y="124110"/>
                </a:lnTo>
                <a:lnTo>
                  <a:pt x="158709" y="93092"/>
                </a:lnTo>
                <a:lnTo>
                  <a:pt x="196570" y="65973"/>
                </a:lnTo>
                <a:lnTo>
                  <a:pt x="237375" y="43071"/>
                </a:lnTo>
                <a:lnTo>
                  <a:pt x="280806" y="24705"/>
                </a:lnTo>
                <a:lnTo>
                  <a:pt x="326544" y="11192"/>
                </a:lnTo>
                <a:lnTo>
                  <a:pt x="374272" y="2851"/>
                </a:lnTo>
                <a:lnTo>
                  <a:pt x="423672" y="0"/>
                </a:lnTo>
                <a:lnTo>
                  <a:pt x="473071" y="2851"/>
                </a:lnTo>
                <a:lnTo>
                  <a:pt x="520799" y="11192"/>
                </a:lnTo>
                <a:lnTo>
                  <a:pt x="566537" y="24705"/>
                </a:lnTo>
                <a:lnTo>
                  <a:pt x="609968" y="43071"/>
                </a:lnTo>
                <a:lnTo>
                  <a:pt x="650773" y="65973"/>
                </a:lnTo>
                <a:lnTo>
                  <a:pt x="688634" y="93092"/>
                </a:lnTo>
                <a:lnTo>
                  <a:pt x="723233" y="124110"/>
                </a:lnTo>
                <a:lnTo>
                  <a:pt x="754251" y="158709"/>
                </a:lnTo>
                <a:lnTo>
                  <a:pt x="781370" y="196570"/>
                </a:lnTo>
                <a:lnTo>
                  <a:pt x="804272" y="237375"/>
                </a:lnTo>
                <a:lnTo>
                  <a:pt x="822638" y="280806"/>
                </a:lnTo>
                <a:lnTo>
                  <a:pt x="836151" y="326544"/>
                </a:lnTo>
                <a:lnTo>
                  <a:pt x="844492" y="374272"/>
                </a:lnTo>
                <a:lnTo>
                  <a:pt x="847344" y="423672"/>
                </a:lnTo>
                <a:lnTo>
                  <a:pt x="844492" y="473071"/>
                </a:lnTo>
                <a:lnTo>
                  <a:pt x="836151" y="520799"/>
                </a:lnTo>
                <a:lnTo>
                  <a:pt x="822638" y="566537"/>
                </a:lnTo>
                <a:lnTo>
                  <a:pt x="804272" y="609968"/>
                </a:lnTo>
                <a:lnTo>
                  <a:pt x="781370" y="650773"/>
                </a:lnTo>
                <a:lnTo>
                  <a:pt x="754251" y="688634"/>
                </a:lnTo>
                <a:lnTo>
                  <a:pt x="723233" y="723233"/>
                </a:lnTo>
                <a:lnTo>
                  <a:pt x="688634" y="754251"/>
                </a:lnTo>
                <a:lnTo>
                  <a:pt x="650773" y="781370"/>
                </a:lnTo>
                <a:lnTo>
                  <a:pt x="609968" y="804272"/>
                </a:lnTo>
                <a:lnTo>
                  <a:pt x="566537" y="822638"/>
                </a:lnTo>
                <a:lnTo>
                  <a:pt x="520799" y="836151"/>
                </a:lnTo>
                <a:lnTo>
                  <a:pt x="473071" y="844492"/>
                </a:lnTo>
                <a:lnTo>
                  <a:pt x="423672" y="847343"/>
                </a:lnTo>
                <a:lnTo>
                  <a:pt x="374272" y="844492"/>
                </a:lnTo>
                <a:lnTo>
                  <a:pt x="326544" y="836151"/>
                </a:lnTo>
                <a:lnTo>
                  <a:pt x="280806" y="822638"/>
                </a:lnTo>
                <a:lnTo>
                  <a:pt x="237375" y="804272"/>
                </a:lnTo>
                <a:lnTo>
                  <a:pt x="196570" y="781370"/>
                </a:lnTo>
                <a:lnTo>
                  <a:pt x="158709" y="754251"/>
                </a:lnTo>
                <a:lnTo>
                  <a:pt x="124110" y="723233"/>
                </a:lnTo>
                <a:lnTo>
                  <a:pt x="93092" y="688634"/>
                </a:lnTo>
                <a:lnTo>
                  <a:pt x="65973" y="650773"/>
                </a:lnTo>
                <a:lnTo>
                  <a:pt x="43071" y="609968"/>
                </a:lnTo>
                <a:lnTo>
                  <a:pt x="24705" y="566537"/>
                </a:lnTo>
                <a:lnTo>
                  <a:pt x="11192" y="520799"/>
                </a:lnTo>
                <a:lnTo>
                  <a:pt x="2851" y="473071"/>
                </a:lnTo>
                <a:lnTo>
                  <a:pt x="0" y="423672"/>
                </a:lnTo>
                <a:close/>
              </a:path>
            </a:pathLst>
          </a:custGeom>
          <a:ln w="9144">
            <a:solidFill>
              <a:srgbClr val="64BA4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4608" y="3904488"/>
            <a:ext cx="207263" cy="207264"/>
          </a:xfrm>
          <a:prstGeom prst="rect">
            <a:avLst/>
          </a:prstGeom>
        </p:spPr>
      </p:pic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2737866" y="1501216"/>
            <a:ext cx="3667760" cy="8813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02005" marR="5080" indent="-789940">
              <a:lnSpc>
                <a:spcPct val="100000"/>
              </a:lnSpc>
              <a:spcBef>
                <a:spcPts val="110"/>
              </a:spcBef>
            </a:pPr>
            <a:r>
              <a:rPr sz="2800" b="1" spc="160" dirty="0">
                <a:solidFill>
                  <a:srgbClr val="202A2D"/>
                </a:solidFill>
                <a:latin typeface="Trebuchet MS"/>
                <a:cs typeface="Trebuchet MS"/>
              </a:rPr>
              <a:t>KURIKULUM</a:t>
            </a:r>
            <a:r>
              <a:rPr sz="2800" b="1" spc="-365" dirty="0">
                <a:solidFill>
                  <a:srgbClr val="202A2D"/>
                </a:solidFill>
                <a:latin typeface="Trebuchet MS"/>
                <a:cs typeface="Trebuchet MS"/>
              </a:rPr>
              <a:t> </a:t>
            </a:r>
            <a:r>
              <a:rPr sz="2800" b="1" spc="-10" dirty="0">
                <a:solidFill>
                  <a:srgbClr val="202A2D"/>
                </a:solidFill>
                <a:latin typeface="Trebuchet MS"/>
                <a:cs typeface="Trebuchet MS"/>
              </a:rPr>
              <a:t>MUATAN </a:t>
            </a:r>
            <a:r>
              <a:rPr sz="2800" b="1" dirty="0">
                <a:solidFill>
                  <a:srgbClr val="202A2D"/>
                </a:solidFill>
                <a:latin typeface="Trebuchet MS"/>
                <a:cs typeface="Trebuchet MS"/>
              </a:rPr>
              <a:t>LOKAL</a:t>
            </a:r>
            <a:r>
              <a:rPr sz="2800" b="1" spc="-315" dirty="0">
                <a:solidFill>
                  <a:srgbClr val="202A2D"/>
                </a:solidFill>
                <a:latin typeface="Trebuchet MS"/>
                <a:cs typeface="Trebuchet MS"/>
              </a:rPr>
              <a:t> </a:t>
            </a:r>
            <a:r>
              <a:rPr sz="2800" b="1" spc="225" dirty="0">
                <a:solidFill>
                  <a:srgbClr val="202A2D"/>
                </a:solidFill>
                <a:latin typeface="Trebuchet MS"/>
                <a:cs typeface="Trebuchet MS"/>
              </a:rPr>
              <a:t>DI</a:t>
            </a:r>
            <a:r>
              <a:rPr sz="2800" b="1" spc="-245" dirty="0">
                <a:solidFill>
                  <a:srgbClr val="202A2D"/>
                </a:solidFill>
                <a:latin typeface="Trebuchet MS"/>
                <a:cs typeface="Trebuchet MS"/>
              </a:rPr>
              <a:t> </a:t>
            </a:r>
            <a:r>
              <a:rPr sz="2800" b="1" spc="50" dirty="0">
                <a:solidFill>
                  <a:srgbClr val="202A2D"/>
                </a:solidFill>
                <a:latin typeface="Trebuchet MS"/>
                <a:cs typeface="Trebuchet MS"/>
              </a:rPr>
              <a:t>SD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14472" y="2548127"/>
            <a:ext cx="3054350" cy="1118896"/>
          </a:xfrm>
          <a:prstGeom prst="rect">
            <a:avLst/>
          </a:prstGeom>
          <a:solidFill>
            <a:srgbClr val="C3FFFB"/>
          </a:solidFill>
          <a:ln w="24383">
            <a:solidFill>
              <a:srgbClr val="009991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325"/>
              </a:spcBef>
            </a:pPr>
            <a:r>
              <a:rPr sz="1400" spc="-10" dirty="0">
                <a:solidFill>
                  <a:srgbClr val="202A2D"/>
                </a:solidFill>
                <a:latin typeface="Arial MT"/>
                <a:cs typeface="Arial MT"/>
              </a:rPr>
              <a:t>Oleh:</a:t>
            </a:r>
            <a:endParaRPr sz="1400" dirty="0">
              <a:latin typeface="Arial MT"/>
              <a:cs typeface="Arial MT"/>
            </a:endParaRPr>
          </a:p>
          <a:p>
            <a:pPr marL="1270" algn="ctr">
              <a:lnSpc>
                <a:spcPct val="100000"/>
              </a:lnSpc>
            </a:pPr>
            <a:r>
              <a:rPr sz="1400" dirty="0">
                <a:solidFill>
                  <a:srgbClr val="202A2D"/>
                </a:solidFill>
                <a:latin typeface="Arial MT"/>
                <a:cs typeface="Arial MT"/>
              </a:rPr>
              <a:t>Probosiwi,</a:t>
            </a:r>
            <a:r>
              <a:rPr sz="1400" spc="-70" dirty="0">
                <a:solidFill>
                  <a:srgbClr val="202A2D"/>
                </a:solidFill>
                <a:latin typeface="Arial MT"/>
                <a:cs typeface="Arial MT"/>
              </a:rPr>
              <a:t> </a:t>
            </a:r>
            <a:r>
              <a:rPr sz="1400" spc="-20" dirty="0">
                <a:solidFill>
                  <a:srgbClr val="202A2D"/>
                </a:solidFill>
                <a:latin typeface="Arial MT"/>
                <a:cs typeface="Arial MT"/>
              </a:rPr>
              <a:t>M.Sn.</a:t>
            </a:r>
            <a:endParaRPr sz="1400" dirty="0">
              <a:latin typeface="Arial MT"/>
              <a:cs typeface="Arial MT"/>
            </a:endParaRPr>
          </a:p>
          <a:p>
            <a:pPr marL="3175" algn="ctr">
              <a:lnSpc>
                <a:spcPct val="100000"/>
              </a:lnSpc>
            </a:pPr>
            <a:r>
              <a:rPr lang="en-US" sz="1400" dirty="0" err="1">
                <a:solidFill>
                  <a:srgbClr val="202A2D"/>
                </a:solidFill>
                <a:latin typeface="Arial MT"/>
                <a:cs typeface="Arial MT"/>
              </a:rPr>
              <a:t>Amaliyah</a:t>
            </a:r>
            <a:r>
              <a:rPr lang="en-US" sz="1400" dirty="0">
                <a:solidFill>
                  <a:srgbClr val="202A2D"/>
                </a:solidFill>
                <a:latin typeface="Arial MT"/>
                <a:cs typeface="Arial MT"/>
              </a:rPr>
              <a:t> </a:t>
            </a:r>
            <a:r>
              <a:rPr lang="en-US" sz="1400" dirty="0" err="1">
                <a:solidFill>
                  <a:srgbClr val="202A2D"/>
                </a:solidFill>
                <a:latin typeface="Arial MT"/>
                <a:cs typeface="Arial MT"/>
              </a:rPr>
              <a:t>Ulfah</a:t>
            </a:r>
            <a:r>
              <a:rPr lang="en-US" sz="1400" dirty="0">
                <a:solidFill>
                  <a:srgbClr val="202A2D"/>
                </a:solidFill>
                <a:latin typeface="Arial MT"/>
                <a:cs typeface="Arial MT"/>
              </a:rPr>
              <a:t>, </a:t>
            </a:r>
            <a:r>
              <a:rPr lang="en-US" sz="1400" dirty="0" err="1">
                <a:solidFill>
                  <a:srgbClr val="202A2D"/>
                </a:solidFill>
                <a:latin typeface="Arial MT"/>
                <a:cs typeface="Arial MT"/>
              </a:rPr>
              <a:t>M.Pd</a:t>
            </a:r>
            <a:r>
              <a:rPr lang="en-US" sz="1400" dirty="0">
                <a:solidFill>
                  <a:srgbClr val="202A2D"/>
                </a:solidFill>
                <a:latin typeface="Arial MT"/>
                <a:cs typeface="Arial MT"/>
              </a:rPr>
              <a:t>.</a:t>
            </a:r>
          </a:p>
          <a:p>
            <a:pPr marL="3175" algn="ctr">
              <a:lnSpc>
                <a:spcPct val="100000"/>
              </a:lnSpc>
            </a:pPr>
            <a:r>
              <a:rPr sz="1400" dirty="0" err="1">
                <a:solidFill>
                  <a:srgbClr val="202A2D"/>
                </a:solidFill>
                <a:latin typeface="Arial MT"/>
                <a:cs typeface="Arial MT"/>
              </a:rPr>
              <a:t>Heni</a:t>
            </a:r>
            <a:r>
              <a:rPr sz="1400" spc="-60" dirty="0">
                <a:solidFill>
                  <a:srgbClr val="202A2D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202A2D"/>
                </a:solidFill>
                <a:latin typeface="Arial MT"/>
                <a:cs typeface="Arial MT"/>
              </a:rPr>
              <a:t>Siswantari,</a:t>
            </a:r>
            <a:r>
              <a:rPr sz="1400" spc="-20" dirty="0">
                <a:solidFill>
                  <a:srgbClr val="202A2D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202A2D"/>
                </a:solidFill>
                <a:latin typeface="Arial MT"/>
                <a:cs typeface="Arial MT"/>
              </a:rPr>
              <a:t>S.Pd.,</a:t>
            </a:r>
            <a:r>
              <a:rPr sz="1400" spc="-65" dirty="0">
                <a:solidFill>
                  <a:srgbClr val="202A2D"/>
                </a:solidFill>
                <a:latin typeface="Arial MT"/>
                <a:cs typeface="Arial MT"/>
              </a:rPr>
              <a:t> </a:t>
            </a:r>
            <a:r>
              <a:rPr sz="1400" spc="-25" dirty="0">
                <a:solidFill>
                  <a:srgbClr val="202A2D"/>
                </a:solidFill>
                <a:latin typeface="Arial MT"/>
                <a:cs typeface="Arial MT"/>
              </a:rPr>
              <a:t>M.A</a:t>
            </a:r>
            <a:endParaRPr sz="1400" dirty="0">
              <a:latin typeface="Arial MT"/>
              <a:cs typeface="Arial MT"/>
            </a:endParaRPr>
          </a:p>
          <a:p>
            <a:pPr marL="635" algn="ctr">
              <a:lnSpc>
                <a:spcPct val="100000"/>
              </a:lnSpc>
            </a:pPr>
            <a:r>
              <a:rPr sz="1400" dirty="0">
                <a:solidFill>
                  <a:srgbClr val="202A2D"/>
                </a:solidFill>
                <a:latin typeface="Arial MT"/>
                <a:cs typeface="Arial MT"/>
              </a:rPr>
              <a:t>Nurul</a:t>
            </a:r>
            <a:r>
              <a:rPr sz="1400" spc="-45" dirty="0">
                <a:solidFill>
                  <a:srgbClr val="202A2D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202A2D"/>
                </a:solidFill>
                <a:latin typeface="Arial MT"/>
                <a:cs typeface="Arial MT"/>
              </a:rPr>
              <a:t>Hidayati</a:t>
            </a:r>
            <a:r>
              <a:rPr sz="1400" spc="15" dirty="0">
                <a:solidFill>
                  <a:srgbClr val="202A2D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202A2D"/>
                </a:solidFill>
                <a:latin typeface="Arial MT"/>
                <a:cs typeface="Arial MT"/>
              </a:rPr>
              <a:t>Rofiah,</a:t>
            </a:r>
            <a:r>
              <a:rPr sz="1400" spc="-50" dirty="0">
                <a:solidFill>
                  <a:srgbClr val="202A2D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202A2D"/>
                </a:solidFill>
                <a:latin typeface="Arial MT"/>
                <a:cs typeface="Arial MT"/>
              </a:rPr>
              <a:t>Ph.D</a:t>
            </a:r>
            <a:r>
              <a:rPr sz="1400" spc="-40" dirty="0">
                <a:solidFill>
                  <a:srgbClr val="202A2D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202A2D"/>
                </a:solidFill>
                <a:latin typeface="Arial MT"/>
                <a:cs typeface="Arial MT"/>
              </a:rPr>
              <a:t>in</a:t>
            </a:r>
            <a:r>
              <a:rPr sz="1400" spc="-55" dirty="0">
                <a:solidFill>
                  <a:srgbClr val="202A2D"/>
                </a:solidFill>
                <a:latin typeface="Arial MT"/>
                <a:cs typeface="Arial MT"/>
              </a:rPr>
              <a:t> </a:t>
            </a:r>
            <a:r>
              <a:rPr sz="1400" spc="-25" dirty="0">
                <a:solidFill>
                  <a:srgbClr val="202A2D"/>
                </a:solidFill>
                <a:latin typeface="Arial MT"/>
                <a:cs typeface="Arial MT"/>
              </a:rPr>
              <a:t>Ed</a:t>
            </a:r>
            <a:endParaRPr sz="1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194559"/>
            <a:ext cx="1987550" cy="2346960"/>
          </a:xfrm>
          <a:custGeom>
            <a:avLst/>
            <a:gdLst/>
            <a:ahLst/>
            <a:cxnLst/>
            <a:rect l="l" t="t" r="r" b="b"/>
            <a:pathLst>
              <a:path w="1987550" h="2346960">
                <a:moveTo>
                  <a:pt x="813816" y="0"/>
                </a:moveTo>
                <a:lnTo>
                  <a:pt x="765445" y="978"/>
                </a:lnTo>
                <a:lnTo>
                  <a:pt x="717572" y="3890"/>
                </a:lnTo>
                <a:lnTo>
                  <a:pt x="670235" y="8696"/>
                </a:lnTo>
                <a:lnTo>
                  <a:pt x="623471" y="15359"/>
                </a:lnTo>
                <a:lnTo>
                  <a:pt x="577319" y="23841"/>
                </a:lnTo>
                <a:lnTo>
                  <a:pt x="531815" y="34105"/>
                </a:lnTo>
                <a:lnTo>
                  <a:pt x="486998" y="46112"/>
                </a:lnTo>
                <a:lnTo>
                  <a:pt x="442906" y="59826"/>
                </a:lnTo>
                <a:lnTo>
                  <a:pt x="399575" y="75207"/>
                </a:lnTo>
                <a:lnTo>
                  <a:pt x="357045" y="92219"/>
                </a:lnTo>
                <a:lnTo>
                  <a:pt x="315352" y="110824"/>
                </a:lnTo>
                <a:lnTo>
                  <a:pt x="274534" y="130984"/>
                </a:lnTo>
                <a:lnTo>
                  <a:pt x="234630" y="152661"/>
                </a:lnTo>
                <a:lnTo>
                  <a:pt x="195677" y="175817"/>
                </a:lnTo>
                <a:lnTo>
                  <a:pt x="157712" y="200415"/>
                </a:lnTo>
                <a:lnTo>
                  <a:pt x="120774" y="226417"/>
                </a:lnTo>
                <a:lnTo>
                  <a:pt x="84900" y="253785"/>
                </a:lnTo>
                <a:lnTo>
                  <a:pt x="50128" y="282482"/>
                </a:lnTo>
                <a:lnTo>
                  <a:pt x="16495" y="312469"/>
                </a:lnTo>
                <a:lnTo>
                  <a:pt x="0" y="328347"/>
                </a:lnTo>
                <a:lnTo>
                  <a:pt x="0" y="2018616"/>
                </a:lnTo>
                <a:lnTo>
                  <a:pt x="50128" y="2064481"/>
                </a:lnTo>
                <a:lnTo>
                  <a:pt x="84900" y="2093178"/>
                </a:lnTo>
                <a:lnTo>
                  <a:pt x="120774" y="2120546"/>
                </a:lnTo>
                <a:lnTo>
                  <a:pt x="157712" y="2146547"/>
                </a:lnTo>
                <a:lnTo>
                  <a:pt x="195677" y="2171145"/>
                </a:lnTo>
                <a:lnTo>
                  <a:pt x="234630" y="2194301"/>
                </a:lnTo>
                <a:lnTo>
                  <a:pt x="274534" y="2215978"/>
                </a:lnTo>
                <a:lnTo>
                  <a:pt x="315352" y="2236137"/>
                </a:lnTo>
                <a:lnTo>
                  <a:pt x="357045" y="2254741"/>
                </a:lnTo>
                <a:lnTo>
                  <a:pt x="399575" y="2271753"/>
                </a:lnTo>
                <a:lnTo>
                  <a:pt x="442906" y="2287135"/>
                </a:lnTo>
                <a:lnTo>
                  <a:pt x="486998" y="2300848"/>
                </a:lnTo>
                <a:lnTo>
                  <a:pt x="531815" y="2312855"/>
                </a:lnTo>
                <a:lnTo>
                  <a:pt x="577319" y="2323118"/>
                </a:lnTo>
                <a:lnTo>
                  <a:pt x="623471" y="2331601"/>
                </a:lnTo>
                <a:lnTo>
                  <a:pt x="670235" y="2338263"/>
                </a:lnTo>
                <a:lnTo>
                  <a:pt x="717572" y="2343069"/>
                </a:lnTo>
                <a:lnTo>
                  <a:pt x="765445" y="2345981"/>
                </a:lnTo>
                <a:lnTo>
                  <a:pt x="813816" y="2346960"/>
                </a:lnTo>
                <a:lnTo>
                  <a:pt x="862185" y="2345981"/>
                </a:lnTo>
                <a:lnTo>
                  <a:pt x="910057" y="2343069"/>
                </a:lnTo>
                <a:lnTo>
                  <a:pt x="957394" y="2338263"/>
                </a:lnTo>
                <a:lnTo>
                  <a:pt x="1004157" y="2331601"/>
                </a:lnTo>
                <a:lnTo>
                  <a:pt x="1050309" y="2323118"/>
                </a:lnTo>
                <a:lnTo>
                  <a:pt x="1095812" y="2312855"/>
                </a:lnTo>
                <a:lnTo>
                  <a:pt x="1140628" y="2300848"/>
                </a:lnTo>
                <a:lnTo>
                  <a:pt x="1184721" y="2287135"/>
                </a:lnTo>
                <a:lnTo>
                  <a:pt x="1228051" y="2271753"/>
                </a:lnTo>
                <a:lnTo>
                  <a:pt x="1270581" y="2254741"/>
                </a:lnTo>
                <a:lnTo>
                  <a:pt x="1312274" y="2236137"/>
                </a:lnTo>
                <a:lnTo>
                  <a:pt x="1353091" y="2215978"/>
                </a:lnTo>
                <a:lnTo>
                  <a:pt x="1392995" y="2194301"/>
                </a:lnTo>
                <a:lnTo>
                  <a:pt x="1431948" y="2171145"/>
                </a:lnTo>
                <a:lnTo>
                  <a:pt x="1469913" y="2146547"/>
                </a:lnTo>
                <a:lnTo>
                  <a:pt x="1506851" y="2120546"/>
                </a:lnTo>
                <a:lnTo>
                  <a:pt x="1542726" y="2093178"/>
                </a:lnTo>
                <a:lnTo>
                  <a:pt x="1577498" y="2064481"/>
                </a:lnTo>
                <a:lnTo>
                  <a:pt x="1611131" y="2034495"/>
                </a:lnTo>
                <a:lnTo>
                  <a:pt x="1643586" y="2003255"/>
                </a:lnTo>
                <a:lnTo>
                  <a:pt x="1674826" y="1970800"/>
                </a:lnTo>
                <a:lnTo>
                  <a:pt x="1704813" y="1937167"/>
                </a:lnTo>
                <a:lnTo>
                  <a:pt x="1733510" y="1902395"/>
                </a:lnTo>
                <a:lnTo>
                  <a:pt x="1760878" y="1866521"/>
                </a:lnTo>
                <a:lnTo>
                  <a:pt x="1786880" y="1829583"/>
                </a:lnTo>
                <a:lnTo>
                  <a:pt x="1811478" y="1791618"/>
                </a:lnTo>
                <a:lnTo>
                  <a:pt x="1834634" y="1752665"/>
                </a:lnTo>
                <a:lnTo>
                  <a:pt x="1856311" y="1712761"/>
                </a:lnTo>
                <a:lnTo>
                  <a:pt x="1876471" y="1671943"/>
                </a:lnTo>
                <a:lnTo>
                  <a:pt x="1895076" y="1630250"/>
                </a:lnTo>
                <a:lnTo>
                  <a:pt x="1912088" y="1587720"/>
                </a:lnTo>
                <a:lnTo>
                  <a:pt x="1927469" y="1544389"/>
                </a:lnTo>
                <a:lnTo>
                  <a:pt x="1941183" y="1500297"/>
                </a:lnTo>
                <a:lnTo>
                  <a:pt x="1945687" y="1483486"/>
                </a:lnTo>
                <a:lnTo>
                  <a:pt x="813816" y="1483486"/>
                </a:lnTo>
                <a:lnTo>
                  <a:pt x="767999" y="1480125"/>
                </a:lnTo>
                <a:lnTo>
                  <a:pt x="724269" y="1470360"/>
                </a:lnTo>
                <a:lnTo>
                  <a:pt x="683106" y="1454671"/>
                </a:lnTo>
                <a:lnTo>
                  <a:pt x="644988" y="1433538"/>
                </a:lnTo>
                <a:lnTo>
                  <a:pt x="610397" y="1407442"/>
                </a:lnTo>
                <a:lnTo>
                  <a:pt x="579812" y="1376860"/>
                </a:lnTo>
                <a:lnTo>
                  <a:pt x="553711" y="1342274"/>
                </a:lnTo>
                <a:lnTo>
                  <a:pt x="532576" y="1304164"/>
                </a:lnTo>
                <a:lnTo>
                  <a:pt x="516886" y="1263008"/>
                </a:lnTo>
                <a:lnTo>
                  <a:pt x="507120" y="1219286"/>
                </a:lnTo>
                <a:lnTo>
                  <a:pt x="503758" y="1173480"/>
                </a:lnTo>
                <a:lnTo>
                  <a:pt x="507120" y="1127673"/>
                </a:lnTo>
                <a:lnTo>
                  <a:pt x="516886" y="1083951"/>
                </a:lnTo>
                <a:lnTo>
                  <a:pt x="532576" y="1042795"/>
                </a:lnTo>
                <a:lnTo>
                  <a:pt x="553711" y="1004685"/>
                </a:lnTo>
                <a:lnTo>
                  <a:pt x="579812" y="970099"/>
                </a:lnTo>
                <a:lnTo>
                  <a:pt x="610397" y="939517"/>
                </a:lnTo>
                <a:lnTo>
                  <a:pt x="644988" y="913421"/>
                </a:lnTo>
                <a:lnTo>
                  <a:pt x="683106" y="892288"/>
                </a:lnTo>
                <a:lnTo>
                  <a:pt x="724269" y="876599"/>
                </a:lnTo>
                <a:lnTo>
                  <a:pt x="767999" y="866834"/>
                </a:lnTo>
                <a:lnTo>
                  <a:pt x="813816" y="863472"/>
                </a:lnTo>
                <a:lnTo>
                  <a:pt x="1945685" y="863472"/>
                </a:lnTo>
                <a:lnTo>
                  <a:pt x="1941183" y="846667"/>
                </a:lnTo>
                <a:lnTo>
                  <a:pt x="1927469" y="802574"/>
                </a:lnTo>
                <a:lnTo>
                  <a:pt x="1912088" y="759244"/>
                </a:lnTo>
                <a:lnTo>
                  <a:pt x="1895076" y="716714"/>
                </a:lnTo>
                <a:lnTo>
                  <a:pt x="1876471" y="675021"/>
                </a:lnTo>
                <a:lnTo>
                  <a:pt x="1856311" y="634204"/>
                </a:lnTo>
                <a:lnTo>
                  <a:pt x="1834634" y="594300"/>
                </a:lnTo>
                <a:lnTo>
                  <a:pt x="1811478" y="555347"/>
                </a:lnTo>
                <a:lnTo>
                  <a:pt x="1786880" y="517382"/>
                </a:lnTo>
                <a:lnTo>
                  <a:pt x="1760878" y="480444"/>
                </a:lnTo>
                <a:lnTo>
                  <a:pt x="1733510" y="444569"/>
                </a:lnTo>
                <a:lnTo>
                  <a:pt x="1704813" y="409797"/>
                </a:lnTo>
                <a:lnTo>
                  <a:pt x="1674826" y="376164"/>
                </a:lnTo>
                <a:lnTo>
                  <a:pt x="1643586" y="343709"/>
                </a:lnTo>
                <a:lnTo>
                  <a:pt x="1611131" y="312469"/>
                </a:lnTo>
                <a:lnTo>
                  <a:pt x="1577498" y="282482"/>
                </a:lnTo>
                <a:lnTo>
                  <a:pt x="1542726" y="253785"/>
                </a:lnTo>
                <a:lnTo>
                  <a:pt x="1506851" y="226417"/>
                </a:lnTo>
                <a:lnTo>
                  <a:pt x="1469913" y="200415"/>
                </a:lnTo>
                <a:lnTo>
                  <a:pt x="1431948" y="175817"/>
                </a:lnTo>
                <a:lnTo>
                  <a:pt x="1392995" y="152661"/>
                </a:lnTo>
                <a:lnTo>
                  <a:pt x="1353091" y="130984"/>
                </a:lnTo>
                <a:lnTo>
                  <a:pt x="1312274" y="110824"/>
                </a:lnTo>
                <a:lnTo>
                  <a:pt x="1270581" y="92219"/>
                </a:lnTo>
                <a:lnTo>
                  <a:pt x="1228051" y="75207"/>
                </a:lnTo>
                <a:lnTo>
                  <a:pt x="1184721" y="59826"/>
                </a:lnTo>
                <a:lnTo>
                  <a:pt x="1140628" y="46112"/>
                </a:lnTo>
                <a:lnTo>
                  <a:pt x="1095812" y="34105"/>
                </a:lnTo>
                <a:lnTo>
                  <a:pt x="1050309" y="23841"/>
                </a:lnTo>
                <a:lnTo>
                  <a:pt x="1004157" y="15359"/>
                </a:lnTo>
                <a:lnTo>
                  <a:pt x="957394" y="8696"/>
                </a:lnTo>
                <a:lnTo>
                  <a:pt x="910057" y="3890"/>
                </a:lnTo>
                <a:lnTo>
                  <a:pt x="862185" y="978"/>
                </a:lnTo>
                <a:lnTo>
                  <a:pt x="813816" y="0"/>
                </a:lnTo>
                <a:close/>
              </a:path>
              <a:path w="1987550" h="2346960">
                <a:moveTo>
                  <a:pt x="1945685" y="863472"/>
                </a:moveTo>
                <a:lnTo>
                  <a:pt x="813816" y="863472"/>
                </a:lnTo>
                <a:lnTo>
                  <a:pt x="859632" y="866834"/>
                </a:lnTo>
                <a:lnTo>
                  <a:pt x="903362" y="876599"/>
                </a:lnTo>
                <a:lnTo>
                  <a:pt x="944525" y="892288"/>
                </a:lnTo>
                <a:lnTo>
                  <a:pt x="982643" y="913421"/>
                </a:lnTo>
                <a:lnTo>
                  <a:pt x="1017234" y="939517"/>
                </a:lnTo>
                <a:lnTo>
                  <a:pt x="1047819" y="970099"/>
                </a:lnTo>
                <a:lnTo>
                  <a:pt x="1073920" y="1004685"/>
                </a:lnTo>
                <a:lnTo>
                  <a:pt x="1095055" y="1042795"/>
                </a:lnTo>
                <a:lnTo>
                  <a:pt x="1110745" y="1083951"/>
                </a:lnTo>
                <a:lnTo>
                  <a:pt x="1120511" y="1127673"/>
                </a:lnTo>
                <a:lnTo>
                  <a:pt x="1123873" y="1173480"/>
                </a:lnTo>
                <a:lnTo>
                  <a:pt x="1120511" y="1219286"/>
                </a:lnTo>
                <a:lnTo>
                  <a:pt x="1110745" y="1263008"/>
                </a:lnTo>
                <a:lnTo>
                  <a:pt x="1095055" y="1304164"/>
                </a:lnTo>
                <a:lnTo>
                  <a:pt x="1073920" y="1342274"/>
                </a:lnTo>
                <a:lnTo>
                  <a:pt x="1047819" y="1376860"/>
                </a:lnTo>
                <a:lnTo>
                  <a:pt x="1017234" y="1407442"/>
                </a:lnTo>
                <a:lnTo>
                  <a:pt x="982643" y="1433538"/>
                </a:lnTo>
                <a:lnTo>
                  <a:pt x="944525" y="1454671"/>
                </a:lnTo>
                <a:lnTo>
                  <a:pt x="903362" y="1470360"/>
                </a:lnTo>
                <a:lnTo>
                  <a:pt x="859632" y="1480125"/>
                </a:lnTo>
                <a:lnTo>
                  <a:pt x="813816" y="1483486"/>
                </a:lnTo>
                <a:lnTo>
                  <a:pt x="1945687" y="1483486"/>
                </a:lnTo>
                <a:lnTo>
                  <a:pt x="1963454" y="1409976"/>
                </a:lnTo>
                <a:lnTo>
                  <a:pt x="1971936" y="1363824"/>
                </a:lnTo>
                <a:lnTo>
                  <a:pt x="1978599" y="1317060"/>
                </a:lnTo>
                <a:lnTo>
                  <a:pt x="1983405" y="1269723"/>
                </a:lnTo>
                <a:lnTo>
                  <a:pt x="1986317" y="1221850"/>
                </a:lnTo>
                <a:lnTo>
                  <a:pt x="1987295" y="1173480"/>
                </a:lnTo>
                <a:lnTo>
                  <a:pt x="1986317" y="1125110"/>
                </a:lnTo>
                <a:lnTo>
                  <a:pt x="1983405" y="1077238"/>
                </a:lnTo>
                <a:lnTo>
                  <a:pt x="1978599" y="1029901"/>
                </a:lnTo>
                <a:lnTo>
                  <a:pt x="1971936" y="983138"/>
                </a:lnTo>
                <a:lnTo>
                  <a:pt x="1963454" y="936986"/>
                </a:lnTo>
                <a:lnTo>
                  <a:pt x="1953190" y="891483"/>
                </a:lnTo>
                <a:lnTo>
                  <a:pt x="1945685" y="863472"/>
                </a:lnTo>
                <a:close/>
              </a:path>
            </a:pathLst>
          </a:custGeom>
          <a:solidFill>
            <a:srgbClr val="BACD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95071" y="-4572"/>
            <a:ext cx="1828800" cy="1510665"/>
            <a:chOff x="195071" y="-4572"/>
            <a:chExt cx="1828800" cy="1510665"/>
          </a:xfrm>
        </p:grpSpPr>
        <p:sp>
          <p:nvSpPr>
            <p:cNvPr id="4" name="object 4"/>
            <p:cNvSpPr/>
            <p:nvPr/>
          </p:nvSpPr>
          <p:spPr>
            <a:xfrm>
              <a:off x="199643" y="0"/>
              <a:ext cx="978535" cy="660400"/>
            </a:xfrm>
            <a:custGeom>
              <a:avLst/>
              <a:gdLst/>
              <a:ahLst/>
              <a:cxnLst/>
              <a:rect l="l" t="t" r="r" b="b"/>
              <a:pathLst>
                <a:path w="978535" h="660400">
                  <a:moveTo>
                    <a:pt x="0" y="170687"/>
                  </a:moveTo>
                  <a:lnTo>
                    <a:pt x="2239" y="123582"/>
                  </a:lnTo>
                  <a:lnTo>
                    <a:pt x="8821" y="77741"/>
                  </a:lnTo>
                  <a:lnTo>
                    <a:pt x="19539" y="33371"/>
                  </a:lnTo>
                  <a:lnTo>
                    <a:pt x="30991" y="0"/>
                  </a:lnTo>
                </a:path>
                <a:path w="978535" h="660400">
                  <a:moveTo>
                    <a:pt x="947416" y="0"/>
                  </a:moveTo>
                  <a:lnTo>
                    <a:pt x="958868" y="33371"/>
                  </a:lnTo>
                  <a:lnTo>
                    <a:pt x="969586" y="77741"/>
                  </a:lnTo>
                  <a:lnTo>
                    <a:pt x="976168" y="123582"/>
                  </a:lnTo>
                  <a:lnTo>
                    <a:pt x="978408" y="170687"/>
                  </a:lnTo>
                  <a:lnTo>
                    <a:pt x="976168" y="217793"/>
                  </a:lnTo>
                  <a:lnTo>
                    <a:pt x="969586" y="263634"/>
                  </a:lnTo>
                  <a:lnTo>
                    <a:pt x="958868" y="308004"/>
                  </a:lnTo>
                  <a:lnTo>
                    <a:pt x="944217" y="350698"/>
                  </a:lnTo>
                  <a:lnTo>
                    <a:pt x="925838" y="391512"/>
                  </a:lnTo>
                  <a:lnTo>
                    <a:pt x="903938" y="430240"/>
                  </a:lnTo>
                  <a:lnTo>
                    <a:pt x="878720" y="466677"/>
                  </a:lnTo>
                  <a:lnTo>
                    <a:pt x="850391" y="500618"/>
                  </a:lnTo>
                  <a:lnTo>
                    <a:pt x="819154" y="531857"/>
                  </a:lnTo>
                  <a:lnTo>
                    <a:pt x="785215" y="560189"/>
                  </a:lnTo>
                  <a:lnTo>
                    <a:pt x="748779" y="585410"/>
                  </a:lnTo>
                  <a:lnTo>
                    <a:pt x="710051" y="607313"/>
                  </a:lnTo>
                  <a:lnTo>
                    <a:pt x="669235" y="625694"/>
                  </a:lnTo>
                  <a:lnTo>
                    <a:pt x="626538" y="640348"/>
                  </a:lnTo>
                  <a:lnTo>
                    <a:pt x="582164" y="651068"/>
                  </a:lnTo>
                  <a:lnTo>
                    <a:pt x="536317" y="657652"/>
                  </a:lnTo>
                  <a:lnTo>
                    <a:pt x="489204" y="659891"/>
                  </a:lnTo>
                  <a:lnTo>
                    <a:pt x="442090" y="657652"/>
                  </a:lnTo>
                  <a:lnTo>
                    <a:pt x="396243" y="651068"/>
                  </a:lnTo>
                  <a:lnTo>
                    <a:pt x="351869" y="640348"/>
                  </a:lnTo>
                  <a:lnTo>
                    <a:pt x="309172" y="625694"/>
                  </a:lnTo>
                  <a:lnTo>
                    <a:pt x="268356" y="607313"/>
                  </a:lnTo>
                  <a:lnTo>
                    <a:pt x="229628" y="585410"/>
                  </a:lnTo>
                  <a:lnTo>
                    <a:pt x="193192" y="560189"/>
                  </a:lnTo>
                  <a:lnTo>
                    <a:pt x="159253" y="531857"/>
                  </a:lnTo>
                  <a:lnTo>
                    <a:pt x="128016" y="500618"/>
                  </a:lnTo>
                  <a:lnTo>
                    <a:pt x="99687" y="466677"/>
                  </a:lnTo>
                  <a:lnTo>
                    <a:pt x="74469" y="430240"/>
                  </a:lnTo>
                  <a:lnTo>
                    <a:pt x="52569" y="391512"/>
                  </a:lnTo>
                  <a:lnTo>
                    <a:pt x="34190" y="350698"/>
                  </a:lnTo>
                  <a:lnTo>
                    <a:pt x="19539" y="308004"/>
                  </a:lnTo>
                  <a:lnTo>
                    <a:pt x="8821" y="263634"/>
                  </a:lnTo>
                  <a:lnTo>
                    <a:pt x="2239" y="217793"/>
                  </a:lnTo>
                  <a:lnTo>
                    <a:pt x="0" y="170687"/>
                  </a:lnTo>
                </a:path>
              </a:pathLst>
            </a:custGeom>
            <a:ln w="9144">
              <a:solidFill>
                <a:srgbClr val="E8004B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8119" y="420623"/>
              <a:ext cx="658495" cy="658495"/>
            </a:xfrm>
            <a:custGeom>
              <a:avLst/>
              <a:gdLst/>
              <a:ahLst/>
              <a:cxnLst/>
              <a:rect l="l" t="t" r="r" b="b"/>
              <a:pathLst>
                <a:path w="658494" h="658494">
                  <a:moveTo>
                    <a:pt x="329184" y="0"/>
                  </a:moveTo>
                  <a:lnTo>
                    <a:pt x="280540" y="3567"/>
                  </a:lnTo>
                  <a:lnTo>
                    <a:pt x="234112" y="13932"/>
                  </a:lnTo>
                  <a:lnTo>
                    <a:pt x="190409" y="30585"/>
                  </a:lnTo>
                  <a:lnTo>
                    <a:pt x="149941" y="53018"/>
                  </a:lnTo>
                  <a:lnTo>
                    <a:pt x="113216" y="80722"/>
                  </a:lnTo>
                  <a:lnTo>
                    <a:pt x="80744" y="113190"/>
                  </a:lnTo>
                  <a:lnTo>
                    <a:pt x="53034" y="149913"/>
                  </a:lnTo>
                  <a:lnTo>
                    <a:pt x="30595" y="190382"/>
                  </a:lnTo>
                  <a:lnTo>
                    <a:pt x="13937" y="234089"/>
                  </a:lnTo>
                  <a:lnTo>
                    <a:pt x="3569" y="280525"/>
                  </a:lnTo>
                  <a:lnTo>
                    <a:pt x="0" y="329184"/>
                  </a:lnTo>
                  <a:lnTo>
                    <a:pt x="3569" y="377842"/>
                  </a:lnTo>
                  <a:lnTo>
                    <a:pt x="13937" y="424278"/>
                  </a:lnTo>
                  <a:lnTo>
                    <a:pt x="30595" y="467985"/>
                  </a:lnTo>
                  <a:lnTo>
                    <a:pt x="53034" y="508454"/>
                  </a:lnTo>
                  <a:lnTo>
                    <a:pt x="80744" y="545177"/>
                  </a:lnTo>
                  <a:lnTo>
                    <a:pt x="113216" y="577645"/>
                  </a:lnTo>
                  <a:lnTo>
                    <a:pt x="149941" y="605349"/>
                  </a:lnTo>
                  <a:lnTo>
                    <a:pt x="190409" y="627782"/>
                  </a:lnTo>
                  <a:lnTo>
                    <a:pt x="234112" y="644435"/>
                  </a:lnTo>
                  <a:lnTo>
                    <a:pt x="280540" y="654800"/>
                  </a:lnTo>
                  <a:lnTo>
                    <a:pt x="329184" y="658367"/>
                  </a:lnTo>
                  <a:lnTo>
                    <a:pt x="377827" y="654800"/>
                  </a:lnTo>
                  <a:lnTo>
                    <a:pt x="424255" y="644435"/>
                  </a:lnTo>
                  <a:lnTo>
                    <a:pt x="467958" y="627782"/>
                  </a:lnTo>
                  <a:lnTo>
                    <a:pt x="508426" y="605349"/>
                  </a:lnTo>
                  <a:lnTo>
                    <a:pt x="545151" y="577645"/>
                  </a:lnTo>
                  <a:lnTo>
                    <a:pt x="577623" y="545177"/>
                  </a:lnTo>
                  <a:lnTo>
                    <a:pt x="605333" y="508454"/>
                  </a:lnTo>
                  <a:lnTo>
                    <a:pt x="627772" y="467985"/>
                  </a:lnTo>
                  <a:lnTo>
                    <a:pt x="644430" y="424278"/>
                  </a:lnTo>
                  <a:lnTo>
                    <a:pt x="654798" y="377842"/>
                  </a:lnTo>
                  <a:lnTo>
                    <a:pt x="658368" y="329184"/>
                  </a:lnTo>
                  <a:lnTo>
                    <a:pt x="654798" y="280525"/>
                  </a:lnTo>
                  <a:lnTo>
                    <a:pt x="644430" y="234089"/>
                  </a:lnTo>
                  <a:lnTo>
                    <a:pt x="627772" y="190382"/>
                  </a:lnTo>
                  <a:lnTo>
                    <a:pt x="605333" y="149913"/>
                  </a:lnTo>
                  <a:lnTo>
                    <a:pt x="577623" y="113190"/>
                  </a:lnTo>
                  <a:lnTo>
                    <a:pt x="545151" y="80722"/>
                  </a:lnTo>
                  <a:lnTo>
                    <a:pt x="508426" y="53018"/>
                  </a:lnTo>
                  <a:lnTo>
                    <a:pt x="467958" y="30585"/>
                  </a:lnTo>
                  <a:lnTo>
                    <a:pt x="424255" y="13932"/>
                  </a:lnTo>
                  <a:lnTo>
                    <a:pt x="377827" y="3567"/>
                  </a:lnTo>
                  <a:lnTo>
                    <a:pt x="329184" y="0"/>
                  </a:lnTo>
                  <a:close/>
                </a:path>
              </a:pathLst>
            </a:custGeom>
            <a:solidFill>
              <a:srgbClr val="EC4900">
                <a:alpha val="86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76527" y="658367"/>
              <a:ext cx="847725" cy="847725"/>
            </a:xfrm>
            <a:custGeom>
              <a:avLst/>
              <a:gdLst/>
              <a:ahLst/>
              <a:cxnLst/>
              <a:rect l="l" t="t" r="r" b="b"/>
              <a:pathLst>
                <a:path w="847725" h="847725">
                  <a:moveTo>
                    <a:pt x="423672" y="0"/>
                  </a:moveTo>
                  <a:lnTo>
                    <a:pt x="374272" y="2851"/>
                  </a:lnTo>
                  <a:lnTo>
                    <a:pt x="326544" y="11192"/>
                  </a:lnTo>
                  <a:lnTo>
                    <a:pt x="280806" y="24705"/>
                  </a:lnTo>
                  <a:lnTo>
                    <a:pt x="237375" y="43071"/>
                  </a:lnTo>
                  <a:lnTo>
                    <a:pt x="196570" y="65973"/>
                  </a:lnTo>
                  <a:lnTo>
                    <a:pt x="158709" y="93092"/>
                  </a:lnTo>
                  <a:lnTo>
                    <a:pt x="124110" y="124110"/>
                  </a:lnTo>
                  <a:lnTo>
                    <a:pt x="93092" y="158709"/>
                  </a:lnTo>
                  <a:lnTo>
                    <a:pt x="65973" y="196570"/>
                  </a:lnTo>
                  <a:lnTo>
                    <a:pt x="43071" y="237375"/>
                  </a:lnTo>
                  <a:lnTo>
                    <a:pt x="24705" y="280806"/>
                  </a:lnTo>
                  <a:lnTo>
                    <a:pt x="11192" y="326544"/>
                  </a:lnTo>
                  <a:lnTo>
                    <a:pt x="2851" y="374272"/>
                  </a:lnTo>
                  <a:lnTo>
                    <a:pt x="0" y="423671"/>
                  </a:lnTo>
                  <a:lnTo>
                    <a:pt x="2851" y="473071"/>
                  </a:lnTo>
                  <a:lnTo>
                    <a:pt x="11192" y="520799"/>
                  </a:lnTo>
                  <a:lnTo>
                    <a:pt x="24705" y="566537"/>
                  </a:lnTo>
                  <a:lnTo>
                    <a:pt x="43071" y="609968"/>
                  </a:lnTo>
                  <a:lnTo>
                    <a:pt x="65973" y="650773"/>
                  </a:lnTo>
                  <a:lnTo>
                    <a:pt x="93092" y="688634"/>
                  </a:lnTo>
                  <a:lnTo>
                    <a:pt x="124110" y="723233"/>
                  </a:lnTo>
                  <a:lnTo>
                    <a:pt x="158709" y="754251"/>
                  </a:lnTo>
                  <a:lnTo>
                    <a:pt x="196570" y="781370"/>
                  </a:lnTo>
                  <a:lnTo>
                    <a:pt x="237375" y="804272"/>
                  </a:lnTo>
                  <a:lnTo>
                    <a:pt x="280806" y="822638"/>
                  </a:lnTo>
                  <a:lnTo>
                    <a:pt x="326544" y="836151"/>
                  </a:lnTo>
                  <a:lnTo>
                    <a:pt x="374272" y="844492"/>
                  </a:lnTo>
                  <a:lnTo>
                    <a:pt x="423672" y="847343"/>
                  </a:lnTo>
                  <a:lnTo>
                    <a:pt x="473071" y="844492"/>
                  </a:lnTo>
                  <a:lnTo>
                    <a:pt x="520799" y="836151"/>
                  </a:lnTo>
                  <a:lnTo>
                    <a:pt x="566537" y="822638"/>
                  </a:lnTo>
                  <a:lnTo>
                    <a:pt x="609968" y="804272"/>
                  </a:lnTo>
                  <a:lnTo>
                    <a:pt x="650773" y="781370"/>
                  </a:lnTo>
                  <a:lnTo>
                    <a:pt x="688634" y="754251"/>
                  </a:lnTo>
                  <a:lnTo>
                    <a:pt x="723233" y="723233"/>
                  </a:lnTo>
                  <a:lnTo>
                    <a:pt x="754251" y="688634"/>
                  </a:lnTo>
                  <a:lnTo>
                    <a:pt x="775748" y="658621"/>
                  </a:lnTo>
                  <a:lnTo>
                    <a:pt x="423672" y="658621"/>
                  </a:lnTo>
                  <a:lnTo>
                    <a:pt x="376311" y="653850"/>
                  </a:lnTo>
                  <a:lnTo>
                    <a:pt x="332204" y="640163"/>
                  </a:lnTo>
                  <a:lnTo>
                    <a:pt x="292293" y="618505"/>
                  </a:lnTo>
                  <a:lnTo>
                    <a:pt x="257524" y="589819"/>
                  </a:lnTo>
                  <a:lnTo>
                    <a:pt x="228838" y="555050"/>
                  </a:lnTo>
                  <a:lnTo>
                    <a:pt x="207180" y="515139"/>
                  </a:lnTo>
                  <a:lnTo>
                    <a:pt x="193493" y="471032"/>
                  </a:lnTo>
                  <a:lnTo>
                    <a:pt x="188722" y="423671"/>
                  </a:lnTo>
                  <a:lnTo>
                    <a:pt x="193493" y="376311"/>
                  </a:lnTo>
                  <a:lnTo>
                    <a:pt x="207180" y="332204"/>
                  </a:lnTo>
                  <a:lnTo>
                    <a:pt x="228838" y="292293"/>
                  </a:lnTo>
                  <a:lnTo>
                    <a:pt x="257524" y="257524"/>
                  </a:lnTo>
                  <a:lnTo>
                    <a:pt x="292293" y="228838"/>
                  </a:lnTo>
                  <a:lnTo>
                    <a:pt x="332204" y="207180"/>
                  </a:lnTo>
                  <a:lnTo>
                    <a:pt x="376311" y="193493"/>
                  </a:lnTo>
                  <a:lnTo>
                    <a:pt x="423672" y="188721"/>
                  </a:lnTo>
                  <a:lnTo>
                    <a:pt x="775748" y="188721"/>
                  </a:lnTo>
                  <a:lnTo>
                    <a:pt x="754251" y="158709"/>
                  </a:lnTo>
                  <a:lnTo>
                    <a:pt x="723233" y="124110"/>
                  </a:lnTo>
                  <a:lnTo>
                    <a:pt x="688634" y="93092"/>
                  </a:lnTo>
                  <a:lnTo>
                    <a:pt x="650773" y="65973"/>
                  </a:lnTo>
                  <a:lnTo>
                    <a:pt x="609968" y="43071"/>
                  </a:lnTo>
                  <a:lnTo>
                    <a:pt x="566537" y="24705"/>
                  </a:lnTo>
                  <a:lnTo>
                    <a:pt x="520799" y="11192"/>
                  </a:lnTo>
                  <a:lnTo>
                    <a:pt x="473071" y="2851"/>
                  </a:lnTo>
                  <a:lnTo>
                    <a:pt x="423672" y="0"/>
                  </a:lnTo>
                  <a:close/>
                </a:path>
                <a:path w="847725" h="847725">
                  <a:moveTo>
                    <a:pt x="775748" y="188721"/>
                  </a:moveTo>
                  <a:lnTo>
                    <a:pt x="423672" y="188721"/>
                  </a:lnTo>
                  <a:lnTo>
                    <a:pt x="471032" y="193493"/>
                  </a:lnTo>
                  <a:lnTo>
                    <a:pt x="515139" y="207180"/>
                  </a:lnTo>
                  <a:lnTo>
                    <a:pt x="555050" y="228838"/>
                  </a:lnTo>
                  <a:lnTo>
                    <a:pt x="589819" y="257524"/>
                  </a:lnTo>
                  <a:lnTo>
                    <a:pt x="618505" y="292293"/>
                  </a:lnTo>
                  <a:lnTo>
                    <a:pt x="640163" y="332204"/>
                  </a:lnTo>
                  <a:lnTo>
                    <a:pt x="653850" y="376311"/>
                  </a:lnTo>
                  <a:lnTo>
                    <a:pt x="658622" y="423671"/>
                  </a:lnTo>
                  <a:lnTo>
                    <a:pt x="653850" y="471032"/>
                  </a:lnTo>
                  <a:lnTo>
                    <a:pt x="640163" y="515139"/>
                  </a:lnTo>
                  <a:lnTo>
                    <a:pt x="618505" y="555050"/>
                  </a:lnTo>
                  <a:lnTo>
                    <a:pt x="589819" y="589819"/>
                  </a:lnTo>
                  <a:lnTo>
                    <a:pt x="555050" y="618505"/>
                  </a:lnTo>
                  <a:lnTo>
                    <a:pt x="515139" y="640163"/>
                  </a:lnTo>
                  <a:lnTo>
                    <a:pt x="471032" y="653850"/>
                  </a:lnTo>
                  <a:lnTo>
                    <a:pt x="423672" y="658621"/>
                  </a:lnTo>
                  <a:lnTo>
                    <a:pt x="775748" y="658621"/>
                  </a:lnTo>
                  <a:lnTo>
                    <a:pt x="804272" y="609968"/>
                  </a:lnTo>
                  <a:lnTo>
                    <a:pt x="822638" y="566537"/>
                  </a:lnTo>
                  <a:lnTo>
                    <a:pt x="836151" y="520799"/>
                  </a:lnTo>
                  <a:lnTo>
                    <a:pt x="844492" y="473071"/>
                  </a:lnTo>
                  <a:lnTo>
                    <a:pt x="847344" y="423671"/>
                  </a:lnTo>
                  <a:lnTo>
                    <a:pt x="844492" y="374272"/>
                  </a:lnTo>
                  <a:lnTo>
                    <a:pt x="836151" y="326544"/>
                  </a:lnTo>
                  <a:lnTo>
                    <a:pt x="822638" y="280806"/>
                  </a:lnTo>
                  <a:lnTo>
                    <a:pt x="804272" y="237375"/>
                  </a:lnTo>
                  <a:lnTo>
                    <a:pt x="781370" y="196570"/>
                  </a:lnTo>
                  <a:lnTo>
                    <a:pt x="775748" y="188721"/>
                  </a:lnTo>
                  <a:close/>
                </a:path>
              </a:pathLst>
            </a:custGeom>
            <a:solidFill>
              <a:srgbClr val="00ACC3">
                <a:alpha val="86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886967" y="4142232"/>
            <a:ext cx="1207135" cy="1003300"/>
          </a:xfrm>
          <a:custGeom>
            <a:avLst/>
            <a:gdLst/>
            <a:ahLst/>
            <a:cxnLst/>
            <a:rect l="l" t="t" r="r" b="b"/>
            <a:pathLst>
              <a:path w="1207135" h="1003300">
                <a:moveTo>
                  <a:pt x="603504" y="0"/>
                </a:moveTo>
                <a:lnTo>
                  <a:pt x="556339" y="1815"/>
                </a:lnTo>
                <a:lnTo>
                  <a:pt x="510168" y="7173"/>
                </a:lnTo>
                <a:lnTo>
                  <a:pt x="465124" y="15938"/>
                </a:lnTo>
                <a:lnTo>
                  <a:pt x="421341" y="27977"/>
                </a:lnTo>
                <a:lnTo>
                  <a:pt x="378953" y="43156"/>
                </a:lnTo>
                <a:lnTo>
                  <a:pt x="338095" y="61339"/>
                </a:lnTo>
                <a:lnTo>
                  <a:pt x="298901" y="82394"/>
                </a:lnTo>
                <a:lnTo>
                  <a:pt x="261505" y="106186"/>
                </a:lnTo>
                <a:lnTo>
                  <a:pt x="226040" y="132581"/>
                </a:lnTo>
                <a:lnTo>
                  <a:pt x="192642" y="161444"/>
                </a:lnTo>
                <a:lnTo>
                  <a:pt x="161444" y="192642"/>
                </a:lnTo>
                <a:lnTo>
                  <a:pt x="132581" y="226040"/>
                </a:lnTo>
                <a:lnTo>
                  <a:pt x="106186" y="261505"/>
                </a:lnTo>
                <a:lnTo>
                  <a:pt x="82394" y="298901"/>
                </a:lnTo>
                <a:lnTo>
                  <a:pt x="61339" y="338095"/>
                </a:lnTo>
                <a:lnTo>
                  <a:pt x="43156" y="378953"/>
                </a:lnTo>
                <a:lnTo>
                  <a:pt x="27977" y="421341"/>
                </a:lnTo>
                <a:lnTo>
                  <a:pt x="15938" y="465124"/>
                </a:lnTo>
                <a:lnTo>
                  <a:pt x="7173" y="510168"/>
                </a:lnTo>
                <a:lnTo>
                  <a:pt x="1815" y="556339"/>
                </a:lnTo>
                <a:lnTo>
                  <a:pt x="0" y="603503"/>
                </a:lnTo>
                <a:lnTo>
                  <a:pt x="1815" y="650667"/>
                </a:lnTo>
                <a:lnTo>
                  <a:pt x="7173" y="696837"/>
                </a:lnTo>
                <a:lnTo>
                  <a:pt x="15938" y="741881"/>
                </a:lnTo>
                <a:lnTo>
                  <a:pt x="27977" y="785664"/>
                </a:lnTo>
                <a:lnTo>
                  <a:pt x="43156" y="828051"/>
                </a:lnTo>
                <a:lnTo>
                  <a:pt x="61339" y="868909"/>
                </a:lnTo>
                <a:lnTo>
                  <a:pt x="82394" y="908103"/>
                </a:lnTo>
                <a:lnTo>
                  <a:pt x="106186" y="945500"/>
                </a:lnTo>
                <a:lnTo>
                  <a:pt x="132581" y="980964"/>
                </a:lnTo>
                <a:lnTo>
                  <a:pt x="151443" y="1002790"/>
                </a:lnTo>
                <a:lnTo>
                  <a:pt x="1055542" y="1002790"/>
                </a:lnTo>
                <a:lnTo>
                  <a:pt x="1100804" y="945500"/>
                </a:lnTo>
                <a:lnTo>
                  <a:pt x="1124599" y="908103"/>
                </a:lnTo>
                <a:lnTo>
                  <a:pt x="1145657" y="868909"/>
                </a:lnTo>
                <a:lnTo>
                  <a:pt x="1163843" y="828051"/>
                </a:lnTo>
                <a:lnTo>
                  <a:pt x="1179024" y="785664"/>
                </a:lnTo>
                <a:lnTo>
                  <a:pt x="1191065" y="741881"/>
                </a:lnTo>
                <a:lnTo>
                  <a:pt x="1199833" y="696837"/>
                </a:lnTo>
                <a:lnTo>
                  <a:pt x="1205191" y="650667"/>
                </a:lnTo>
                <a:lnTo>
                  <a:pt x="1207008" y="603503"/>
                </a:lnTo>
                <a:lnTo>
                  <a:pt x="1205191" y="556339"/>
                </a:lnTo>
                <a:lnTo>
                  <a:pt x="1199833" y="510168"/>
                </a:lnTo>
                <a:lnTo>
                  <a:pt x="1191065" y="465124"/>
                </a:lnTo>
                <a:lnTo>
                  <a:pt x="1179024" y="421341"/>
                </a:lnTo>
                <a:lnTo>
                  <a:pt x="1163843" y="378953"/>
                </a:lnTo>
                <a:lnTo>
                  <a:pt x="1145657" y="338095"/>
                </a:lnTo>
                <a:lnTo>
                  <a:pt x="1124599" y="298901"/>
                </a:lnTo>
                <a:lnTo>
                  <a:pt x="1100804" y="261505"/>
                </a:lnTo>
                <a:lnTo>
                  <a:pt x="1074406" y="226040"/>
                </a:lnTo>
                <a:lnTo>
                  <a:pt x="1045540" y="192642"/>
                </a:lnTo>
                <a:lnTo>
                  <a:pt x="1014340" y="161444"/>
                </a:lnTo>
                <a:lnTo>
                  <a:pt x="980940" y="132581"/>
                </a:lnTo>
                <a:lnTo>
                  <a:pt x="945475" y="106186"/>
                </a:lnTo>
                <a:lnTo>
                  <a:pt x="908078" y="82394"/>
                </a:lnTo>
                <a:lnTo>
                  <a:pt x="868884" y="61339"/>
                </a:lnTo>
                <a:lnTo>
                  <a:pt x="828027" y="43156"/>
                </a:lnTo>
                <a:lnTo>
                  <a:pt x="785642" y="27977"/>
                </a:lnTo>
                <a:lnTo>
                  <a:pt x="741863" y="15938"/>
                </a:lnTo>
                <a:lnTo>
                  <a:pt x="696824" y="7173"/>
                </a:lnTo>
                <a:lnTo>
                  <a:pt x="650659" y="1815"/>
                </a:lnTo>
                <a:lnTo>
                  <a:pt x="603504" y="0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" y="4800600"/>
            <a:ext cx="551815" cy="344805"/>
          </a:xfrm>
          <a:custGeom>
            <a:avLst/>
            <a:gdLst/>
            <a:ahLst/>
            <a:cxnLst/>
            <a:rect l="l" t="t" r="r" b="b"/>
            <a:pathLst>
              <a:path w="551815" h="344804">
                <a:moveTo>
                  <a:pt x="275844" y="0"/>
                </a:moveTo>
                <a:lnTo>
                  <a:pt x="226259" y="4419"/>
                </a:lnTo>
                <a:lnTo>
                  <a:pt x="179591" y="17162"/>
                </a:lnTo>
                <a:lnTo>
                  <a:pt x="136618" y="37453"/>
                </a:lnTo>
                <a:lnTo>
                  <a:pt x="98119" y="64518"/>
                </a:lnTo>
                <a:lnTo>
                  <a:pt x="64873" y="97580"/>
                </a:lnTo>
                <a:lnTo>
                  <a:pt x="37659" y="135867"/>
                </a:lnTo>
                <a:lnTo>
                  <a:pt x="17256" y="178602"/>
                </a:lnTo>
                <a:lnTo>
                  <a:pt x="4444" y="225011"/>
                </a:lnTo>
                <a:lnTo>
                  <a:pt x="0" y="274320"/>
                </a:lnTo>
                <a:lnTo>
                  <a:pt x="4444" y="323629"/>
                </a:lnTo>
                <a:lnTo>
                  <a:pt x="10184" y="344422"/>
                </a:lnTo>
                <a:lnTo>
                  <a:pt x="118641" y="344422"/>
                </a:lnTo>
                <a:lnTo>
                  <a:pt x="108289" y="320108"/>
                </a:lnTo>
                <a:lnTo>
                  <a:pt x="102082" y="274320"/>
                </a:lnTo>
                <a:lnTo>
                  <a:pt x="108289" y="228532"/>
                </a:lnTo>
                <a:lnTo>
                  <a:pt x="125807" y="187388"/>
                </a:lnTo>
                <a:lnTo>
                  <a:pt x="152977" y="152530"/>
                </a:lnTo>
                <a:lnTo>
                  <a:pt x="188145" y="125598"/>
                </a:lnTo>
                <a:lnTo>
                  <a:pt x="229652" y="108235"/>
                </a:lnTo>
                <a:lnTo>
                  <a:pt x="275844" y="102082"/>
                </a:lnTo>
                <a:lnTo>
                  <a:pt x="490014" y="102082"/>
                </a:lnTo>
                <a:lnTo>
                  <a:pt x="486814" y="97580"/>
                </a:lnTo>
                <a:lnTo>
                  <a:pt x="453568" y="64518"/>
                </a:lnTo>
                <a:lnTo>
                  <a:pt x="415069" y="37453"/>
                </a:lnTo>
                <a:lnTo>
                  <a:pt x="372096" y="17162"/>
                </a:lnTo>
                <a:lnTo>
                  <a:pt x="325428" y="4419"/>
                </a:lnTo>
                <a:lnTo>
                  <a:pt x="275844" y="0"/>
                </a:lnTo>
                <a:close/>
              </a:path>
              <a:path w="551815" h="344804">
                <a:moveTo>
                  <a:pt x="490014" y="102082"/>
                </a:moveTo>
                <a:lnTo>
                  <a:pt x="275844" y="102082"/>
                </a:lnTo>
                <a:lnTo>
                  <a:pt x="322035" y="108235"/>
                </a:lnTo>
                <a:lnTo>
                  <a:pt x="363542" y="125598"/>
                </a:lnTo>
                <a:lnTo>
                  <a:pt x="398710" y="152530"/>
                </a:lnTo>
                <a:lnTo>
                  <a:pt x="425880" y="187388"/>
                </a:lnTo>
                <a:lnTo>
                  <a:pt x="443398" y="228532"/>
                </a:lnTo>
                <a:lnTo>
                  <a:pt x="449605" y="274320"/>
                </a:lnTo>
                <a:lnTo>
                  <a:pt x="443398" y="320108"/>
                </a:lnTo>
                <a:lnTo>
                  <a:pt x="433046" y="344422"/>
                </a:lnTo>
                <a:lnTo>
                  <a:pt x="541503" y="344422"/>
                </a:lnTo>
                <a:lnTo>
                  <a:pt x="547243" y="323629"/>
                </a:lnTo>
                <a:lnTo>
                  <a:pt x="551688" y="274320"/>
                </a:lnTo>
                <a:lnTo>
                  <a:pt x="547243" y="225011"/>
                </a:lnTo>
                <a:lnTo>
                  <a:pt x="534431" y="178602"/>
                </a:lnTo>
                <a:lnTo>
                  <a:pt x="514028" y="135867"/>
                </a:lnTo>
                <a:lnTo>
                  <a:pt x="490014" y="102082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73480" y="169773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31" y="7766"/>
                </a:lnTo>
                <a:lnTo>
                  <a:pt x="62396" y="29394"/>
                </a:lnTo>
                <a:lnTo>
                  <a:pt x="29405" y="62380"/>
                </a:lnTo>
                <a:lnTo>
                  <a:pt x="7769" y="104217"/>
                </a:lnTo>
                <a:lnTo>
                  <a:pt x="0" y="152400"/>
                </a:lnTo>
                <a:lnTo>
                  <a:pt x="7769" y="200582"/>
                </a:lnTo>
                <a:lnTo>
                  <a:pt x="29405" y="242419"/>
                </a:lnTo>
                <a:lnTo>
                  <a:pt x="62396" y="275405"/>
                </a:lnTo>
                <a:lnTo>
                  <a:pt x="104231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45552" y="618743"/>
            <a:ext cx="548640" cy="551815"/>
          </a:xfrm>
          <a:custGeom>
            <a:avLst/>
            <a:gdLst/>
            <a:ahLst/>
            <a:cxnLst/>
            <a:rect l="l" t="t" r="r" b="b"/>
            <a:pathLst>
              <a:path w="548640" h="551815">
                <a:moveTo>
                  <a:pt x="274320" y="0"/>
                </a:moveTo>
                <a:lnTo>
                  <a:pt x="225008" y="4442"/>
                </a:lnTo>
                <a:lnTo>
                  <a:pt x="178597" y="17251"/>
                </a:lnTo>
                <a:lnTo>
                  <a:pt x="135861" y="37648"/>
                </a:lnTo>
                <a:lnTo>
                  <a:pt x="97575" y="64856"/>
                </a:lnTo>
                <a:lnTo>
                  <a:pt x="64513" y="98098"/>
                </a:lnTo>
                <a:lnTo>
                  <a:pt x="37450" y="136595"/>
                </a:lnTo>
                <a:lnTo>
                  <a:pt x="17161" y="179570"/>
                </a:lnTo>
                <a:lnTo>
                  <a:pt x="4419" y="226246"/>
                </a:lnTo>
                <a:lnTo>
                  <a:pt x="0" y="275843"/>
                </a:lnTo>
                <a:lnTo>
                  <a:pt x="4419" y="325441"/>
                </a:lnTo>
                <a:lnTo>
                  <a:pt x="17161" y="372117"/>
                </a:lnTo>
                <a:lnTo>
                  <a:pt x="37450" y="415092"/>
                </a:lnTo>
                <a:lnTo>
                  <a:pt x="64513" y="453589"/>
                </a:lnTo>
                <a:lnTo>
                  <a:pt x="97575" y="486831"/>
                </a:lnTo>
                <a:lnTo>
                  <a:pt x="135861" y="514039"/>
                </a:lnTo>
                <a:lnTo>
                  <a:pt x="178597" y="534436"/>
                </a:lnTo>
                <a:lnTo>
                  <a:pt x="225008" y="547245"/>
                </a:lnTo>
                <a:lnTo>
                  <a:pt x="274320" y="551688"/>
                </a:lnTo>
                <a:lnTo>
                  <a:pt x="323631" y="547245"/>
                </a:lnTo>
                <a:lnTo>
                  <a:pt x="370042" y="534436"/>
                </a:lnTo>
                <a:lnTo>
                  <a:pt x="412778" y="514039"/>
                </a:lnTo>
                <a:lnTo>
                  <a:pt x="451064" y="486831"/>
                </a:lnTo>
                <a:lnTo>
                  <a:pt x="484126" y="453589"/>
                </a:lnTo>
                <a:lnTo>
                  <a:pt x="511189" y="415092"/>
                </a:lnTo>
                <a:lnTo>
                  <a:pt x="531478" y="372117"/>
                </a:lnTo>
                <a:lnTo>
                  <a:pt x="544220" y="325441"/>
                </a:lnTo>
                <a:lnTo>
                  <a:pt x="548640" y="275843"/>
                </a:lnTo>
                <a:lnTo>
                  <a:pt x="544220" y="226246"/>
                </a:lnTo>
                <a:lnTo>
                  <a:pt x="531478" y="179570"/>
                </a:lnTo>
                <a:lnTo>
                  <a:pt x="511189" y="136595"/>
                </a:lnTo>
                <a:lnTo>
                  <a:pt x="484126" y="98098"/>
                </a:lnTo>
                <a:lnTo>
                  <a:pt x="451064" y="64856"/>
                </a:lnTo>
                <a:lnTo>
                  <a:pt x="412778" y="37648"/>
                </a:lnTo>
                <a:lnTo>
                  <a:pt x="370042" y="17251"/>
                </a:lnTo>
                <a:lnTo>
                  <a:pt x="323631" y="4442"/>
                </a:lnTo>
                <a:lnTo>
                  <a:pt x="274320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16368" y="0"/>
            <a:ext cx="396240" cy="326390"/>
          </a:xfrm>
          <a:custGeom>
            <a:avLst/>
            <a:gdLst/>
            <a:ahLst/>
            <a:cxnLst/>
            <a:rect l="l" t="t" r="r" b="b"/>
            <a:pathLst>
              <a:path w="396240" h="326390">
                <a:moveTo>
                  <a:pt x="351110" y="0"/>
                </a:moveTo>
                <a:lnTo>
                  <a:pt x="45129" y="0"/>
                </a:lnTo>
                <a:lnTo>
                  <a:pt x="43507" y="1635"/>
                </a:lnTo>
                <a:lnTo>
                  <a:pt x="20127" y="38704"/>
                </a:lnTo>
                <a:lnTo>
                  <a:pt x="5229" y="80723"/>
                </a:lnTo>
                <a:lnTo>
                  <a:pt x="0" y="126491"/>
                </a:lnTo>
                <a:lnTo>
                  <a:pt x="5229" y="172260"/>
                </a:lnTo>
                <a:lnTo>
                  <a:pt x="20127" y="214279"/>
                </a:lnTo>
                <a:lnTo>
                  <a:pt x="43507" y="251348"/>
                </a:lnTo>
                <a:lnTo>
                  <a:pt x="74182" y="282268"/>
                </a:lnTo>
                <a:lnTo>
                  <a:pt x="110967" y="305839"/>
                </a:lnTo>
                <a:lnTo>
                  <a:pt x="152675" y="320861"/>
                </a:lnTo>
                <a:lnTo>
                  <a:pt x="198120" y="326135"/>
                </a:lnTo>
                <a:lnTo>
                  <a:pt x="243564" y="320861"/>
                </a:lnTo>
                <a:lnTo>
                  <a:pt x="285272" y="305839"/>
                </a:lnTo>
                <a:lnTo>
                  <a:pt x="322057" y="282268"/>
                </a:lnTo>
                <a:lnTo>
                  <a:pt x="352732" y="251348"/>
                </a:lnTo>
                <a:lnTo>
                  <a:pt x="376112" y="214279"/>
                </a:lnTo>
                <a:lnTo>
                  <a:pt x="379410" y="204977"/>
                </a:lnTo>
                <a:lnTo>
                  <a:pt x="198120" y="204977"/>
                </a:lnTo>
                <a:lnTo>
                  <a:pt x="168146" y="198804"/>
                </a:lnTo>
                <a:lnTo>
                  <a:pt x="143684" y="181975"/>
                </a:lnTo>
                <a:lnTo>
                  <a:pt x="127200" y="157025"/>
                </a:lnTo>
                <a:lnTo>
                  <a:pt x="121157" y="126491"/>
                </a:lnTo>
                <a:lnTo>
                  <a:pt x="127200" y="95958"/>
                </a:lnTo>
                <a:lnTo>
                  <a:pt x="143684" y="71008"/>
                </a:lnTo>
                <a:lnTo>
                  <a:pt x="168146" y="54179"/>
                </a:lnTo>
                <a:lnTo>
                  <a:pt x="198120" y="48005"/>
                </a:lnTo>
                <a:lnTo>
                  <a:pt x="379410" y="48005"/>
                </a:lnTo>
                <a:lnTo>
                  <a:pt x="376112" y="38704"/>
                </a:lnTo>
                <a:lnTo>
                  <a:pt x="352732" y="1635"/>
                </a:lnTo>
                <a:lnTo>
                  <a:pt x="351110" y="0"/>
                </a:lnTo>
                <a:close/>
              </a:path>
              <a:path w="396240" h="326390">
                <a:moveTo>
                  <a:pt x="379410" y="48005"/>
                </a:moveTo>
                <a:lnTo>
                  <a:pt x="198120" y="48005"/>
                </a:lnTo>
                <a:lnTo>
                  <a:pt x="228093" y="54179"/>
                </a:lnTo>
                <a:lnTo>
                  <a:pt x="252555" y="71008"/>
                </a:lnTo>
                <a:lnTo>
                  <a:pt x="269039" y="95958"/>
                </a:lnTo>
                <a:lnTo>
                  <a:pt x="275081" y="126491"/>
                </a:lnTo>
                <a:lnTo>
                  <a:pt x="269039" y="157025"/>
                </a:lnTo>
                <a:lnTo>
                  <a:pt x="252555" y="181975"/>
                </a:lnTo>
                <a:lnTo>
                  <a:pt x="228093" y="198804"/>
                </a:lnTo>
                <a:lnTo>
                  <a:pt x="198120" y="204977"/>
                </a:lnTo>
                <a:lnTo>
                  <a:pt x="379410" y="204977"/>
                </a:lnTo>
                <a:lnTo>
                  <a:pt x="391010" y="172260"/>
                </a:lnTo>
                <a:lnTo>
                  <a:pt x="396239" y="126491"/>
                </a:lnTo>
                <a:lnTo>
                  <a:pt x="391010" y="80723"/>
                </a:lnTo>
                <a:lnTo>
                  <a:pt x="379410" y="48005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50223" y="10302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17" y="7766"/>
                </a:lnTo>
                <a:lnTo>
                  <a:pt x="62380" y="29394"/>
                </a:lnTo>
                <a:lnTo>
                  <a:pt x="29394" y="62380"/>
                </a:lnTo>
                <a:lnTo>
                  <a:pt x="7766" y="104217"/>
                </a:lnTo>
                <a:lnTo>
                  <a:pt x="0" y="152400"/>
                </a:lnTo>
                <a:lnTo>
                  <a:pt x="7766" y="200582"/>
                </a:lnTo>
                <a:lnTo>
                  <a:pt x="29394" y="242419"/>
                </a:lnTo>
                <a:lnTo>
                  <a:pt x="62380" y="275405"/>
                </a:lnTo>
                <a:lnTo>
                  <a:pt x="104217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98535" y="167639"/>
            <a:ext cx="741045" cy="741045"/>
          </a:xfrm>
          <a:custGeom>
            <a:avLst/>
            <a:gdLst/>
            <a:ahLst/>
            <a:cxnLst/>
            <a:rect l="l" t="t" r="r" b="b"/>
            <a:pathLst>
              <a:path w="741045" h="741044">
                <a:moveTo>
                  <a:pt x="370332" y="0"/>
                </a:moveTo>
                <a:lnTo>
                  <a:pt x="323889" y="2886"/>
                </a:lnTo>
                <a:lnTo>
                  <a:pt x="279166" y="11313"/>
                </a:lnTo>
                <a:lnTo>
                  <a:pt x="236507" y="24934"/>
                </a:lnTo>
                <a:lnTo>
                  <a:pt x="196263" y="43401"/>
                </a:lnTo>
                <a:lnTo>
                  <a:pt x="158779" y="66367"/>
                </a:lnTo>
                <a:lnTo>
                  <a:pt x="124403" y="93483"/>
                </a:lnTo>
                <a:lnTo>
                  <a:pt x="93483" y="124403"/>
                </a:lnTo>
                <a:lnTo>
                  <a:pt x="66367" y="158779"/>
                </a:lnTo>
                <a:lnTo>
                  <a:pt x="43401" y="196263"/>
                </a:lnTo>
                <a:lnTo>
                  <a:pt x="24934" y="236507"/>
                </a:lnTo>
                <a:lnTo>
                  <a:pt x="11313" y="279166"/>
                </a:lnTo>
                <a:lnTo>
                  <a:pt x="2886" y="323889"/>
                </a:lnTo>
                <a:lnTo>
                  <a:pt x="0" y="370332"/>
                </a:lnTo>
                <a:lnTo>
                  <a:pt x="2886" y="416774"/>
                </a:lnTo>
                <a:lnTo>
                  <a:pt x="11313" y="461497"/>
                </a:lnTo>
                <a:lnTo>
                  <a:pt x="24934" y="504156"/>
                </a:lnTo>
                <a:lnTo>
                  <a:pt x="43401" y="544400"/>
                </a:lnTo>
                <a:lnTo>
                  <a:pt x="66367" y="581884"/>
                </a:lnTo>
                <a:lnTo>
                  <a:pt x="93483" y="616260"/>
                </a:lnTo>
                <a:lnTo>
                  <a:pt x="124403" y="647180"/>
                </a:lnTo>
                <a:lnTo>
                  <a:pt x="158779" y="674296"/>
                </a:lnTo>
                <a:lnTo>
                  <a:pt x="196263" y="697262"/>
                </a:lnTo>
                <a:lnTo>
                  <a:pt x="236507" y="715729"/>
                </a:lnTo>
                <a:lnTo>
                  <a:pt x="279166" y="729350"/>
                </a:lnTo>
                <a:lnTo>
                  <a:pt x="323889" y="737777"/>
                </a:lnTo>
                <a:lnTo>
                  <a:pt x="370332" y="740663"/>
                </a:lnTo>
                <a:lnTo>
                  <a:pt x="416774" y="737777"/>
                </a:lnTo>
                <a:lnTo>
                  <a:pt x="461497" y="729350"/>
                </a:lnTo>
                <a:lnTo>
                  <a:pt x="504156" y="715729"/>
                </a:lnTo>
                <a:lnTo>
                  <a:pt x="544400" y="697262"/>
                </a:lnTo>
                <a:lnTo>
                  <a:pt x="570986" y="680974"/>
                </a:lnTo>
                <a:lnTo>
                  <a:pt x="370332" y="680974"/>
                </a:lnTo>
                <a:lnTo>
                  <a:pt x="324424" y="677606"/>
                </a:lnTo>
                <a:lnTo>
                  <a:pt x="280609" y="667822"/>
                </a:lnTo>
                <a:lnTo>
                  <a:pt x="239367" y="652104"/>
                </a:lnTo>
                <a:lnTo>
                  <a:pt x="201177" y="630931"/>
                </a:lnTo>
                <a:lnTo>
                  <a:pt x="166522" y="604783"/>
                </a:lnTo>
                <a:lnTo>
                  <a:pt x="135880" y="574141"/>
                </a:lnTo>
                <a:lnTo>
                  <a:pt x="109732" y="539486"/>
                </a:lnTo>
                <a:lnTo>
                  <a:pt x="88559" y="501296"/>
                </a:lnTo>
                <a:lnTo>
                  <a:pt x="72841" y="460054"/>
                </a:lnTo>
                <a:lnTo>
                  <a:pt x="63057" y="416239"/>
                </a:lnTo>
                <a:lnTo>
                  <a:pt x="59690" y="370332"/>
                </a:lnTo>
                <a:lnTo>
                  <a:pt x="63057" y="324424"/>
                </a:lnTo>
                <a:lnTo>
                  <a:pt x="72841" y="280609"/>
                </a:lnTo>
                <a:lnTo>
                  <a:pt x="88559" y="239367"/>
                </a:lnTo>
                <a:lnTo>
                  <a:pt x="109732" y="201177"/>
                </a:lnTo>
                <a:lnTo>
                  <a:pt x="135880" y="166522"/>
                </a:lnTo>
                <a:lnTo>
                  <a:pt x="166522" y="135880"/>
                </a:lnTo>
                <a:lnTo>
                  <a:pt x="201177" y="109732"/>
                </a:lnTo>
                <a:lnTo>
                  <a:pt x="239367" y="88559"/>
                </a:lnTo>
                <a:lnTo>
                  <a:pt x="280609" y="72841"/>
                </a:lnTo>
                <a:lnTo>
                  <a:pt x="324424" y="63057"/>
                </a:lnTo>
                <a:lnTo>
                  <a:pt x="370332" y="59689"/>
                </a:lnTo>
                <a:lnTo>
                  <a:pt x="570986" y="59689"/>
                </a:lnTo>
                <a:lnTo>
                  <a:pt x="544400" y="43401"/>
                </a:lnTo>
                <a:lnTo>
                  <a:pt x="504156" y="24934"/>
                </a:lnTo>
                <a:lnTo>
                  <a:pt x="461497" y="11313"/>
                </a:lnTo>
                <a:lnTo>
                  <a:pt x="416774" y="2886"/>
                </a:lnTo>
                <a:lnTo>
                  <a:pt x="370332" y="0"/>
                </a:lnTo>
                <a:close/>
              </a:path>
              <a:path w="741045" h="741044">
                <a:moveTo>
                  <a:pt x="570986" y="59689"/>
                </a:moveTo>
                <a:lnTo>
                  <a:pt x="370332" y="59689"/>
                </a:lnTo>
                <a:lnTo>
                  <a:pt x="416239" y="63057"/>
                </a:lnTo>
                <a:lnTo>
                  <a:pt x="460054" y="72841"/>
                </a:lnTo>
                <a:lnTo>
                  <a:pt x="501296" y="88559"/>
                </a:lnTo>
                <a:lnTo>
                  <a:pt x="539486" y="109732"/>
                </a:lnTo>
                <a:lnTo>
                  <a:pt x="574141" y="135880"/>
                </a:lnTo>
                <a:lnTo>
                  <a:pt x="604783" y="166522"/>
                </a:lnTo>
                <a:lnTo>
                  <a:pt x="630931" y="201177"/>
                </a:lnTo>
                <a:lnTo>
                  <a:pt x="652104" y="239367"/>
                </a:lnTo>
                <a:lnTo>
                  <a:pt x="667822" y="280609"/>
                </a:lnTo>
                <a:lnTo>
                  <a:pt x="677606" y="324424"/>
                </a:lnTo>
                <a:lnTo>
                  <a:pt x="680974" y="370332"/>
                </a:lnTo>
                <a:lnTo>
                  <a:pt x="677606" y="416239"/>
                </a:lnTo>
                <a:lnTo>
                  <a:pt x="667822" y="460054"/>
                </a:lnTo>
                <a:lnTo>
                  <a:pt x="652104" y="501296"/>
                </a:lnTo>
                <a:lnTo>
                  <a:pt x="630931" y="539486"/>
                </a:lnTo>
                <a:lnTo>
                  <a:pt x="604783" y="574141"/>
                </a:lnTo>
                <a:lnTo>
                  <a:pt x="574141" y="604783"/>
                </a:lnTo>
                <a:lnTo>
                  <a:pt x="539486" y="630931"/>
                </a:lnTo>
                <a:lnTo>
                  <a:pt x="501296" y="652104"/>
                </a:lnTo>
                <a:lnTo>
                  <a:pt x="460054" y="667822"/>
                </a:lnTo>
                <a:lnTo>
                  <a:pt x="416239" y="677606"/>
                </a:lnTo>
                <a:lnTo>
                  <a:pt x="370332" y="680974"/>
                </a:lnTo>
                <a:lnTo>
                  <a:pt x="570986" y="680974"/>
                </a:lnTo>
                <a:lnTo>
                  <a:pt x="616260" y="647180"/>
                </a:lnTo>
                <a:lnTo>
                  <a:pt x="647180" y="616260"/>
                </a:lnTo>
                <a:lnTo>
                  <a:pt x="674296" y="581884"/>
                </a:lnTo>
                <a:lnTo>
                  <a:pt x="697262" y="544400"/>
                </a:lnTo>
                <a:lnTo>
                  <a:pt x="715729" y="504156"/>
                </a:lnTo>
                <a:lnTo>
                  <a:pt x="729350" y="461497"/>
                </a:lnTo>
                <a:lnTo>
                  <a:pt x="737777" y="416774"/>
                </a:lnTo>
                <a:lnTo>
                  <a:pt x="740664" y="370332"/>
                </a:lnTo>
                <a:lnTo>
                  <a:pt x="737777" y="323889"/>
                </a:lnTo>
                <a:lnTo>
                  <a:pt x="729350" y="279166"/>
                </a:lnTo>
                <a:lnTo>
                  <a:pt x="715729" y="236507"/>
                </a:lnTo>
                <a:lnTo>
                  <a:pt x="697262" y="196263"/>
                </a:lnTo>
                <a:lnTo>
                  <a:pt x="674296" y="158779"/>
                </a:lnTo>
                <a:lnTo>
                  <a:pt x="647180" y="124403"/>
                </a:lnTo>
                <a:lnTo>
                  <a:pt x="616260" y="93483"/>
                </a:lnTo>
                <a:lnTo>
                  <a:pt x="581884" y="66367"/>
                </a:lnTo>
                <a:lnTo>
                  <a:pt x="570986" y="59689"/>
                </a:lnTo>
                <a:close/>
              </a:path>
            </a:pathLst>
          </a:custGeom>
          <a:solidFill>
            <a:srgbClr val="00ACC3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94192" y="1505711"/>
            <a:ext cx="188975" cy="185927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0" y="2348483"/>
            <a:ext cx="1836420" cy="2042160"/>
          </a:xfrm>
          <a:custGeom>
            <a:avLst/>
            <a:gdLst/>
            <a:ahLst/>
            <a:cxnLst/>
            <a:rect l="l" t="t" r="r" b="b"/>
            <a:pathLst>
              <a:path w="1836420" h="2042160">
                <a:moveTo>
                  <a:pt x="0" y="410263"/>
                </a:moveTo>
                <a:lnTo>
                  <a:pt x="50066" y="348127"/>
                </a:lnTo>
                <a:lnTo>
                  <a:pt x="80289" y="315095"/>
                </a:lnTo>
                <a:lnTo>
                  <a:pt x="111917" y="283419"/>
                </a:lnTo>
                <a:lnTo>
                  <a:pt x="144898" y="253149"/>
                </a:lnTo>
                <a:lnTo>
                  <a:pt x="179185" y="224334"/>
                </a:lnTo>
                <a:lnTo>
                  <a:pt x="214729" y="197022"/>
                </a:lnTo>
                <a:lnTo>
                  <a:pt x="251481" y="171263"/>
                </a:lnTo>
                <a:lnTo>
                  <a:pt x="289391" y="147105"/>
                </a:lnTo>
                <a:lnTo>
                  <a:pt x="328410" y="124599"/>
                </a:lnTo>
                <a:lnTo>
                  <a:pt x="368491" y="103791"/>
                </a:lnTo>
                <a:lnTo>
                  <a:pt x="409583" y="84733"/>
                </a:lnTo>
                <a:lnTo>
                  <a:pt x="451638" y="67473"/>
                </a:lnTo>
                <a:lnTo>
                  <a:pt x="494607" y="52059"/>
                </a:lnTo>
                <a:lnTo>
                  <a:pt x="538441" y="38542"/>
                </a:lnTo>
                <a:lnTo>
                  <a:pt x="583090" y="26969"/>
                </a:lnTo>
                <a:lnTo>
                  <a:pt x="628507" y="17391"/>
                </a:lnTo>
                <a:lnTo>
                  <a:pt x="674641" y="9856"/>
                </a:lnTo>
                <a:lnTo>
                  <a:pt x="721445" y="4413"/>
                </a:lnTo>
                <a:lnTo>
                  <a:pt x="768869" y="1111"/>
                </a:lnTo>
                <a:lnTo>
                  <a:pt x="816863" y="0"/>
                </a:lnTo>
                <a:lnTo>
                  <a:pt x="864861" y="1111"/>
                </a:lnTo>
                <a:lnTo>
                  <a:pt x="912288" y="4413"/>
                </a:lnTo>
                <a:lnTo>
                  <a:pt x="959094" y="9856"/>
                </a:lnTo>
                <a:lnTo>
                  <a:pt x="1005230" y="17391"/>
                </a:lnTo>
                <a:lnTo>
                  <a:pt x="1050649" y="26969"/>
                </a:lnTo>
                <a:lnTo>
                  <a:pt x="1095300" y="38542"/>
                </a:lnTo>
                <a:lnTo>
                  <a:pt x="1139135" y="52059"/>
                </a:lnTo>
                <a:lnTo>
                  <a:pt x="1182104" y="67473"/>
                </a:lnTo>
                <a:lnTo>
                  <a:pt x="1224160" y="84733"/>
                </a:lnTo>
                <a:lnTo>
                  <a:pt x="1265253" y="103791"/>
                </a:lnTo>
                <a:lnTo>
                  <a:pt x="1305333" y="124599"/>
                </a:lnTo>
                <a:lnTo>
                  <a:pt x="1344353" y="147105"/>
                </a:lnTo>
                <a:lnTo>
                  <a:pt x="1382263" y="171263"/>
                </a:lnTo>
                <a:lnTo>
                  <a:pt x="1419014" y="197022"/>
                </a:lnTo>
                <a:lnTo>
                  <a:pt x="1454558" y="224334"/>
                </a:lnTo>
                <a:lnTo>
                  <a:pt x="1488844" y="253149"/>
                </a:lnTo>
                <a:lnTo>
                  <a:pt x="1521825" y="283419"/>
                </a:lnTo>
                <a:lnTo>
                  <a:pt x="1553452" y="315095"/>
                </a:lnTo>
                <a:lnTo>
                  <a:pt x="1583674" y="348127"/>
                </a:lnTo>
                <a:lnTo>
                  <a:pt x="1612445" y="382466"/>
                </a:lnTo>
                <a:lnTo>
                  <a:pt x="1639714" y="418063"/>
                </a:lnTo>
                <a:lnTo>
                  <a:pt x="1665432" y="454870"/>
                </a:lnTo>
                <a:lnTo>
                  <a:pt x="1689552" y="492837"/>
                </a:lnTo>
                <a:lnTo>
                  <a:pt x="1712023" y="531915"/>
                </a:lnTo>
                <a:lnTo>
                  <a:pt x="1732796" y="572055"/>
                </a:lnTo>
                <a:lnTo>
                  <a:pt x="1751824" y="613208"/>
                </a:lnTo>
                <a:lnTo>
                  <a:pt x="1769057" y="655325"/>
                </a:lnTo>
                <a:lnTo>
                  <a:pt x="1784445" y="698357"/>
                </a:lnTo>
                <a:lnTo>
                  <a:pt x="1797940" y="742255"/>
                </a:lnTo>
                <a:lnTo>
                  <a:pt x="1809494" y="786970"/>
                </a:lnTo>
                <a:lnTo>
                  <a:pt x="1819057" y="832453"/>
                </a:lnTo>
                <a:lnTo>
                  <a:pt x="1826579" y="878654"/>
                </a:lnTo>
                <a:lnTo>
                  <a:pt x="1832014" y="925525"/>
                </a:lnTo>
                <a:lnTo>
                  <a:pt x="1835310" y="973016"/>
                </a:lnTo>
                <a:lnTo>
                  <a:pt x="1836420" y="1021079"/>
                </a:lnTo>
                <a:lnTo>
                  <a:pt x="1835310" y="1069147"/>
                </a:lnTo>
                <a:lnTo>
                  <a:pt x="1832014" y="1116642"/>
                </a:lnTo>
                <a:lnTo>
                  <a:pt x="1826579" y="1163516"/>
                </a:lnTo>
                <a:lnTo>
                  <a:pt x="1819057" y="1209720"/>
                </a:lnTo>
                <a:lnTo>
                  <a:pt x="1809494" y="1255205"/>
                </a:lnTo>
                <a:lnTo>
                  <a:pt x="1797940" y="1299922"/>
                </a:lnTo>
                <a:lnTo>
                  <a:pt x="1784445" y="1343821"/>
                </a:lnTo>
                <a:lnTo>
                  <a:pt x="1769057" y="1386855"/>
                </a:lnTo>
                <a:lnTo>
                  <a:pt x="1751824" y="1428973"/>
                </a:lnTo>
                <a:lnTo>
                  <a:pt x="1732796" y="1470126"/>
                </a:lnTo>
                <a:lnTo>
                  <a:pt x="1712023" y="1510267"/>
                </a:lnTo>
                <a:lnTo>
                  <a:pt x="1689552" y="1549345"/>
                </a:lnTo>
                <a:lnTo>
                  <a:pt x="1665432" y="1587311"/>
                </a:lnTo>
                <a:lnTo>
                  <a:pt x="1639714" y="1624118"/>
                </a:lnTo>
                <a:lnTo>
                  <a:pt x="1612445" y="1659715"/>
                </a:lnTo>
                <a:lnTo>
                  <a:pt x="1583674" y="1694053"/>
                </a:lnTo>
                <a:lnTo>
                  <a:pt x="1553452" y="1727084"/>
                </a:lnTo>
                <a:lnTo>
                  <a:pt x="1521825" y="1758758"/>
                </a:lnTo>
                <a:lnTo>
                  <a:pt x="1488844" y="1789027"/>
                </a:lnTo>
                <a:lnTo>
                  <a:pt x="1454558" y="1817841"/>
                </a:lnTo>
                <a:lnTo>
                  <a:pt x="1419014" y="1845151"/>
                </a:lnTo>
                <a:lnTo>
                  <a:pt x="1382263" y="1870909"/>
                </a:lnTo>
                <a:lnTo>
                  <a:pt x="1344353" y="1895065"/>
                </a:lnTo>
                <a:lnTo>
                  <a:pt x="1305333" y="1917571"/>
                </a:lnTo>
                <a:lnTo>
                  <a:pt x="1265253" y="1938376"/>
                </a:lnTo>
                <a:lnTo>
                  <a:pt x="1224160" y="1957433"/>
                </a:lnTo>
                <a:lnTo>
                  <a:pt x="1182104" y="1974692"/>
                </a:lnTo>
                <a:lnTo>
                  <a:pt x="1139135" y="1990105"/>
                </a:lnTo>
                <a:lnTo>
                  <a:pt x="1095300" y="2003621"/>
                </a:lnTo>
                <a:lnTo>
                  <a:pt x="1050649" y="2015192"/>
                </a:lnTo>
                <a:lnTo>
                  <a:pt x="1005230" y="2024770"/>
                </a:lnTo>
                <a:lnTo>
                  <a:pt x="959094" y="2032304"/>
                </a:lnTo>
                <a:lnTo>
                  <a:pt x="912288" y="2037747"/>
                </a:lnTo>
                <a:lnTo>
                  <a:pt x="864861" y="2041048"/>
                </a:lnTo>
                <a:lnTo>
                  <a:pt x="816863" y="2042159"/>
                </a:lnTo>
                <a:lnTo>
                  <a:pt x="768869" y="2041048"/>
                </a:lnTo>
                <a:lnTo>
                  <a:pt x="721445" y="2037747"/>
                </a:lnTo>
                <a:lnTo>
                  <a:pt x="674641" y="2032304"/>
                </a:lnTo>
                <a:lnTo>
                  <a:pt x="628507" y="2024770"/>
                </a:lnTo>
                <a:lnTo>
                  <a:pt x="583090" y="2015192"/>
                </a:lnTo>
                <a:lnTo>
                  <a:pt x="538441" y="2003621"/>
                </a:lnTo>
                <a:lnTo>
                  <a:pt x="494607" y="1990105"/>
                </a:lnTo>
                <a:lnTo>
                  <a:pt x="451638" y="1974692"/>
                </a:lnTo>
                <a:lnTo>
                  <a:pt x="409583" y="1957433"/>
                </a:lnTo>
                <a:lnTo>
                  <a:pt x="368491" y="1938376"/>
                </a:lnTo>
                <a:lnTo>
                  <a:pt x="328410" y="1917571"/>
                </a:lnTo>
                <a:lnTo>
                  <a:pt x="289391" y="1895065"/>
                </a:lnTo>
                <a:lnTo>
                  <a:pt x="251481" y="1870909"/>
                </a:lnTo>
                <a:lnTo>
                  <a:pt x="214729" y="1845151"/>
                </a:lnTo>
                <a:lnTo>
                  <a:pt x="179185" y="1817841"/>
                </a:lnTo>
                <a:lnTo>
                  <a:pt x="144898" y="1789027"/>
                </a:lnTo>
                <a:lnTo>
                  <a:pt x="111917" y="1758758"/>
                </a:lnTo>
                <a:lnTo>
                  <a:pt x="80289" y="1727084"/>
                </a:lnTo>
                <a:lnTo>
                  <a:pt x="50066" y="1694053"/>
                </a:lnTo>
                <a:lnTo>
                  <a:pt x="21294" y="1659715"/>
                </a:lnTo>
                <a:lnTo>
                  <a:pt x="0" y="1631918"/>
                </a:lnTo>
              </a:path>
            </a:pathLst>
          </a:custGeom>
          <a:ln w="9144">
            <a:solidFill>
              <a:srgbClr val="64BA4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" y="0"/>
            <a:ext cx="765175" cy="551815"/>
          </a:xfrm>
          <a:custGeom>
            <a:avLst/>
            <a:gdLst/>
            <a:ahLst/>
            <a:cxnLst/>
            <a:rect l="l" t="t" r="r" b="b"/>
            <a:pathLst>
              <a:path w="765175" h="551815">
                <a:moveTo>
                  <a:pt x="725108" y="0"/>
                </a:moveTo>
                <a:lnTo>
                  <a:pt x="39939" y="0"/>
                </a:lnTo>
                <a:lnTo>
                  <a:pt x="25747" y="30934"/>
                </a:lnTo>
                <a:lnTo>
                  <a:pt x="11682" y="74996"/>
                </a:lnTo>
                <a:lnTo>
                  <a:pt x="2980" y="121192"/>
                </a:lnTo>
                <a:lnTo>
                  <a:pt x="0" y="169163"/>
                </a:lnTo>
                <a:lnTo>
                  <a:pt x="2980" y="217134"/>
                </a:lnTo>
                <a:lnTo>
                  <a:pt x="11682" y="263331"/>
                </a:lnTo>
                <a:lnTo>
                  <a:pt x="25747" y="307393"/>
                </a:lnTo>
                <a:lnTo>
                  <a:pt x="44818" y="348963"/>
                </a:lnTo>
                <a:lnTo>
                  <a:pt x="68534" y="387681"/>
                </a:lnTo>
                <a:lnTo>
                  <a:pt x="96539" y="423188"/>
                </a:lnTo>
                <a:lnTo>
                  <a:pt x="128473" y="455126"/>
                </a:lnTo>
                <a:lnTo>
                  <a:pt x="163978" y="483135"/>
                </a:lnTo>
                <a:lnTo>
                  <a:pt x="202696" y="506857"/>
                </a:lnTo>
                <a:lnTo>
                  <a:pt x="244268" y="525932"/>
                </a:lnTo>
                <a:lnTo>
                  <a:pt x="288335" y="540001"/>
                </a:lnTo>
                <a:lnTo>
                  <a:pt x="334540" y="548706"/>
                </a:lnTo>
                <a:lnTo>
                  <a:pt x="382523" y="551687"/>
                </a:lnTo>
                <a:lnTo>
                  <a:pt x="430507" y="548706"/>
                </a:lnTo>
                <a:lnTo>
                  <a:pt x="476712" y="540001"/>
                </a:lnTo>
                <a:lnTo>
                  <a:pt x="520779" y="525932"/>
                </a:lnTo>
                <a:lnTo>
                  <a:pt x="562351" y="506857"/>
                </a:lnTo>
                <a:lnTo>
                  <a:pt x="601069" y="483135"/>
                </a:lnTo>
                <a:lnTo>
                  <a:pt x="636574" y="455126"/>
                </a:lnTo>
                <a:lnTo>
                  <a:pt x="668508" y="423188"/>
                </a:lnTo>
                <a:lnTo>
                  <a:pt x="696513" y="387681"/>
                </a:lnTo>
                <a:lnTo>
                  <a:pt x="720229" y="348963"/>
                </a:lnTo>
                <a:lnTo>
                  <a:pt x="739300" y="307393"/>
                </a:lnTo>
                <a:lnTo>
                  <a:pt x="753365" y="263331"/>
                </a:lnTo>
                <a:lnTo>
                  <a:pt x="762067" y="217134"/>
                </a:lnTo>
                <a:lnTo>
                  <a:pt x="765047" y="169163"/>
                </a:lnTo>
                <a:lnTo>
                  <a:pt x="762067" y="121192"/>
                </a:lnTo>
                <a:lnTo>
                  <a:pt x="753365" y="74996"/>
                </a:lnTo>
                <a:lnTo>
                  <a:pt x="739300" y="30934"/>
                </a:lnTo>
                <a:lnTo>
                  <a:pt x="725108" y="0"/>
                </a:lnTo>
                <a:close/>
              </a:path>
            </a:pathLst>
          </a:custGeom>
          <a:solidFill>
            <a:srgbClr val="E8004B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32876" y="912875"/>
            <a:ext cx="542925" cy="542925"/>
          </a:xfrm>
          <a:custGeom>
            <a:avLst/>
            <a:gdLst/>
            <a:ahLst/>
            <a:cxnLst/>
            <a:rect l="l" t="t" r="r" b="b"/>
            <a:pathLst>
              <a:path w="542925" h="542925">
                <a:moveTo>
                  <a:pt x="0" y="271272"/>
                </a:moveTo>
                <a:lnTo>
                  <a:pt x="4369" y="222499"/>
                </a:lnTo>
                <a:lnTo>
                  <a:pt x="16966" y="176600"/>
                </a:lnTo>
                <a:lnTo>
                  <a:pt x="37027" y="134337"/>
                </a:lnTo>
                <a:lnTo>
                  <a:pt x="63786" y="96478"/>
                </a:lnTo>
                <a:lnTo>
                  <a:pt x="96478" y="63786"/>
                </a:lnTo>
                <a:lnTo>
                  <a:pt x="134337" y="37027"/>
                </a:lnTo>
                <a:lnTo>
                  <a:pt x="176600" y="16966"/>
                </a:lnTo>
                <a:lnTo>
                  <a:pt x="222499" y="4369"/>
                </a:lnTo>
                <a:lnTo>
                  <a:pt x="271272" y="0"/>
                </a:lnTo>
                <a:lnTo>
                  <a:pt x="320044" y="4369"/>
                </a:lnTo>
                <a:lnTo>
                  <a:pt x="365943" y="16966"/>
                </a:lnTo>
                <a:lnTo>
                  <a:pt x="408206" y="37027"/>
                </a:lnTo>
                <a:lnTo>
                  <a:pt x="446065" y="63786"/>
                </a:lnTo>
                <a:lnTo>
                  <a:pt x="478757" y="96478"/>
                </a:lnTo>
                <a:lnTo>
                  <a:pt x="505516" y="134337"/>
                </a:lnTo>
                <a:lnTo>
                  <a:pt x="525577" y="176600"/>
                </a:lnTo>
                <a:lnTo>
                  <a:pt x="538174" y="222499"/>
                </a:lnTo>
                <a:lnTo>
                  <a:pt x="542544" y="271272"/>
                </a:lnTo>
                <a:lnTo>
                  <a:pt x="538174" y="320044"/>
                </a:lnTo>
                <a:lnTo>
                  <a:pt x="525577" y="365943"/>
                </a:lnTo>
                <a:lnTo>
                  <a:pt x="505516" y="408206"/>
                </a:lnTo>
                <a:lnTo>
                  <a:pt x="478757" y="446065"/>
                </a:lnTo>
                <a:lnTo>
                  <a:pt x="446065" y="478757"/>
                </a:lnTo>
                <a:lnTo>
                  <a:pt x="408206" y="505516"/>
                </a:lnTo>
                <a:lnTo>
                  <a:pt x="365943" y="525577"/>
                </a:lnTo>
                <a:lnTo>
                  <a:pt x="320044" y="538174"/>
                </a:lnTo>
                <a:lnTo>
                  <a:pt x="271272" y="542544"/>
                </a:lnTo>
                <a:lnTo>
                  <a:pt x="222499" y="538174"/>
                </a:lnTo>
                <a:lnTo>
                  <a:pt x="176600" y="525577"/>
                </a:lnTo>
                <a:lnTo>
                  <a:pt x="134337" y="505516"/>
                </a:lnTo>
                <a:lnTo>
                  <a:pt x="96478" y="478757"/>
                </a:lnTo>
                <a:lnTo>
                  <a:pt x="63786" y="446065"/>
                </a:lnTo>
                <a:lnTo>
                  <a:pt x="37027" y="408206"/>
                </a:lnTo>
                <a:lnTo>
                  <a:pt x="16966" y="365943"/>
                </a:lnTo>
                <a:lnTo>
                  <a:pt x="4369" y="320044"/>
                </a:lnTo>
                <a:lnTo>
                  <a:pt x="0" y="271272"/>
                </a:lnTo>
                <a:close/>
              </a:path>
            </a:pathLst>
          </a:custGeom>
          <a:ln w="9144">
            <a:solidFill>
              <a:srgbClr val="F8BA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2301620" y="564337"/>
            <a:ext cx="464629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Trebuchet MS"/>
                <a:cs typeface="Trebuchet MS"/>
              </a:rPr>
              <a:t>Pengembangan</a:t>
            </a:r>
            <a:r>
              <a:rPr sz="3000" b="1" spc="-50" dirty="0">
                <a:latin typeface="Trebuchet MS"/>
                <a:cs typeface="Trebuchet MS"/>
              </a:rPr>
              <a:t> </a:t>
            </a:r>
            <a:r>
              <a:rPr sz="3000" b="1" spc="-10" dirty="0">
                <a:latin typeface="Trebuchet MS"/>
                <a:cs typeface="Trebuchet MS"/>
              </a:rPr>
              <a:t>Kurikulum </a:t>
            </a:r>
            <a:r>
              <a:rPr sz="3000" b="1" dirty="0">
                <a:latin typeface="Trebuchet MS"/>
                <a:cs typeface="Trebuchet MS"/>
              </a:rPr>
              <a:t>Muatan</a:t>
            </a:r>
            <a:r>
              <a:rPr sz="3000" b="1" spc="-45" dirty="0">
                <a:latin typeface="Trebuchet MS"/>
                <a:cs typeface="Trebuchet MS"/>
              </a:rPr>
              <a:t> </a:t>
            </a:r>
            <a:r>
              <a:rPr sz="3000" b="1" spc="-20" dirty="0">
                <a:latin typeface="Trebuchet MS"/>
                <a:cs typeface="Trebuchet MS"/>
              </a:rPr>
              <a:t>Lokal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01620" y="1662429"/>
            <a:ext cx="6447155" cy="3089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Landasan</a:t>
            </a:r>
            <a:r>
              <a:rPr sz="16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Pengembangan</a:t>
            </a:r>
            <a:r>
              <a:rPr sz="1600" b="1" u="heavy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Muatan</a:t>
            </a:r>
            <a:r>
              <a:rPr sz="1600" b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Lokal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600" spc="-65" dirty="0">
                <a:latin typeface="Microsoft Sans Serif"/>
                <a:cs typeface="Microsoft Sans Serif"/>
              </a:rPr>
              <a:t>Sesuai</a:t>
            </a:r>
            <a:r>
              <a:rPr sz="1600" spc="6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dengan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45" dirty="0">
                <a:latin typeface="Microsoft Sans Serif"/>
                <a:cs typeface="Microsoft Sans Serif"/>
              </a:rPr>
              <a:t>undang-</a:t>
            </a:r>
            <a:r>
              <a:rPr sz="1600" spc="-10" dirty="0">
                <a:latin typeface="Microsoft Sans Serif"/>
                <a:cs typeface="Microsoft Sans Serif"/>
              </a:rPr>
              <a:t>undang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No.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70" dirty="0">
                <a:latin typeface="Microsoft Sans Serif"/>
                <a:cs typeface="Microsoft Sans Serif"/>
              </a:rPr>
              <a:t>20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tahun</a:t>
            </a:r>
            <a:r>
              <a:rPr sz="1600" spc="65" dirty="0">
                <a:latin typeface="Microsoft Sans Serif"/>
                <a:cs typeface="Microsoft Sans Serif"/>
              </a:rPr>
              <a:t> 2003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tentang</a:t>
            </a:r>
            <a:r>
              <a:rPr sz="1600" spc="5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sistem</a:t>
            </a:r>
            <a:endParaRPr sz="16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600" spc="-20" dirty="0">
                <a:latin typeface="Microsoft Sans Serif"/>
                <a:cs typeface="Microsoft Sans Serif"/>
              </a:rPr>
              <a:t>pendidikan</a:t>
            </a:r>
            <a:r>
              <a:rPr sz="1600" spc="-90" dirty="0">
                <a:latin typeface="Microsoft Sans Serif"/>
                <a:cs typeface="Microsoft Sans Serif"/>
              </a:rPr>
              <a:t> </a:t>
            </a:r>
            <a:r>
              <a:rPr sz="1600" spc="-35" dirty="0">
                <a:latin typeface="Microsoft Sans Serif"/>
                <a:cs typeface="Microsoft Sans Serif"/>
              </a:rPr>
              <a:t>nasional</a:t>
            </a:r>
            <a:r>
              <a:rPr sz="1600" spc="-5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pada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bab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X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85" dirty="0">
                <a:latin typeface="Microsoft Sans Serif"/>
                <a:cs typeface="Microsoft Sans Serif"/>
              </a:rPr>
              <a:t>Pasal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70" dirty="0">
                <a:latin typeface="Microsoft Sans Serif"/>
                <a:cs typeface="Microsoft Sans Serif"/>
              </a:rPr>
              <a:t>36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ayat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80" dirty="0">
                <a:latin typeface="Microsoft Sans Serif"/>
                <a:cs typeface="Microsoft Sans Serif"/>
              </a:rPr>
              <a:t>1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dan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2:</a:t>
            </a:r>
            <a:endParaRPr sz="1600">
              <a:latin typeface="Microsoft Sans Serif"/>
              <a:cs typeface="Microsoft Sans Serif"/>
            </a:endParaRPr>
          </a:p>
          <a:p>
            <a:pPr marL="357505" marR="508634" indent="-344805" algn="just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357505" algn="l"/>
              </a:tabLst>
            </a:pPr>
            <a:r>
              <a:rPr sz="1600" dirty="0">
                <a:latin typeface="Microsoft Sans Serif"/>
                <a:cs typeface="Microsoft Sans Serif"/>
              </a:rPr>
              <a:t>Pengembangan</a:t>
            </a:r>
            <a:r>
              <a:rPr sz="1600" spc="31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kurikuum</a:t>
            </a:r>
            <a:r>
              <a:rPr sz="1600" spc="30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dilakukan</a:t>
            </a:r>
            <a:r>
              <a:rPr sz="1600" spc="31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dengan</a:t>
            </a:r>
            <a:r>
              <a:rPr sz="1600" spc="31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mengacu</a:t>
            </a:r>
            <a:r>
              <a:rPr sz="1600" spc="31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pada </a:t>
            </a:r>
            <a:r>
              <a:rPr sz="1600" dirty="0">
                <a:latin typeface="Microsoft Sans Serif"/>
                <a:cs typeface="Microsoft Sans Serif"/>
              </a:rPr>
              <a:t>standar</a:t>
            </a:r>
            <a:r>
              <a:rPr sz="1600" spc="315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nasional</a:t>
            </a:r>
            <a:r>
              <a:rPr sz="1600" spc="315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pendidikan</a:t>
            </a:r>
            <a:r>
              <a:rPr sz="1600" spc="320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untuk</a:t>
            </a:r>
            <a:r>
              <a:rPr sz="1600" spc="315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mewujudkan</a:t>
            </a:r>
            <a:r>
              <a:rPr sz="1600" spc="310" dirty="0">
                <a:latin typeface="Microsoft Sans Serif"/>
                <a:cs typeface="Microsoft Sans Serif"/>
              </a:rPr>
              <a:t>  </a:t>
            </a:r>
            <a:r>
              <a:rPr sz="1600" spc="-10" dirty="0">
                <a:latin typeface="Microsoft Sans Serif"/>
                <a:cs typeface="Microsoft Sans Serif"/>
              </a:rPr>
              <a:t>tujuan </a:t>
            </a:r>
            <a:r>
              <a:rPr sz="1600" spc="-20" dirty="0">
                <a:latin typeface="Microsoft Sans Serif"/>
                <a:cs typeface="Microsoft Sans Serif"/>
              </a:rPr>
              <a:t>pendidikan</a:t>
            </a:r>
            <a:r>
              <a:rPr sz="1600" spc="-3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nasional.</a:t>
            </a:r>
            <a:endParaRPr sz="1600">
              <a:latin typeface="Microsoft Sans Serif"/>
              <a:cs typeface="Microsoft Sans Serif"/>
            </a:endParaRPr>
          </a:p>
          <a:p>
            <a:pPr marL="357505" marR="509905" indent="-344805" algn="just">
              <a:lnSpc>
                <a:spcPct val="100000"/>
              </a:lnSpc>
              <a:buAutoNum type="alphaLcParenR"/>
              <a:tabLst>
                <a:tab pos="357505" algn="l"/>
              </a:tabLst>
            </a:pPr>
            <a:r>
              <a:rPr sz="1600" dirty="0">
                <a:latin typeface="Microsoft Sans Serif"/>
                <a:cs typeface="Microsoft Sans Serif"/>
              </a:rPr>
              <a:t>Kurikulum</a:t>
            </a:r>
            <a:r>
              <a:rPr sz="1600" spc="355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pada</a:t>
            </a:r>
            <a:r>
              <a:rPr sz="1600" spc="370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semua</a:t>
            </a:r>
            <a:r>
              <a:rPr sz="1600" spc="365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jenjang</a:t>
            </a:r>
            <a:r>
              <a:rPr sz="1600" spc="360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dan</a:t>
            </a:r>
            <a:r>
              <a:rPr sz="1600" spc="365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jenis</a:t>
            </a:r>
            <a:r>
              <a:rPr sz="1600" spc="360" dirty="0">
                <a:latin typeface="Microsoft Sans Serif"/>
                <a:cs typeface="Microsoft Sans Serif"/>
              </a:rPr>
              <a:t>  </a:t>
            </a:r>
            <a:r>
              <a:rPr sz="1600" spc="-10" dirty="0">
                <a:latin typeface="Microsoft Sans Serif"/>
                <a:cs typeface="Microsoft Sans Serif"/>
              </a:rPr>
              <a:t>pendidikan </a:t>
            </a:r>
            <a:r>
              <a:rPr sz="1600" dirty="0">
                <a:latin typeface="Microsoft Sans Serif"/>
                <a:cs typeface="Microsoft Sans Serif"/>
              </a:rPr>
              <a:t>dikembangkan</a:t>
            </a:r>
            <a:r>
              <a:rPr sz="1600" spc="45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dengan</a:t>
            </a:r>
            <a:r>
              <a:rPr sz="1600" spc="45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prinsip</a:t>
            </a:r>
            <a:r>
              <a:rPr sz="1600" spc="49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diversivikasi</a:t>
            </a:r>
            <a:r>
              <a:rPr sz="1600" spc="45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sesuai</a:t>
            </a:r>
            <a:r>
              <a:rPr sz="1600" spc="45" dirty="0">
                <a:latin typeface="Microsoft Sans Serif"/>
                <a:cs typeface="Microsoft Sans Serif"/>
              </a:rPr>
              <a:t>  </a:t>
            </a:r>
            <a:r>
              <a:rPr sz="1600" spc="-10" dirty="0">
                <a:latin typeface="Microsoft Sans Serif"/>
                <a:cs typeface="Microsoft Sans Serif"/>
              </a:rPr>
              <a:t>dengan </a:t>
            </a:r>
            <a:r>
              <a:rPr sz="1600" spc="-40" dirty="0">
                <a:latin typeface="Microsoft Sans Serif"/>
                <a:cs typeface="Microsoft Sans Serif"/>
              </a:rPr>
              <a:t>satuan</a:t>
            </a:r>
            <a:r>
              <a:rPr sz="1600" spc="-7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pendidikan,</a:t>
            </a:r>
            <a:r>
              <a:rPr sz="1600" spc="-8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potensi</a:t>
            </a:r>
            <a:r>
              <a:rPr sz="1600" spc="-60" dirty="0">
                <a:latin typeface="Microsoft Sans Serif"/>
                <a:cs typeface="Microsoft Sans Serif"/>
              </a:rPr>
              <a:t> </a:t>
            </a:r>
            <a:r>
              <a:rPr sz="1600" spc="-40" dirty="0">
                <a:latin typeface="Microsoft Sans Serif"/>
                <a:cs typeface="Microsoft Sans Serif"/>
              </a:rPr>
              <a:t>daerah</a:t>
            </a:r>
            <a:r>
              <a:rPr sz="1600" spc="-5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dan</a:t>
            </a:r>
            <a:r>
              <a:rPr sz="1600" spc="-35" dirty="0">
                <a:latin typeface="Microsoft Sans Serif"/>
                <a:cs typeface="Microsoft Sans Serif"/>
              </a:rPr>
              <a:t> peserta</a:t>
            </a:r>
            <a:r>
              <a:rPr sz="1600" spc="-7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didik.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>
              <a:latin typeface="Microsoft Sans Serif"/>
              <a:cs typeface="Microsoft Sans Serif"/>
            </a:endParaRPr>
          </a:p>
          <a:p>
            <a:pPr marL="133350">
              <a:lnSpc>
                <a:spcPct val="100000"/>
              </a:lnSpc>
            </a:pPr>
            <a:r>
              <a:rPr sz="1100" spc="-10" dirty="0">
                <a:latin typeface="Arial MT"/>
                <a:cs typeface="Arial MT"/>
              </a:rPr>
              <a:t>Sumber:</a:t>
            </a:r>
            <a:endParaRPr sz="1100">
              <a:latin typeface="Arial MT"/>
              <a:cs typeface="Arial MT"/>
            </a:endParaRPr>
          </a:p>
          <a:p>
            <a:pPr marL="133350">
              <a:lnSpc>
                <a:spcPct val="100000"/>
              </a:lnSpc>
            </a:pPr>
            <a:r>
              <a:rPr sz="1100" u="sng" spc="-11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3"/>
              </a:rPr>
              <a:t>http://sweetcher.blogspot.com/2012/10/pengembangan-</a:t>
            </a:r>
            <a:r>
              <a:rPr sz="1100" u="sng" spc="-114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3"/>
              </a:rPr>
              <a:t>muatan-</a:t>
            </a:r>
            <a:r>
              <a:rPr sz="1100" u="sng" spc="-9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3"/>
              </a:rPr>
              <a:t>lokal.htm</a:t>
            </a:r>
            <a:r>
              <a:rPr sz="1100" spc="-95" dirty="0">
                <a:solidFill>
                  <a:srgbClr val="607985"/>
                </a:solidFill>
                <a:latin typeface="Arial MT"/>
                <a:cs typeface="Arial MT"/>
                <a:hlinkClick r:id="rId3"/>
              </a:rPr>
              <a:t>l</a:t>
            </a:r>
            <a:r>
              <a:rPr sz="1100" spc="-15" dirty="0">
                <a:solidFill>
                  <a:srgbClr val="607985"/>
                </a:solidFill>
                <a:latin typeface="Arial MT"/>
                <a:cs typeface="Arial MT"/>
              </a:rPr>
              <a:t> </a:t>
            </a:r>
            <a:r>
              <a:rPr sz="1100" spc="-100" dirty="0">
                <a:latin typeface="Arial MT"/>
                <a:cs typeface="Arial MT"/>
              </a:rPr>
              <a:t>(diakses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spc="-105" dirty="0">
                <a:latin typeface="Arial MT"/>
                <a:cs typeface="Arial MT"/>
              </a:rPr>
              <a:t>tanggal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spc="-114" dirty="0">
                <a:latin typeface="Arial MT"/>
                <a:cs typeface="Arial MT"/>
              </a:rPr>
              <a:t>29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114" dirty="0">
                <a:latin typeface="Arial MT"/>
                <a:cs typeface="Arial MT"/>
              </a:rPr>
              <a:t>Maret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110" dirty="0">
                <a:latin typeface="Arial MT"/>
                <a:cs typeface="Arial MT"/>
              </a:rPr>
              <a:t>2022,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105" dirty="0">
                <a:latin typeface="Arial MT"/>
                <a:cs typeface="Arial MT"/>
              </a:rPr>
              <a:t>pukul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110" dirty="0">
                <a:latin typeface="Arial MT"/>
                <a:cs typeface="Arial MT"/>
              </a:rPr>
              <a:t>18.44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WIB)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80559" y="0"/>
            <a:ext cx="182880" cy="186055"/>
          </a:xfrm>
          <a:custGeom>
            <a:avLst/>
            <a:gdLst/>
            <a:ahLst/>
            <a:cxnLst/>
            <a:rect l="l" t="t" r="r" b="b"/>
            <a:pathLst>
              <a:path w="182879" h="186055">
                <a:moveTo>
                  <a:pt x="0" y="185927"/>
                </a:moveTo>
                <a:lnTo>
                  <a:pt x="182879" y="185927"/>
                </a:lnTo>
                <a:lnTo>
                  <a:pt x="182879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FFFF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9814" y="725500"/>
            <a:ext cx="45116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Dasar</a:t>
            </a:r>
            <a:r>
              <a:rPr spc="-10" dirty="0"/>
              <a:t> </a:t>
            </a:r>
            <a:r>
              <a:rPr dirty="0"/>
              <a:t>Pengembangan</a:t>
            </a:r>
            <a:r>
              <a:rPr spc="-20" dirty="0"/>
              <a:t> </a:t>
            </a:r>
            <a:r>
              <a:rPr dirty="0"/>
              <a:t>Muatan</a:t>
            </a:r>
            <a:r>
              <a:rPr spc="-30" dirty="0"/>
              <a:t> </a:t>
            </a:r>
            <a:r>
              <a:rPr spc="-10" dirty="0"/>
              <a:t>Lokal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  <a:tabLst>
                <a:tab pos="353695" algn="l"/>
              </a:tabLst>
            </a:pPr>
            <a:r>
              <a:rPr sz="1800" b="0" u="none" spc="-50" dirty="0">
                <a:solidFill>
                  <a:srgbClr val="A0BDCC"/>
                </a:solidFill>
                <a:latin typeface="Cambria Math"/>
                <a:cs typeface="Cambria Math"/>
              </a:rPr>
              <a:t>◎</a:t>
            </a:r>
            <a:r>
              <a:rPr sz="1800" b="0" u="none" dirty="0">
                <a:solidFill>
                  <a:srgbClr val="A0BDCC"/>
                </a:solidFill>
                <a:latin typeface="Cambria Math"/>
                <a:cs typeface="Cambria Math"/>
              </a:rPr>
              <a:t>	</a:t>
            </a:r>
            <a:r>
              <a:rPr dirty="0"/>
              <a:t>Pengembangan</a:t>
            </a:r>
            <a:r>
              <a:rPr spc="-50" dirty="0"/>
              <a:t> </a:t>
            </a:r>
            <a:r>
              <a:rPr dirty="0"/>
              <a:t>untuk</a:t>
            </a:r>
            <a:r>
              <a:rPr spc="-30" dirty="0"/>
              <a:t> </a:t>
            </a:r>
            <a:r>
              <a:rPr dirty="0"/>
              <a:t>jangka</a:t>
            </a:r>
            <a:r>
              <a:rPr spc="-30" dirty="0"/>
              <a:t> </a:t>
            </a:r>
            <a:r>
              <a:rPr spc="-20" dirty="0"/>
              <a:t>jauh</a:t>
            </a:r>
            <a:endParaRPr sz="1800">
              <a:latin typeface="Cambria Math"/>
              <a:cs typeface="Cambria Math"/>
            </a:endParaRPr>
          </a:p>
          <a:p>
            <a:pPr marL="356870" marR="5080" algn="just">
              <a:lnSpc>
                <a:spcPct val="100000"/>
              </a:lnSpc>
              <a:spcBef>
                <a:spcPts val="480"/>
              </a:spcBef>
              <a:tabLst>
                <a:tab pos="1911985" algn="l"/>
                <a:tab pos="2820670" algn="l"/>
              </a:tabLst>
            </a:pPr>
            <a:r>
              <a:rPr b="0" u="none" dirty="0">
                <a:latin typeface="Tahoma"/>
                <a:cs typeface="Tahoma"/>
              </a:rPr>
              <a:t>Siswa</a:t>
            </a:r>
            <a:r>
              <a:rPr b="0" u="none" spc="254" dirty="0">
                <a:latin typeface="Tahoma"/>
                <a:cs typeface="Tahoma"/>
              </a:rPr>
              <a:t>  </a:t>
            </a:r>
            <a:r>
              <a:rPr b="0" u="none" dirty="0">
                <a:latin typeface="Tahoma"/>
                <a:cs typeface="Tahoma"/>
              </a:rPr>
              <a:t>dapat</a:t>
            </a:r>
            <a:r>
              <a:rPr b="0" u="none" spc="254" dirty="0">
                <a:latin typeface="Tahoma"/>
                <a:cs typeface="Tahoma"/>
              </a:rPr>
              <a:t>  </a:t>
            </a:r>
            <a:r>
              <a:rPr b="0" u="none" dirty="0">
                <a:latin typeface="Tahoma"/>
                <a:cs typeface="Tahoma"/>
              </a:rPr>
              <a:t>melatih</a:t>
            </a:r>
            <a:r>
              <a:rPr b="0" u="none" spc="265" dirty="0">
                <a:latin typeface="Tahoma"/>
                <a:cs typeface="Tahoma"/>
              </a:rPr>
              <a:t>  </a:t>
            </a:r>
            <a:r>
              <a:rPr b="0" u="none" dirty="0">
                <a:latin typeface="Tahoma"/>
                <a:cs typeface="Tahoma"/>
              </a:rPr>
              <a:t>keahlian</a:t>
            </a:r>
            <a:r>
              <a:rPr b="0" u="none" spc="260" dirty="0">
                <a:latin typeface="Tahoma"/>
                <a:cs typeface="Tahoma"/>
              </a:rPr>
              <a:t>  </a:t>
            </a:r>
            <a:r>
              <a:rPr b="0" u="none" spc="-25" dirty="0">
                <a:latin typeface="Tahoma"/>
                <a:cs typeface="Tahoma"/>
              </a:rPr>
              <a:t>dan </a:t>
            </a:r>
            <a:r>
              <a:rPr b="0" u="none" dirty="0">
                <a:latin typeface="Tahoma"/>
                <a:cs typeface="Tahoma"/>
              </a:rPr>
              <a:t>ketrampilan</a:t>
            </a:r>
            <a:r>
              <a:rPr b="0" u="none" spc="215" dirty="0">
                <a:latin typeface="Tahoma"/>
                <a:cs typeface="Tahoma"/>
              </a:rPr>
              <a:t>   </a:t>
            </a:r>
            <a:r>
              <a:rPr b="0" u="none" dirty="0">
                <a:latin typeface="Tahoma"/>
                <a:cs typeface="Tahoma"/>
              </a:rPr>
              <a:t>yang</a:t>
            </a:r>
            <a:r>
              <a:rPr b="0" u="none" spc="215" dirty="0">
                <a:latin typeface="Tahoma"/>
                <a:cs typeface="Tahoma"/>
              </a:rPr>
              <a:t>   </a:t>
            </a:r>
            <a:r>
              <a:rPr b="0" u="none" dirty="0">
                <a:latin typeface="Tahoma"/>
                <a:cs typeface="Tahoma"/>
              </a:rPr>
              <a:t>sesuai</a:t>
            </a:r>
            <a:r>
              <a:rPr b="0" u="none" spc="210" dirty="0">
                <a:latin typeface="Tahoma"/>
                <a:cs typeface="Tahoma"/>
              </a:rPr>
              <a:t>   </a:t>
            </a:r>
            <a:r>
              <a:rPr b="0" u="none" spc="-10" dirty="0">
                <a:latin typeface="Tahoma"/>
                <a:cs typeface="Tahoma"/>
              </a:rPr>
              <a:t>dengan </a:t>
            </a:r>
            <a:r>
              <a:rPr b="0" u="none" dirty="0">
                <a:latin typeface="Tahoma"/>
                <a:cs typeface="Tahoma"/>
              </a:rPr>
              <a:t>harapan</a:t>
            </a:r>
            <a:r>
              <a:rPr b="0" u="none" spc="395" dirty="0">
                <a:latin typeface="Tahoma"/>
                <a:cs typeface="Tahoma"/>
              </a:rPr>
              <a:t>   </a:t>
            </a:r>
            <a:r>
              <a:rPr b="0" u="none" dirty="0">
                <a:latin typeface="Tahoma"/>
                <a:cs typeface="Tahoma"/>
              </a:rPr>
              <a:t>yang</a:t>
            </a:r>
            <a:r>
              <a:rPr b="0" u="none" spc="400" dirty="0">
                <a:latin typeface="Tahoma"/>
                <a:cs typeface="Tahoma"/>
              </a:rPr>
              <a:t>   </a:t>
            </a:r>
            <a:r>
              <a:rPr b="0" u="none" dirty="0">
                <a:latin typeface="Tahoma"/>
                <a:cs typeface="Tahoma"/>
              </a:rPr>
              <a:t>nantinya</a:t>
            </a:r>
            <a:r>
              <a:rPr b="0" u="none" spc="390" dirty="0">
                <a:latin typeface="Tahoma"/>
                <a:cs typeface="Tahoma"/>
              </a:rPr>
              <a:t>   </a:t>
            </a:r>
            <a:r>
              <a:rPr b="0" u="none" spc="-20" dirty="0">
                <a:latin typeface="Tahoma"/>
                <a:cs typeface="Tahoma"/>
              </a:rPr>
              <a:t>dapat </a:t>
            </a:r>
            <a:r>
              <a:rPr b="0" u="none" dirty="0">
                <a:latin typeface="Tahoma"/>
                <a:cs typeface="Tahoma"/>
              </a:rPr>
              <a:t>membantu</a:t>
            </a:r>
            <a:r>
              <a:rPr b="0" u="none" spc="475" dirty="0">
                <a:latin typeface="Tahoma"/>
                <a:cs typeface="Tahoma"/>
              </a:rPr>
              <a:t>    </a:t>
            </a:r>
            <a:r>
              <a:rPr b="0" u="none" dirty="0">
                <a:latin typeface="Tahoma"/>
                <a:cs typeface="Tahoma"/>
              </a:rPr>
              <a:t>dirinya,</a:t>
            </a:r>
            <a:r>
              <a:rPr b="0" u="none" spc="480" dirty="0">
                <a:latin typeface="Tahoma"/>
                <a:cs typeface="Tahoma"/>
              </a:rPr>
              <a:t>    </a:t>
            </a:r>
            <a:r>
              <a:rPr b="0" u="none" spc="-10" dirty="0">
                <a:latin typeface="Tahoma"/>
                <a:cs typeface="Tahoma"/>
              </a:rPr>
              <a:t>keluarga, </a:t>
            </a:r>
            <a:r>
              <a:rPr b="0" u="none" dirty="0">
                <a:latin typeface="Tahoma"/>
                <a:cs typeface="Tahoma"/>
              </a:rPr>
              <a:t>masyarakat</a:t>
            </a:r>
            <a:r>
              <a:rPr b="0" u="none" spc="130" dirty="0">
                <a:latin typeface="Tahoma"/>
                <a:cs typeface="Tahoma"/>
              </a:rPr>
              <a:t>  </a:t>
            </a:r>
            <a:r>
              <a:rPr b="0" u="none" dirty="0">
                <a:latin typeface="Tahoma"/>
                <a:cs typeface="Tahoma"/>
              </a:rPr>
              <a:t>dan</a:t>
            </a:r>
            <a:r>
              <a:rPr b="0" u="none" spc="130" dirty="0">
                <a:latin typeface="Tahoma"/>
                <a:cs typeface="Tahoma"/>
              </a:rPr>
              <a:t>  </a:t>
            </a:r>
            <a:r>
              <a:rPr b="0" u="none" dirty="0">
                <a:latin typeface="Tahoma"/>
                <a:cs typeface="Tahoma"/>
              </a:rPr>
              <a:t>akhirnya</a:t>
            </a:r>
            <a:r>
              <a:rPr b="0" u="none" spc="130" dirty="0">
                <a:latin typeface="Tahoma"/>
                <a:cs typeface="Tahoma"/>
              </a:rPr>
              <a:t>  </a:t>
            </a:r>
            <a:r>
              <a:rPr b="0" u="none" spc="-10" dirty="0">
                <a:latin typeface="Tahoma"/>
                <a:cs typeface="Tahoma"/>
              </a:rPr>
              <a:t>membantu pembangunan</a:t>
            </a:r>
            <a:r>
              <a:rPr b="0" u="none" dirty="0">
                <a:latin typeface="Tahoma"/>
                <a:cs typeface="Tahoma"/>
              </a:rPr>
              <a:t>	</a:t>
            </a:r>
            <a:r>
              <a:rPr b="0" u="none" spc="-20" dirty="0">
                <a:latin typeface="Tahoma"/>
                <a:cs typeface="Tahoma"/>
              </a:rPr>
              <a:t>nusa</a:t>
            </a:r>
            <a:r>
              <a:rPr b="0" u="none" dirty="0">
                <a:latin typeface="Tahoma"/>
                <a:cs typeface="Tahoma"/>
              </a:rPr>
              <a:t>	</a:t>
            </a:r>
            <a:r>
              <a:rPr b="0" u="none" spc="-25" dirty="0">
                <a:latin typeface="Tahoma"/>
                <a:cs typeface="Tahoma"/>
              </a:rPr>
              <a:t>dan </a:t>
            </a:r>
            <a:r>
              <a:rPr b="0" u="none" dirty="0">
                <a:latin typeface="Tahoma"/>
                <a:cs typeface="Tahoma"/>
              </a:rPr>
              <a:t>bangsanya.</a:t>
            </a:r>
            <a:r>
              <a:rPr b="0" u="none" spc="330" dirty="0">
                <a:latin typeface="Tahoma"/>
                <a:cs typeface="Tahoma"/>
              </a:rPr>
              <a:t>     </a:t>
            </a:r>
            <a:r>
              <a:rPr b="0" u="none" dirty="0">
                <a:latin typeface="Tahoma"/>
                <a:cs typeface="Tahoma"/>
              </a:rPr>
              <a:t>Sehingga,</a:t>
            </a:r>
            <a:r>
              <a:rPr b="0" u="none" spc="335" dirty="0">
                <a:latin typeface="Tahoma"/>
                <a:cs typeface="Tahoma"/>
              </a:rPr>
              <a:t>     </a:t>
            </a:r>
            <a:r>
              <a:rPr b="0" u="none" spc="-10" dirty="0">
                <a:latin typeface="Tahoma"/>
                <a:cs typeface="Tahoma"/>
              </a:rPr>
              <a:t>harus </a:t>
            </a:r>
            <a:r>
              <a:rPr b="0" u="none" dirty="0">
                <a:latin typeface="Tahoma"/>
                <a:cs typeface="Tahoma"/>
              </a:rPr>
              <a:t>direncanakan</a:t>
            </a:r>
            <a:r>
              <a:rPr b="0" u="none" spc="170" dirty="0">
                <a:latin typeface="Tahoma"/>
                <a:cs typeface="Tahoma"/>
              </a:rPr>
              <a:t>  </a:t>
            </a:r>
            <a:r>
              <a:rPr b="0" u="none" dirty="0">
                <a:latin typeface="Tahoma"/>
                <a:cs typeface="Tahoma"/>
              </a:rPr>
              <a:t>secara</a:t>
            </a:r>
            <a:r>
              <a:rPr b="0" u="none" spc="175" dirty="0">
                <a:latin typeface="Tahoma"/>
                <a:cs typeface="Tahoma"/>
              </a:rPr>
              <a:t>  </a:t>
            </a:r>
            <a:r>
              <a:rPr b="0" u="none" dirty="0">
                <a:latin typeface="Tahoma"/>
                <a:cs typeface="Tahoma"/>
              </a:rPr>
              <a:t>sistematik</a:t>
            </a:r>
            <a:r>
              <a:rPr b="0" u="none" spc="175" dirty="0">
                <a:latin typeface="Tahoma"/>
                <a:cs typeface="Tahoma"/>
              </a:rPr>
              <a:t>  </a:t>
            </a:r>
            <a:r>
              <a:rPr b="0" u="none" spc="-20" dirty="0">
                <a:latin typeface="Tahoma"/>
                <a:cs typeface="Tahoma"/>
              </a:rPr>
              <a:t>oleh </a:t>
            </a:r>
            <a:r>
              <a:rPr b="0" u="none" dirty="0">
                <a:latin typeface="Tahoma"/>
                <a:cs typeface="Tahoma"/>
              </a:rPr>
              <a:t>sekolah,</a:t>
            </a:r>
            <a:r>
              <a:rPr b="0" u="none" spc="295" dirty="0">
                <a:latin typeface="Tahoma"/>
                <a:cs typeface="Tahoma"/>
              </a:rPr>
              <a:t>  </a:t>
            </a:r>
            <a:r>
              <a:rPr b="0" u="none" dirty="0">
                <a:latin typeface="Tahoma"/>
                <a:cs typeface="Tahoma"/>
              </a:rPr>
              <a:t>keluarga,</a:t>
            </a:r>
            <a:r>
              <a:rPr b="0" u="none" spc="295" dirty="0">
                <a:latin typeface="Tahoma"/>
                <a:cs typeface="Tahoma"/>
              </a:rPr>
              <a:t>  </a:t>
            </a:r>
            <a:r>
              <a:rPr b="0" u="none" dirty="0">
                <a:latin typeface="Tahoma"/>
                <a:cs typeface="Tahoma"/>
              </a:rPr>
              <a:t>dan</a:t>
            </a:r>
            <a:r>
              <a:rPr b="0" u="none" spc="300" dirty="0">
                <a:latin typeface="Tahoma"/>
                <a:cs typeface="Tahoma"/>
              </a:rPr>
              <a:t>  </a:t>
            </a:r>
            <a:r>
              <a:rPr b="0" u="none" spc="-10" dirty="0">
                <a:latin typeface="Tahoma"/>
                <a:cs typeface="Tahoma"/>
              </a:rPr>
              <a:t>masyarakat </a:t>
            </a:r>
            <a:r>
              <a:rPr b="0" u="none" dirty="0">
                <a:latin typeface="Tahoma"/>
                <a:cs typeface="Tahoma"/>
              </a:rPr>
              <a:t>setempat</a:t>
            </a:r>
            <a:r>
              <a:rPr b="0" u="none" spc="285" dirty="0">
                <a:latin typeface="Tahoma"/>
                <a:cs typeface="Tahoma"/>
              </a:rPr>
              <a:t>  </a:t>
            </a:r>
            <a:r>
              <a:rPr b="0" u="none" dirty="0">
                <a:latin typeface="Tahoma"/>
                <a:cs typeface="Tahoma"/>
              </a:rPr>
              <a:t>dengan</a:t>
            </a:r>
            <a:r>
              <a:rPr b="0" u="none" spc="285" dirty="0">
                <a:latin typeface="Tahoma"/>
                <a:cs typeface="Tahoma"/>
              </a:rPr>
              <a:t>  </a:t>
            </a:r>
            <a:r>
              <a:rPr b="0" u="none" dirty="0">
                <a:latin typeface="Tahoma"/>
                <a:cs typeface="Tahoma"/>
              </a:rPr>
              <a:t>perantara</a:t>
            </a:r>
            <a:r>
              <a:rPr b="0" u="none" spc="280" dirty="0">
                <a:latin typeface="Tahoma"/>
                <a:cs typeface="Tahoma"/>
              </a:rPr>
              <a:t>  </a:t>
            </a:r>
            <a:r>
              <a:rPr b="0" u="none" spc="-10" dirty="0">
                <a:latin typeface="Tahoma"/>
                <a:cs typeface="Tahoma"/>
              </a:rPr>
              <a:t>pakar- </a:t>
            </a:r>
            <a:r>
              <a:rPr b="0" u="none" dirty="0">
                <a:latin typeface="Tahoma"/>
                <a:cs typeface="Tahoma"/>
              </a:rPr>
              <a:t>pakar</a:t>
            </a:r>
            <a:r>
              <a:rPr b="0" u="none" spc="345" dirty="0">
                <a:latin typeface="Tahoma"/>
                <a:cs typeface="Tahoma"/>
              </a:rPr>
              <a:t> </a:t>
            </a:r>
            <a:r>
              <a:rPr b="0" u="none" dirty="0">
                <a:latin typeface="Tahoma"/>
                <a:cs typeface="Tahoma"/>
              </a:rPr>
              <a:t>pada</a:t>
            </a:r>
            <a:r>
              <a:rPr b="0" u="none" spc="315" dirty="0">
                <a:latin typeface="Tahoma"/>
                <a:cs typeface="Tahoma"/>
              </a:rPr>
              <a:t> </a:t>
            </a:r>
            <a:r>
              <a:rPr b="0" u="none" dirty="0">
                <a:latin typeface="Tahoma"/>
                <a:cs typeface="Tahoma"/>
              </a:rPr>
              <a:t>instasi</a:t>
            </a:r>
            <a:r>
              <a:rPr b="0" u="none" spc="335" dirty="0">
                <a:latin typeface="Tahoma"/>
                <a:cs typeface="Tahoma"/>
              </a:rPr>
              <a:t> </a:t>
            </a:r>
            <a:r>
              <a:rPr b="0" u="none" dirty="0">
                <a:latin typeface="Tahoma"/>
                <a:cs typeface="Tahoma"/>
              </a:rPr>
              <a:t>terkait</a:t>
            </a:r>
            <a:r>
              <a:rPr b="0" u="none" spc="360" dirty="0">
                <a:latin typeface="Tahoma"/>
                <a:cs typeface="Tahoma"/>
              </a:rPr>
              <a:t> </a:t>
            </a:r>
            <a:r>
              <a:rPr b="0" u="none" dirty="0">
                <a:latin typeface="Tahoma"/>
                <a:cs typeface="Tahoma"/>
              </a:rPr>
              <a:t>baik</a:t>
            </a:r>
            <a:r>
              <a:rPr b="0" u="none" spc="350" dirty="0">
                <a:latin typeface="Tahoma"/>
                <a:cs typeface="Tahoma"/>
              </a:rPr>
              <a:t> </a:t>
            </a:r>
            <a:r>
              <a:rPr b="0" u="none" spc="-10" dirty="0">
                <a:latin typeface="Tahoma"/>
                <a:cs typeface="Tahoma"/>
              </a:rPr>
              <a:t>negeri </a:t>
            </a:r>
            <a:r>
              <a:rPr b="0" u="none" dirty="0">
                <a:latin typeface="Tahoma"/>
                <a:cs typeface="Tahoma"/>
              </a:rPr>
              <a:t>maupun</a:t>
            </a:r>
            <a:r>
              <a:rPr b="0" u="none" spc="15" dirty="0">
                <a:latin typeface="Tahoma"/>
                <a:cs typeface="Tahoma"/>
              </a:rPr>
              <a:t> </a:t>
            </a:r>
            <a:r>
              <a:rPr b="0" u="none" spc="-10" dirty="0">
                <a:latin typeface="Tahoma"/>
                <a:cs typeface="Tahoma"/>
              </a:rPr>
              <a:t>swasta.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71313" y="1606595"/>
            <a:ext cx="3385820" cy="136842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  <a:tabLst>
                <a:tab pos="353695" algn="l"/>
              </a:tabLst>
            </a:pPr>
            <a:r>
              <a:rPr sz="1800" spc="-50" dirty="0">
                <a:solidFill>
                  <a:srgbClr val="A0BDCC"/>
                </a:solidFill>
                <a:latin typeface="Cambria Math"/>
                <a:cs typeface="Cambria Math"/>
              </a:rPr>
              <a:t>◎</a:t>
            </a:r>
            <a:r>
              <a:rPr sz="1800" dirty="0">
                <a:solidFill>
                  <a:srgbClr val="A0BDCC"/>
                </a:solidFill>
                <a:latin typeface="Cambria Math"/>
                <a:cs typeface="Cambria Math"/>
              </a:rPr>
              <a:t>	</a:t>
            </a:r>
            <a:r>
              <a:rPr sz="12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ahoma"/>
                <a:cs typeface="Tahoma"/>
              </a:rPr>
              <a:t>Pengembangan</a:t>
            </a:r>
            <a:r>
              <a:rPr sz="1200" b="1" u="sng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ahoma"/>
                <a:cs typeface="Tahoma"/>
              </a:rPr>
              <a:t> </a:t>
            </a:r>
            <a:r>
              <a:rPr sz="12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ahoma"/>
                <a:cs typeface="Tahoma"/>
              </a:rPr>
              <a:t>untuk</a:t>
            </a:r>
            <a:r>
              <a:rPr sz="1200" b="1" u="sng" spc="-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ahoma"/>
                <a:cs typeface="Tahoma"/>
              </a:rPr>
              <a:t> </a:t>
            </a:r>
            <a:r>
              <a:rPr sz="12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ahoma"/>
                <a:cs typeface="Tahoma"/>
              </a:rPr>
              <a:t>jangka</a:t>
            </a:r>
            <a:r>
              <a:rPr sz="1200" b="1" u="sng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ahoma"/>
                <a:cs typeface="Tahoma"/>
              </a:rPr>
              <a:t> </a:t>
            </a:r>
            <a:r>
              <a:rPr sz="1200" b="1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ahoma"/>
                <a:cs typeface="Tahoma"/>
              </a:rPr>
              <a:t>pendek</a:t>
            </a:r>
            <a:endParaRPr sz="1200">
              <a:latin typeface="Tahoma"/>
              <a:cs typeface="Tahoma"/>
            </a:endParaRPr>
          </a:p>
          <a:p>
            <a:pPr marL="356870" marR="5080" algn="just">
              <a:lnSpc>
                <a:spcPct val="100000"/>
              </a:lnSpc>
              <a:spcBef>
                <a:spcPts val="480"/>
              </a:spcBef>
            </a:pP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Perkembangan</a:t>
            </a:r>
            <a:r>
              <a:rPr sz="1200" spc="28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muatan</a:t>
            </a:r>
            <a:r>
              <a:rPr sz="1200" spc="2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lokal</a:t>
            </a:r>
            <a:r>
              <a:rPr sz="1200" spc="27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dalam</a:t>
            </a:r>
            <a:r>
              <a:rPr sz="1200" spc="2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spc="-10" dirty="0">
                <a:solidFill>
                  <a:srgbClr val="001F5F"/>
                </a:solidFill>
                <a:latin typeface="Tahoma"/>
                <a:cs typeface="Tahoma"/>
              </a:rPr>
              <a:t>jangka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pendek</a:t>
            </a:r>
            <a:r>
              <a:rPr sz="1200" spc="325" dirty="0">
                <a:solidFill>
                  <a:srgbClr val="001F5F"/>
                </a:solidFill>
                <a:latin typeface="Tahoma"/>
                <a:cs typeface="Tahoma"/>
              </a:rPr>
              <a:t> 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dapat</a:t>
            </a:r>
            <a:r>
              <a:rPr sz="1200" spc="320" dirty="0">
                <a:solidFill>
                  <a:srgbClr val="001F5F"/>
                </a:solidFill>
                <a:latin typeface="Tahoma"/>
                <a:cs typeface="Tahoma"/>
              </a:rPr>
              <a:t> 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dilakukan</a:t>
            </a:r>
            <a:r>
              <a:rPr sz="1200" spc="320" dirty="0">
                <a:solidFill>
                  <a:srgbClr val="001F5F"/>
                </a:solidFill>
                <a:latin typeface="Tahoma"/>
                <a:cs typeface="Tahoma"/>
              </a:rPr>
              <a:t> 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oleh</a:t>
            </a:r>
            <a:r>
              <a:rPr sz="1200" spc="320" dirty="0">
                <a:solidFill>
                  <a:srgbClr val="001F5F"/>
                </a:solidFill>
                <a:latin typeface="Tahoma"/>
                <a:cs typeface="Tahoma"/>
              </a:rPr>
              <a:t>  </a:t>
            </a:r>
            <a:r>
              <a:rPr sz="1200" spc="-10" dirty="0">
                <a:solidFill>
                  <a:srgbClr val="001F5F"/>
                </a:solidFill>
                <a:latin typeface="Tahoma"/>
                <a:cs typeface="Tahoma"/>
              </a:rPr>
              <a:t>sekolah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setempat</a:t>
            </a:r>
            <a:r>
              <a:rPr sz="1200" spc="12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dengan</a:t>
            </a:r>
            <a:r>
              <a:rPr sz="1200" spc="114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cara</a:t>
            </a:r>
            <a:r>
              <a:rPr sz="1200" spc="10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menyusun</a:t>
            </a:r>
            <a:r>
              <a:rPr sz="1200" spc="12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spc="-10" dirty="0">
                <a:solidFill>
                  <a:srgbClr val="001F5F"/>
                </a:solidFill>
                <a:latin typeface="Tahoma"/>
                <a:cs typeface="Tahoma"/>
              </a:rPr>
              <a:t>kurikulum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muatan</a:t>
            </a:r>
            <a:r>
              <a:rPr sz="1200" spc="4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lokal</a:t>
            </a:r>
            <a:r>
              <a:rPr sz="1200" spc="4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kemudian</a:t>
            </a:r>
            <a:r>
              <a:rPr sz="1200" spc="4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menyusun</a:t>
            </a:r>
            <a:r>
              <a:rPr sz="1200" spc="4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spc="-20" dirty="0">
                <a:solidFill>
                  <a:srgbClr val="001F5F"/>
                </a:solidFill>
                <a:latin typeface="Tahoma"/>
                <a:cs typeface="Tahoma"/>
              </a:rPr>
              <a:t>GBPP-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nya</a:t>
            </a:r>
            <a:r>
              <a:rPr sz="1200" spc="-2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dan</a:t>
            </a:r>
            <a:r>
              <a:rPr sz="1200" spc="-4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direvisi</a:t>
            </a:r>
            <a:r>
              <a:rPr sz="1200" spc="2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001F5F"/>
                </a:solidFill>
                <a:latin typeface="Tahoma"/>
                <a:cs typeface="Tahoma"/>
              </a:rPr>
              <a:t>setiap</a:t>
            </a:r>
            <a:r>
              <a:rPr sz="1200" spc="-1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spc="-20" dirty="0">
                <a:solidFill>
                  <a:srgbClr val="001F5F"/>
                </a:solidFill>
                <a:latin typeface="Tahoma"/>
                <a:cs typeface="Tahoma"/>
              </a:rPr>
              <a:t>saat.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2946" y="4019803"/>
            <a:ext cx="3277235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16860" algn="r">
              <a:lnSpc>
                <a:spcPct val="100000"/>
              </a:lnSpc>
              <a:spcBef>
                <a:spcPts val="100"/>
              </a:spcBef>
            </a:pPr>
            <a:r>
              <a:rPr sz="1100" spc="-120" dirty="0">
                <a:latin typeface="Arial MT"/>
                <a:cs typeface="Arial MT"/>
              </a:rPr>
              <a:t>Sumber:</a:t>
            </a:r>
            <a:r>
              <a:rPr sz="1100" spc="500" dirty="0">
                <a:latin typeface="Arial MT"/>
                <a:cs typeface="Arial MT"/>
              </a:rPr>
              <a:t> </a:t>
            </a:r>
            <a:r>
              <a:rPr sz="1100" u="sng" spc="-11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http://sweetcher.blogspot.com/2012/10/pengembangan-</a:t>
            </a:r>
            <a:r>
              <a:rPr sz="1100" u="sng" spc="-7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muatan-</a:t>
            </a:r>
            <a:r>
              <a:rPr sz="1100" spc="-75" dirty="0">
                <a:solidFill>
                  <a:srgbClr val="607985"/>
                </a:solidFill>
                <a:latin typeface="Arial MT"/>
                <a:cs typeface="Arial MT"/>
                <a:hlinkClick r:id="rId2"/>
              </a:rPr>
              <a:t> </a:t>
            </a:r>
            <a:r>
              <a:rPr sz="1100" u="sng" spc="-9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lokal.htm</a:t>
            </a:r>
            <a:r>
              <a:rPr sz="1100" spc="-95" dirty="0">
                <a:solidFill>
                  <a:srgbClr val="607985"/>
                </a:solidFill>
                <a:latin typeface="Arial MT"/>
                <a:cs typeface="Arial MT"/>
                <a:hlinkClick r:id="rId2"/>
              </a:rPr>
              <a:t>l</a:t>
            </a:r>
            <a:r>
              <a:rPr sz="1100" spc="10" dirty="0">
                <a:solidFill>
                  <a:srgbClr val="607985"/>
                </a:solidFill>
                <a:latin typeface="Arial MT"/>
                <a:cs typeface="Arial MT"/>
                <a:hlinkClick r:id="rId2"/>
              </a:rPr>
              <a:t> </a:t>
            </a:r>
            <a:r>
              <a:rPr sz="1100" spc="-100" dirty="0">
                <a:latin typeface="Arial MT"/>
                <a:cs typeface="Arial MT"/>
                <a:hlinkClick r:id="rId2"/>
              </a:rPr>
              <a:t>(diakses</a:t>
            </a:r>
            <a:r>
              <a:rPr sz="1100" spc="-55" dirty="0">
                <a:latin typeface="Arial MT"/>
                <a:cs typeface="Arial MT"/>
                <a:hlinkClick r:id="rId2"/>
              </a:rPr>
              <a:t> </a:t>
            </a:r>
            <a:r>
              <a:rPr sz="1100" spc="-105" dirty="0">
                <a:latin typeface="Arial MT"/>
                <a:cs typeface="Arial MT"/>
                <a:hlinkClick r:id="rId2"/>
              </a:rPr>
              <a:t>tanggal</a:t>
            </a:r>
            <a:r>
              <a:rPr sz="1100" spc="-35" dirty="0">
                <a:latin typeface="Arial MT"/>
                <a:cs typeface="Arial MT"/>
                <a:hlinkClick r:id="rId2"/>
              </a:rPr>
              <a:t> </a:t>
            </a:r>
            <a:r>
              <a:rPr sz="1100" spc="-120" dirty="0">
                <a:latin typeface="Arial MT"/>
                <a:cs typeface="Arial MT"/>
                <a:hlinkClick r:id="rId2"/>
              </a:rPr>
              <a:t>29</a:t>
            </a:r>
            <a:r>
              <a:rPr sz="1100" spc="-30" dirty="0">
                <a:latin typeface="Arial MT"/>
                <a:cs typeface="Arial MT"/>
                <a:hlinkClick r:id="rId2"/>
              </a:rPr>
              <a:t> </a:t>
            </a:r>
            <a:r>
              <a:rPr sz="1100" spc="-114" dirty="0">
                <a:latin typeface="Arial MT"/>
                <a:cs typeface="Arial MT"/>
                <a:hlinkClick r:id="rId2"/>
              </a:rPr>
              <a:t>Maret</a:t>
            </a:r>
            <a:r>
              <a:rPr sz="1100" spc="-50" dirty="0">
                <a:latin typeface="Arial MT"/>
                <a:cs typeface="Arial MT"/>
                <a:hlinkClick r:id="rId2"/>
              </a:rPr>
              <a:t> </a:t>
            </a:r>
            <a:r>
              <a:rPr sz="1100" spc="-105" dirty="0">
                <a:latin typeface="Arial MT"/>
                <a:cs typeface="Arial MT"/>
                <a:hlinkClick r:id="rId2"/>
              </a:rPr>
              <a:t>2022,</a:t>
            </a:r>
            <a:r>
              <a:rPr sz="1100" spc="-15" dirty="0">
                <a:latin typeface="Arial MT"/>
                <a:cs typeface="Arial MT"/>
                <a:hlinkClick r:id="rId2"/>
              </a:rPr>
              <a:t> </a:t>
            </a:r>
            <a:r>
              <a:rPr sz="1100" spc="-105" dirty="0">
                <a:latin typeface="Arial MT"/>
                <a:cs typeface="Arial MT"/>
                <a:hlinkClick r:id="rId2"/>
              </a:rPr>
              <a:t>pukul</a:t>
            </a:r>
            <a:r>
              <a:rPr sz="1100" spc="-45" dirty="0">
                <a:latin typeface="Arial MT"/>
                <a:cs typeface="Arial MT"/>
                <a:hlinkClick r:id="rId2"/>
              </a:rPr>
              <a:t> </a:t>
            </a:r>
            <a:r>
              <a:rPr sz="1100" spc="-110" dirty="0">
                <a:latin typeface="Arial MT"/>
                <a:cs typeface="Arial MT"/>
                <a:hlinkClick r:id="rId2"/>
              </a:rPr>
              <a:t>18.44</a:t>
            </a:r>
            <a:r>
              <a:rPr sz="1100" spc="-35" dirty="0">
                <a:latin typeface="Arial MT"/>
                <a:cs typeface="Arial MT"/>
                <a:hlinkClick r:id="rId2"/>
              </a:rPr>
              <a:t> </a:t>
            </a:r>
            <a:r>
              <a:rPr sz="1100" spc="-20" dirty="0">
                <a:latin typeface="Arial MT"/>
                <a:cs typeface="Arial MT"/>
                <a:hlinkClick r:id="rId2"/>
              </a:rPr>
              <a:t>WIB)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194559"/>
            <a:ext cx="1987550" cy="2346960"/>
          </a:xfrm>
          <a:custGeom>
            <a:avLst/>
            <a:gdLst/>
            <a:ahLst/>
            <a:cxnLst/>
            <a:rect l="l" t="t" r="r" b="b"/>
            <a:pathLst>
              <a:path w="1987550" h="2346960">
                <a:moveTo>
                  <a:pt x="813816" y="0"/>
                </a:moveTo>
                <a:lnTo>
                  <a:pt x="765445" y="978"/>
                </a:lnTo>
                <a:lnTo>
                  <a:pt x="717572" y="3890"/>
                </a:lnTo>
                <a:lnTo>
                  <a:pt x="670235" y="8696"/>
                </a:lnTo>
                <a:lnTo>
                  <a:pt x="623471" y="15359"/>
                </a:lnTo>
                <a:lnTo>
                  <a:pt x="577319" y="23841"/>
                </a:lnTo>
                <a:lnTo>
                  <a:pt x="531815" y="34105"/>
                </a:lnTo>
                <a:lnTo>
                  <a:pt x="486998" y="46112"/>
                </a:lnTo>
                <a:lnTo>
                  <a:pt x="442906" y="59826"/>
                </a:lnTo>
                <a:lnTo>
                  <a:pt x="399575" y="75207"/>
                </a:lnTo>
                <a:lnTo>
                  <a:pt x="357045" y="92219"/>
                </a:lnTo>
                <a:lnTo>
                  <a:pt x="315352" y="110824"/>
                </a:lnTo>
                <a:lnTo>
                  <a:pt x="274534" y="130984"/>
                </a:lnTo>
                <a:lnTo>
                  <a:pt x="234630" y="152661"/>
                </a:lnTo>
                <a:lnTo>
                  <a:pt x="195677" y="175817"/>
                </a:lnTo>
                <a:lnTo>
                  <a:pt x="157712" y="200415"/>
                </a:lnTo>
                <a:lnTo>
                  <a:pt x="120774" y="226417"/>
                </a:lnTo>
                <a:lnTo>
                  <a:pt x="84900" y="253785"/>
                </a:lnTo>
                <a:lnTo>
                  <a:pt x="50128" y="282482"/>
                </a:lnTo>
                <a:lnTo>
                  <a:pt x="16495" y="312469"/>
                </a:lnTo>
                <a:lnTo>
                  <a:pt x="0" y="328347"/>
                </a:lnTo>
                <a:lnTo>
                  <a:pt x="0" y="2018616"/>
                </a:lnTo>
                <a:lnTo>
                  <a:pt x="50128" y="2064481"/>
                </a:lnTo>
                <a:lnTo>
                  <a:pt x="84900" y="2093178"/>
                </a:lnTo>
                <a:lnTo>
                  <a:pt x="120774" y="2120546"/>
                </a:lnTo>
                <a:lnTo>
                  <a:pt x="157712" y="2146547"/>
                </a:lnTo>
                <a:lnTo>
                  <a:pt x="195677" y="2171145"/>
                </a:lnTo>
                <a:lnTo>
                  <a:pt x="234630" y="2194301"/>
                </a:lnTo>
                <a:lnTo>
                  <a:pt x="274534" y="2215978"/>
                </a:lnTo>
                <a:lnTo>
                  <a:pt x="315352" y="2236137"/>
                </a:lnTo>
                <a:lnTo>
                  <a:pt x="357045" y="2254741"/>
                </a:lnTo>
                <a:lnTo>
                  <a:pt x="399575" y="2271753"/>
                </a:lnTo>
                <a:lnTo>
                  <a:pt x="442906" y="2287135"/>
                </a:lnTo>
                <a:lnTo>
                  <a:pt x="486998" y="2300848"/>
                </a:lnTo>
                <a:lnTo>
                  <a:pt x="531815" y="2312855"/>
                </a:lnTo>
                <a:lnTo>
                  <a:pt x="577319" y="2323118"/>
                </a:lnTo>
                <a:lnTo>
                  <a:pt x="623471" y="2331601"/>
                </a:lnTo>
                <a:lnTo>
                  <a:pt x="670235" y="2338263"/>
                </a:lnTo>
                <a:lnTo>
                  <a:pt x="717572" y="2343069"/>
                </a:lnTo>
                <a:lnTo>
                  <a:pt x="765445" y="2345981"/>
                </a:lnTo>
                <a:lnTo>
                  <a:pt x="813816" y="2346960"/>
                </a:lnTo>
                <a:lnTo>
                  <a:pt x="862185" y="2345981"/>
                </a:lnTo>
                <a:lnTo>
                  <a:pt x="910057" y="2343069"/>
                </a:lnTo>
                <a:lnTo>
                  <a:pt x="957394" y="2338263"/>
                </a:lnTo>
                <a:lnTo>
                  <a:pt x="1004157" y="2331601"/>
                </a:lnTo>
                <a:lnTo>
                  <a:pt x="1050309" y="2323118"/>
                </a:lnTo>
                <a:lnTo>
                  <a:pt x="1095812" y="2312855"/>
                </a:lnTo>
                <a:lnTo>
                  <a:pt x="1140628" y="2300848"/>
                </a:lnTo>
                <a:lnTo>
                  <a:pt x="1184721" y="2287135"/>
                </a:lnTo>
                <a:lnTo>
                  <a:pt x="1228051" y="2271753"/>
                </a:lnTo>
                <a:lnTo>
                  <a:pt x="1270581" y="2254741"/>
                </a:lnTo>
                <a:lnTo>
                  <a:pt x="1312274" y="2236137"/>
                </a:lnTo>
                <a:lnTo>
                  <a:pt x="1353091" y="2215978"/>
                </a:lnTo>
                <a:lnTo>
                  <a:pt x="1392995" y="2194301"/>
                </a:lnTo>
                <a:lnTo>
                  <a:pt x="1431948" y="2171145"/>
                </a:lnTo>
                <a:lnTo>
                  <a:pt x="1469913" y="2146547"/>
                </a:lnTo>
                <a:lnTo>
                  <a:pt x="1506851" y="2120546"/>
                </a:lnTo>
                <a:lnTo>
                  <a:pt x="1542726" y="2093178"/>
                </a:lnTo>
                <a:lnTo>
                  <a:pt x="1577498" y="2064481"/>
                </a:lnTo>
                <a:lnTo>
                  <a:pt x="1611131" y="2034495"/>
                </a:lnTo>
                <a:lnTo>
                  <a:pt x="1643586" y="2003255"/>
                </a:lnTo>
                <a:lnTo>
                  <a:pt x="1674826" y="1970800"/>
                </a:lnTo>
                <a:lnTo>
                  <a:pt x="1704813" y="1937167"/>
                </a:lnTo>
                <a:lnTo>
                  <a:pt x="1733510" y="1902395"/>
                </a:lnTo>
                <a:lnTo>
                  <a:pt x="1760878" y="1866521"/>
                </a:lnTo>
                <a:lnTo>
                  <a:pt x="1786880" y="1829583"/>
                </a:lnTo>
                <a:lnTo>
                  <a:pt x="1811478" y="1791618"/>
                </a:lnTo>
                <a:lnTo>
                  <a:pt x="1834634" y="1752665"/>
                </a:lnTo>
                <a:lnTo>
                  <a:pt x="1856311" y="1712761"/>
                </a:lnTo>
                <a:lnTo>
                  <a:pt x="1876471" y="1671943"/>
                </a:lnTo>
                <a:lnTo>
                  <a:pt x="1895076" y="1630250"/>
                </a:lnTo>
                <a:lnTo>
                  <a:pt x="1912088" y="1587720"/>
                </a:lnTo>
                <a:lnTo>
                  <a:pt x="1927469" y="1544389"/>
                </a:lnTo>
                <a:lnTo>
                  <a:pt x="1941183" y="1500297"/>
                </a:lnTo>
                <a:lnTo>
                  <a:pt x="1945687" y="1483486"/>
                </a:lnTo>
                <a:lnTo>
                  <a:pt x="813816" y="1483486"/>
                </a:lnTo>
                <a:lnTo>
                  <a:pt x="767999" y="1480125"/>
                </a:lnTo>
                <a:lnTo>
                  <a:pt x="724269" y="1470360"/>
                </a:lnTo>
                <a:lnTo>
                  <a:pt x="683106" y="1454671"/>
                </a:lnTo>
                <a:lnTo>
                  <a:pt x="644988" y="1433538"/>
                </a:lnTo>
                <a:lnTo>
                  <a:pt x="610397" y="1407442"/>
                </a:lnTo>
                <a:lnTo>
                  <a:pt x="579812" y="1376860"/>
                </a:lnTo>
                <a:lnTo>
                  <a:pt x="553711" y="1342274"/>
                </a:lnTo>
                <a:lnTo>
                  <a:pt x="532576" y="1304164"/>
                </a:lnTo>
                <a:lnTo>
                  <a:pt x="516886" y="1263008"/>
                </a:lnTo>
                <a:lnTo>
                  <a:pt x="507120" y="1219286"/>
                </a:lnTo>
                <a:lnTo>
                  <a:pt x="503758" y="1173480"/>
                </a:lnTo>
                <a:lnTo>
                  <a:pt x="507120" y="1127673"/>
                </a:lnTo>
                <a:lnTo>
                  <a:pt x="516886" y="1083951"/>
                </a:lnTo>
                <a:lnTo>
                  <a:pt x="532576" y="1042795"/>
                </a:lnTo>
                <a:lnTo>
                  <a:pt x="553711" y="1004685"/>
                </a:lnTo>
                <a:lnTo>
                  <a:pt x="579812" y="970099"/>
                </a:lnTo>
                <a:lnTo>
                  <a:pt x="610397" y="939517"/>
                </a:lnTo>
                <a:lnTo>
                  <a:pt x="644988" y="913421"/>
                </a:lnTo>
                <a:lnTo>
                  <a:pt x="683106" y="892288"/>
                </a:lnTo>
                <a:lnTo>
                  <a:pt x="724269" y="876599"/>
                </a:lnTo>
                <a:lnTo>
                  <a:pt x="767999" y="866834"/>
                </a:lnTo>
                <a:lnTo>
                  <a:pt x="813816" y="863472"/>
                </a:lnTo>
                <a:lnTo>
                  <a:pt x="1945685" y="863472"/>
                </a:lnTo>
                <a:lnTo>
                  <a:pt x="1941183" y="846667"/>
                </a:lnTo>
                <a:lnTo>
                  <a:pt x="1927469" y="802574"/>
                </a:lnTo>
                <a:lnTo>
                  <a:pt x="1912088" y="759244"/>
                </a:lnTo>
                <a:lnTo>
                  <a:pt x="1895076" y="716714"/>
                </a:lnTo>
                <a:lnTo>
                  <a:pt x="1876471" y="675021"/>
                </a:lnTo>
                <a:lnTo>
                  <a:pt x="1856311" y="634204"/>
                </a:lnTo>
                <a:lnTo>
                  <a:pt x="1834634" y="594300"/>
                </a:lnTo>
                <a:lnTo>
                  <a:pt x="1811478" y="555347"/>
                </a:lnTo>
                <a:lnTo>
                  <a:pt x="1786880" y="517382"/>
                </a:lnTo>
                <a:lnTo>
                  <a:pt x="1760878" y="480444"/>
                </a:lnTo>
                <a:lnTo>
                  <a:pt x="1733510" y="444569"/>
                </a:lnTo>
                <a:lnTo>
                  <a:pt x="1704813" y="409797"/>
                </a:lnTo>
                <a:lnTo>
                  <a:pt x="1674826" y="376164"/>
                </a:lnTo>
                <a:lnTo>
                  <a:pt x="1643586" y="343709"/>
                </a:lnTo>
                <a:lnTo>
                  <a:pt x="1611131" y="312469"/>
                </a:lnTo>
                <a:lnTo>
                  <a:pt x="1577498" y="282482"/>
                </a:lnTo>
                <a:lnTo>
                  <a:pt x="1542726" y="253785"/>
                </a:lnTo>
                <a:lnTo>
                  <a:pt x="1506851" y="226417"/>
                </a:lnTo>
                <a:lnTo>
                  <a:pt x="1469913" y="200415"/>
                </a:lnTo>
                <a:lnTo>
                  <a:pt x="1431948" y="175817"/>
                </a:lnTo>
                <a:lnTo>
                  <a:pt x="1392995" y="152661"/>
                </a:lnTo>
                <a:lnTo>
                  <a:pt x="1353091" y="130984"/>
                </a:lnTo>
                <a:lnTo>
                  <a:pt x="1312274" y="110824"/>
                </a:lnTo>
                <a:lnTo>
                  <a:pt x="1270581" y="92219"/>
                </a:lnTo>
                <a:lnTo>
                  <a:pt x="1228051" y="75207"/>
                </a:lnTo>
                <a:lnTo>
                  <a:pt x="1184721" y="59826"/>
                </a:lnTo>
                <a:lnTo>
                  <a:pt x="1140628" y="46112"/>
                </a:lnTo>
                <a:lnTo>
                  <a:pt x="1095812" y="34105"/>
                </a:lnTo>
                <a:lnTo>
                  <a:pt x="1050309" y="23841"/>
                </a:lnTo>
                <a:lnTo>
                  <a:pt x="1004157" y="15359"/>
                </a:lnTo>
                <a:lnTo>
                  <a:pt x="957394" y="8696"/>
                </a:lnTo>
                <a:lnTo>
                  <a:pt x="910057" y="3890"/>
                </a:lnTo>
                <a:lnTo>
                  <a:pt x="862185" y="978"/>
                </a:lnTo>
                <a:lnTo>
                  <a:pt x="813816" y="0"/>
                </a:lnTo>
                <a:close/>
              </a:path>
              <a:path w="1987550" h="2346960">
                <a:moveTo>
                  <a:pt x="1945685" y="863472"/>
                </a:moveTo>
                <a:lnTo>
                  <a:pt x="813816" y="863472"/>
                </a:lnTo>
                <a:lnTo>
                  <a:pt x="859632" y="866834"/>
                </a:lnTo>
                <a:lnTo>
                  <a:pt x="903362" y="876599"/>
                </a:lnTo>
                <a:lnTo>
                  <a:pt x="944525" y="892288"/>
                </a:lnTo>
                <a:lnTo>
                  <a:pt x="982643" y="913421"/>
                </a:lnTo>
                <a:lnTo>
                  <a:pt x="1017234" y="939517"/>
                </a:lnTo>
                <a:lnTo>
                  <a:pt x="1047819" y="970099"/>
                </a:lnTo>
                <a:lnTo>
                  <a:pt x="1073920" y="1004685"/>
                </a:lnTo>
                <a:lnTo>
                  <a:pt x="1095055" y="1042795"/>
                </a:lnTo>
                <a:lnTo>
                  <a:pt x="1110745" y="1083951"/>
                </a:lnTo>
                <a:lnTo>
                  <a:pt x="1120511" y="1127673"/>
                </a:lnTo>
                <a:lnTo>
                  <a:pt x="1123873" y="1173480"/>
                </a:lnTo>
                <a:lnTo>
                  <a:pt x="1120511" y="1219286"/>
                </a:lnTo>
                <a:lnTo>
                  <a:pt x="1110745" y="1263008"/>
                </a:lnTo>
                <a:lnTo>
                  <a:pt x="1095055" y="1304164"/>
                </a:lnTo>
                <a:lnTo>
                  <a:pt x="1073920" y="1342274"/>
                </a:lnTo>
                <a:lnTo>
                  <a:pt x="1047819" y="1376860"/>
                </a:lnTo>
                <a:lnTo>
                  <a:pt x="1017234" y="1407442"/>
                </a:lnTo>
                <a:lnTo>
                  <a:pt x="982643" y="1433538"/>
                </a:lnTo>
                <a:lnTo>
                  <a:pt x="944525" y="1454671"/>
                </a:lnTo>
                <a:lnTo>
                  <a:pt x="903362" y="1470360"/>
                </a:lnTo>
                <a:lnTo>
                  <a:pt x="859632" y="1480125"/>
                </a:lnTo>
                <a:lnTo>
                  <a:pt x="813816" y="1483486"/>
                </a:lnTo>
                <a:lnTo>
                  <a:pt x="1945687" y="1483486"/>
                </a:lnTo>
                <a:lnTo>
                  <a:pt x="1963454" y="1409976"/>
                </a:lnTo>
                <a:lnTo>
                  <a:pt x="1971936" y="1363824"/>
                </a:lnTo>
                <a:lnTo>
                  <a:pt x="1978599" y="1317060"/>
                </a:lnTo>
                <a:lnTo>
                  <a:pt x="1983405" y="1269723"/>
                </a:lnTo>
                <a:lnTo>
                  <a:pt x="1986317" y="1221850"/>
                </a:lnTo>
                <a:lnTo>
                  <a:pt x="1987295" y="1173480"/>
                </a:lnTo>
                <a:lnTo>
                  <a:pt x="1986317" y="1125110"/>
                </a:lnTo>
                <a:lnTo>
                  <a:pt x="1983405" y="1077238"/>
                </a:lnTo>
                <a:lnTo>
                  <a:pt x="1978599" y="1029901"/>
                </a:lnTo>
                <a:lnTo>
                  <a:pt x="1971936" y="983138"/>
                </a:lnTo>
                <a:lnTo>
                  <a:pt x="1963454" y="936986"/>
                </a:lnTo>
                <a:lnTo>
                  <a:pt x="1953190" y="891483"/>
                </a:lnTo>
                <a:lnTo>
                  <a:pt x="1945685" y="863472"/>
                </a:lnTo>
                <a:close/>
              </a:path>
            </a:pathLst>
          </a:custGeom>
          <a:solidFill>
            <a:srgbClr val="BACD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95071" y="-4572"/>
            <a:ext cx="1828800" cy="1510665"/>
            <a:chOff x="195071" y="-4572"/>
            <a:chExt cx="1828800" cy="1510665"/>
          </a:xfrm>
        </p:grpSpPr>
        <p:sp>
          <p:nvSpPr>
            <p:cNvPr id="4" name="object 4"/>
            <p:cNvSpPr/>
            <p:nvPr/>
          </p:nvSpPr>
          <p:spPr>
            <a:xfrm>
              <a:off x="199643" y="0"/>
              <a:ext cx="978535" cy="660400"/>
            </a:xfrm>
            <a:custGeom>
              <a:avLst/>
              <a:gdLst/>
              <a:ahLst/>
              <a:cxnLst/>
              <a:rect l="l" t="t" r="r" b="b"/>
              <a:pathLst>
                <a:path w="978535" h="660400">
                  <a:moveTo>
                    <a:pt x="0" y="170687"/>
                  </a:moveTo>
                  <a:lnTo>
                    <a:pt x="2239" y="123582"/>
                  </a:lnTo>
                  <a:lnTo>
                    <a:pt x="8821" y="77741"/>
                  </a:lnTo>
                  <a:lnTo>
                    <a:pt x="19539" y="33371"/>
                  </a:lnTo>
                  <a:lnTo>
                    <a:pt x="30991" y="0"/>
                  </a:lnTo>
                </a:path>
                <a:path w="978535" h="660400">
                  <a:moveTo>
                    <a:pt x="947416" y="0"/>
                  </a:moveTo>
                  <a:lnTo>
                    <a:pt x="958868" y="33371"/>
                  </a:lnTo>
                  <a:lnTo>
                    <a:pt x="969586" y="77741"/>
                  </a:lnTo>
                  <a:lnTo>
                    <a:pt x="976168" y="123582"/>
                  </a:lnTo>
                  <a:lnTo>
                    <a:pt x="978408" y="170687"/>
                  </a:lnTo>
                  <a:lnTo>
                    <a:pt x="976168" y="217793"/>
                  </a:lnTo>
                  <a:lnTo>
                    <a:pt x="969586" y="263634"/>
                  </a:lnTo>
                  <a:lnTo>
                    <a:pt x="958868" y="308004"/>
                  </a:lnTo>
                  <a:lnTo>
                    <a:pt x="944217" y="350698"/>
                  </a:lnTo>
                  <a:lnTo>
                    <a:pt x="925838" y="391512"/>
                  </a:lnTo>
                  <a:lnTo>
                    <a:pt x="903938" y="430240"/>
                  </a:lnTo>
                  <a:lnTo>
                    <a:pt x="878720" y="466677"/>
                  </a:lnTo>
                  <a:lnTo>
                    <a:pt x="850391" y="500618"/>
                  </a:lnTo>
                  <a:lnTo>
                    <a:pt x="819154" y="531857"/>
                  </a:lnTo>
                  <a:lnTo>
                    <a:pt x="785215" y="560189"/>
                  </a:lnTo>
                  <a:lnTo>
                    <a:pt x="748779" y="585410"/>
                  </a:lnTo>
                  <a:lnTo>
                    <a:pt x="710051" y="607313"/>
                  </a:lnTo>
                  <a:lnTo>
                    <a:pt x="669235" y="625694"/>
                  </a:lnTo>
                  <a:lnTo>
                    <a:pt x="626538" y="640348"/>
                  </a:lnTo>
                  <a:lnTo>
                    <a:pt x="582164" y="651068"/>
                  </a:lnTo>
                  <a:lnTo>
                    <a:pt x="536317" y="657652"/>
                  </a:lnTo>
                  <a:lnTo>
                    <a:pt x="489204" y="659891"/>
                  </a:lnTo>
                  <a:lnTo>
                    <a:pt x="442090" y="657652"/>
                  </a:lnTo>
                  <a:lnTo>
                    <a:pt x="396243" y="651068"/>
                  </a:lnTo>
                  <a:lnTo>
                    <a:pt x="351869" y="640348"/>
                  </a:lnTo>
                  <a:lnTo>
                    <a:pt x="309172" y="625694"/>
                  </a:lnTo>
                  <a:lnTo>
                    <a:pt x="268356" y="607313"/>
                  </a:lnTo>
                  <a:lnTo>
                    <a:pt x="229628" y="585410"/>
                  </a:lnTo>
                  <a:lnTo>
                    <a:pt x="193192" y="560189"/>
                  </a:lnTo>
                  <a:lnTo>
                    <a:pt x="159253" y="531857"/>
                  </a:lnTo>
                  <a:lnTo>
                    <a:pt x="128016" y="500618"/>
                  </a:lnTo>
                  <a:lnTo>
                    <a:pt x="99687" y="466677"/>
                  </a:lnTo>
                  <a:lnTo>
                    <a:pt x="74469" y="430240"/>
                  </a:lnTo>
                  <a:lnTo>
                    <a:pt x="52569" y="391512"/>
                  </a:lnTo>
                  <a:lnTo>
                    <a:pt x="34190" y="350698"/>
                  </a:lnTo>
                  <a:lnTo>
                    <a:pt x="19539" y="308004"/>
                  </a:lnTo>
                  <a:lnTo>
                    <a:pt x="8821" y="263634"/>
                  </a:lnTo>
                  <a:lnTo>
                    <a:pt x="2239" y="217793"/>
                  </a:lnTo>
                  <a:lnTo>
                    <a:pt x="0" y="170687"/>
                  </a:lnTo>
                </a:path>
              </a:pathLst>
            </a:custGeom>
            <a:ln w="9144">
              <a:solidFill>
                <a:srgbClr val="E8004B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8119" y="420623"/>
              <a:ext cx="658495" cy="658495"/>
            </a:xfrm>
            <a:custGeom>
              <a:avLst/>
              <a:gdLst/>
              <a:ahLst/>
              <a:cxnLst/>
              <a:rect l="l" t="t" r="r" b="b"/>
              <a:pathLst>
                <a:path w="658494" h="658494">
                  <a:moveTo>
                    <a:pt x="329184" y="0"/>
                  </a:moveTo>
                  <a:lnTo>
                    <a:pt x="280540" y="3567"/>
                  </a:lnTo>
                  <a:lnTo>
                    <a:pt x="234112" y="13932"/>
                  </a:lnTo>
                  <a:lnTo>
                    <a:pt x="190409" y="30585"/>
                  </a:lnTo>
                  <a:lnTo>
                    <a:pt x="149941" y="53018"/>
                  </a:lnTo>
                  <a:lnTo>
                    <a:pt x="113216" y="80722"/>
                  </a:lnTo>
                  <a:lnTo>
                    <a:pt x="80744" y="113190"/>
                  </a:lnTo>
                  <a:lnTo>
                    <a:pt x="53034" y="149913"/>
                  </a:lnTo>
                  <a:lnTo>
                    <a:pt x="30595" y="190382"/>
                  </a:lnTo>
                  <a:lnTo>
                    <a:pt x="13937" y="234089"/>
                  </a:lnTo>
                  <a:lnTo>
                    <a:pt x="3569" y="280525"/>
                  </a:lnTo>
                  <a:lnTo>
                    <a:pt x="0" y="329184"/>
                  </a:lnTo>
                  <a:lnTo>
                    <a:pt x="3569" y="377842"/>
                  </a:lnTo>
                  <a:lnTo>
                    <a:pt x="13937" y="424278"/>
                  </a:lnTo>
                  <a:lnTo>
                    <a:pt x="30595" y="467985"/>
                  </a:lnTo>
                  <a:lnTo>
                    <a:pt x="53034" y="508454"/>
                  </a:lnTo>
                  <a:lnTo>
                    <a:pt x="80744" y="545177"/>
                  </a:lnTo>
                  <a:lnTo>
                    <a:pt x="113216" y="577645"/>
                  </a:lnTo>
                  <a:lnTo>
                    <a:pt x="149941" y="605349"/>
                  </a:lnTo>
                  <a:lnTo>
                    <a:pt x="190409" y="627782"/>
                  </a:lnTo>
                  <a:lnTo>
                    <a:pt x="234112" y="644435"/>
                  </a:lnTo>
                  <a:lnTo>
                    <a:pt x="280540" y="654800"/>
                  </a:lnTo>
                  <a:lnTo>
                    <a:pt x="329184" y="658367"/>
                  </a:lnTo>
                  <a:lnTo>
                    <a:pt x="377827" y="654800"/>
                  </a:lnTo>
                  <a:lnTo>
                    <a:pt x="424255" y="644435"/>
                  </a:lnTo>
                  <a:lnTo>
                    <a:pt x="467958" y="627782"/>
                  </a:lnTo>
                  <a:lnTo>
                    <a:pt x="508426" y="605349"/>
                  </a:lnTo>
                  <a:lnTo>
                    <a:pt x="545151" y="577645"/>
                  </a:lnTo>
                  <a:lnTo>
                    <a:pt x="577623" y="545177"/>
                  </a:lnTo>
                  <a:lnTo>
                    <a:pt x="605333" y="508454"/>
                  </a:lnTo>
                  <a:lnTo>
                    <a:pt x="627772" y="467985"/>
                  </a:lnTo>
                  <a:lnTo>
                    <a:pt x="644430" y="424278"/>
                  </a:lnTo>
                  <a:lnTo>
                    <a:pt x="654798" y="377842"/>
                  </a:lnTo>
                  <a:lnTo>
                    <a:pt x="658368" y="329184"/>
                  </a:lnTo>
                  <a:lnTo>
                    <a:pt x="654798" y="280525"/>
                  </a:lnTo>
                  <a:lnTo>
                    <a:pt x="644430" y="234089"/>
                  </a:lnTo>
                  <a:lnTo>
                    <a:pt x="627772" y="190382"/>
                  </a:lnTo>
                  <a:lnTo>
                    <a:pt x="605333" y="149913"/>
                  </a:lnTo>
                  <a:lnTo>
                    <a:pt x="577623" y="113190"/>
                  </a:lnTo>
                  <a:lnTo>
                    <a:pt x="545151" y="80722"/>
                  </a:lnTo>
                  <a:lnTo>
                    <a:pt x="508426" y="53018"/>
                  </a:lnTo>
                  <a:lnTo>
                    <a:pt x="467958" y="30585"/>
                  </a:lnTo>
                  <a:lnTo>
                    <a:pt x="424255" y="13932"/>
                  </a:lnTo>
                  <a:lnTo>
                    <a:pt x="377827" y="3567"/>
                  </a:lnTo>
                  <a:lnTo>
                    <a:pt x="329184" y="0"/>
                  </a:lnTo>
                  <a:close/>
                </a:path>
              </a:pathLst>
            </a:custGeom>
            <a:solidFill>
              <a:srgbClr val="EC4900">
                <a:alpha val="86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76527" y="658367"/>
              <a:ext cx="847725" cy="847725"/>
            </a:xfrm>
            <a:custGeom>
              <a:avLst/>
              <a:gdLst/>
              <a:ahLst/>
              <a:cxnLst/>
              <a:rect l="l" t="t" r="r" b="b"/>
              <a:pathLst>
                <a:path w="847725" h="847725">
                  <a:moveTo>
                    <a:pt x="423672" y="0"/>
                  </a:moveTo>
                  <a:lnTo>
                    <a:pt x="374272" y="2851"/>
                  </a:lnTo>
                  <a:lnTo>
                    <a:pt x="326544" y="11192"/>
                  </a:lnTo>
                  <a:lnTo>
                    <a:pt x="280806" y="24705"/>
                  </a:lnTo>
                  <a:lnTo>
                    <a:pt x="237375" y="43071"/>
                  </a:lnTo>
                  <a:lnTo>
                    <a:pt x="196570" y="65973"/>
                  </a:lnTo>
                  <a:lnTo>
                    <a:pt x="158709" y="93092"/>
                  </a:lnTo>
                  <a:lnTo>
                    <a:pt x="124110" y="124110"/>
                  </a:lnTo>
                  <a:lnTo>
                    <a:pt x="93092" y="158709"/>
                  </a:lnTo>
                  <a:lnTo>
                    <a:pt x="65973" y="196570"/>
                  </a:lnTo>
                  <a:lnTo>
                    <a:pt x="43071" y="237375"/>
                  </a:lnTo>
                  <a:lnTo>
                    <a:pt x="24705" y="280806"/>
                  </a:lnTo>
                  <a:lnTo>
                    <a:pt x="11192" y="326544"/>
                  </a:lnTo>
                  <a:lnTo>
                    <a:pt x="2851" y="374272"/>
                  </a:lnTo>
                  <a:lnTo>
                    <a:pt x="0" y="423671"/>
                  </a:lnTo>
                  <a:lnTo>
                    <a:pt x="2851" y="473071"/>
                  </a:lnTo>
                  <a:lnTo>
                    <a:pt x="11192" y="520799"/>
                  </a:lnTo>
                  <a:lnTo>
                    <a:pt x="24705" y="566537"/>
                  </a:lnTo>
                  <a:lnTo>
                    <a:pt x="43071" y="609968"/>
                  </a:lnTo>
                  <a:lnTo>
                    <a:pt x="65973" y="650773"/>
                  </a:lnTo>
                  <a:lnTo>
                    <a:pt x="93092" y="688634"/>
                  </a:lnTo>
                  <a:lnTo>
                    <a:pt x="124110" y="723233"/>
                  </a:lnTo>
                  <a:lnTo>
                    <a:pt x="158709" y="754251"/>
                  </a:lnTo>
                  <a:lnTo>
                    <a:pt x="196570" y="781370"/>
                  </a:lnTo>
                  <a:lnTo>
                    <a:pt x="237375" y="804272"/>
                  </a:lnTo>
                  <a:lnTo>
                    <a:pt x="280806" y="822638"/>
                  </a:lnTo>
                  <a:lnTo>
                    <a:pt x="326544" y="836151"/>
                  </a:lnTo>
                  <a:lnTo>
                    <a:pt x="374272" y="844492"/>
                  </a:lnTo>
                  <a:lnTo>
                    <a:pt x="423672" y="847343"/>
                  </a:lnTo>
                  <a:lnTo>
                    <a:pt x="473071" y="844492"/>
                  </a:lnTo>
                  <a:lnTo>
                    <a:pt x="520799" y="836151"/>
                  </a:lnTo>
                  <a:lnTo>
                    <a:pt x="566537" y="822638"/>
                  </a:lnTo>
                  <a:lnTo>
                    <a:pt x="609968" y="804272"/>
                  </a:lnTo>
                  <a:lnTo>
                    <a:pt x="650773" y="781370"/>
                  </a:lnTo>
                  <a:lnTo>
                    <a:pt x="688634" y="754251"/>
                  </a:lnTo>
                  <a:lnTo>
                    <a:pt x="723233" y="723233"/>
                  </a:lnTo>
                  <a:lnTo>
                    <a:pt x="754251" y="688634"/>
                  </a:lnTo>
                  <a:lnTo>
                    <a:pt x="775748" y="658621"/>
                  </a:lnTo>
                  <a:lnTo>
                    <a:pt x="423672" y="658621"/>
                  </a:lnTo>
                  <a:lnTo>
                    <a:pt x="376311" y="653850"/>
                  </a:lnTo>
                  <a:lnTo>
                    <a:pt x="332204" y="640163"/>
                  </a:lnTo>
                  <a:lnTo>
                    <a:pt x="292293" y="618505"/>
                  </a:lnTo>
                  <a:lnTo>
                    <a:pt x="257524" y="589819"/>
                  </a:lnTo>
                  <a:lnTo>
                    <a:pt x="228838" y="555050"/>
                  </a:lnTo>
                  <a:lnTo>
                    <a:pt x="207180" y="515139"/>
                  </a:lnTo>
                  <a:lnTo>
                    <a:pt x="193493" y="471032"/>
                  </a:lnTo>
                  <a:lnTo>
                    <a:pt x="188722" y="423671"/>
                  </a:lnTo>
                  <a:lnTo>
                    <a:pt x="193493" y="376311"/>
                  </a:lnTo>
                  <a:lnTo>
                    <a:pt x="207180" y="332204"/>
                  </a:lnTo>
                  <a:lnTo>
                    <a:pt x="228838" y="292293"/>
                  </a:lnTo>
                  <a:lnTo>
                    <a:pt x="257524" y="257524"/>
                  </a:lnTo>
                  <a:lnTo>
                    <a:pt x="292293" y="228838"/>
                  </a:lnTo>
                  <a:lnTo>
                    <a:pt x="332204" y="207180"/>
                  </a:lnTo>
                  <a:lnTo>
                    <a:pt x="376311" y="193493"/>
                  </a:lnTo>
                  <a:lnTo>
                    <a:pt x="423672" y="188721"/>
                  </a:lnTo>
                  <a:lnTo>
                    <a:pt x="775748" y="188721"/>
                  </a:lnTo>
                  <a:lnTo>
                    <a:pt x="754251" y="158709"/>
                  </a:lnTo>
                  <a:lnTo>
                    <a:pt x="723233" y="124110"/>
                  </a:lnTo>
                  <a:lnTo>
                    <a:pt x="688634" y="93092"/>
                  </a:lnTo>
                  <a:lnTo>
                    <a:pt x="650773" y="65973"/>
                  </a:lnTo>
                  <a:lnTo>
                    <a:pt x="609968" y="43071"/>
                  </a:lnTo>
                  <a:lnTo>
                    <a:pt x="566537" y="24705"/>
                  </a:lnTo>
                  <a:lnTo>
                    <a:pt x="520799" y="11192"/>
                  </a:lnTo>
                  <a:lnTo>
                    <a:pt x="473071" y="2851"/>
                  </a:lnTo>
                  <a:lnTo>
                    <a:pt x="423672" y="0"/>
                  </a:lnTo>
                  <a:close/>
                </a:path>
                <a:path w="847725" h="847725">
                  <a:moveTo>
                    <a:pt x="775748" y="188721"/>
                  </a:moveTo>
                  <a:lnTo>
                    <a:pt x="423672" y="188721"/>
                  </a:lnTo>
                  <a:lnTo>
                    <a:pt x="471032" y="193493"/>
                  </a:lnTo>
                  <a:lnTo>
                    <a:pt x="515139" y="207180"/>
                  </a:lnTo>
                  <a:lnTo>
                    <a:pt x="555050" y="228838"/>
                  </a:lnTo>
                  <a:lnTo>
                    <a:pt x="589819" y="257524"/>
                  </a:lnTo>
                  <a:lnTo>
                    <a:pt x="618505" y="292293"/>
                  </a:lnTo>
                  <a:lnTo>
                    <a:pt x="640163" y="332204"/>
                  </a:lnTo>
                  <a:lnTo>
                    <a:pt x="653850" y="376311"/>
                  </a:lnTo>
                  <a:lnTo>
                    <a:pt x="658622" y="423671"/>
                  </a:lnTo>
                  <a:lnTo>
                    <a:pt x="653850" y="471032"/>
                  </a:lnTo>
                  <a:lnTo>
                    <a:pt x="640163" y="515139"/>
                  </a:lnTo>
                  <a:lnTo>
                    <a:pt x="618505" y="555050"/>
                  </a:lnTo>
                  <a:lnTo>
                    <a:pt x="589819" y="589819"/>
                  </a:lnTo>
                  <a:lnTo>
                    <a:pt x="555050" y="618505"/>
                  </a:lnTo>
                  <a:lnTo>
                    <a:pt x="515139" y="640163"/>
                  </a:lnTo>
                  <a:lnTo>
                    <a:pt x="471032" y="653850"/>
                  </a:lnTo>
                  <a:lnTo>
                    <a:pt x="423672" y="658621"/>
                  </a:lnTo>
                  <a:lnTo>
                    <a:pt x="775748" y="658621"/>
                  </a:lnTo>
                  <a:lnTo>
                    <a:pt x="804272" y="609968"/>
                  </a:lnTo>
                  <a:lnTo>
                    <a:pt x="822638" y="566537"/>
                  </a:lnTo>
                  <a:lnTo>
                    <a:pt x="836151" y="520799"/>
                  </a:lnTo>
                  <a:lnTo>
                    <a:pt x="844492" y="473071"/>
                  </a:lnTo>
                  <a:lnTo>
                    <a:pt x="847344" y="423671"/>
                  </a:lnTo>
                  <a:lnTo>
                    <a:pt x="844492" y="374272"/>
                  </a:lnTo>
                  <a:lnTo>
                    <a:pt x="836151" y="326544"/>
                  </a:lnTo>
                  <a:lnTo>
                    <a:pt x="822638" y="280806"/>
                  </a:lnTo>
                  <a:lnTo>
                    <a:pt x="804272" y="237375"/>
                  </a:lnTo>
                  <a:lnTo>
                    <a:pt x="781370" y="196570"/>
                  </a:lnTo>
                  <a:lnTo>
                    <a:pt x="775748" y="188721"/>
                  </a:lnTo>
                  <a:close/>
                </a:path>
              </a:pathLst>
            </a:custGeom>
            <a:solidFill>
              <a:srgbClr val="00ACC3">
                <a:alpha val="86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886967" y="4142232"/>
            <a:ext cx="1207135" cy="1003300"/>
          </a:xfrm>
          <a:custGeom>
            <a:avLst/>
            <a:gdLst/>
            <a:ahLst/>
            <a:cxnLst/>
            <a:rect l="l" t="t" r="r" b="b"/>
            <a:pathLst>
              <a:path w="1207135" h="1003300">
                <a:moveTo>
                  <a:pt x="603504" y="0"/>
                </a:moveTo>
                <a:lnTo>
                  <a:pt x="556339" y="1815"/>
                </a:lnTo>
                <a:lnTo>
                  <a:pt x="510168" y="7173"/>
                </a:lnTo>
                <a:lnTo>
                  <a:pt x="465124" y="15938"/>
                </a:lnTo>
                <a:lnTo>
                  <a:pt x="421341" y="27977"/>
                </a:lnTo>
                <a:lnTo>
                  <a:pt x="378953" y="43156"/>
                </a:lnTo>
                <a:lnTo>
                  <a:pt x="338095" y="61339"/>
                </a:lnTo>
                <a:lnTo>
                  <a:pt x="298901" y="82394"/>
                </a:lnTo>
                <a:lnTo>
                  <a:pt x="261505" y="106186"/>
                </a:lnTo>
                <a:lnTo>
                  <a:pt x="226040" y="132581"/>
                </a:lnTo>
                <a:lnTo>
                  <a:pt x="192642" y="161444"/>
                </a:lnTo>
                <a:lnTo>
                  <a:pt x="161444" y="192642"/>
                </a:lnTo>
                <a:lnTo>
                  <a:pt x="132581" y="226040"/>
                </a:lnTo>
                <a:lnTo>
                  <a:pt x="106186" y="261505"/>
                </a:lnTo>
                <a:lnTo>
                  <a:pt x="82394" y="298901"/>
                </a:lnTo>
                <a:lnTo>
                  <a:pt x="61339" y="338095"/>
                </a:lnTo>
                <a:lnTo>
                  <a:pt x="43156" y="378953"/>
                </a:lnTo>
                <a:lnTo>
                  <a:pt x="27977" y="421341"/>
                </a:lnTo>
                <a:lnTo>
                  <a:pt x="15938" y="465124"/>
                </a:lnTo>
                <a:lnTo>
                  <a:pt x="7173" y="510168"/>
                </a:lnTo>
                <a:lnTo>
                  <a:pt x="1815" y="556339"/>
                </a:lnTo>
                <a:lnTo>
                  <a:pt x="0" y="603503"/>
                </a:lnTo>
                <a:lnTo>
                  <a:pt x="1815" y="650667"/>
                </a:lnTo>
                <a:lnTo>
                  <a:pt x="7173" y="696837"/>
                </a:lnTo>
                <a:lnTo>
                  <a:pt x="15938" y="741881"/>
                </a:lnTo>
                <a:lnTo>
                  <a:pt x="27977" y="785664"/>
                </a:lnTo>
                <a:lnTo>
                  <a:pt x="43156" y="828051"/>
                </a:lnTo>
                <a:lnTo>
                  <a:pt x="61339" y="868909"/>
                </a:lnTo>
                <a:lnTo>
                  <a:pt x="82394" y="908103"/>
                </a:lnTo>
                <a:lnTo>
                  <a:pt x="106186" y="945500"/>
                </a:lnTo>
                <a:lnTo>
                  <a:pt x="132581" y="980964"/>
                </a:lnTo>
                <a:lnTo>
                  <a:pt x="151443" y="1002790"/>
                </a:lnTo>
                <a:lnTo>
                  <a:pt x="1055542" y="1002790"/>
                </a:lnTo>
                <a:lnTo>
                  <a:pt x="1100804" y="945500"/>
                </a:lnTo>
                <a:lnTo>
                  <a:pt x="1124599" y="908103"/>
                </a:lnTo>
                <a:lnTo>
                  <a:pt x="1145657" y="868909"/>
                </a:lnTo>
                <a:lnTo>
                  <a:pt x="1163843" y="828051"/>
                </a:lnTo>
                <a:lnTo>
                  <a:pt x="1179024" y="785664"/>
                </a:lnTo>
                <a:lnTo>
                  <a:pt x="1191065" y="741881"/>
                </a:lnTo>
                <a:lnTo>
                  <a:pt x="1199833" y="696837"/>
                </a:lnTo>
                <a:lnTo>
                  <a:pt x="1205191" y="650667"/>
                </a:lnTo>
                <a:lnTo>
                  <a:pt x="1207008" y="603503"/>
                </a:lnTo>
                <a:lnTo>
                  <a:pt x="1205191" y="556339"/>
                </a:lnTo>
                <a:lnTo>
                  <a:pt x="1199833" y="510168"/>
                </a:lnTo>
                <a:lnTo>
                  <a:pt x="1191065" y="465124"/>
                </a:lnTo>
                <a:lnTo>
                  <a:pt x="1179024" y="421341"/>
                </a:lnTo>
                <a:lnTo>
                  <a:pt x="1163843" y="378953"/>
                </a:lnTo>
                <a:lnTo>
                  <a:pt x="1145657" y="338095"/>
                </a:lnTo>
                <a:lnTo>
                  <a:pt x="1124599" y="298901"/>
                </a:lnTo>
                <a:lnTo>
                  <a:pt x="1100804" y="261505"/>
                </a:lnTo>
                <a:lnTo>
                  <a:pt x="1074406" y="226040"/>
                </a:lnTo>
                <a:lnTo>
                  <a:pt x="1045540" y="192642"/>
                </a:lnTo>
                <a:lnTo>
                  <a:pt x="1014340" y="161444"/>
                </a:lnTo>
                <a:lnTo>
                  <a:pt x="980940" y="132581"/>
                </a:lnTo>
                <a:lnTo>
                  <a:pt x="945475" y="106186"/>
                </a:lnTo>
                <a:lnTo>
                  <a:pt x="908078" y="82394"/>
                </a:lnTo>
                <a:lnTo>
                  <a:pt x="868884" y="61339"/>
                </a:lnTo>
                <a:lnTo>
                  <a:pt x="828027" y="43156"/>
                </a:lnTo>
                <a:lnTo>
                  <a:pt x="785642" y="27977"/>
                </a:lnTo>
                <a:lnTo>
                  <a:pt x="741863" y="15938"/>
                </a:lnTo>
                <a:lnTo>
                  <a:pt x="696824" y="7173"/>
                </a:lnTo>
                <a:lnTo>
                  <a:pt x="650659" y="1815"/>
                </a:lnTo>
                <a:lnTo>
                  <a:pt x="603504" y="0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" y="4800600"/>
            <a:ext cx="551815" cy="344805"/>
          </a:xfrm>
          <a:custGeom>
            <a:avLst/>
            <a:gdLst/>
            <a:ahLst/>
            <a:cxnLst/>
            <a:rect l="l" t="t" r="r" b="b"/>
            <a:pathLst>
              <a:path w="551815" h="344804">
                <a:moveTo>
                  <a:pt x="275844" y="0"/>
                </a:moveTo>
                <a:lnTo>
                  <a:pt x="226259" y="4419"/>
                </a:lnTo>
                <a:lnTo>
                  <a:pt x="179591" y="17162"/>
                </a:lnTo>
                <a:lnTo>
                  <a:pt x="136618" y="37453"/>
                </a:lnTo>
                <a:lnTo>
                  <a:pt x="98119" y="64518"/>
                </a:lnTo>
                <a:lnTo>
                  <a:pt x="64873" y="97580"/>
                </a:lnTo>
                <a:lnTo>
                  <a:pt x="37659" y="135867"/>
                </a:lnTo>
                <a:lnTo>
                  <a:pt x="17256" y="178602"/>
                </a:lnTo>
                <a:lnTo>
                  <a:pt x="4444" y="225011"/>
                </a:lnTo>
                <a:lnTo>
                  <a:pt x="0" y="274320"/>
                </a:lnTo>
                <a:lnTo>
                  <a:pt x="4444" y="323629"/>
                </a:lnTo>
                <a:lnTo>
                  <a:pt x="10184" y="344422"/>
                </a:lnTo>
                <a:lnTo>
                  <a:pt x="118641" y="344422"/>
                </a:lnTo>
                <a:lnTo>
                  <a:pt x="108289" y="320108"/>
                </a:lnTo>
                <a:lnTo>
                  <a:pt x="102082" y="274320"/>
                </a:lnTo>
                <a:lnTo>
                  <a:pt x="108289" y="228532"/>
                </a:lnTo>
                <a:lnTo>
                  <a:pt x="125807" y="187388"/>
                </a:lnTo>
                <a:lnTo>
                  <a:pt x="152977" y="152530"/>
                </a:lnTo>
                <a:lnTo>
                  <a:pt x="188145" y="125598"/>
                </a:lnTo>
                <a:lnTo>
                  <a:pt x="229652" y="108235"/>
                </a:lnTo>
                <a:lnTo>
                  <a:pt x="275844" y="102082"/>
                </a:lnTo>
                <a:lnTo>
                  <a:pt x="490014" y="102082"/>
                </a:lnTo>
                <a:lnTo>
                  <a:pt x="486814" y="97580"/>
                </a:lnTo>
                <a:lnTo>
                  <a:pt x="453568" y="64518"/>
                </a:lnTo>
                <a:lnTo>
                  <a:pt x="415069" y="37453"/>
                </a:lnTo>
                <a:lnTo>
                  <a:pt x="372096" y="17162"/>
                </a:lnTo>
                <a:lnTo>
                  <a:pt x="325428" y="4419"/>
                </a:lnTo>
                <a:lnTo>
                  <a:pt x="275844" y="0"/>
                </a:lnTo>
                <a:close/>
              </a:path>
              <a:path w="551815" h="344804">
                <a:moveTo>
                  <a:pt x="490014" y="102082"/>
                </a:moveTo>
                <a:lnTo>
                  <a:pt x="275844" y="102082"/>
                </a:lnTo>
                <a:lnTo>
                  <a:pt x="322035" y="108235"/>
                </a:lnTo>
                <a:lnTo>
                  <a:pt x="363542" y="125598"/>
                </a:lnTo>
                <a:lnTo>
                  <a:pt x="398710" y="152530"/>
                </a:lnTo>
                <a:lnTo>
                  <a:pt x="425880" y="187388"/>
                </a:lnTo>
                <a:lnTo>
                  <a:pt x="443398" y="228532"/>
                </a:lnTo>
                <a:lnTo>
                  <a:pt x="449605" y="274320"/>
                </a:lnTo>
                <a:lnTo>
                  <a:pt x="443398" y="320108"/>
                </a:lnTo>
                <a:lnTo>
                  <a:pt x="433046" y="344422"/>
                </a:lnTo>
                <a:lnTo>
                  <a:pt x="541503" y="344422"/>
                </a:lnTo>
                <a:lnTo>
                  <a:pt x="547243" y="323629"/>
                </a:lnTo>
                <a:lnTo>
                  <a:pt x="551688" y="274320"/>
                </a:lnTo>
                <a:lnTo>
                  <a:pt x="547243" y="225011"/>
                </a:lnTo>
                <a:lnTo>
                  <a:pt x="534431" y="178602"/>
                </a:lnTo>
                <a:lnTo>
                  <a:pt x="514028" y="135867"/>
                </a:lnTo>
                <a:lnTo>
                  <a:pt x="490014" y="102082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73480" y="169773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31" y="7766"/>
                </a:lnTo>
                <a:lnTo>
                  <a:pt x="62396" y="29394"/>
                </a:lnTo>
                <a:lnTo>
                  <a:pt x="29405" y="62380"/>
                </a:lnTo>
                <a:lnTo>
                  <a:pt x="7769" y="104217"/>
                </a:lnTo>
                <a:lnTo>
                  <a:pt x="0" y="152400"/>
                </a:lnTo>
                <a:lnTo>
                  <a:pt x="7769" y="200582"/>
                </a:lnTo>
                <a:lnTo>
                  <a:pt x="29405" y="242419"/>
                </a:lnTo>
                <a:lnTo>
                  <a:pt x="62396" y="275405"/>
                </a:lnTo>
                <a:lnTo>
                  <a:pt x="104231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45552" y="618743"/>
            <a:ext cx="548640" cy="551815"/>
          </a:xfrm>
          <a:custGeom>
            <a:avLst/>
            <a:gdLst/>
            <a:ahLst/>
            <a:cxnLst/>
            <a:rect l="l" t="t" r="r" b="b"/>
            <a:pathLst>
              <a:path w="548640" h="551815">
                <a:moveTo>
                  <a:pt x="274320" y="0"/>
                </a:moveTo>
                <a:lnTo>
                  <a:pt x="225008" y="4442"/>
                </a:lnTo>
                <a:lnTo>
                  <a:pt x="178597" y="17251"/>
                </a:lnTo>
                <a:lnTo>
                  <a:pt x="135861" y="37648"/>
                </a:lnTo>
                <a:lnTo>
                  <a:pt x="97575" y="64856"/>
                </a:lnTo>
                <a:lnTo>
                  <a:pt x="64513" y="98098"/>
                </a:lnTo>
                <a:lnTo>
                  <a:pt x="37450" y="136595"/>
                </a:lnTo>
                <a:lnTo>
                  <a:pt x="17161" y="179570"/>
                </a:lnTo>
                <a:lnTo>
                  <a:pt x="4419" y="226246"/>
                </a:lnTo>
                <a:lnTo>
                  <a:pt x="0" y="275843"/>
                </a:lnTo>
                <a:lnTo>
                  <a:pt x="4419" y="325441"/>
                </a:lnTo>
                <a:lnTo>
                  <a:pt x="17161" y="372117"/>
                </a:lnTo>
                <a:lnTo>
                  <a:pt x="37450" y="415092"/>
                </a:lnTo>
                <a:lnTo>
                  <a:pt x="64513" y="453589"/>
                </a:lnTo>
                <a:lnTo>
                  <a:pt x="97575" y="486831"/>
                </a:lnTo>
                <a:lnTo>
                  <a:pt x="135861" y="514039"/>
                </a:lnTo>
                <a:lnTo>
                  <a:pt x="178597" y="534436"/>
                </a:lnTo>
                <a:lnTo>
                  <a:pt x="225008" y="547245"/>
                </a:lnTo>
                <a:lnTo>
                  <a:pt x="274320" y="551688"/>
                </a:lnTo>
                <a:lnTo>
                  <a:pt x="323631" y="547245"/>
                </a:lnTo>
                <a:lnTo>
                  <a:pt x="370042" y="534436"/>
                </a:lnTo>
                <a:lnTo>
                  <a:pt x="412778" y="514039"/>
                </a:lnTo>
                <a:lnTo>
                  <a:pt x="451064" y="486831"/>
                </a:lnTo>
                <a:lnTo>
                  <a:pt x="484126" y="453589"/>
                </a:lnTo>
                <a:lnTo>
                  <a:pt x="511189" y="415092"/>
                </a:lnTo>
                <a:lnTo>
                  <a:pt x="531478" y="372117"/>
                </a:lnTo>
                <a:lnTo>
                  <a:pt x="544220" y="325441"/>
                </a:lnTo>
                <a:lnTo>
                  <a:pt x="548640" y="275843"/>
                </a:lnTo>
                <a:lnTo>
                  <a:pt x="544220" y="226246"/>
                </a:lnTo>
                <a:lnTo>
                  <a:pt x="531478" y="179570"/>
                </a:lnTo>
                <a:lnTo>
                  <a:pt x="511189" y="136595"/>
                </a:lnTo>
                <a:lnTo>
                  <a:pt x="484126" y="98098"/>
                </a:lnTo>
                <a:lnTo>
                  <a:pt x="451064" y="64856"/>
                </a:lnTo>
                <a:lnTo>
                  <a:pt x="412778" y="37648"/>
                </a:lnTo>
                <a:lnTo>
                  <a:pt x="370042" y="17251"/>
                </a:lnTo>
                <a:lnTo>
                  <a:pt x="323631" y="4442"/>
                </a:lnTo>
                <a:lnTo>
                  <a:pt x="274320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16368" y="0"/>
            <a:ext cx="396240" cy="326390"/>
          </a:xfrm>
          <a:custGeom>
            <a:avLst/>
            <a:gdLst/>
            <a:ahLst/>
            <a:cxnLst/>
            <a:rect l="l" t="t" r="r" b="b"/>
            <a:pathLst>
              <a:path w="396240" h="326390">
                <a:moveTo>
                  <a:pt x="351110" y="0"/>
                </a:moveTo>
                <a:lnTo>
                  <a:pt x="45129" y="0"/>
                </a:lnTo>
                <a:lnTo>
                  <a:pt x="43507" y="1635"/>
                </a:lnTo>
                <a:lnTo>
                  <a:pt x="20127" y="38704"/>
                </a:lnTo>
                <a:lnTo>
                  <a:pt x="5229" y="80723"/>
                </a:lnTo>
                <a:lnTo>
                  <a:pt x="0" y="126491"/>
                </a:lnTo>
                <a:lnTo>
                  <a:pt x="5229" y="172260"/>
                </a:lnTo>
                <a:lnTo>
                  <a:pt x="20127" y="214279"/>
                </a:lnTo>
                <a:lnTo>
                  <a:pt x="43507" y="251348"/>
                </a:lnTo>
                <a:lnTo>
                  <a:pt x="74182" y="282268"/>
                </a:lnTo>
                <a:lnTo>
                  <a:pt x="110967" y="305839"/>
                </a:lnTo>
                <a:lnTo>
                  <a:pt x="152675" y="320861"/>
                </a:lnTo>
                <a:lnTo>
                  <a:pt x="198120" y="326135"/>
                </a:lnTo>
                <a:lnTo>
                  <a:pt x="243564" y="320861"/>
                </a:lnTo>
                <a:lnTo>
                  <a:pt x="285272" y="305839"/>
                </a:lnTo>
                <a:lnTo>
                  <a:pt x="322057" y="282268"/>
                </a:lnTo>
                <a:lnTo>
                  <a:pt x="352732" y="251348"/>
                </a:lnTo>
                <a:lnTo>
                  <a:pt x="376112" y="214279"/>
                </a:lnTo>
                <a:lnTo>
                  <a:pt x="379410" y="204977"/>
                </a:lnTo>
                <a:lnTo>
                  <a:pt x="198120" y="204977"/>
                </a:lnTo>
                <a:lnTo>
                  <a:pt x="168146" y="198804"/>
                </a:lnTo>
                <a:lnTo>
                  <a:pt x="143684" y="181975"/>
                </a:lnTo>
                <a:lnTo>
                  <a:pt x="127200" y="157025"/>
                </a:lnTo>
                <a:lnTo>
                  <a:pt x="121157" y="126491"/>
                </a:lnTo>
                <a:lnTo>
                  <a:pt x="127200" y="95958"/>
                </a:lnTo>
                <a:lnTo>
                  <a:pt x="143684" y="71008"/>
                </a:lnTo>
                <a:lnTo>
                  <a:pt x="168146" y="54179"/>
                </a:lnTo>
                <a:lnTo>
                  <a:pt x="198120" y="48005"/>
                </a:lnTo>
                <a:lnTo>
                  <a:pt x="379410" y="48005"/>
                </a:lnTo>
                <a:lnTo>
                  <a:pt x="376112" y="38704"/>
                </a:lnTo>
                <a:lnTo>
                  <a:pt x="352732" y="1635"/>
                </a:lnTo>
                <a:lnTo>
                  <a:pt x="351110" y="0"/>
                </a:lnTo>
                <a:close/>
              </a:path>
              <a:path w="396240" h="326390">
                <a:moveTo>
                  <a:pt x="379410" y="48005"/>
                </a:moveTo>
                <a:lnTo>
                  <a:pt x="198120" y="48005"/>
                </a:lnTo>
                <a:lnTo>
                  <a:pt x="228093" y="54179"/>
                </a:lnTo>
                <a:lnTo>
                  <a:pt x="252555" y="71008"/>
                </a:lnTo>
                <a:lnTo>
                  <a:pt x="269039" y="95958"/>
                </a:lnTo>
                <a:lnTo>
                  <a:pt x="275081" y="126491"/>
                </a:lnTo>
                <a:lnTo>
                  <a:pt x="269039" y="157025"/>
                </a:lnTo>
                <a:lnTo>
                  <a:pt x="252555" y="181975"/>
                </a:lnTo>
                <a:lnTo>
                  <a:pt x="228093" y="198804"/>
                </a:lnTo>
                <a:lnTo>
                  <a:pt x="198120" y="204977"/>
                </a:lnTo>
                <a:lnTo>
                  <a:pt x="379410" y="204977"/>
                </a:lnTo>
                <a:lnTo>
                  <a:pt x="391010" y="172260"/>
                </a:lnTo>
                <a:lnTo>
                  <a:pt x="396239" y="126491"/>
                </a:lnTo>
                <a:lnTo>
                  <a:pt x="391010" y="80723"/>
                </a:lnTo>
                <a:lnTo>
                  <a:pt x="379410" y="48005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50223" y="10302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17" y="7766"/>
                </a:lnTo>
                <a:lnTo>
                  <a:pt x="62380" y="29394"/>
                </a:lnTo>
                <a:lnTo>
                  <a:pt x="29394" y="62380"/>
                </a:lnTo>
                <a:lnTo>
                  <a:pt x="7766" y="104217"/>
                </a:lnTo>
                <a:lnTo>
                  <a:pt x="0" y="152400"/>
                </a:lnTo>
                <a:lnTo>
                  <a:pt x="7766" y="200582"/>
                </a:lnTo>
                <a:lnTo>
                  <a:pt x="29394" y="242419"/>
                </a:lnTo>
                <a:lnTo>
                  <a:pt x="62380" y="275405"/>
                </a:lnTo>
                <a:lnTo>
                  <a:pt x="104217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98535" y="167639"/>
            <a:ext cx="741045" cy="741045"/>
          </a:xfrm>
          <a:custGeom>
            <a:avLst/>
            <a:gdLst/>
            <a:ahLst/>
            <a:cxnLst/>
            <a:rect l="l" t="t" r="r" b="b"/>
            <a:pathLst>
              <a:path w="741045" h="741044">
                <a:moveTo>
                  <a:pt x="370332" y="0"/>
                </a:moveTo>
                <a:lnTo>
                  <a:pt x="323889" y="2886"/>
                </a:lnTo>
                <a:lnTo>
                  <a:pt x="279166" y="11313"/>
                </a:lnTo>
                <a:lnTo>
                  <a:pt x="236507" y="24934"/>
                </a:lnTo>
                <a:lnTo>
                  <a:pt x="196263" y="43401"/>
                </a:lnTo>
                <a:lnTo>
                  <a:pt x="158779" y="66367"/>
                </a:lnTo>
                <a:lnTo>
                  <a:pt x="124403" y="93483"/>
                </a:lnTo>
                <a:lnTo>
                  <a:pt x="93483" y="124403"/>
                </a:lnTo>
                <a:lnTo>
                  <a:pt x="66367" y="158779"/>
                </a:lnTo>
                <a:lnTo>
                  <a:pt x="43401" y="196263"/>
                </a:lnTo>
                <a:lnTo>
                  <a:pt x="24934" y="236507"/>
                </a:lnTo>
                <a:lnTo>
                  <a:pt x="11313" y="279166"/>
                </a:lnTo>
                <a:lnTo>
                  <a:pt x="2886" y="323889"/>
                </a:lnTo>
                <a:lnTo>
                  <a:pt x="0" y="370332"/>
                </a:lnTo>
                <a:lnTo>
                  <a:pt x="2886" y="416774"/>
                </a:lnTo>
                <a:lnTo>
                  <a:pt x="11313" y="461497"/>
                </a:lnTo>
                <a:lnTo>
                  <a:pt x="24934" y="504156"/>
                </a:lnTo>
                <a:lnTo>
                  <a:pt x="43401" y="544400"/>
                </a:lnTo>
                <a:lnTo>
                  <a:pt x="66367" y="581884"/>
                </a:lnTo>
                <a:lnTo>
                  <a:pt x="93483" y="616260"/>
                </a:lnTo>
                <a:lnTo>
                  <a:pt x="124403" y="647180"/>
                </a:lnTo>
                <a:lnTo>
                  <a:pt x="158779" y="674296"/>
                </a:lnTo>
                <a:lnTo>
                  <a:pt x="196263" y="697262"/>
                </a:lnTo>
                <a:lnTo>
                  <a:pt x="236507" y="715729"/>
                </a:lnTo>
                <a:lnTo>
                  <a:pt x="279166" y="729350"/>
                </a:lnTo>
                <a:lnTo>
                  <a:pt x="323889" y="737777"/>
                </a:lnTo>
                <a:lnTo>
                  <a:pt x="370332" y="740663"/>
                </a:lnTo>
                <a:lnTo>
                  <a:pt x="416774" y="737777"/>
                </a:lnTo>
                <a:lnTo>
                  <a:pt x="461497" y="729350"/>
                </a:lnTo>
                <a:lnTo>
                  <a:pt x="504156" y="715729"/>
                </a:lnTo>
                <a:lnTo>
                  <a:pt x="544400" y="697262"/>
                </a:lnTo>
                <a:lnTo>
                  <a:pt x="570986" y="680974"/>
                </a:lnTo>
                <a:lnTo>
                  <a:pt x="370332" y="680974"/>
                </a:lnTo>
                <a:lnTo>
                  <a:pt x="324424" y="677606"/>
                </a:lnTo>
                <a:lnTo>
                  <a:pt x="280609" y="667822"/>
                </a:lnTo>
                <a:lnTo>
                  <a:pt x="239367" y="652104"/>
                </a:lnTo>
                <a:lnTo>
                  <a:pt x="201177" y="630931"/>
                </a:lnTo>
                <a:lnTo>
                  <a:pt x="166522" y="604783"/>
                </a:lnTo>
                <a:lnTo>
                  <a:pt x="135880" y="574141"/>
                </a:lnTo>
                <a:lnTo>
                  <a:pt x="109732" y="539486"/>
                </a:lnTo>
                <a:lnTo>
                  <a:pt x="88559" y="501296"/>
                </a:lnTo>
                <a:lnTo>
                  <a:pt x="72841" y="460054"/>
                </a:lnTo>
                <a:lnTo>
                  <a:pt x="63057" y="416239"/>
                </a:lnTo>
                <a:lnTo>
                  <a:pt x="59690" y="370332"/>
                </a:lnTo>
                <a:lnTo>
                  <a:pt x="63057" y="324424"/>
                </a:lnTo>
                <a:lnTo>
                  <a:pt x="72841" y="280609"/>
                </a:lnTo>
                <a:lnTo>
                  <a:pt x="88559" y="239367"/>
                </a:lnTo>
                <a:lnTo>
                  <a:pt x="109732" y="201177"/>
                </a:lnTo>
                <a:lnTo>
                  <a:pt x="135880" y="166522"/>
                </a:lnTo>
                <a:lnTo>
                  <a:pt x="166522" y="135880"/>
                </a:lnTo>
                <a:lnTo>
                  <a:pt x="201177" y="109732"/>
                </a:lnTo>
                <a:lnTo>
                  <a:pt x="239367" y="88559"/>
                </a:lnTo>
                <a:lnTo>
                  <a:pt x="280609" y="72841"/>
                </a:lnTo>
                <a:lnTo>
                  <a:pt x="324424" y="63057"/>
                </a:lnTo>
                <a:lnTo>
                  <a:pt x="370332" y="59689"/>
                </a:lnTo>
                <a:lnTo>
                  <a:pt x="570986" y="59689"/>
                </a:lnTo>
                <a:lnTo>
                  <a:pt x="544400" y="43401"/>
                </a:lnTo>
                <a:lnTo>
                  <a:pt x="504156" y="24934"/>
                </a:lnTo>
                <a:lnTo>
                  <a:pt x="461497" y="11313"/>
                </a:lnTo>
                <a:lnTo>
                  <a:pt x="416774" y="2886"/>
                </a:lnTo>
                <a:lnTo>
                  <a:pt x="370332" y="0"/>
                </a:lnTo>
                <a:close/>
              </a:path>
              <a:path w="741045" h="741044">
                <a:moveTo>
                  <a:pt x="570986" y="59689"/>
                </a:moveTo>
                <a:lnTo>
                  <a:pt x="370332" y="59689"/>
                </a:lnTo>
                <a:lnTo>
                  <a:pt x="416239" y="63057"/>
                </a:lnTo>
                <a:lnTo>
                  <a:pt x="460054" y="72841"/>
                </a:lnTo>
                <a:lnTo>
                  <a:pt x="501296" y="88559"/>
                </a:lnTo>
                <a:lnTo>
                  <a:pt x="539486" y="109732"/>
                </a:lnTo>
                <a:lnTo>
                  <a:pt x="574141" y="135880"/>
                </a:lnTo>
                <a:lnTo>
                  <a:pt x="604783" y="166522"/>
                </a:lnTo>
                <a:lnTo>
                  <a:pt x="630931" y="201177"/>
                </a:lnTo>
                <a:lnTo>
                  <a:pt x="652104" y="239367"/>
                </a:lnTo>
                <a:lnTo>
                  <a:pt x="667822" y="280609"/>
                </a:lnTo>
                <a:lnTo>
                  <a:pt x="677606" y="324424"/>
                </a:lnTo>
                <a:lnTo>
                  <a:pt x="680974" y="370332"/>
                </a:lnTo>
                <a:lnTo>
                  <a:pt x="677606" y="416239"/>
                </a:lnTo>
                <a:lnTo>
                  <a:pt x="667822" y="460054"/>
                </a:lnTo>
                <a:lnTo>
                  <a:pt x="652104" y="501296"/>
                </a:lnTo>
                <a:lnTo>
                  <a:pt x="630931" y="539486"/>
                </a:lnTo>
                <a:lnTo>
                  <a:pt x="604783" y="574141"/>
                </a:lnTo>
                <a:lnTo>
                  <a:pt x="574141" y="604783"/>
                </a:lnTo>
                <a:lnTo>
                  <a:pt x="539486" y="630931"/>
                </a:lnTo>
                <a:lnTo>
                  <a:pt x="501296" y="652104"/>
                </a:lnTo>
                <a:lnTo>
                  <a:pt x="460054" y="667822"/>
                </a:lnTo>
                <a:lnTo>
                  <a:pt x="416239" y="677606"/>
                </a:lnTo>
                <a:lnTo>
                  <a:pt x="370332" y="680974"/>
                </a:lnTo>
                <a:lnTo>
                  <a:pt x="570986" y="680974"/>
                </a:lnTo>
                <a:lnTo>
                  <a:pt x="616260" y="647180"/>
                </a:lnTo>
                <a:lnTo>
                  <a:pt x="647180" y="616260"/>
                </a:lnTo>
                <a:lnTo>
                  <a:pt x="674296" y="581884"/>
                </a:lnTo>
                <a:lnTo>
                  <a:pt x="697262" y="544400"/>
                </a:lnTo>
                <a:lnTo>
                  <a:pt x="715729" y="504156"/>
                </a:lnTo>
                <a:lnTo>
                  <a:pt x="729350" y="461497"/>
                </a:lnTo>
                <a:lnTo>
                  <a:pt x="737777" y="416774"/>
                </a:lnTo>
                <a:lnTo>
                  <a:pt x="740664" y="370332"/>
                </a:lnTo>
                <a:lnTo>
                  <a:pt x="737777" y="323889"/>
                </a:lnTo>
                <a:lnTo>
                  <a:pt x="729350" y="279166"/>
                </a:lnTo>
                <a:lnTo>
                  <a:pt x="715729" y="236507"/>
                </a:lnTo>
                <a:lnTo>
                  <a:pt x="697262" y="196263"/>
                </a:lnTo>
                <a:lnTo>
                  <a:pt x="674296" y="158779"/>
                </a:lnTo>
                <a:lnTo>
                  <a:pt x="647180" y="124403"/>
                </a:lnTo>
                <a:lnTo>
                  <a:pt x="616260" y="93483"/>
                </a:lnTo>
                <a:lnTo>
                  <a:pt x="581884" y="66367"/>
                </a:lnTo>
                <a:lnTo>
                  <a:pt x="570986" y="59689"/>
                </a:lnTo>
                <a:close/>
              </a:path>
            </a:pathLst>
          </a:custGeom>
          <a:solidFill>
            <a:srgbClr val="00ACC3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94192" y="1505711"/>
            <a:ext cx="188975" cy="185927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0" y="2348483"/>
            <a:ext cx="1836420" cy="2042160"/>
          </a:xfrm>
          <a:custGeom>
            <a:avLst/>
            <a:gdLst/>
            <a:ahLst/>
            <a:cxnLst/>
            <a:rect l="l" t="t" r="r" b="b"/>
            <a:pathLst>
              <a:path w="1836420" h="2042160">
                <a:moveTo>
                  <a:pt x="0" y="410263"/>
                </a:moveTo>
                <a:lnTo>
                  <a:pt x="50066" y="348127"/>
                </a:lnTo>
                <a:lnTo>
                  <a:pt x="80289" y="315095"/>
                </a:lnTo>
                <a:lnTo>
                  <a:pt x="111917" y="283419"/>
                </a:lnTo>
                <a:lnTo>
                  <a:pt x="144898" y="253149"/>
                </a:lnTo>
                <a:lnTo>
                  <a:pt x="179185" y="224334"/>
                </a:lnTo>
                <a:lnTo>
                  <a:pt x="214729" y="197022"/>
                </a:lnTo>
                <a:lnTo>
                  <a:pt x="251481" y="171263"/>
                </a:lnTo>
                <a:lnTo>
                  <a:pt x="289391" y="147105"/>
                </a:lnTo>
                <a:lnTo>
                  <a:pt x="328410" y="124599"/>
                </a:lnTo>
                <a:lnTo>
                  <a:pt x="368491" y="103791"/>
                </a:lnTo>
                <a:lnTo>
                  <a:pt x="409583" y="84733"/>
                </a:lnTo>
                <a:lnTo>
                  <a:pt x="451638" y="67473"/>
                </a:lnTo>
                <a:lnTo>
                  <a:pt x="494607" y="52059"/>
                </a:lnTo>
                <a:lnTo>
                  <a:pt x="538441" y="38542"/>
                </a:lnTo>
                <a:lnTo>
                  <a:pt x="583090" y="26969"/>
                </a:lnTo>
                <a:lnTo>
                  <a:pt x="628507" y="17391"/>
                </a:lnTo>
                <a:lnTo>
                  <a:pt x="674641" y="9856"/>
                </a:lnTo>
                <a:lnTo>
                  <a:pt x="721445" y="4413"/>
                </a:lnTo>
                <a:lnTo>
                  <a:pt x="768869" y="1111"/>
                </a:lnTo>
                <a:lnTo>
                  <a:pt x="816863" y="0"/>
                </a:lnTo>
                <a:lnTo>
                  <a:pt x="864861" y="1111"/>
                </a:lnTo>
                <a:lnTo>
                  <a:pt x="912288" y="4413"/>
                </a:lnTo>
                <a:lnTo>
                  <a:pt x="959094" y="9856"/>
                </a:lnTo>
                <a:lnTo>
                  <a:pt x="1005230" y="17391"/>
                </a:lnTo>
                <a:lnTo>
                  <a:pt x="1050649" y="26969"/>
                </a:lnTo>
                <a:lnTo>
                  <a:pt x="1095300" y="38542"/>
                </a:lnTo>
                <a:lnTo>
                  <a:pt x="1139135" y="52059"/>
                </a:lnTo>
                <a:lnTo>
                  <a:pt x="1182104" y="67473"/>
                </a:lnTo>
                <a:lnTo>
                  <a:pt x="1224160" y="84733"/>
                </a:lnTo>
                <a:lnTo>
                  <a:pt x="1265253" y="103791"/>
                </a:lnTo>
                <a:lnTo>
                  <a:pt x="1305333" y="124599"/>
                </a:lnTo>
                <a:lnTo>
                  <a:pt x="1344353" y="147105"/>
                </a:lnTo>
                <a:lnTo>
                  <a:pt x="1382263" y="171263"/>
                </a:lnTo>
                <a:lnTo>
                  <a:pt x="1419014" y="197022"/>
                </a:lnTo>
                <a:lnTo>
                  <a:pt x="1454558" y="224334"/>
                </a:lnTo>
                <a:lnTo>
                  <a:pt x="1488844" y="253149"/>
                </a:lnTo>
                <a:lnTo>
                  <a:pt x="1521825" y="283419"/>
                </a:lnTo>
                <a:lnTo>
                  <a:pt x="1553452" y="315095"/>
                </a:lnTo>
                <a:lnTo>
                  <a:pt x="1583674" y="348127"/>
                </a:lnTo>
                <a:lnTo>
                  <a:pt x="1612445" y="382466"/>
                </a:lnTo>
                <a:lnTo>
                  <a:pt x="1639714" y="418063"/>
                </a:lnTo>
                <a:lnTo>
                  <a:pt x="1665432" y="454870"/>
                </a:lnTo>
                <a:lnTo>
                  <a:pt x="1689552" y="492837"/>
                </a:lnTo>
                <a:lnTo>
                  <a:pt x="1712023" y="531915"/>
                </a:lnTo>
                <a:lnTo>
                  <a:pt x="1732796" y="572055"/>
                </a:lnTo>
                <a:lnTo>
                  <a:pt x="1751824" y="613208"/>
                </a:lnTo>
                <a:lnTo>
                  <a:pt x="1769057" y="655325"/>
                </a:lnTo>
                <a:lnTo>
                  <a:pt x="1784445" y="698357"/>
                </a:lnTo>
                <a:lnTo>
                  <a:pt x="1797940" y="742255"/>
                </a:lnTo>
                <a:lnTo>
                  <a:pt x="1809494" y="786970"/>
                </a:lnTo>
                <a:lnTo>
                  <a:pt x="1819057" y="832453"/>
                </a:lnTo>
                <a:lnTo>
                  <a:pt x="1826579" y="878654"/>
                </a:lnTo>
                <a:lnTo>
                  <a:pt x="1832014" y="925525"/>
                </a:lnTo>
                <a:lnTo>
                  <a:pt x="1835310" y="973016"/>
                </a:lnTo>
                <a:lnTo>
                  <a:pt x="1836420" y="1021079"/>
                </a:lnTo>
                <a:lnTo>
                  <a:pt x="1835310" y="1069147"/>
                </a:lnTo>
                <a:lnTo>
                  <a:pt x="1832014" y="1116642"/>
                </a:lnTo>
                <a:lnTo>
                  <a:pt x="1826579" y="1163516"/>
                </a:lnTo>
                <a:lnTo>
                  <a:pt x="1819057" y="1209720"/>
                </a:lnTo>
                <a:lnTo>
                  <a:pt x="1809494" y="1255205"/>
                </a:lnTo>
                <a:lnTo>
                  <a:pt x="1797940" y="1299922"/>
                </a:lnTo>
                <a:lnTo>
                  <a:pt x="1784445" y="1343821"/>
                </a:lnTo>
                <a:lnTo>
                  <a:pt x="1769057" y="1386855"/>
                </a:lnTo>
                <a:lnTo>
                  <a:pt x="1751824" y="1428973"/>
                </a:lnTo>
                <a:lnTo>
                  <a:pt x="1732796" y="1470126"/>
                </a:lnTo>
                <a:lnTo>
                  <a:pt x="1712023" y="1510267"/>
                </a:lnTo>
                <a:lnTo>
                  <a:pt x="1689552" y="1549345"/>
                </a:lnTo>
                <a:lnTo>
                  <a:pt x="1665432" y="1587311"/>
                </a:lnTo>
                <a:lnTo>
                  <a:pt x="1639714" y="1624118"/>
                </a:lnTo>
                <a:lnTo>
                  <a:pt x="1612445" y="1659715"/>
                </a:lnTo>
                <a:lnTo>
                  <a:pt x="1583674" y="1694053"/>
                </a:lnTo>
                <a:lnTo>
                  <a:pt x="1553452" y="1727084"/>
                </a:lnTo>
                <a:lnTo>
                  <a:pt x="1521825" y="1758758"/>
                </a:lnTo>
                <a:lnTo>
                  <a:pt x="1488844" y="1789027"/>
                </a:lnTo>
                <a:lnTo>
                  <a:pt x="1454558" y="1817841"/>
                </a:lnTo>
                <a:lnTo>
                  <a:pt x="1419014" y="1845151"/>
                </a:lnTo>
                <a:lnTo>
                  <a:pt x="1382263" y="1870909"/>
                </a:lnTo>
                <a:lnTo>
                  <a:pt x="1344353" y="1895065"/>
                </a:lnTo>
                <a:lnTo>
                  <a:pt x="1305333" y="1917571"/>
                </a:lnTo>
                <a:lnTo>
                  <a:pt x="1265253" y="1938376"/>
                </a:lnTo>
                <a:lnTo>
                  <a:pt x="1224160" y="1957433"/>
                </a:lnTo>
                <a:lnTo>
                  <a:pt x="1182104" y="1974692"/>
                </a:lnTo>
                <a:lnTo>
                  <a:pt x="1139135" y="1990105"/>
                </a:lnTo>
                <a:lnTo>
                  <a:pt x="1095300" y="2003621"/>
                </a:lnTo>
                <a:lnTo>
                  <a:pt x="1050649" y="2015192"/>
                </a:lnTo>
                <a:lnTo>
                  <a:pt x="1005230" y="2024770"/>
                </a:lnTo>
                <a:lnTo>
                  <a:pt x="959094" y="2032304"/>
                </a:lnTo>
                <a:lnTo>
                  <a:pt x="912288" y="2037747"/>
                </a:lnTo>
                <a:lnTo>
                  <a:pt x="864861" y="2041048"/>
                </a:lnTo>
                <a:lnTo>
                  <a:pt x="816863" y="2042159"/>
                </a:lnTo>
                <a:lnTo>
                  <a:pt x="768869" y="2041048"/>
                </a:lnTo>
                <a:lnTo>
                  <a:pt x="721445" y="2037747"/>
                </a:lnTo>
                <a:lnTo>
                  <a:pt x="674641" y="2032304"/>
                </a:lnTo>
                <a:lnTo>
                  <a:pt x="628507" y="2024770"/>
                </a:lnTo>
                <a:lnTo>
                  <a:pt x="583090" y="2015192"/>
                </a:lnTo>
                <a:lnTo>
                  <a:pt x="538441" y="2003621"/>
                </a:lnTo>
                <a:lnTo>
                  <a:pt x="494607" y="1990105"/>
                </a:lnTo>
                <a:lnTo>
                  <a:pt x="451638" y="1974692"/>
                </a:lnTo>
                <a:lnTo>
                  <a:pt x="409583" y="1957433"/>
                </a:lnTo>
                <a:lnTo>
                  <a:pt x="368491" y="1938376"/>
                </a:lnTo>
                <a:lnTo>
                  <a:pt x="328410" y="1917571"/>
                </a:lnTo>
                <a:lnTo>
                  <a:pt x="289391" y="1895065"/>
                </a:lnTo>
                <a:lnTo>
                  <a:pt x="251481" y="1870909"/>
                </a:lnTo>
                <a:lnTo>
                  <a:pt x="214729" y="1845151"/>
                </a:lnTo>
                <a:lnTo>
                  <a:pt x="179185" y="1817841"/>
                </a:lnTo>
                <a:lnTo>
                  <a:pt x="144898" y="1789027"/>
                </a:lnTo>
                <a:lnTo>
                  <a:pt x="111917" y="1758758"/>
                </a:lnTo>
                <a:lnTo>
                  <a:pt x="80289" y="1727084"/>
                </a:lnTo>
                <a:lnTo>
                  <a:pt x="50066" y="1694053"/>
                </a:lnTo>
                <a:lnTo>
                  <a:pt x="21294" y="1659715"/>
                </a:lnTo>
                <a:lnTo>
                  <a:pt x="0" y="1631918"/>
                </a:lnTo>
              </a:path>
            </a:pathLst>
          </a:custGeom>
          <a:ln w="9144">
            <a:solidFill>
              <a:srgbClr val="64BA4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" y="0"/>
            <a:ext cx="765175" cy="551815"/>
          </a:xfrm>
          <a:custGeom>
            <a:avLst/>
            <a:gdLst/>
            <a:ahLst/>
            <a:cxnLst/>
            <a:rect l="l" t="t" r="r" b="b"/>
            <a:pathLst>
              <a:path w="765175" h="551815">
                <a:moveTo>
                  <a:pt x="725108" y="0"/>
                </a:moveTo>
                <a:lnTo>
                  <a:pt x="39939" y="0"/>
                </a:lnTo>
                <a:lnTo>
                  <a:pt x="25747" y="30934"/>
                </a:lnTo>
                <a:lnTo>
                  <a:pt x="11682" y="74996"/>
                </a:lnTo>
                <a:lnTo>
                  <a:pt x="2980" y="121192"/>
                </a:lnTo>
                <a:lnTo>
                  <a:pt x="0" y="169163"/>
                </a:lnTo>
                <a:lnTo>
                  <a:pt x="2980" y="217134"/>
                </a:lnTo>
                <a:lnTo>
                  <a:pt x="11682" y="263331"/>
                </a:lnTo>
                <a:lnTo>
                  <a:pt x="25747" y="307393"/>
                </a:lnTo>
                <a:lnTo>
                  <a:pt x="44818" y="348963"/>
                </a:lnTo>
                <a:lnTo>
                  <a:pt x="68534" y="387681"/>
                </a:lnTo>
                <a:lnTo>
                  <a:pt x="96539" y="423188"/>
                </a:lnTo>
                <a:lnTo>
                  <a:pt x="128473" y="455126"/>
                </a:lnTo>
                <a:lnTo>
                  <a:pt x="163978" y="483135"/>
                </a:lnTo>
                <a:lnTo>
                  <a:pt x="202696" y="506857"/>
                </a:lnTo>
                <a:lnTo>
                  <a:pt x="244268" y="525932"/>
                </a:lnTo>
                <a:lnTo>
                  <a:pt x="288335" y="540001"/>
                </a:lnTo>
                <a:lnTo>
                  <a:pt x="334540" y="548706"/>
                </a:lnTo>
                <a:lnTo>
                  <a:pt x="382523" y="551687"/>
                </a:lnTo>
                <a:lnTo>
                  <a:pt x="430507" y="548706"/>
                </a:lnTo>
                <a:lnTo>
                  <a:pt x="476712" y="540001"/>
                </a:lnTo>
                <a:lnTo>
                  <a:pt x="520779" y="525932"/>
                </a:lnTo>
                <a:lnTo>
                  <a:pt x="562351" y="506857"/>
                </a:lnTo>
                <a:lnTo>
                  <a:pt x="601069" y="483135"/>
                </a:lnTo>
                <a:lnTo>
                  <a:pt x="636574" y="455126"/>
                </a:lnTo>
                <a:lnTo>
                  <a:pt x="668508" y="423188"/>
                </a:lnTo>
                <a:lnTo>
                  <a:pt x="696513" y="387681"/>
                </a:lnTo>
                <a:lnTo>
                  <a:pt x="720229" y="348963"/>
                </a:lnTo>
                <a:lnTo>
                  <a:pt x="739300" y="307393"/>
                </a:lnTo>
                <a:lnTo>
                  <a:pt x="753365" y="263331"/>
                </a:lnTo>
                <a:lnTo>
                  <a:pt x="762067" y="217134"/>
                </a:lnTo>
                <a:lnTo>
                  <a:pt x="765047" y="169163"/>
                </a:lnTo>
                <a:lnTo>
                  <a:pt x="762067" y="121192"/>
                </a:lnTo>
                <a:lnTo>
                  <a:pt x="753365" y="74996"/>
                </a:lnTo>
                <a:lnTo>
                  <a:pt x="739300" y="30934"/>
                </a:lnTo>
                <a:lnTo>
                  <a:pt x="725108" y="0"/>
                </a:lnTo>
                <a:close/>
              </a:path>
            </a:pathLst>
          </a:custGeom>
          <a:solidFill>
            <a:srgbClr val="E8004B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32876" y="912875"/>
            <a:ext cx="542925" cy="542925"/>
          </a:xfrm>
          <a:custGeom>
            <a:avLst/>
            <a:gdLst/>
            <a:ahLst/>
            <a:cxnLst/>
            <a:rect l="l" t="t" r="r" b="b"/>
            <a:pathLst>
              <a:path w="542925" h="542925">
                <a:moveTo>
                  <a:pt x="0" y="271272"/>
                </a:moveTo>
                <a:lnTo>
                  <a:pt x="4369" y="222499"/>
                </a:lnTo>
                <a:lnTo>
                  <a:pt x="16966" y="176600"/>
                </a:lnTo>
                <a:lnTo>
                  <a:pt x="37027" y="134337"/>
                </a:lnTo>
                <a:lnTo>
                  <a:pt x="63786" y="96478"/>
                </a:lnTo>
                <a:lnTo>
                  <a:pt x="96478" y="63786"/>
                </a:lnTo>
                <a:lnTo>
                  <a:pt x="134337" y="37027"/>
                </a:lnTo>
                <a:lnTo>
                  <a:pt x="176600" y="16966"/>
                </a:lnTo>
                <a:lnTo>
                  <a:pt x="222499" y="4369"/>
                </a:lnTo>
                <a:lnTo>
                  <a:pt x="271272" y="0"/>
                </a:lnTo>
                <a:lnTo>
                  <a:pt x="320044" y="4369"/>
                </a:lnTo>
                <a:lnTo>
                  <a:pt x="365943" y="16966"/>
                </a:lnTo>
                <a:lnTo>
                  <a:pt x="408206" y="37027"/>
                </a:lnTo>
                <a:lnTo>
                  <a:pt x="446065" y="63786"/>
                </a:lnTo>
                <a:lnTo>
                  <a:pt x="478757" y="96478"/>
                </a:lnTo>
                <a:lnTo>
                  <a:pt x="505516" y="134337"/>
                </a:lnTo>
                <a:lnTo>
                  <a:pt x="525577" y="176600"/>
                </a:lnTo>
                <a:lnTo>
                  <a:pt x="538174" y="222499"/>
                </a:lnTo>
                <a:lnTo>
                  <a:pt x="542544" y="271272"/>
                </a:lnTo>
                <a:lnTo>
                  <a:pt x="538174" y="320044"/>
                </a:lnTo>
                <a:lnTo>
                  <a:pt x="525577" y="365943"/>
                </a:lnTo>
                <a:lnTo>
                  <a:pt x="505516" y="408206"/>
                </a:lnTo>
                <a:lnTo>
                  <a:pt x="478757" y="446065"/>
                </a:lnTo>
                <a:lnTo>
                  <a:pt x="446065" y="478757"/>
                </a:lnTo>
                <a:lnTo>
                  <a:pt x="408206" y="505516"/>
                </a:lnTo>
                <a:lnTo>
                  <a:pt x="365943" y="525577"/>
                </a:lnTo>
                <a:lnTo>
                  <a:pt x="320044" y="538174"/>
                </a:lnTo>
                <a:lnTo>
                  <a:pt x="271272" y="542544"/>
                </a:lnTo>
                <a:lnTo>
                  <a:pt x="222499" y="538174"/>
                </a:lnTo>
                <a:lnTo>
                  <a:pt x="176600" y="525577"/>
                </a:lnTo>
                <a:lnTo>
                  <a:pt x="134337" y="505516"/>
                </a:lnTo>
                <a:lnTo>
                  <a:pt x="96478" y="478757"/>
                </a:lnTo>
                <a:lnTo>
                  <a:pt x="63786" y="446065"/>
                </a:lnTo>
                <a:lnTo>
                  <a:pt x="37027" y="408206"/>
                </a:lnTo>
                <a:lnTo>
                  <a:pt x="16966" y="365943"/>
                </a:lnTo>
                <a:lnTo>
                  <a:pt x="4369" y="320044"/>
                </a:lnTo>
                <a:lnTo>
                  <a:pt x="0" y="271272"/>
                </a:lnTo>
                <a:close/>
              </a:path>
            </a:pathLst>
          </a:custGeom>
          <a:ln w="9144">
            <a:solidFill>
              <a:srgbClr val="F8BA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867025" y="646302"/>
            <a:ext cx="44291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Arial Black"/>
                <a:cs typeface="Arial Black"/>
              </a:rPr>
              <a:t>HAL-HAL</a:t>
            </a:r>
            <a:r>
              <a:rPr sz="1600" spc="-30" dirty="0">
                <a:latin typeface="Arial Black"/>
                <a:cs typeface="Arial Black"/>
              </a:rPr>
              <a:t> </a:t>
            </a:r>
            <a:r>
              <a:rPr sz="1600" dirty="0">
                <a:latin typeface="Arial Black"/>
                <a:cs typeface="Arial Black"/>
              </a:rPr>
              <a:t>YANG</a:t>
            </a:r>
            <a:r>
              <a:rPr sz="1600" spc="-5" dirty="0">
                <a:latin typeface="Arial Black"/>
                <a:cs typeface="Arial Black"/>
              </a:rPr>
              <a:t> </a:t>
            </a:r>
            <a:r>
              <a:rPr sz="1600" dirty="0">
                <a:latin typeface="Arial Black"/>
                <a:cs typeface="Arial Black"/>
              </a:rPr>
              <a:t>HARUS</a:t>
            </a:r>
            <a:r>
              <a:rPr sz="1600" spc="-15" dirty="0">
                <a:latin typeface="Arial Black"/>
                <a:cs typeface="Arial Black"/>
              </a:rPr>
              <a:t> </a:t>
            </a:r>
            <a:r>
              <a:rPr sz="1600" spc="-10" dirty="0">
                <a:latin typeface="Arial Black"/>
                <a:cs typeface="Arial Black"/>
              </a:rPr>
              <a:t>DIPERHATIKAN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2702432" y="889838"/>
            <a:ext cx="475742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dirty="0"/>
              <a:t>DALAM</a:t>
            </a:r>
            <a:r>
              <a:rPr sz="1600" spc="-65" dirty="0"/>
              <a:t> </a:t>
            </a:r>
            <a:r>
              <a:rPr sz="1600" dirty="0"/>
              <a:t>PENGEMBANGAN</a:t>
            </a:r>
            <a:r>
              <a:rPr sz="1600" spc="-70" dirty="0"/>
              <a:t> </a:t>
            </a:r>
            <a:r>
              <a:rPr sz="1600" dirty="0"/>
              <a:t>MUATAN</a:t>
            </a:r>
            <a:r>
              <a:rPr sz="1600" spc="-40" dirty="0"/>
              <a:t> </a:t>
            </a:r>
            <a:r>
              <a:rPr sz="1600" spc="-10" dirty="0"/>
              <a:t>LOKAL</a:t>
            </a:r>
            <a:endParaRPr sz="1600"/>
          </a:p>
        </p:txBody>
      </p:sp>
      <p:sp>
        <p:nvSpPr>
          <p:cNvPr id="20" name="object 20"/>
          <p:cNvSpPr/>
          <p:nvPr/>
        </p:nvSpPr>
        <p:spPr>
          <a:xfrm>
            <a:off x="2346960" y="1319783"/>
            <a:ext cx="2560320" cy="2910840"/>
          </a:xfrm>
          <a:custGeom>
            <a:avLst/>
            <a:gdLst/>
            <a:ahLst/>
            <a:cxnLst/>
            <a:rect l="l" t="t" r="r" b="b"/>
            <a:pathLst>
              <a:path w="2560320" h="2910840">
                <a:moveTo>
                  <a:pt x="2560319" y="0"/>
                </a:moveTo>
                <a:lnTo>
                  <a:pt x="0" y="0"/>
                </a:lnTo>
                <a:lnTo>
                  <a:pt x="0" y="2910840"/>
                </a:lnTo>
                <a:lnTo>
                  <a:pt x="2560319" y="2910840"/>
                </a:lnTo>
                <a:lnTo>
                  <a:pt x="256031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554223" y="1319128"/>
            <a:ext cx="2279015" cy="271018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805"/>
              </a:spcBef>
            </a:pPr>
            <a:r>
              <a:rPr sz="1800" dirty="0">
                <a:solidFill>
                  <a:srgbClr val="A0BDCC"/>
                </a:solidFill>
                <a:latin typeface="Cambria Math"/>
                <a:cs typeface="Cambria Math"/>
              </a:rPr>
              <a:t>◎</a:t>
            </a:r>
            <a:r>
              <a:rPr sz="1800" spc="225" dirty="0">
                <a:solidFill>
                  <a:srgbClr val="A0BDCC"/>
                </a:solidFill>
                <a:latin typeface="Cambria Math"/>
                <a:cs typeface="Cambria Math"/>
              </a:rPr>
              <a:t>  </a:t>
            </a:r>
            <a:r>
              <a:rPr sz="1300" b="1" u="sng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Perluasan</a:t>
            </a:r>
            <a:r>
              <a:rPr sz="1300" b="1" u="sng" spc="-8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300" b="1" u="sng" spc="-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Muatan</a:t>
            </a:r>
            <a:r>
              <a:rPr sz="1300" b="1" u="sng" spc="-8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300" b="1" u="sng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Lokal</a:t>
            </a:r>
            <a:endParaRPr sz="1300">
              <a:latin typeface="Arial"/>
              <a:cs typeface="Arial"/>
            </a:endParaRPr>
          </a:p>
          <a:p>
            <a:pPr marR="5080" algn="just">
              <a:lnSpc>
                <a:spcPct val="100000"/>
              </a:lnSpc>
              <a:spcBef>
                <a:spcPts val="500"/>
              </a:spcBef>
            </a:pPr>
            <a:r>
              <a:rPr sz="1300" spc="-145" dirty="0">
                <a:solidFill>
                  <a:srgbClr val="001F5F"/>
                </a:solidFill>
                <a:latin typeface="Arial MT"/>
                <a:cs typeface="Arial MT"/>
              </a:rPr>
              <a:t>Dasarnya</a:t>
            </a:r>
            <a:r>
              <a:rPr sz="1300" spc="9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40" dirty="0">
                <a:solidFill>
                  <a:srgbClr val="001F5F"/>
                </a:solidFill>
                <a:latin typeface="Arial MT"/>
                <a:cs typeface="Arial MT"/>
              </a:rPr>
              <a:t>adalah</a:t>
            </a:r>
            <a:r>
              <a:rPr sz="1300" spc="8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70" dirty="0">
                <a:solidFill>
                  <a:srgbClr val="001F5F"/>
                </a:solidFill>
                <a:latin typeface="Arial MT"/>
                <a:cs typeface="Arial MT"/>
              </a:rPr>
              <a:t>bahan</a:t>
            </a:r>
            <a:r>
              <a:rPr sz="1300" spc="9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55" dirty="0">
                <a:solidFill>
                  <a:srgbClr val="001F5F"/>
                </a:solidFill>
                <a:latin typeface="Arial MT"/>
                <a:cs typeface="Arial MT"/>
              </a:rPr>
              <a:t>muatan</a:t>
            </a:r>
            <a:r>
              <a:rPr sz="1300" spc="8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70" dirty="0">
                <a:solidFill>
                  <a:srgbClr val="001F5F"/>
                </a:solidFill>
                <a:latin typeface="Arial MT"/>
                <a:cs typeface="Arial MT"/>
              </a:rPr>
              <a:t>lokal </a:t>
            </a:r>
            <a:r>
              <a:rPr sz="1300" spc="-75" dirty="0">
                <a:solidFill>
                  <a:srgbClr val="001F5F"/>
                </a:solidFill>
                <a:latin typeface="Arial MT"/>
                <a:cs typeface="Arial MT"/>
              </a:rPr>
              <a:t>yang</a:t>
            </a:r>
            <a:r>
              <a:rPr sz="1300" spc="-1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65" dirty="0">
                <a:solidFill>
                  <a:srgbClr val="001F5F"/>
                </a:solidFill>
                <a:latin typeface="Arial MT"/>
                <a:cs typeface="Arial MT"/>
              </a:rPr>
              <a:t>ada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 di</a:t>
            </a:r>
            <a:r>
              <a:rPr sz="1300" spc="-1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00" dirty="0">
                <a:solidFill>
                  <a:srgbClr val="001F5F"/>
                </a:solidFill>
                <a:latin typeface="Arial MT"/>
                <a:cs typeface="Arial MT"/>
              </a:rPr>
              <a:t>daerah</a:t>
            </a:r>
            <a:r>
              <a:rPr sz="1300" spc="1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itu </a:t>
            </a:r>
            <a:r>
              <a:rPr sz="1300" spc="-75" dirty="0">
                <a:solidFill>
                  <a:srgbClr val="001F5F"/>
                </a:solidFill>
                <a:latin typeface="Arial MT"/>
                <a:cs typeface="Arial MT"/>
              </a:rPr>
              <a:t>yang</a:t>
            </a:r>
            <a:r>
              <a:rPr sz="1300" spc="-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70" dirty="0">
                <a:solidFill>
                  <a:srgbClr val="001F5F"/>
                </a:solidFill>
                <a:latin typeface="Arial MT"/>
                <a:cs typeface="Arial MT"/>
              </a:rPr>
              <a:t>terdiri </a:t>
            </a:r>
            <a:r>
              <a:rPr sz="1300" spc="-120" dirty="0">
                <a:solidFill>
                  <a:srgbClr val="001F5F"/>
                </a:solidFill>
                <a:latin typeface="Arial MT"/>
                <a:cs typeface="Arial MT"/>
              </a:rPr>
              <a:t>dari</a:t>
            </a:r>
            <a:r>
              <a:rPr sz="1300" spc="3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35" dirty="0">
                <a:solidFill>
                  <a:srgbClr val="001F5F"/>
                </a:solidFill>
                <a:latin typeface="Arial MT"/>
                <a:cs typeface="Arial MT"/>
              </a:rPr>
              <a:t>berbagai</a:t>
            </a:r>
            <a:r>
              <a:rPr sz="1300" spc="6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10" dirty="0">
                <a:solidFill>
                  <a:srgbClr val="001F5F"/>
                </a:solidFill>
                <a:latin typeface="Arial MT"/>
                <a:cs typeface="Arial MT"/>
              </a:rPr>
              <a:t>jenis</a:t>
            </a:r>
            <a:r>
              <a:rPr sz="1300" spc="5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05" dirty="0">
                <a:solidFill>
                  <a:srgbClr val="001F5F"/>
                </a:solidFill>
                <a:latin typeface="Arial MT"/>
                <a:cs typeface="Arial MT"/>
              </a:rPr>
              <a:t>jenis</a:t>
            </a:r>
            <a:r>
              <a:rPr sz="1300" spc="5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55" dirty="0">
                <a:solidFill>
                  <a:srgbClr val="001F5F"/>
                </a:solidFill>
                <a:latin typeface="Arial MT"/>
                <a:cs typeface="Arial MT"/>
              </a:rPr>
              <a:t>muatan</a:t>
            </a:r>
            <a:r>
              <a:rPr sz="1300" spc="6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65" dirty="0">
                <a:solidFill>
                  <a:srgbClr val="001F5F"/>
                </a:solidFill>
                <a:latin typeface="Arial MT"/>
                <a:cs typeface="Arial MT"/>
              </a:rPr>
              <a:t>lokal </a:t>
            </a:r>
            <a:r>
              <a:rPr sz="1300" spc="-35" dirty="0">
                <a:solidFill>
                  <a:srgbClr val="001F5F"/>
                </a:solidFill>
                <a:latin typeface="Arial MT"/>
                <a:cs typeface="Arial MT"/>
              </a:rPr>
              <a:t>misalnya:</a:t>
            </a:r>
            <a:r>
              <a:rPr sz="1300" spc="2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45" dirty="0">
                <a:solidFill>
                  <a:srgbClr val="001F5F"/>
                </a:solidFill>
                <a:latin typeface="Arial MT"/>
                <a:cs typeface="Arial MT"/>
              </a:rPr>
              <a:t>pertanian,</a:t>
            </a:r>
            <a:r>
              <a:rPr sz="1300" spc="1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kalau</a:t>
            </a:r>
            <a:r>
              <a:rPr sz="1300" spc="3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10" dirty="0">
                <a:solidFill>
                  <a:srgbClr val="001F5F"/>
                </a:solidFill>
                <a:latin typeface="Arial MT"/>
                <a:cs typeface="Arial MT"/>
              </a:rPr>
              <a:t>sudah </a:t>
            </a:r>
            <a:r>
              <a:rPr sz="1300" spc="-70" dirty="0">
                <a:solidFill>
                  <a:srgbClr val="001F5F"/>
                </a:solidFill>
                <a:latin typeface="Arial MT"/>
                <a:cs typeface="Arial MT"/>
              </a:rPr>
              <a:t>dianggap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20" dirty="0">
                <a:solidFill>
                  <a:srgbClr val="001F5F"/>
                </a:solidFill>
                <a:latin typeface="Arial MT"/>
                <a:cs typeface="Arial MT"/>
              </a:rPr>
              <a:t>cukup</a:t>
            </a:r>
            <a:r>
              <a:rPr sz="1300" spc="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ganti </a:t>
            </a:r>
            <a:r>
              <a:rPr sz="1300" spc="-110" dirty="0">
                <a:solidFill>
                  <a:srgbClr val="001F5F"/>
                </a:solidFill>
                <a:latin typeface="Arial MT"/>
                <a:cs typeface="Arial MT"/>
              </a:rPr>
              <a:t>peternakan, 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perikanan,</a:t>
            </a:r>
            <a:r>
              <a:rPr sz="1300" spc="215" dirty="0">
                <a:solidFill>
                  <a:srgbClr val="001F5F"/>
                </a:solidFill>
                <a:latin typeface="Arial MT"/>
                <a:cs typeface="Arial MT"/>
              </a:rPr>
              <a:t>   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kerajianan,</a:t>
            </a:r>
            <a:r>
              <a:rPr sz="1300" spc="215" dirty="0">
                <a:solidFill>
                  <a:srgbClr val="001F5F"/>
                </a:solidFill>
                <a:latin typeface="Arial MT"/>
                <a:cs typeface="Arial MT"/>
              </a:rPr>
              <a:t>   </a:t>
            </a:r>
            <a:r>
              <a:rPr sz="1300" spc="-95" dirty="0">
                <a:solidFill>
                  <a:srgbClr val="001F5F"/>
                </a:solidFill>
                <a:latin typeface="Arial MT"/>
                <a:cs typeface="Arial MT"/>
              </a:rPr>
              <a:t>dan </a:t>
            </a:r>
            <a:r>
              <a:rPr sz="1300" spc="-35" dirty="0">
                <a:solidFill>
                  <a:srgbClr val="001F5F"/>
                </a:solidFill>
                <a:latin typeface="Arial MT"/>
                <a:cs typeface="Arial MT"/>
              </a:rPr>
              <a:t>sebagainya.</a:t>
            </a:r>
            <a:endParaRPr sz="1300">
              <a:latin typeface="Arial MT"/>
              <a:cs typeface="Arial MT"/>
            </a:endParaRPr>
          </a:p>
          <a:p>
            <a:pPr marR="5080" algn="just">
              <a:lnSpc>
                <a:spcPct val="100000"/>
              </a:lnSpc>
              <a:spcBef>
                <a:spcPts val="605"/>
              </a:spcBef>
            </a:pPr>
            <a:r>
              <a:rPr sz="1300" spc="-60" dirty="0">
                <a:solidFill>
                  <a:srgbClr val="001F5F"/>
                </a:solidFill>
                <a:latin typeface="Arial MT"/>
                <a:cs typeface="Arial MT"/>
              </a:rPr>
              <a:t>Siswa</a:t>
            </a:r>
            <a:r>
              <a:rPr sz="1300" spc="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60" dirty="0">
                <a:solidFill>
                  <a:srgbClr val="001F5F"/>
                </a:solidFill>
                <a:latin typeface="Arial MT"/>
                <a:cs typeface="Arial MT"/>
              </a:rPr>
              <a:t>cukup</a:t>
            </a:r>
            <a:r>
              <a:rPr sz="1300" spc="1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40" dirty="0">
                <a:solidFill>
                  <a:srgbClr val="001F5F"/>
                </a:solidFill>
                <a:latin typeface="Arial MT"/>
                <a:cs typeface="Arial MT"/>
              </a:rPr>
              <a:t>diberi</a:t>
            </a:r>
            <a:r>
              <a:rPr sz="1300" spc="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30" dirty="0">
                <a:solidFill>
                  <a:srgbClr val="001F5F"/>
                </a:solidFill>
                <a:latin typeface="Arial MT"/>
                <a:cs typeface="Arial MT"/>
              </a:rPr>
              <a:t>dasar-</a:t>
            </a:r>
            <a:r>
              <a:rPr sz="1300" spc="-110" dirty="0">
                <a:solidFill>
                  <a:srgbClr val="001F5F"/>
                </a:solidFill>
                <a:latin typeface="Arial MT"/>
                <a:cs typeface="Arial MT"/>
              </a:rPr>
              <a:t>dasarnya 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saja</a:t>
            </a:r>
            <a:r>
              <a:rPr sz="1300" spc="10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dari</a:t>
            </a:r>
            <a:r>
              <a:rPr sz="1300" spc="10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35" dirty="0">
                <a:solidFill>
                  <a:srgbClr val="001F5F"/>
                </a:solidFill>
                <a:latin typeface="Arial MT"/>
                <a:cs typeface="Arial MT"/>
              </a:rPr>
              <a:t>berbagai</a:t>
            </a:r>
            <a:r>
              <a:rPr sz="1300" spc="10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0" dirty="0">
                <a:solidFill>
                  <a:srgbClr val="001F5F"/>
                </a:solidFill>
                <a:latin typeface="Arial MT"/>
                <a:cs typeface="Arial MT"/>
              </a:rPr>
              <a:t>muatan</a:t>
            </a:r>
            <a:r>
              <a:rPr sz="1300" spc="10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75" dirty="0">
                <a:solidFill>
                  <a:srgbClr val="001F5F"/>
                </a:solidFill>
                <a:latin typeface="Arial MT"/>
                <a:cs typeface="Arial MT"/>
              </a:rPr>
              <a:t>lokal </a:t>
            </a:r>
            <a:r>
              <a:rPr sz="1300" spc="-105" dirty="0">
                <a:solidFill>
                  <a:srgbClr val="001F5F"/>
                </a:solidFill>
                <a:latin typeface="Arial MT"/>
                <a:cs typeface="Arial MT"/>
              </a:rPr>
              <a:t>sedang</a:t>
            </a:r>
            <a:r>
              <a:rPr sz="1300" spc="6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30" dirty="0">
                <a:solidFill>
                  <a:srgbClr val="001F5F"/>
                </a:solidFill>
                <a:latin typeface="Arial MT"/>
                <a:cs typeface="Arial MT"/>
              </a:rPr>
              <a:t>pendalamanya</a:t>
            </a:r>
            <a:r>
              <a:rPr sz="1300" spc="6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10" dirty="0">
                <a:solidFill>
                  <a:srgbClr val="001F5F"/>
                </a:solidFill>
                <a:latin typeface="Arial MT"/>
                <a:cs typeface="Arial MT"/>
              </a:rPr>
              <a:t>dilaksanakan </a:t>
            </a:r>
            <a:r>
              <a:rPr sz="1300" spc="-140" dirty="0">
                <a:solidFill>
                  <a:srgbClr val="001F5F"/>
                </a:solidFill>
                <a:latin typeface="Arial MT"/>
                <a:cs typeface="Arial MT"/>
              </a:rPr>
              <a:t>pada</a:t>
            </a:r>
            <a:r>
              <a:rPr sz="1300" spc="-8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20" dirty="0">
                <a:solidFill>
                  <a:srgbClr val="001F5F"/>
                </a:solidFill>
                <a:latin typeface="Arial MT"/>
                <a:cs typeface="Arial MT"/>
              </a:rPr>
              <a:t>periode</a:t>
            </a:r>
            <a:r>
              <a:rPr sz="1300" spc="-7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20" dirty="0">
                <a:solidFill>
                  <a:srgbClr val="001F5F"/>
                </a:solidFill>
                <a:latin typeface="Arial MT"/>
                <a:cs typeface="Arial MT"/>
              </a:rPr>
              <a:t>berikutnya.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443728" y="1319783"/>
            <a:ext cx="2560320" cy="2910840"/>
          </a:xfrm>
          <a:custGeom>
            <a:avLst/>
            <a:gdLst/>
            <a:ahLst/>
            <a:cxnLst/>
            <a:rect l="l" t="t" r="r" b="b"/>
            <a:pathLst>
              <a:path w="2560320" h="2910840">
                <a:moveTo>
                  <a:pt x="2560320" y="0"/>
                </a:moveTo>
                <a:lnTo>
                  <a:pt x="0" y="0"/>
                </a:lnTo>
                <a:lnTo>
                  <a:pt x="0" y="2910840"/>
                </a:lnTo>
                <a:lnTo>
                  <a:pt x="2560320" y="2910840"/>
                </a:lnTo>
                <a:lnTo>
                  <a:pt x="256032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651880" y="1319128"/>
            <a:ext cx="2277110" cy="84963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05"/>
              </a:spcBef>
              <a:tabLst>
                <a:tab pos="340995" algn="l"/>
              </a:tabLst>
            </a:pPr>
            <a:r>
              <a:rPr sz="1800" spc="-50" dirty="0">
                <a:solidFill>
                  <a:srgbClr val="A0BDCC"/>
                </a:solidFill>
                <a:latin typeface="Cambria Math"/>
                <a:cs typeface="Cambria Math"/>
              </a:rPr>
              <a:t>◎</a:t>
            </a:r>
            <a:r>
              <a:rPr sz="1800" dirty="0">
                <a:solidFill>
                  <a:srgbClr val="A0BDCC"/>
                </a:solidFill>
                <a:latin typeface="Cambria Math"/>
                <a:cs typeface="Cambria Math"/>
              </a:rPr>
              <a:t>	</a:t>
            </a:r>
            <a:r>
              <a:rPr sz="1300" b="1" u="sng" spc="-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Pendalaman</a:t>
            </a:r>
            <a:r>
              <a:rPr sz="1300" b="1" u="sng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300" b="1" u="sng" spc="-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muatan</a:t>
            </a:r>
            <a:r>
              <a:rPr sz="1300" b="1" u="sng" spc="-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300" b="1" u="sng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lokal</a:t>
            </a:r>
            <a:endParaRPr sz="1300">
              <a:latin typeface="Arial"/>
              <a:cs typeface="Arial"/>
            </a:endParaRPr>
          </a:p>
          <a:p>
            <a:pPr marR="5080">
              <a:lnSpc>
                <a:spcPct val="100000"/>
              </a:lnSpc>
              <a:spcBef>
                <a:spcPts val="500"/>
              </a:spcBef>
              <a:tabLst>
                <a:tab pos="557530" algn="l"/>
                <a:tab pos="1188720" algn="l"/>
              </a:tabLst>
            </a:pPr>
            <a:r>
              <a:rPr sz="1300" spc="-140" dirty="0">
                <a:solidFill>
                  <a:srgbClr val="001F5F"/>
                </a:solidFill>
                <a:latin typeface="Arial MT"/>
                <a:cs typeface="Arial MT"/>
              </a:rPr>
              <a:t>Dasarnya</a:t>
            </a:r>
            <a:r>
              <a:rPr sz="1300" spc="3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35" dirty="0">
                <a:solidFill>
                  <a:srgbClr val="001F5F"/>
                </a:solidFill>
                <a:latin typeface="Arial MT"/>
                <a:cs typeface="Arial MT"/>
              </a:rPr>
              <a:t>adalah</a:t>
            </a:r>
            <a:r>
              <a:rPr sz="1300" spc="3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50" dirty="0">
                <a:solidFill>
                  <a:srgbClr val="001F5F"/>
                </a:solidFill>
                <a:latin typeface="Arial MT"/>
                <a:cs typeface="Arial MT"/>
              </a:rPr>
              <a:t>bahan</a:t>
            </a:r>
            <a:r>
              <a:rPr sz="1300" spc="3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50" dirty="0">
                <a:solidFill>
                  <a:srgbClr val="001F5F"/>
                </a:solidFill>
                <a:latin typeface="Arial MT"/>
                <a:cs typeface="Arial MT"/>
              </a:rPr>
              <a:t>muatan</a:t>
            </a:r>
            <a:r>
              <a:rPr sz="1300" spc="3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70" dirty="0">
                <a:solidFill>
                  <a:srgbClr val="001F5F"/>
                </a:solidFill>
                <a:latin typeface="Arial MT"/>
                <a:cs typeface="Arial MT"/>
              </a:rPr>
              <a:t>lokal </a:t>
            </a:r>
            <a:r>
              <a:rPr sz="1300" spc="-20" dirty="0">
                <a:solidFill>
                  <a:srgbClr val="001F5F"/>
                </a:solidFill>
                <a:latin typeface="Arial MT"/>
                <a:cs typeface="Arial MT"/>
              </a:rPr>
              <a:t>yang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	</a:t>
            </a:r>
            <a:r>
              <a:rPr sz="1300" spc="-10" dirty="0">
                <a:solidFill>
                  <a:srgbClr val="001F5F"/>
                </a:solidFill>
                <a:latin typeface="Arial MT"/>
                <a:cs typeface="Arial MT"/>
              </a:rPr>
              <a:t>sudah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	</a:t>
            </a:r>
            <a:r>
              <a:rPr sz="1300" spc="-25" dirty="0">
                <a:solidFill>
                  <a:srgbClr val="001F5F"/>
                </a:solidFill>
                <a:latin typeface="Arial MT"/>
                <a:cs typeface="Arial MT"/>
              </a:rPr>
              <a:t>ada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24" name="object 24"/>
          <p:cNvSpPr txBox="1"/>
          <p:nvPr/>
        </p:nvSpPr>
        <p:spPr>
          <a:xfrm>
            <a:off x="5651880" y="2143201"/>
            <a:ext cx="1386205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914400" algn="l"/>
              </a:tabLst>
            </a:pPr>
            <a:r>
              <a:rPr sz="1300" spc="-10" dirty="0">
                <a:solidFill>
                  <a:srgbClr val="001F5F"/>
                </a:solidFill>
                <a:latin typeface="Arial MT"/>
                <a:cs typeface="Arial MT"/>
              </a:rPr>
              <a:t>diperdalam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	</a:t>
            </a:r>
            <a:r>
              <a:rPr sz="1300" spc="-95" dirty="0">
                <a:solidFill>
                  <a:srgbClr val="001F5F"/>
                </a:solidFill>
                <a:latin typeface="Arial MT"/>
                <a:cs typeface="Arial MT"/>
              </a:rPr>
              <a:t>sampai</a:t>
            </a: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tabLst>
                <a:tab pos="865505" algn="l"/>
              </a:tabLst>
            </a:pPr>
            <a:r>
              <a:rPr sz="1300" spc="-10" dirty="0">
                <a:solidFill>
                  <a:srgbClr val="001F5F"/>
                </a:solidFill>
                <a:latin typeface="Arial MT"/>
                <a:cs typeface="Arial MT"/>
              </a:rPr>
              <a:t>misalnya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	</a:t>
            </a:r>
            <a:r>
              <a:rPr sz="1300" spc="-130" dirty="0">
                <a:solidFill>
                  <a:srgbClr val="001F5F"/>
                </a:solidFill>
                <a:latin typeface="Arial MT"/>
                <a:cs typeface="Arial MT"/>
              </a:rPr>
              <a:t>masalah</a:t>
            </a: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tabLst>
                <a:tab pos="972185" algn="l"/>
              </a:tabLst>
            </a:pPr>
            <a:r>
              <a:rPr sz="1300" spc="-10" dirty="0">
                <a:solidFill>
                  <a:srgbClr val="001F5F"/>
                </a:solidFill>
                <a:latin typeface="Arial MT"/>
                <a:cs typeface="Arial MT"/>
              </a:rPr>
              <a:t>dibicarakan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	</a:t>
            </a:r>
            <a:r>
              <a:rPr sz="1300" spc="-25" dirty="0">
                <a:solidFill>
                  <a:srgbClr val="001F5F"/>
                </a:solidFill>
                <a:latin typeface="Arial MT"/>
                <a:cs typeface="Arial MT"/>
              </a:rPr>
              <a:t>dan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27747" y="1945385"/>
            <a:ext cx="803275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203835" algn="r">
              <a:lnSpc>
                <a:spcPct val="100000"/>
              </a:lnSpc>
              <a:spcBef>
                <a:spcPts val="95"/>
              </a:spcBef>
            </a:pPr>
            <a:r>
              <a:rPr sz="1300" spc="-140" dirty="0">
                <a:solidFill>
                  <a:srgbClr val="001F5F"/>
                </a:solidFill>
                <a:latin typeface="Arial MT"/>
                <a:cs typeface="Arial MT"/>
              </a:rPr>
              <a:t>kemudian </a:t>
            </a:r>
            <a:r>
              <a:rPr sz="1300" spc="-35" dirty="0">
                <a:solidFill>
                  <a:srgbClr val="001F5F"/>
                </a:solidFill>
                <a:latin typeface="Arial MT"/>
                <a:cs typeface="Arial MT"/>
              </a:rPr>
              <a:t>mendalam, </a:t>
            </a:r>
            <a:r>
              <a:rPr sz="1300" spc="-20" dirty="0">
                <a:solidFill>
                  <a:srgbClr val="001F5F"/>
                </a:solidFill>
                <a:latin typeface="Arial MT"/>
                <a:cs typeface="Arial MT"/>
              </a:rPr>
              <a:t>pertanian </a:t>
            </a:r>
            <a:r>
              <a:rPr sz="1300" spc="-125" dirty="0">
                <a:solidFill>
                  <a:srgbClr val="001F5F"/>
                </a:solidFill>
                <a:latin typeface="Arial MT"/>
                <a:cs typeface="Arial MT"/>
              </a:rPr>
              <a:t>dilaksanakan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51880" y="2738373"/>
            <a:ext cx="2279015" cy="1016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95"/>
              </a:spcBef>
            </a:pPr>
            <a:r>
              <a:rPr sz="1300" spc="-160" dirty="0">
                <a:solidFill>
                  <a:srgbClr val="001F5F"/>
                </a:solidFill>
                <a:latin typeface="Arial MT"/>
                <a:cs typeface="Arial MT"/>
              </a:rPr>
              <a:t>mengenai</a:t>
            </a:r>
            <a:r>
              <a:rPr sz="1300" spc="114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65" dirty="0">
                <a:solidFill>
                  <a:srgbClr val="001F5F"/>
                </a:solidFill>
                <a:latin typeface="Arial MT"/>
                <a:cs typeface="Arial MT"/>
              </a:rPr>
              <a:t>bagaimana</a:t>
            </a:r>
            <a:r>
              <a:rPr sz="1300" spc="114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60" dirty="0">
                <a:solidFill>
                  <a:srgbClr val="001F5F"/>
                </a:solidFill>
                <a:latin typeface="Arial MT"/>
                <a:cs typeface="Arial MT"/>
              </a:rPr>
              <a:t>cara</a:t>
            </a:r>
            <a:r>
              <a:rPr sz="1300" spc="114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30" dirty="0">
                <a:solidFill>
                  <a:srgbClr val="001F5F"/>
                </a:solidFill>
                <a:latin typeface="Arial MT"/>
                <a:cs typeface="Arial MT"/>
              </a:rPr>
              <a:t>memupuk, 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memelihara,</a:t>
            </a:r>
            <a:r>
              <a:rPr sz="1300" spc="340" dirty="0">
                <a:solidFill>
                  <a:srgbClr val="001F5F"/>
                </a:solidFill>
                <a:latin typeface="Arial MT"/>
                <a:cs typeface="Arial MT"/>
              </a:rPr>
              <a:t>   </a:t>
            </a:r>
            <a:r>
              <a:rPr sz="1300" spc="-140" dirty="0">
                <a:solidFill>
                  <a:srgbClr val="001F5F"/>
                </a:solidFill>
                <a:latin typeface="Arial MT"/>
                <a:cs typeface="Arial MT"/>
              </a:rPr>
              <a:t>mengembangkan, </a:t>
            </a:r>
            <a:r>
              <a:rPr sz="1300" spc="-150" dirty="0">
                <a:solidFill>
                  <a:srgbClr val="001F5F"/>
                </a:solidFill>
                <a:latin typeface="Arial MT"/>
                <a:cs typeface="Arial MT"/>
              </a:rPr>
              <a:t>pemasarannya</a:t>
            </a:r>
            <a:r>
              <a:rPr sz="1300" spc="114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75" dirty="0">
                <a:solidFill>
                  <a:srgbClr val="001F5F"/>
                </a:solidFill>
                <a:latin typeface="Arial MT"/>
                <a:cs typeface="Arial MT"/>
              </a:rPr>
              <a:t>dan</a:t>
            </a:r>
            <a:r>
              <a:rPr sz="1300" spc="11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35" dirty="0">
                <a:solidFill>
                  <a:srgbClr val="001F5F"/>
                </a:solidFill>
                <a:latin typeface="Arial MT"/>
                <a:cs typeface="Arial MT"/>
              </a:rPr>
              <a:t>sebagainya.</a:t>
            </a:r>
            <a:r>
              <a:rPr sz="1300" spc="8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85" dirty="0">
                <a:solidFill>
                  <a:srgbClr val="001F5F"/>
                </a:solidFill>
                <a:latin typeface="Arial MT"/>
                <a:cs typeface="Arial MT"/>
              </a:rPr>
              <a:t>Oleh </a:t>
            </a:r>
            <a:r>
              <a:rPr sz="1300" spc="-40" dirty="0">
                <a:solidFill>
                  <a:srgbClr val="001F5F"/>
                </a:solidFill>
                <a:latin typeface="Arial MT"/>
                <a:cs typeface="Arial MT"/>
              </a:rPr>
              <a:t>karena</a:t>
            </a:r>
            <a:r>
              <a:rPr sz="1300" spc="8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itu,</a:t>
            </a:r>
            <a:r>
              <a:rPr sz="1300" spc="7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60" dirty="0">
                <a:solidFill>
                  <a:srgbClr val="001F5F"/>
                </a:solidFill>
                <a:latin typeface="Arial MT"/>
                <a:cs typeface="Arial MT"/>
              </a:rPr>
              <a:t>pelajaran</a:t>
            </a:r>
            <a:r>
              <a:rPr sz="1300" spc="9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dirty="0">
                <a:solidFill>
                  <a:srgbClr val="001F5F"/>
                </a:solidFill>
                <a:latin typeface="Arial MT"/>
                <a:cs typeface="Arial MT"/>
              </a:rPr>
              <a:t>ini</a:t>
            </a:r>
            <a:r>
              <a:rPr sz="1300" spc="8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00" dirty="0">
                <a:solidFill>
                  <a:srgbClr val="001F5F"/>
                </a:solidFill>
                <a:latin typeface="Arial MT"/>
                <a:cs typeface="Arial MT"/>
              </a:rPr>
              <a:t>diberikan </a:t>
            </a:r>
            <a:r>
              <a:rPr sz="1300" spc="-140" dirty="0">
                <a:solidFill>
                  <a:srgbClr val="001F5F"/>
                </a:solidFill>
                <a:latin typeface="Arial MT"/>
                <a:cs typeface="Arial MT"/>
              </a:rPr>
              <a:t>pada</a:t>
            </a:r>
            <a:r>
              <a:rPr sz="1300" spc="-9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35" dirty="0">
                <a:solidFill>
                  <a:srgbClr val="001F5F"/>
                </a:solidFill>
                <a:latin typeface="Arial MT"/>
                <a:cs typeface="Arial MT"/>
              </a:rPr>
              <a:t>siswa</a:t>
            </a:r>
            <a:r>
              <a:rPr sz="1300" spc="-1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35" dirty="0">
                <a:solidFill>
                  <a:srgbClr val="001F5F"/>
                </a:solidFill>
                <a:latin typeface="Arial MT"/>
                <a:cs typeface="Arial MT"/>
              </a:rPr>
              <a:t>yang</a:t>
            </a:r>
            <a:r>
              <a:rPr sz="1300" spc="-3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14" dirty="0">
                <a:solidFill>
                  <a:srgbClr val="001F5F"/>
                </a:solidFill>
                <a:latin typeface="Arial MT"/>
                <a:cs typeface="Arial MT"/>
              </a:rPr>
              <a:t>telah</a:t>
            </a:r>
            <a:r>
              <a:rPr sz="1300" spc="-6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300" spc="-10" dirty="0">
                <a:solidFill>
                  <a:srgbClr val="001F5F"/>
                </a:solidFill>
                <a:latin typeface="Arial MT"/>
                <a:cs typeface="Arial MT"/>
              </a:rPr>
              <a:t>dewasa.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52240" y="4151782"/>
            <a:ext cx="3274695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4155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Arial MT"/>
                <a:cs typeface="Arial MT"/>
              </a:rPr>
              <a:t>Sumber: </a:t>
            </a:r>
            <a:r>
              <a:rPr sz="1100" u="sng" spc="-11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3"/>
              </a:rPr>
              <a:t>http://sweetcher.blogspot.com/2012/10/pengembangan-</a:t>
            </a:r>
            <a:r>
              <a:rPr sz="1100" u="sng" spc="-7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3"/>
              </a:rPr>
              <a:t>muatan-</a:t>
            </a:r>
            <a:r>
              <a:rPr sz="1100" spc="-70" dirty="0">
                <a:solidFill>
                  <a:srgbClr val="607985"/>
                </a:solidFill>
                <a:latin typeface="Arial MT"/>
                <a:cs typeface="Arial MT"/>
                <a:hlinkClick r:id="rId3"/>
              </a:rPr>
              <a:t> </a:t>
            </a:r>
            <a:r>
              <a:rPr sz="1100" u="sng" spc="-9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3"/>
              </a:rPr>
              <a:t>lokal.htm</a:t>
            </a:r>
            <a:r>
              <a:rPr sz="1100" spc="-95" dirty="0">
                <a:solidFill>
                  <a:srgbClr val="607985"/>
                </a:solidFill>
                <a:latin typeface="Arial MT"/>
                <a:cs typeface="Arial MT"/>
                <a:hlinkClick r:id="rId3"/>
              </a:rPr>
              <a:t>l</a:t>
            </a:r>
            <a:r>
              <a:rPr sz="1100" spc="5" dirty="0">
                <a:solidFill>
                  <a:srgbClr val="607985"/>
                </a:solidFill>
                <a:latin typeface="Arial MT"/>
                <a:cs typeface="Arial MT"/>
                <a:hlinkClick r:id="rId3"/>
              </a:rPr>
              <a:t> </a:t>
            </a:r>
            <a:r>
              <a:rPr sz="1100" spc="-100" dirty="0">
                <a:latin typeface="Arial MT"/>
                <a:cs typeface="Arial MT"/>
                <a:hlinkClick r:id="rId3"/>
              </a:rPr>
              <a:t>(diakses</a:t>
            </a:r>
            <a:r>
              <a:rPr sz="1100" spc="-55" dirty="0">
                <a:latin typeface="Arial MT"/>
                <a:cs typeface="Arial MT"/>
                <a:hlinkClick r:id="rId3"/>
              </a:rPr>
              <a:t> </a:t>
            </a:r>
            <a:r>
              <a:rPr sz="1100" spc="-105" dirty="0">
                <a:latin typeface="Arial MT"/>
                <a:cs typeface="Arial MT"/>
                <a:hlinkClick r:id="rId3"/>
              </a:rPr>
              <a:t>tanggal</a:t>
            </a:r>
            <a:r>
              <a:rPr sz="1100" spc="-40" dirty="0">
                <a:latin typeface="Arial MT"/>
                <a:cs typeface="Arial MT"/>
                <a:hlinkClick r:id="rId3"/>
              </a:rPr>
              <a:t> </a:t>
            </a:r>
            <a:r>
              <a:rPr sz="1100" spc="-120" dirty="0">
                <a:latin typeface="Arial MT"/>
                <a:cs typeface="Arial MT"/>
                <a:hlinkClick r:id="rId3"/>
              </a:rPr>
              <a:t>29</a:t>
            </a:r>
            <a:r>
              <a:rPr sz="1100" spc="-35" dirty="0">
                <a:latin typeface="Arial MT"/>
                <a:cs typeface="Arial MT"/>
                <a:hlinkClick r:id="rId3"/>
              </a:rPr>
              <a:t> </a:t>
            </a:r>
            <a:r>
              <a:rPr sz="1100" spc="-114" dirty="0">
                <a:latin typeface="Arial MT"/>
                <a:cs typeface="Arial MT"/>
                <a:hlinkClick r:id="rId3"/>
              </a:rPr>
              <a:t>Maret</a:t>
            </a:r>
            <a:r>
              <a:rPr sz="1100" spc="-45" dirty="0">
                <a:latin typeface="Arial MT"/>
                <a:cs typeface="Arial MT"/>
                <a:hlinkClick r:id="rId3"/>
              </a:rPr>
              <a:t> </a:t>
            </a:r>
            <a:r>
              <a:rPr sz="1100" spc="-105" dirty="0">
                <a:latin typeface="Arial MT"/>
                <a:cs typeface="Arial MT"/>
                <a:hlinkClick r:id="rId3"/>
              </a:rPr>
              <a:t>2022,</a:t>
            </a:r>
            <a:r>
              <a:rPr sz="1100" spc="-20" dirty="0">
                <a:latin typeface="Arial MT"/>
                <a:cs typeface="Arial MT"/>
                <a:hlinkClick r:id="rId3"/>
              </a:rPr>
              <a:t> </a:t>
            </a:r>
            <a:r>
              <a:rPr sz="1100" spc="-105" dirty="0">
                <a:latin typeface="Arial MT"/>
                <a:cs typeface="Arial MT"/>
                <a:hlinkClick r:id="rId3"/>
              </a:rPr>
              <a:t>pukul</a:t>
            </a:r>
            <a:r>
              <a:rPr sz="1100" spc="-45" dirty="0">
                <a:latin typeface="Arial MT"/>
                <a:cs typeface="Arial MT"/>
                <a:hlinkClick r:id="rId3"/>
              </a:rPr>
              <a:t> </a:t>
            </a:r>
            <a:r>
              <a:rPr sz="1100" spc="-110" dirty="0">
                <a:latin typeface="Arial MT"/>
                <a:cs typeface="Arial MT"/>
                <a:hlinkClick r:id="rId3"/>
              </a:rPr>
              <a:t>18.44</a:t>
            </a:r>
            <a:r>
              <a:rPr sz="1100" spc="-35" dirty="0">
                <a:latin typeface="Arial MT"/>
                <a:cs typeface="Arial MT"/>
                <a:hlinkClick r:id="rId3"/>
              </a:rPr>
              <a:t> </a:t>
            </a:r>
            <a:r>
              <a:rPr sz="1100" spc="-20" dirty="0">
                <a:latin typeface="Arial MT"/>
                <a:cs typeface="Arial MT"/>
                <a:hlinkClick r:id="rId3"/>
              </a:rPr>
              <a:t>WIB)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194559"/>
            <a:ext cx="1987550" cy="2346960"/>
          </a:xfrm>
          <a:custGeom>
            <a:avLst/>
            <a:gdLst/>
            <a:ahLst/>
            <a:cxnLst/>
            <a:rect l="l" t="t" r="r" b="b"/>
            <a:pathLst>
              <a:path w="1987550" h="2346960">
                <a:moveTo>
                  <a:pt x="813816" y="0"/>
                </a:moveTo>
                <a:lnTo>
                  <a:pt x="765445" y="978"/>
                </a:lnTo>
                <a:lnTo>
                  <a:pt x="717572" y="3890"/>
                </a:lnTo>
                <a:lnTo>
                  <a:pt x="670235" y="8696"/>
                </a:lnTo>
                <a:lnTo>
                  <a:pt x="623471" y="15359"/>
                </a:lnTo>
                <a:lnTo>
                  <a:pt x="577319" y="23841"/>
                </a:lnTo>
                <a:lnTo>
                  <a:pt x="531815" y="34105"/>
                </a:lnTo>
                <a:lnTo>
                  <a:pt x="486998" y="46112"/>
                </a:lnTo>
                <a:lnTo>
                  <a:pt x="442906" y="59826"/>
                </a:lnTo>
                <a:lnTo>
                  <a:pt x="399575" y="75207"/>
                </a:lnTo>
                <a:lnTo>
                  <a:pt x="357045" y="92219"/>
                </a:lnTo>
                <a:lnTo>
                  <a:pt x="315352" y="110824"/>
                </a:lnTo>
                <a:lnTo>
                  <a:pt x="274534" y="130984"/>
                </a:lnTo>
                <a:lnTo>
                  <a:pt x="234630" y="152661"/>
                </a:lnTo>
                <a:lnTo>
                  <a:pt x="195677" y="175817"/>
                </a:lnTo>
                <a:lnTo>
                  <a:pt x="157712" y="200415"/>
                </a:lnTo>
                <a:lnTo>
                  <a:pt x="120774" y="226417"/>
                </a:lnTo>
                <a:lnTo>
                  <a:pt x="84900" y="253785"/>
                </a:lnTo>
                <a:lnTo>
                  <a:pt x="50128" y="282482"/>
                </a:lnTo>
                <a:lnTo>
                  <a:pt x="16495" y="312469"/>
                </a:lnTo>
                <a:lnTo>
                  <a:pt x="0" y="328347"/>
                </a:lnTo>
                <a:lnTo>
                  <a:pt x="0" y="2018616"/>
                </a:lnTo>
                <a:lnTo>
                  <a:pt x="50128" y="2064481"/>
                </a:lnTo>
                <a:lnTo>
                  <a:pt x="84900" y="2093178"/>
                </a:lnTo>
                <a:lnTo>
                  <a:pt x="120774" y="2120546"/>
                </a:lnTo>
                <a:lnTo>
                  <a:pt x="157712" y="2146547"/>
                </a:lnTo>
                <a:lnTo>
                  <a:pt x="195677" y="2171145"/>
                </a:lnTo>
                <a:lnTo>
                  <a:pt x="234630" y="2194301"/>
                </a:lnTo>
                <a:lnTo>
                  <a:pt x="274534" y="2215978"/>
                </a:lnTo>
                <a:lnTo>
                  <a:pt x="315352" y="2236137"/>
                </a:lnTo>
                <a:lnTo>
                  <a:pt x="357045" y="2254741"/>
                </a:lnTo>
                <a:lnTo>
                  <a:pt x="399575" y="2271753"/>
                </a:lnTo>
                <a:lnTo>
                  <a:pt x="442906" y="2287135"/>
                </a:lnTo>
                <a:lnTo>
                  <a:pt x="486998" y="2300848"/>
                </a:lnTo>
                <a:lnTo>
                  <a:pt x="531815" y="2312855"/>
                </a:lnTo>
                <a:lnTo>
                  <a:pt x="577319" y="2323118"/>
                </a:lnTo>
                <a:lnTo>
                  <a:pt x="623471" y="2331601"/>
                </a:lnTo>
                <a:lnTo>
                  <a:pt x="670235" y="2338263"/>
                </a:lnTo>
                <a:lnTo>
                  <a:pt x="717572" y="2343069"/>
                </a:lnTo>
                <a:lnTo>
                  <a:pt x="765445" y="2345981"/>
                </a:lnTo>
                <a:lnTo>
                  <a:pt x="813816" y="2346960"/>
                </a:lnTo>
                <a:lnTo>
                  <a:pt x="862185" y="2345981"/>
                </a:lnTo>
                <a:lnTo>
                  <a:pt x="910057" y="2343069"/>
                </a:lnTo>
                <a:lnTo>
                  <a:pt x="957394" y="2338263"/>
                </a:lnTo>
                <a:lnTo>
                  <a:pt x="1004157" y="2331601"/>
                </a:lnTo>
                <a:lnTo>
                  <a:pt x="1050309" y="2323118"/>
                </a:lnTo>
                <a:lnTo>
                  <a:pt x="1095812" y="2312855"/>
                </a:lnTo>
                <a:lnTo>
                  <a:pt x="1140628" y="2300848"/>
                </a:lnTo>
                <a:lnTo>
                  <a:pt x="1184721" y="2287135"/>
                </a:lnTo>
                <a:lnTo>
                  <a:pt x="1228051" y="2271753"/>
                </a:lnTo>
                <a:lnTo>
                  <a:pt x="1270581" y="2254741"/>
                </a:lnTo>
                <a:lnTo>
                  <a:pt x="1312274" y="2236137"/>
                </a:lnTo>
                <a:lnTo>
                  <a:pt x="1353091" y="2215978"/>
                </a:lnTo>
                <a:lnTo>
                  <a:pt x="1392995" y="2194301"/>
                </a:lnTo>
                <a:lnTo>
                  <a:pt x="1431948" y="2171145"/>
                </a:lnTo>
                <a:lnTo>
                  <a:pt x="1469913" y="2146547"/>
                </a:lnTo>
                <a:lnTo>
                  <a:pt x="1506851" y="2120546"/>
                </a:lnTo>
                <a:lnTo>
                  <a:pt x="1542726" y="2093178"/>
                </a:lnTo>
                <a:lnTo>
                  <a:pt x="1577498" y="2064481"/>
                </a:lnTo>
                <a:lnTo>
                  <a:pt x="1611131" y="2034495"/>
                </a:lnTo>
                <a:lnTo>
                  <a:pt x="1643586" y="2003255"/>
                </a:lnTo>
                <a:lnTo>
                  <a:pt x="1674826" y="1970800"/>
                </a:lnTo>
                <a:lnTo>
                  <a:pt x="1704813" y="1937167"/>
                </a:lnTo>
                <a:lnTo>
                  <a:pt x="1733510" y="1902395"/>
                </a:lnTo>
                <a:lnTo>
                  <a:pt x="1760878" y="1866521"/>
                </a:lnTo>
                <a:lnTo>
                  <a:pt x="1786880" y="1829583"/>
                </a:lnTo>
                <a:lnTo>
                  <a:pt x="1811478" y="1791618"/>
                </a:lnTo>
                <a:lnTo>
                  <a:pt x="1834634" y="1752665"/>
                </a:lnTo>
                <a:lnTo>
                  <a:pt x="1856311" y="1712761"/>
                </a:lnTo>
                <a:lnTo>
                  <a:pt x="1876471" y="1671943"/>
                </a:lnTo>
                <a:lnTo>
                  <a:pt x="1895076" y="1630250"/>
                </a:lnTo>
                <a:lnTo>
                  <a:pt x="1912088" y="1587720"/>
                </a:lnTo>
                <a:lnTo>
                  <a:pt x="1927469" y="1544389"/>
                </a:lnTo>
                <a:lnTo>
                  <a:pt x="1941183" y="1500297"/>
                </a:lnTo>
                <a:lnTo>
                  <a:pt x="1945687" y="1483486"/>
                </a:lnTo>
                <a:lnTo>
                  <a:pt x="813816" y="1483486"/>
                </a:lnTo>
                <a:lnTo>
                  <a:pt x="767999" y="1480125"/>
                </a:lnTo>
                <a:lnTo>
                  <a:pt x="724269" y="1470360"/>
                </a:lnTo>
                <a:lnTo>
                  <a:pt x="683106" y="1454671"/>
                </a:lnTo>
                <a:lnTo>
                  <a:pt x="644988" y="1433538"/>
                </a:lnTo>
                <a:lnTo>
                  <a:pt x="610397" y="1407442"/>
                </a:lnTo>
                <a:lnTo>
                  <a:pt x="579812" y="1376860"/>
                </a:lnTo>
                <a:lnTo>
                  <a:pt x="553711" y="1342274"/>
                </a:lnTo>
                <a:lnTo>
                  <a:pt x="532576" y="1304164"/>
                </a:lnTo>
                <a:lnTo>
                  <a:pt x="516886" y="1263008"/>
                </a:lnTo>
                <a:lnTo>
                  <a:pt x="507120" y="1219286"/>
                </a:lnTo>
                <a:lnTo>
                  <a:pt x="503758" y="1173480"/>
                </a:lnTo>
                <a:lnTo>
                  <a:pt x="507120" y="1127673"/>
                </a:lnTo>
                <a:lnTo>
                  <a:pt x="516886" y="1083951"/>
                </a:lnTo>
                <a:lnTo>
                  <a:pt x="532576" y="1042795"/>
                </a:lnTo>
                <a:lnTo>
                  <a:pt x="553711" y="1004685"/>
                </a:lnTo>
                <a:lnTo>
                  <a:pt x="579812" y="970099"/>
                </a:lnTo>
                <a:lnTo>
                  <a:pt x="610397" y="939517"/>
                </a:lnTo>
                <a:lnTo>
                  <a:pt x="644988" y="913421"/>
                </a:lnTo>
                <a:lnTo>
                  <a:pt x="683106" y="892288"/>
                </a:lnTo>
                <a:lnTo>
                  <a:pt x="724269" y="876599"/>
                </a:lnTo>
                <a:lnTo>
                  <a:pt x="767999" y="866834"/>
                </a:lnTo>
                <a:lnTo>
                  <a:pt x="813816" y="863472"/>
                </a:lnTo>
                <a:lnTo>
                  <a:pt x="1945685" y="863472"/>
                </a:lnTo>
                <a:lnTo>
                  <a:pt x="1941183" y="846667"/>
                </a:lnTo>
                <a:lnTo>
                  <a:pt x="1927469" y="802574"/>
                </a:lnTo>
                <a:lnTo>
                  <a:pt x="1912088" y="759244"/>
                </a:lnTo>
                <a:lnTo>
                  <a:pt x="1895076" y="716714"/>
                </a:lnTo>
                <a:lnTo>
                  <a:pt x="1876471" y="675021"/>
                </a:lnTo>
                <a:lnTo>
                  <a:pt x="1856311" y="634204"/>
                </a:lnTo>
                <a:lnTo>
                  <a:pt x="1834634" y="594300"/>
                </a:lnTo>
                <a:lnTo>
                  <a:pt x="1811478" y="555347"/>
                </a:lnTo>
                <a:lnTo>
                  <a:pt x="1786880" y="517382"/>
                </a:lnTo>
                <a:lnTo>
                  <a:pt x="1760878" y="480444"/>
                </a:lnTo>
                <a:lnTo>
                  <a:pt x="1733510" y="444569"/>
                </a:lnTo>
                <a:lnTo>
                  <a:pt x="1704813" y="409797"/>
                </a:lnTo>
                <a:lnTo>
                  <a:pt x="1674826" y="376164"/>
                </a:lnTo>
                <a:lnTo>
                  <a:pt x="1643586" y="343709"/>
                </a:lnTo>
                <a:lnTo>
                  <a:pt x="1611131" y="312469"/>
                </a:lnTo>
                <a:lnTo>
                  <a:pt x="1577498" y="282482"/>
                </a:lnTo>
                <a:lnTo>
                  <a:pt x="1542726" y="253785"/>
                </a:lnTo>
                <a:lnTo>
                  <a:pt x="1506851" y="226417"/>
                </a:lnTo>
                <a:lnTo>
                  <a:pt x="1469913" y="200415"/>
                </a:lnTo>
                <a:lnTo>
                  <a:pt x="1431948" y="175817"/>
                </a:lnTo>
                <a:lnTo>
                  <a:pt x="1392995" y="152661"/>
                </a:lnTo>
                <a:lnTo>
                  <a:pt x="1353091" y="130984"/>
                </a:lnTo>
                <a:lnTo>
                  <a:pt x="1312274" y="110824"/>
                </a:lnTo>
                <a:lnTo>
                  <a:pt x="1270581" y="92219"/>
                </a:lnTo>
                <a:lnTo>
                  <a:pt x="1228051" y="75207"/>
                </a:lnTo>
                <a:lnTo>
                  <a:pt x="1184721" y="59826"/>
                </a:lnTo>
                <a:lnTo>
                  <a:pt x="1140628" y="46112"/>
                </a:lnTo>
                <a:lnTo>
                  <a:pt x="1095812" y="34105"/>
                </a:lnTo>
                <a:lnTo>
                  <a:pt x="1050309" y="23841"/>
                </a:lnTo>
                <a:lnTo>
                  <a:pt x="1004157" y="15359"/>
                </a:lnTo>
                <a:lnTo>
                  <a:pt x="957394" y="8696"/>
                </a:lnTo>
                <a:lnTo>
                  <a:pt x="910057" y="3890"/>
                </a:lnTo>
                <a:lnTo>
                  <a:pt x="862185" y="978"/>
                </a:lnTo>
                <a:lnTo>
                  <a:pt x="813816" y="0"/>
                </a:lnTo>
                <a:close/>
              </a:path>
              <a:path w="1987550" h="2346960">
                <a:moveTo>
                  <a:pt x="1945685" y="863472"/>
                </a:moveTo>
                <a:lnTo>
                  <a:pt x="813816" y="863472"/>
                </a:lnTo>
                <a:lnTo>
                  <a:pt x="859632" y="866834"/>
                </a:lnTo>
                <a:lnTo>
                  <a:pt x="903362" y="876599"/>
                </a:lnTo>
                <a:lnTo>
                  <a:pt x="944525" y="892288"/>
                </a:lnTo>
                <a:lnTo>
                  <a:pt x="982643" y="913421"/>
                </a:lnTo>
                <a:lnTo>
                  <a:pt x="1017234" y="939517"/>
                </a:lnTo>
                <a:lnTo>
                  <a:pt x="1047819" y="970099"/>
                </a:lnTo>
                <a:lnTo>
                  <a:pt x="1073920" y="1004685"/>
                </a:lnTo>
                <a:lnTo>
                  <a:pt x="1095055" y="1042795"/>
                </a:lnTo>
                <a:lnTo>
                  <a:pt x="1110745" y="1083951"/>
                </a:lnTo>
                <a:lnTo>
                  <a:pt x="1120511" y="1127673"/>
                </a:lnTo>
                <a:lnTo>
                  <a:pt x="1123873" y="1173480"/>
                </a:lnTo>
                <a:lnTo>
                  <a:pt x="1120511" y="1219286"/>
                </a:lnTo>
                <a:lnTo>
                  <a:pt x="1110745" y="1263008"/>
                </a:lnTo>
                <a:lnTo>
                  <a:pt x="1095055" y="1304164"/>
                </a:lnTo>
                <a:lnTo>
                  <a:pt x="1073920" y="1342274"/>
                </a:lnTo>
                <a:lnTo>
                  <a:pt x="1047819" y="1376860"/>
                </a:lnTo>
                <a:lnTo>
                  <a:pt x="1017234" y="1407442"/>
                </a:lnTo>
                <a:lnTo>
                  <a:pt x="982643" y="1433538"/>
                </a:lnTo>
                <a:lnTo>
                  <a:pt x="944525" y="1454671"/>
                </a:lnTo>
                <a:lnTo>
                  <a:pt x="903362" y="1470360"/>
                </a:lnTo>
                <a:lnTo>
                  <a:pt x="859632" y="1480125"/>
                </a:lnTo>
                <a:lnTo>
                  <a:pt x="813816" y="1483486"/>
                </a:lnTo>
                <a:lnTo>
                  <a:pt x="1945687" y="1483486"/>
                </a:lnTo>
                <a:lnTo>
                  <a:pt x="1963454" y="1409976"/>
                </a:lnTo>
                <a:lnTo>
                  <a:pt x="1971936" y="1363824"/>
                </a:lnTo>
                <a:lnTo>
                  <a:pt x="1978599" y="1317060"/>
                </a:lnTo>
                <a:lnTo>
                  <a:pt x="1983405" y="1269723"/>
                </a:lnTo>
                <a:lnTo>
                  <a:pt x="1986317" y="1221850"/>
                </a:lnTo>
                <a:lnTo>
                  <a:pt x="1987295" y="1173480"/>
                </a:lnTo>
                <a:lnTo>
                  <a:pt x="1986317" y="1125110"/>
                </a:lnTo>
                <a:lnTo>
                  <a:pt x="1983405" y="1077238"/>
                </a:lnTo>
                <a:lnTo>
                  <a:pt x="1978599" y="1029901"/>
                </a:lnTo>
                <a:lnTo>
                  <a:pt x="1971936" y="983138"/>
                </a:lnTo>
                <a:lnTo>
                  <a:pt x="1963454" y="936986"/>
                </a:lnTo>
                <a:lnTo>
                  <a:pt x="1953190" y="891483"/>
                </a:lnTo>
                <a:lnTo>
                  <a:pt x="1945685" y="863472"/>
                </a:lnTo>
                <a:close/>
              </a:path>
            </a:pathLst>
          </a:custGeom>
          <a:solidFill>
            <a:srgbClr val="BACD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95071" y="-4572"/>
            <a:ext cx="1828800" cy="1510665"/>
            <a:chOff x="195071" y="-4572"/>
            <a:chExt cx="1828800" cy="1510665"/>
          </a:xfrm>
        </p:grpSpPr>
        <p:sp>
          <p:nvSpPr>
            <p:cNvPr id="4" name="object 4"/>
            <p:cNvSpPr/>
            <p:nvPr/>
          </p:nvSpPr>
          <p:spPr>
            <a:xfrm>
              <a:off x="199643" y="0"/>
              <a:ext cx="978535" cy="660400"/>
            </a:xfrm>
            <a:custGeom>
              <a:avLst/>
              <a:gdLst/>
              <a:ahLst/>
              <a:cxnLst/>
              <a:rect l="l" t="t" r="r" b="b"/>
              <a:pathLst>
                <a:path w="978535" h="660400">
                  <a:moveTo>
                    <a:pt x="0" y="170687"/>
                  </a:moveTo>
                  <a:lnTo>
                    <a:pt x="2239" y="123582"/>
                  </a:lnTo>
                  <a:lnTo>
                    <a:pt x="8821" y="77741"/>
                  </a:lnTo>
                  <a:lnTo>
                    <a:pt x="19539" y="33371"/>
                  </a:lnTo>
                  <a:lnTo>
                    <a:pt x="30991" y="0"/>
                  </a:lnTo>
                </a:path>
                <a:path w="978535" h="660400">
                  <a:moveTo>
                    <a:pt x="947416" y="0"/>
                  </a:moveTo>
                  <a:lnTo>
                    <a:pt x="958868" y="33371"/>
                  </a:lnTo>
                  <a:lnTo>
                    <a:pt x="969586" y="77741"/>
                  </a:lnTo>
                  <a:lnTo>
                    <a:pt x="976168" y="123582"/>
                  </a:lnTo>
                  <a:lnTo>
                    <a:pt x="978408" y="170687"/>
                  </a:lnTo>
                  <a:lnTo>
                    <a:pt x="976168" y="217793"/>
                  </a:lnTo>
                  <a:lnTo>
                    <a:pt x="969586" y="263634"/>
                  </a:lnTo>
                  <a:lnTo>
                    <a:pt x="958868" y="308004"/>
                  </a:lnTo>
                  <a:lnTo>
                    <a:pt x="944217" y="350698"/>
                  </a:lnTo>
                  <a:lnTo>
                    <a:pt x="925838" y="391512"/>
                  </a:lnTo>
                  <a:lnTo>
                    <a:pt x="903938" y="430240"/>
                  </a:lnTo>
                  <a:lnTo>
                    <a:pt x="878720" y="466677"/>
                  </a:lnTo>
                  <a:lnTo>
                    <a:pt x="850391" y="500618"/>
                  </a:lnTo>
                  <a:lnTo>
                    <a:pt x="819154" y="531857"/>
                  </a:lnTo>
                  <a:lnTo>
                    <a:pt x="785215" y="560189"/>
                  </a:lnTo>
                  <a:lnTo>
                    <a:pt x="748779" y="585410"/>
                  </a:lnTo>
                  <a:lnTo>
                    <a:pt x="710051" y="607313"/>
                  </a:lnTo>
                  <a:lnTo>
                    <a:pt x="669235" y="625694"/>
                  </a:lnTo>
                  <a:lnTo>
                    <a:pt x="626538" y="640348"/>
                  </a:lnTo>
                  <a:lnTo>
                    <a:pt x="582164" y="651068"/>
                  </a:lnTo>
                  <a:lnTo>
                    <a:pt x="536317" y="657652"/>
                  </a:lnTo>
                  <a:lnTo>
                    <a:pt x="489204" y="659891"/>
                  </a:lnTo>
                  <a:lnTo>
                    <a:pt x="442090" y="657652"/>
                  </a:lnTo>
                  <a:lnTo>
                    <a:pt x="396243" y="651068"/>
                  </a:lnTo>
                  <a:lnTo>
                    <a:pt x="351869" y="640348"/>
                  </a:lnTo>
                  <a:lnTo>
                    <a:pt x="309172" y="625694"/>
                  </a:lnTo>
                  <a:lnTo>
                    <a:pt x="268356" y="607313"/>
                  </a:lnTo>
                  <a:lnTo>
                    <a:pt x="229628" y="585410"/>
                  </a:lnTo>
                  <a:lnTo>
                    <a:pt x="193192" y="560189"/>
                  </a:lnTo>
                  <a:lnTo>
                    <a:pt x="159253" y="531857"/>
                  </a:lnTo>
                  <a:lnTo>
                    <a:pt x="128016" y="500618"/>
                  </a:lnTo>
                  <a:lnTo>
                    <a:pt x="99687" y="466677"/>
                  </a:lnTo>
                  <a:lnTo>
                    <a:pt x="74469" y="430240"/>
                  </a:lnTo>
                  <a:lnTo>
                    <a:pt x="52569" y="391512"/>
                  </a:lnTo>
                  <a:lnTo>
                    <a:pt x="34190" y="350698"/>
                  </a:lnTo>
                  <a:lnTo>
                    <a:pt x="19539" y="308004"/>
                  </a:lnTo>
                  <a:lnTo>
                    <a:pt x="8821" y="263634"/>
                  </a:lnTo>
                  <a:lnTo>
                    <a:pt x="2239" y="217793"/>
                  </a:lnTo>
                  <a:lnTo>
                    <a:pt x="0" y="170687"/>
                  </a:lnTo>
                </a:path>
              </a:pathLst>
            </a:custGeom>
            <a:ln w="9144">
              <a:solidFill>
                <a:srgbClr val="E8004B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8119" y="420623"/>
              <a:ext cx="658495" cy="658495"/>
            </a:xfrm>
            <a:custGeom>
              <a:avLst/>
              <a:gdLst/>
              <a:ahLst/>
              <a:cxnLst/>
              <a:rect l="l" t="t" r="r" b="b"/>
              <a:pathLst>
                <a:path w="658494" h="658494">
                  <a:moveTo>
                    <a:pt x="329184" y="0"/>
                  </a:moveTo>
                  <a:lnTo>
                    <a:pt x="280540" y="3567"/>
                  </a:lnTo>
                  <a:lnTo>
                    <a:pt x="234112" y="13932"/>
                  </a:lnTo>
                  <a:lnTo>
                    <a:pt x="190409" y="30585"/>
                  </a:lnTo>
                  <a:lnTo>
                    <a:pt x="149941" y="53018"/>
                  </a:lnTo>
                  <a:lnTo>
                    <a:pt x="113216" y="80722"/>
                  </a:lnTo>
                  <a:lnTo>
                    <a:pt x="80744" y="113190"/>
                  </a:lnTo>
                  <a:lnTo>
                    <a:pt x="53034" y="149913"/>
                  </a:lnTo>
                  <a:lnTo>
                    <a:pt x="30595" y="190382"/>
                  </a:lnTo>
                  <a:lnTo>
                    <a:pt x="13937" y="234089"/>
                  </a:lnTo>
                  <a:lnTo>
                    <a:pt x="3569" y="280525"/>
                  </a:lnTo>
                  <a:lnTo>
                    <a:pt x="0" y="329184"/>
                  </a:lnTo>
                  <a:lnTo>
                    <a:pt x="3569" y="377842"/>
                  </a:lnTo>
                  <a:lnTo>
                    <a:pt x="13937" y="424278"/>
                  </a:lnTo>
                  <a:lnTo>
                    <a:pt x="30595" y="467985"/>
                  </a:lnTo>
                  <a:lnTo>
                    <a:pt x="53034" y="508454"/>
                  </a:lnTo>
                  <a:lnTo>
                    <a:pt x="80744" y="545177"/>
                  </a:lnTo>
                  <a:lnTo>
                    <a:pt x="113216" y="577645"/>
                  </a:lnTo>
                  <a:lnTo>
                    <a:pt x="149941" y="605349"/>
                  </a:lnTo>
                  <a:lnTo>
                    <a:pt x="190409" y="627782"/>
                  </a:lnTo>
                  <a:lnTo>
                    <a:pt x="234112" y="644435"/>
                  </a:lnTo>
                  <a:lnTo>
                    <a:pt x="280540" y="654800"/>
                  </a:lnTo>
                  <a:lnTo>
                    <a:pt x="329184" y="658367"/>
                  </a:lnTo>
                  <a:lnTo>
                    <a:pt x="377827" y="654800"/>
                  </a:lnTo>
                  <a:lnTo>
                    <a:pt x="424255" y="644435"/>
                  </a:lnTo>
                  <a:lnTo>
                    <a:pt x="467958" y="627782"/>
                  </a:lnTo>
                  <a:lnTo>
                    <a:pt x="508426" y="605349"/>
                  </a:lnTo>
                  <a:lnTo>
                    <a:pt x="545151" y="577645"/>
                  </a:lnTo>
                  <a:lnTo>
                    <a:pt x="577623" y="545177"/>
                  </a:lnTo>
                  <a:lnTo>
                    <a:pt x="605333" y="508454"/>
                  </a:lnTo>
                  <a:lnTo>
                    <a:pt x="627772" y="467985"/>
                  </a:lnTo>
                  <a:lnTo>
                    <a:pt x="644430" y="424278"/>
                  </a:lnTo>
                  <a:lnTo>
                    <a:pt x="654798" y="377842"/>
                  </a:lnTo>
                  <a:lnTo>
                    <a:pt x="658368" y="329184"/>
                  </a:lnTo>
                  <a:lnTo>
                    <a:pt x="654798" y="280525"/>
                  </a:lnTo>
                  <a:lnTo>
                    <a:pt x="644430" y="234089"/>
                  </a:lnTo>
                  <a:lnTo>
                    <a:pt x="627772" y="190382"/>
                  </a:lnTo>
                  <a:lnTo>
                    <a:pt x="605333" y="149913"/>
                  </a:lnTo>
                  <a:lnTo>
                    <a:pt x="577623" y="113190"/>
                  </a:lnTo>
                  <a:lnTo>
                    <a:pt x="545151" y="80722"/>
                  </a:lnTo>
                  <a:lnTo>
                    <a:pt x="508426" y="53018"/>
                  </a:lnTo>
                  <a:lnTo>
                    <a:pt x="467958" y="30585"/>
                  </a:lnTo>
                  <a:lnTo>
                    <a:pt x="424255" y="13932"/>
                  </a:lnTo>
                  <a:lnTo>
                    <a:pt x="377827" y="3567"/>
                  </a:lnTo>
                  <a:lnTo>
                    <a:pt x="329184" y="0"/>
                  </a:lnTo>
                  <a:close/>
                </a:path>
              </a:pathLst>
            </a:custGeom>
            <a:solidFill>
              <a:srgbClr val="EC4900">
                <a:alpha val="86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76527" y="658367"/>
              <a:ext cx="847725" cy="847725"/>
            </a:xfrm>
            <a:custGeom>
              <a:avLst/>
              <a:gdLst/>
              <a:ahLst/>
              <a:cxnLst/>
              <a:rect l="l" t="t" r="r" b="b"/>
              <a:pathLst>
                <a:path w="847725" h="847725">
                  <a:moveTo>
                    <a:pt x="423672" y="0"/>
                  </a:moveTo>
                  <a:lnTo>
                    <a:pt x="374272" y="2851"/>
                  </a:lnTo>
                  <a:lnTo>
                    <a:pt x="326544" y="11192"/>
                  </a:lnTo>
                  <a:lnTo>
                    <a:pt x="280806" y="24705"/>
                  </a:lnTo>
                  <a:lnTo>
                    <a:pt x="237375" y="43071"/>
                  </a:lnTo>
                  <a:lnTo>
                    <a:pt x="196570" y="65973"/>
                  </a:lnTo>
                  <a:lnTo>
                    <a:pt x="158709" y="93092"/>
                  </a:lnTo>
                  <a:lnTo>
                    <a:pt x="124110" y="124110"/>
                  </a:lnTo>
                  <a:lnTo>
                    <a:pt x="93092" y="158709"/>
                  </a:lnTo>
                  <a:lnTo>
                    <a:pt x="65973" y="196570"/>
                  </a:lnTo>
                  <a:lnTo>
                    <a:pt x="43071" y="237375"/>
                  </a:lnTo>
                  <a:lnTo>
                    <a:pt x="24705" y="280806"/>
                  </a:lnTo>
                  <a:lnTo>
                    <a:pt x="11192" y="326544"/>
                  </a:lnTo>
                  <a:lnTo>
                    <a:pt x="2851" y="374272"/>
                  </a:lnTo>
                  <a:lnTo>
                    <a:pt x="0" y="423671"/>
                  </a:lnTo>
                  <a:lnTo>
                    <a:pt x="2851" y="473071"/>
                  </a:lnTo>
                  <a:lnTo>
                    <a:pt x="11192" y="520799"/>
                  </a:lnTo>
                  <a:lnTo>
                    <a:pt x="24705" y="566537"/>
                  </a:lnTo>
                  <a:lnTo>
                    <a:pt x="43071" y="609968"/>
                  </a:lnTo>
                  <a:lnTo>
                    <a:pt x="65973" y="650773"/>
                  </a:lnTo>
                  <a:lnTo>
                    <a:pt x="93092" y="688634"/>
                  </a:lnTo>
                  <a:lnTo>
                    <a:pt x="124110" y="723233"/>
                  </a:lnTo>
                  <a:lnTo>
                    <a:pt x="158709" y="754251"/>
                  </a:lnTo>
                  <a:lnTo>
                    <a:pt x="196570" y="781370"/>
                  </a:lnTo>
                  <a:lnTo>
                    <a:pt x="237375" y="804272"/>
                  </a:lnTo>
                  <a:lnTo>
                    <a:pt x="280806" y="822638"/>
                  </a:lnTo>
                  <a:lnTo>
                    <a:pt x="326544" y="836151"/>
                  </a:lnTo>
                  <a:lnTo>
                    <a:pt x="374272" y="844492"/>
                  </a:lnTo>
                  <a:lnTo>
                    <a:pt x="423672" y="847343"/>
                  </a:lnTo>
                  <a:lnTo>
                    <a:pt x="473071" y="844492"/>
                  </a:lnTo>
                  <a:lnTo>
                    <a:pt x="520799" y="836151"/>
                  </a:lnTo>
                  <a:lnTo>
                    <a:pt x="566537" y="822638"/>
                  </a:lnTo>
                  <a:lnTo>
                    <a:pt x="609968" y="804272"/>
                  </a:lnTo>
                  <a:lnTo>
                    <a:pt x="650773" y="781370"/>
                  </a:lnTo>
                  <a:lnTo>
                    <a:pt x="688634" y="754251"/>
                  </a:lnTo>
                  <a:lnTo>
                    <a:pt x="723233" y="723233"/>
                  </a:lnTo>
                  <a:lnTo>
                    <a:pt x="754251" y="688634"/>
                  </a:lnTo>
                  <a:lnTo>
                    <a:pt x="775748" y="658621"/>
                  </a:lnTo>
                  <a:lnTo>
                    <a:pt x="423672" y="658621"/>
                  </a:lnTo>
                  <a:lnTo>
                    <a:pt x="376311" y="653850"/>
                  </a:lnTo>
                  <a:lnTo>
                    <a:pt x="332204" y="640163"/>
                  </a:lnTo>
                  <a:lnTo>
                    <a:pt x="292293" y="618505"/>
                  </a:lnTo>
                  <a:lnTo>
                    <a:pt x="257524" y="589819"/>
                  </a:lnTo>
                  <a:lnTo>
                    <a:pt x="228838" y="555050"/>
                  </a:lnTo>
                  <a:lnTo>
                    <a:pt x="207180" y="515139"/>
                  </a:lnTo>
                  <a:lnTo>
                    <a:pt x="193493" y="471032"/>
                  </a:lnTo>
                  <a:lnTo>
                    <a:pt x="188722" y="423671"/>
                  </a:lnTo>
                  <a:lnTo>
                    <a:pt x="193493" y="376311"/>
                  </a:lnTo>
                  <a:lnTo>
                    <a:pt x="207180" y="332204"/>
                  </a:lnTo>
                  <a:lnTo>
                    <a:pt x="228838" y="292293"/>
                  </a:lnTo>
                  <a:lnTo>
                    <a:pt x="257524" y="257524"/>
                  </a:lnTo>
                  <a:lnTo>
                    <a:pt x="292293" y="228838"/>
                  </a:lnTo>
                  <a:lnTo>
                    <a:pt x="332204" y="207180"/>
                  </a:lnTo>
                  <a:lnTo>
                    <a:pt x="376311" y="193493"/>
                  </a:lnTo>
                  <a:lnTo>
                    <a:pt x="423672" y="188721"/>
                  </a:lnTo>
                  <a:lnTo>
                    <a:pt x="775748" y="188721"/>
                  </a:lnTo>
                  <a:lnTo>
                    <a:pt x="754251" y="158709"/>
                  </a:lnTo>
                  <a:lnTo>
                    <a:pt x="723233" y="124110"/>
                  </a:lnTo>
                  <a:lnTo>
                    <a:pt x="688634" y="93092"/>
                  </a:lnTo>
                  <a:lnTo>
                    <a:pt x="650773" y="65973"/>
                  </a:lnTo>
                  <a:lnTo>
                    <a:pt x="609968" y="43071"/>
                  </a:lnTo>
                  <a:lnTo>
                    <a:pt x="566537" y="24705"/>
                  </a:lnTo>
                  <a:lnTo>
                    <a:pt x="520799" y="11192"/>
                  </a:lnTo>
                  <a:lnTo>
                    <a:pt x="473071" y="2851"/>
                  </a:lnTo>
                  <a:lnTo>
                    <a:pt x="423672" y="0"/>
                  </a:lnTo>
                  <a:close/>
                </a:path>
                <a:path w="847725" h="847725">
                  <a:moveTo>
                    <a:pt x="775748" y="188721"/>
                  </a:moveTo>
                  <a:lnTo>
                    <a:pt x="423672" y="188721"/>
                  </a:lnTo>
                  <a:lnTo>
                    <a:pt x="471032" y="193493"/>
                  </a:lnTo>
                  <a:lnTo>
                    <a:pt x="515139" y="207180"/>
                  </a:lnTo>
                  <a:lnTo>
                    <a:pt x="555050" y="228838"/>
                  </a:lnTo>
                  <a:lnTo>
                    <a:pt x="589819" y="257524"/>
                  </a:lnTo>
                  <a:lnTo>
                    <a:pt x="618505" y="292293"/>
                  </a:lnTo>
                  <a:lnTo>
                    <a:pt x="640163" y="332204"/>
                  </a:lnTo>
                  <a:lnTo>
                    <a:pt x="653850" y="376311"/>
                  </a:lnTo>
                  <a:lnTo>
                    <a:pt x="658622" y="423671"/>
                  </a:lnTo>
                  <a:lnTo>
                    <a:pt x="653850" y="471032"/>
                  </a:lnTo>
                  <a:lnTo>
                    <a:pt x="640163" y="515139"/>
                  </a:lnTo>
                  <a:lnTo>
                    <a:pt x="618505" y="555050"/>
                  </a:lnTo>
                  <a:lnTo>
                    <a:pt x="589819" y="589819"/>
                  </a:lnTo>
                  <a:lnTo>
                    <a:pt x="555050" y="618505"/>
                  </a:lnTo>
                  <a:lnTo>
                    <a:pt x="515139" y="640163"/>
                  </a:lnTo>
                  <a:lnTo>
                    <a:pt x="471032" y="653850"/>
                  </a:lnTo>
                  <a:lnTo>
                    <a:pt x="423672" y="658621"/>
                  </a:lnTo>
                  <a:lnTo>
                    <a:pt x="775748" y="658621"/>
                  </a:lnTo>
                  <a:lnTo>
                    <a:pt x="804272" y="609968"/>
                  </a:lnTo>
                  <a:lnTo>
                    <a:pt x="822638" y="566537"/>
                  </a:lnTo>
                  <a:lnTo>
                    <a:pt x="836151" y="520799"/>
                  </a:lnTo>
                  <a:lnTo>
                    <a:pt x="844492" y="473071"/>
                  </a:lnTo>
                  <a:lnTo>
                    <a:pt x="847344" y="423671"/>
                  </a:lnTo>
                  <a:lnTo>
                    <a:pt x="844492" y="374272"/>
                  </a:lnTo>
                  <a:lnTo>
                    <a:pt x="836151" y="326544"/>
                  </a:lnTo>
                  <a:lnTo>
                    <a:pt x="822638" y="280806"/>
                  </a:lnTo>
                  <a:lnTo>
                    <a:pt x="804272" y="237375"/>
                  </a:lnTo>
                  <a:lnTo>
                    <a:pt x="781370" y="196570"/>
                  </a:lnTo>
                  <a:lnTo>
                    <a:pt x="775748" y="188721"/>
                  </a:lnTo>
                  <a:close/>
                </a:path>
              </a:pathLst>
            </a:custGeom>
            <a:solidFill>
              <a:srgbClr val="00ACC3">
                <a:alpha val="86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886967" y="4142232"/>
            <a:ext cx="1207135" cy="1003300"/>
          </a:xfrm>
          <a:custGeom>
            <a:avLst/>
            <a:gdLst/>
            <a:ahLst/>
            <a:cxnLst/>
            <a:rect l="l" t="t" r="r" b="b"/>
            <a:pathLst>
              <a:path w="1207135" h="1003300">
                <a:moveTo>
                  <a:pt x="603504" y="0"/>
                </a:moveTo>
                <a:lnTo>
                  <a:pt x="556339" y="1815"/>
                </a:lnTo>
                <a:lnTo>
                  <a:pt x="510168" y="7173"/>
                </a:lnTo>
                <a:lnTo>
                  <a:pt x="465124" y="15938"/>
                </a:lnTo>
                <a:lnTo>
                  <a:pt x="421341" y="27977"/>
                </a:lnTo>
                <a:lnTo>
                  <a:pt x="378953" y="43156"/>
                </a:lnTo>
                <a:lnTo>
                  <a:pt x="338095" y="61339"/>
                </a:lnTo>
                <a:lnTo>
                  <a:pt x="298901" y="82394"/>
                </a:lnTo>
                <a:lnTo>
                  <a:pt x="261505" y="106186"/>
                </a:lnTo>
                <a:lnTo>
                  <a:pt x="226040" y="132581"/>
                </a:lnTo>
                <a:lnTo>
                  <a:pt x="192642" y="161444"/>
                </a:lnTo>
                <a:lnTo>
                  <a:pt x="161444" y="192642"/>
                </a:lnTo>
                <a:lnTo>
                  <a:pt x="132581" y="226040"/>
                </a:lnTo>
                <a:lnTo>
                  <a:pt x="106186" y="261505"/>
                </a:lnTo>
                <a:lnTo>
                  <a:pt x="82394" y="298901"/>
                </a:lnTo>
                <a:lnTo>
                  <a:pt x="61339" y="338095"/>
                </a:lnTo>
                <a:lnTo>
                  <a:pt x="43156" y="378953"/>
                </a:lnTo>
                <a:lnTo>
                  <a:pt x="27977" y="421341"/>
                </a:lnTo>
                <a:lnTo>
                  <a:pt x="15938" y="465124"/>
                </a:lnTo>
                <a:lnTo>
                  <a:pt x="7173" y="510168"/>
                </a:lnTo>
                <a:lnTo>
                  <a:pt x="1815" y="556339"/>
                </a:lnTo>
                <a:lnTo>
                  <a:pt x="0" y="603503"/>
                </a:lnTo>
                <a:lnTo>
                  <a:pt x="1815" y="650667"/>
                </a:lnTo>
                <a:lnTo>
                  <a:pt x="7173" y="696837"/>
                </a:lnTo>
                <a:lnTo>
                  <a:pt x="15938" y="741881"/>
                </a:lnTo>
                <a:lnTo>
                  <a:pt x="27977" y="785664"/>
                </a:lnTo>
                <a:lnTo>
                  <a:pt x="43156" y="828051"/>
                </a:lnTo>
                <a:lnTo>
                  <a:pt x="61339" y="868909"/>
                </a:lnTo>
                <a:lnTo>
                  <a:pt x="82394" y="908103"/>
                </a:lnTo>
                <a:lnTo>
                  <a:pt x="106186" y="945500"/>
                </a:lnTo>
                <a:lnTo>
                  <a:pt x="132581" y="980964"/>
                </a:lnTo>
                <a:lnTo>
                  <a:pt x="151443" y="1002790"/>
                </a:lnTo>
                <a:lnTo>
                  <a:pt x="1055542" y="1002790"/>
                </a:lnTo>
                <a:lnTo>
                  <a:pt x="1100804" y="945500"/>
                </a:lnTo>
                <a:lnTo>
                  <a:pt x="1124599" y="908103"/>
                </a:lnTo>
                <a:lnTo>
                  <a:pt x="1145657" y="868909"/>
                </a:lnTo>
                <a:lnTo>
                  <a:pt x="1163843" y="828051"/>
                </a:lnTo>
                <a:lnTo>
                  <a:pt x="1179024" y="785664"/>
                </a:lnTo>
                <a:lnTo>
                  <a:pt x="1191065" y="741881"/>
                </a:lnTo>
                <a:lnTo>
                  <a:pt x="1199833" y="696837"/>
                </a:lnTo>
                <a:lnTo>
                  <a:pt x="1205191" y="650667"/>
                </a:lnTo>
                <a:lnTo>
                  <a:pt x="1207008" y="603503"/>
                </a:lnTo>
                <a:lnTo>
                  <a:pt x="1205191" y="556339"/>
                </a:lnTo>
                <a:lnTo>
                  <a:pt x="1199833" y="510168"/>
                </a:lnTo>
                <a:lnTo>
                  <a:pt x="1191065" y="465124"/>
                </a:lnTo>
                <a:lnTo>
                  <a:pt x="1179024" y="421341"/>
                </a:lnTo>
                <a:lnTo>
                  <a:pt x="1163843" y="378953"/>
                </a:lnTo>
                <a:lnTo>
                  <a:pt x="1145657" y="338095"/>
                </a:lnTo>
                <a:lnTo>
                  <a:pt x="1124599" y="298901"/>
                </a:lnTo>
                <a:lnTo>
                  <a:pt x="1100804" y="261505"/>
                </a:lnTo>
                <a:lnTo>
                  <a:pt x="1074406" y="226040"/>
                </a:lnTo>
                <a:lnTo>
                  <a:pt x="1045540" y="192642"/>
                </a:lnTo>
                <a:lnTo>
                  <a:pt x="1014340" y="161444"/>
                </a:lnTo>
                <a:lnTo>
                  <a:pt x="980940" y="132581"/>
                </a:lnTo>
                <a:lnTo>
                  <a:pt x="945475" y="106186"/>
                </a:lnTo>
                <a:lnTo>
                  <a:pt x="908078" y="82394"/>
                </a:lnTo>
                <a:lnTo>
                  <a:pt x="868884" y="61339"/>
                </a:lnTo>
                <a:lnTo>
                  <a:pt x="828027" y="43156"/>
                </a:lnTo>
                <a:lnTo>
                  <a:pt x="785642" y="27977"/>
                </a:lnTo>
                <a:lnTo>
                  <a:pt x="741863" y="15938"/>
                </a:lnTo>
                <a:lnTo>
                  <a:pt x="696824" y="7173"/>
                </a:lnTo>
                <a:lnTo>
                  <a:pt x="650659" y="1815"/>
                </a:lnTo>
                <a:lnTo>
                  <a:pt x="603504" y="0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" y="4800600"/>
            <a:ext cx="551815" cy="344805"/>
          </a:xfrm>
          <a:custGeom>
            <a:avLst/>
            <a:gdLst/>
            <a:ahLst/>
            <a:cxnLst/>
            <a:rect l="l" t="t" r="r" b="b"/>
            <a:pathLst>
              <a:path w="551815" h="344804">
                <a:moveTo>
                  <a:pt x="275844" y="0"/>
                </a:moveTo>
                <a:lnTo>
                  <a:pt x="226259" y="4419"/>
                </a:lnTo>
                <a:lnTo>
                  <a:pt x="179591" y="17162"/>
                </a:lnTo>
                <a:lnTo>
                  <a:pt x="136618" y="37453"/>
                </a:lnTo>
                <a:lnTo>
                  <a:pt x="98119" y="64518"/>
                </a:lnTo>
                <a:lnTo>
                  <a:pt x="64873" y="97580"/>
                </a:lnTo>
                <a:lnTo>
                  <a:pt x="37659" y="135867"/>
                </a:lnTo>
                <a:lnTo>
                  <a:pt x="17256" y="178602"/>
                </a:lnTo>
                <a:lnTo>
                  <a:pt x="4444" y="225011"/>
                </a:lnTo>
                <a:lnTo>
                  <a:pt x="0" y="274320"/>
                </a:lnTo>
                <a:lnTo>
                  <a:pt x="4444" y="323629"/>
                </a:lnTo>
                <a:lnTo>
                  <a:pt x="10184" y="344422"/>
                </a:lnTo>
                <a:lnTo>
                  <a:pt x="118641" y="344422"/>
                </a:lnTo>
                <a:lnTo>
                  <a:pt x="108289" y="320108"/>
                </a:lnTo>
                <a:lnTo>
                  <a:pt x="102082" y="274320"/>
                </a:lnTo>
                <a:lnTo>
                  <a:pt x="108289" y="228532"/>
                </a:lnTo>
                <a:lnTo>
                  <a:pt x="125807" y="187388"/>
                </a:lnTo>
                <a:lnTo>
                  <a:pt x="152977" y="152530"/>
                </a:lnTo>
                <a:lnTo>
                  <a:pt x="188145" y="125598"/>
                </a:lnTo>
                <a:lnTo>
                  <a:pt x="229652" y="108235"/>
                </a:lnTo>
                <a:lnTo>
                  <a:pt x="275844" y="102082"/>
                </a:lnTo>
                <a:lnTo>
                  <a:pt x="490014" y="102082"/>
                </a:lnTo>
                <a:lnTo>
                  <a:pt x="486814" y="97580"/>
                </a:lnTo>
                <a:lnTo>
                  <a:pt x="453568" y="64518"/>
                </a:lnTo>
                <a:lnTo>
                  <a:pt x="415069" y="37453"/>
                </a:lnTo>
                <a:lnTo>
                  <a:pt x="372096" y="17162"/>
                </a:lnTo>
                <a:lnTo>
                  <a:pt x="325428" y="4419"/>
                </a:lnTo>
                <a:lnTo>
                  <a:pt x="275844" y="0"/>
                </a:lnTo>
                <a:close/>
              </a:path>
              <a:path w="551815" h="344804">
                <a:moveTo>
                  <a:pt x="490014" y="102082"/>
                </a:moveTo>
                <a:lnTo>
                  <a:pt x="275844" y="102082"/>
                </a:lnTo>
                <a:lnTo>
                  <a:pt x="322035" y="108235"/>
                </a:lnTo>
                <a:lnTo>
                  <a:pt x="363542" y="125598"/>
                </a:lnTo>
                <a:lnTo>
                  <a:pt x="398710" y="152530"/>
                </a:lnTo>
                <a:lnTo>
                  <a:pt x="425880" y="187388"/>
                </a:lnTo>
                <a:lnTo>
                  <a:pt x="443398" y="228532"/>
                </a:lnTo>
                <a:lnTo>
                  <a:pt x="449605" y="274320"/>
                </a:lnTo>
                <a:lnTo>
                  <a:pt x="443398" y="320108"/>
                </a:lnTo>
                <a:lnTo>
                  <a:pt x="433046" y="344422"/>
                </a:lnTo>
                <a:lnTo>
                  <a:pt x="541503" y="344422"/>
                </a:lnTo>
                <a:lnTo>
                  <a:pt x="547243" y="323629"/>
                </a:lnTo>
                <a:lnTo>
                  <a:pt x="551688" y="274320"/>
                </a:lnTo>
                <a:lnTo>
                  <a:pt x="547243" y="225011"/>
                </a:lnTo>
                <a:lnTo>
                  <a:pt x="534431" y="178602"/>
                </a:lnTo>
                <a:lnTo>
                  <a:pt x="514028" y="135867"/>
                </a:lnTo>
                <a:lnTo>
                  <a:pt x="490014" y="102082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73480" y="169773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31" y="7766"/>
                </a:lnTo>
                <a:lnTo>
                  <a:pt x="62396" y="29394"/>
                </a:lnTo>
                <a:lnTo>
                  <a:pt x="29405" y="62380"/>
                </a:lnTo>
                <a:lnTo>
                  <a:pt x="7769" y="104217"/>
                </a:lnTo>
                <a:lnTo>
                  <a:pt x="0" y="152400"/>
                </a:lnTo>
                <a:lnTo>
                  <a:pt x="7769" y="200582"/>
                </a:lnTo>
                <a:lnTo>
                  <a:pt x="29405" y="242419"/>
                </a:lnTo>
                <a:lnTo>
                  <a:pt x="62396" y="275405"/>
                </a:lnTo>
                <a:lnTo>
                  <a:pt x="104231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45552" y="618743"/>
            <a:ext cx="548640" cy="551815"/>
          </a:xfrm>
          <a:custGeom>
            <a:avLst/>
            <a:gdLst/>
            <a:ahLst/>
            <a:cxnLst/>
            <a:rect l="l" t="t" r="r" b="b"/>
            <a:pathLst>
              <a:path w="548640" h="551815">
                <a:moveTo>
                  <a:pt x="274320" y="0"/>
                </a:moveTo>
                <a:lnTo>
                  <a:pt x="225008" y="4442"/>
                </a:lnTo>
                <a:lnTo>
                  <a:pt x="178597" y="17251"/>
                </a:lnTo>
                <a:lnTo>
                  <a:pt x="135861" y="37648"/>
                </a:lnTo>
                <a:lnTo>
                  <a:pt x="97575" y="64856"/>
                </a:lnTo>
                <a:lnTo>
                  <a:pt x="64513" y="98098"/>
                </a:lnTo>
                <a:lnTo>
                  <a:pt x="37450" y="136595"/>
                </a:lnTo>
                <a:lnTo>
                  <a:pt x="17161" y="179570"/>
                </a:lnTo>
                <a:lnTo>
                  <a:pt x="4419" y="226246"/>
                </a:lnTo>
                <a:lnTo>
                  <a:pt x="0" y="275843"/>
                </a:lnTo>
                <a:lnTo>
                  <a:pt x="4419" y="325441"/>
                </a:lnTo>
                <a:lnTo>
                  <a:pt x="17161" y="372117"/>
                </a:lnTo>
                <a:lnTo>
                  <a:pt x="37450" y="415092"/>
                </a:lnTo>
                <a:lnTo>
                  <a:pt x="64513" y="453589"/>
                </a:lnTo>
                <a:lnTo>
                  <a:pt x="97575" y="486831"/>
                </a:lnTo>
                <a:lnTo>
                  <a:pt x="135861" y="514039"/>
                </a:lnTo>
                <a:lnTo>
                  <a:pt x="178597" y="534436"/>
                </a:lnTo>
                <a:lnTo>
                  <a:pt x="225008" y="547245"/>
                </a:lnTo>
                <a:lnTo>
                  <a:pt x="274320" y="551688"/>
                </a:lnTo>
                <a:lnTo>
                  <a:pt x="323631" y="547245"/>
                </a:lnTo>
                <a:lnTo>
                  <a:pt x="370042" y="534436"/>
                </a:lnTo>
                <a:lnTo>
                  <a:pt x="412778" y="514039"/>
                </a:lnTo>
                <a:lnTo>
                  <a:pt x="451064" y="486831"/>
                </a:lnTo>
                <a:lnTo>
                  <a:pt x="484126" y="453589"/>
                </a:lnTo>
                <a:lnTo>
                  <a:pt x="511189" y="415092"/>
                </a:lnTo>
                <a:lnTo>
                  <a:pt x="531478" y="372117"/>
                </a:lnTo>
                <a:lnTo>
                  <a:pt x="544220" y="325441"/>
                </a:lnTo>
                <a:lnTo>
                  <a:pt x="548640" y="275843"/>
                </a:lnTo>
                <a:lnTo>
                  <a:pt x="544220" y="226246"/>
                </a:lnTo>
                <a:lnTo>
                  <a:pt x="531478" y="179570"/>
                </a:lnTo>
                <a:lnTo>
                  <a:pt x="511189" y="136595"/>
                </a:lnTo>
                <a:lnTo>
                  <a:pt x="484126" y="98098"/>
                </a:lnTo>
                <a:lnTo>
                  <a:pt x="451064" y="64856"/>
                </a:lnTo>
                <a:lnTo>
                  <a:pt x="412778" y="37648"/>
                </a:lnTo>
                <a:lnTo>
                  <a:pt x="370042" y="17251"/>
                </a:lnTo>
                <a:lnTo>
                  <a:pt x="323631" y="4442"/>
                </a:lnTo>
                <a:lnTo>
                  <a:pt x="274320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16368" y="0"/>
            <a:ext cx="396240" cy="326390"/>
          </a:xfrm>
          <a:custGeom>
            <a:avLst/>
            <a:gdLst/>
            <a:ahLst/>
            <a:cxnLst/>
            <a:rect l="l" t="t" r="r" b="b"/>
            <a:pathLst>
              <a:path w="396240" h="326390">
                <a:moveTo>
                  <a:pt x="351110" y="0"/>
                </a:moveTo>
                <a:lnTo>
                  <a:pt x="45129" y="0"/>
                </a:lnTo>
                <a:lnTo>
                  <a:pt x="43507" y="1635"/>
                </a:lnTo>
                <a:lnTo>
                  <a:pt x="20127" y="38704"/>
                </a:lnTo>
                <a:lnTo>
                  <a:pt x="5229" y="80723"/>
                </a:lnTo>
                <a:lnTo>
                  <a:pt x="0" y="126491"/>
                </a:lnTo>
                <a:lnTo>
                  <a:pt x="5229" y="172260"/>
                </a:lnTo>
                <a:lnTo>
                  <a:pt x="20127" y="214279"/>
                </a:lnTo>
                <a:lnTo>
                  <a:pt x="43507" y="251348"/>
                </a:lnTo>
                <a:lnTo>
                  <a:pt x="74182" y="282268"/>
                </a:lnTo>
                <a:lnTo>
                  <a:pt x="110967" y="305839"/>
                </a:lnTo>
                <a:lnTo>
                  <a:pt x="152675" y="320861"/>
                </a:lnTo>
                <a:lnTo>
                  <a:pt x="198120" y="326135"/>
                </a:lnTo>
                <a:lnTo>
                  <a:pt x="243564" y="320861"/>
                </a:lnTo>
                <a:lnTo>
                  <a:pt x="285272" y="305839"/>
                </a:lnTo>
                <a:lnTo>
                  <a:pt x="322057" y="282268"/>
                </a:lnTo>
                <a:lnTo>
                  <a:pt x="352732" y="251348"/>
                </a:lnTo>
                <a:lnTo>
                  <a:pt x="376112" y="214279"/>
                </a:lnTo>
                <a:lnTo>
                  <a:pt x="379410" y="204977"/>
                </a:lnTo>
                <a:lnTo>
                  <a:pt x="198120" y="204977"/>
                </a:lnTo>
                <a:lnTo>
                  <a:pt x="168146" y="198804"/>
                </a:lnTo>
                <a:lnTo>
                  <a:pt x="143684" y="181975"/>
                </a:lnTo>
                <a:lnTo>
                  <a:pt x="127200" y="157025"/>
                </a:lnTo>
                <a:lnTo>
                  <a:pt x="121157" y="126491"/>
                </a:lnTo>
                <a:lnTo>
                  <a:pt x="127200" y="95958"/>
                </a:lnTo>
                <a:lnTo>
                  <a:pt x="143684" y="71008"/>
                </a:lnTo>
                <a:lnTo>
                  <a:pt x="168146" y="54179"/>
                </a:lnTo>
                <a:lnTo>
                  <a:pt x="198120" y="48005"/>
                </a:lnTo>
                <a:lnTo>
                  <a:pt x="379410" y="48005"/>
                </a:lnTo>
                <a:lnTo>
                  <a:pt x="376112" y="38704"/>
                </a:lnTo>
                <a:lnTo>
                  <a:pt x="352732" y="1635"/>
                </a:lnTo>
                <a:lnTo>
                  <a:pt x="351110" y="0"/>
                </a:lnTo>
                <a:close/>
              </a:path>
              <a:path w="396240" h="326390">
                <a:moveTo>
                  <a:pt x="379410" y="48005"/>
                </a:moveTo>
                <a:lnTo>
                  <a:pt x="198120" y="48005"/>
                </a:lnTo>
                <a:lnTo>
                  <a:pt x="228093" y="54179"/>
                </a:lnTo>
                <a:lnTo>
                  <a:pt x="252555" y="71008"/>
                </a:lnTo>
                <a:lnTo>
                  <a:pt x="269039" y="95958"/>
                </a:lnTo>
                <a:lnTo>
                  <a:pt x="275081" y="126491"/>
                </a:lnTo>
                <a:lnTo>
                  <a:pt x="269039" y="157025"/>
                </a:lnTo>
                <a:lnTo>
                  <a:pt x="252555" y="181975"/>
                </a:lnTo>
                <a:lnTo>
                  <a:pt x="228093" y="198804"/>
                </a:lnTo>
                <a:lnTo>
                  <a:pt x="198120" y="204977"/>
                </a:lnTo>
                <a:lnTo>
                  <a:pt x="379410" y="204977"/>
                </a:lnTo>
                <a:lnTo>
                  <a:pt x="391010" y="172260"/>
                </a:lnTo>
                <a:lnTo>
                  <a:pt x="396239" y="126491"/>
                </a:lnTo>
                <a:lnTo>
                  <a:pt x="391010" y="80723"/>
                </a:lnTo>
                <a:lnTo>
                  <a:pt x="379410" y="48005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50223" y="10302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17" y="7766"/>
                </a:lnTo>
                <a:lnTo>
                  <a:pt x="62380" y="29394"/>
                </a:lnTo>
                <a:lnTo>
                  <a:pt x="29394" y="62380"/>
                </a:lnTo>
                <a:lnTo>
                  <a:pt x="7766" y="104217"/>
                </a:lnTo>
                <a:lnTo>
                  <a:pt x="0" y="152400"/>
                </a:lnTo>
                <a:lnTo>
                  <a:pt x="7766" y="200582"/>
                </a:lnTo>
                <a:lnTo>
                  <a:pt x="29394" y="242419"/>
                </a:lnTo>
                <a:lnTo>
                  <a:pt x="62380" y="275405"/>
                </a:lnTo>
                <a:lnTo>
                  <a:pt x="104217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98535" y="167639"/>
            <a:ext cx="741045" cy="741045"/>
          </a:xfrm>
          <a:custGeom>
            <a:avLst/>
            <a:gdLst/>
            <a:ahLst/>
            <a:cxnLst/>
            <a:rect l="l" t="t" r="r" b="b"/>
            <a:pathLst>
              <a:path w="741045" h="741044">
                <a:moveTo>
                  <a:pt x="370332" y="0"/>
                </a:moveTo>
                <a:lnTo>
                  <a:pt x="323889" y="2886"/>
                </a:lnTo>
                <a:lnTo>
                  <a:pt x="279166" y="11313"/>
                </a:lnTo>
                <a:lnTo>
                  <a:pt x="236507" y="24934"/>
                </a:lnTo>
                <a:lnTo>
                  <a:pt x="196263" y="43401"/>
                </a:lnTo>
                <a:lnTo>
                  <a:pt x="158779" y="66367"/>
                </a:lnTo>
                <a:lnTo>
                  <a:pt x="124403" y="93483"/>
                </a:lnTo>
                <a:lnTo>
                  <a:pt x="93483" y="124403"/>
                </a:lnTo>
                <a:lnTo>
                  <a:pt x="66367" y="158779"/>
                </a:lnTo>
                <a:lnTo>
                  <a:pt x="43401" y="196263"/>
                </a:lnTo>
                <a:lnTo>
                  <a:pt x="24934" y="236507"/>
                </a:lnTo>
                <a:lnTo>
                  <a:pt x="11313" y="279166"/>
                </a:lnTo>
                <a:lnTo>
                  <a:pt x="2886" y="323889"/>
                </a:lnTo>
                <a:lnTo>
                  <a:pt x="0" y="370332"/>
                </a:lnTo>
                <a:lnTo>
                  <a:pt x="2886" y="416774"/>
                </a:lnTo>
                <a:lnTo>
                  <a:pt x="11313" y="461497"/>
                </a:lnTo>
                <a:lnTo>
                  <a:pt x="24934" y="504156"/>
                </a:lnTo>
                <a:lnTo>
                  <a:pt x="43401" y="544400"/>
                </a:lnTo>
                <a:lnTo>
                  <a:pt x="66367" y="581884"/>
                </a:lnTo>
                <a:lnTo>
                  <a:pt x="93483" y="616260"/>
                </a:lnTo>
                <a:lnTo>
                  <a:pt x="124403" y="647180"/>
                </a:lnTo>
                <a:lnTo>
                  <a:pt x="158779" y="674296"/>
                </a:lnTo>
                <a:lnTo>
                  <a:pt x="196263" y="697262"/>
                </a:lnTo>
                <a:lnTo>
                  <a:pt x="236507" y="715729"/>
                </a:lnTo>
                <a:lnTo>
                  <a:pt x="279166" y="729350"/>
                </a:lnTo>
                <a:lnTo>
                  <a:pt x="323889" y="737777"/>
                </a:lnTo>
                <a:lnTo>
                  <a:pt x="370332" y="740663"/>
                </a:lnTo>
                <a:lnTo>
                  <a:pt x="416774" y="737777"/>
                </a:lnTo>
                <a:lnTo>
                  <a:pt x="461497" y="729350"/>
                </a:lnTo>
                <a:lnTo>
                  <a:pt x="504156" y="715729"/>
                </a:lnTo>
                <a:lnTo>
                  <a:pt x="544400" y="697262"/>
                </a:lnTo>
                <a:lnTo>
                  <a:pt x="570986" y="680974"/>
                </a:lnTo>
                <a:lnTo>
                  <a:pt x="370332" y="680974"/>
                </a:lnTo>
                <a:lnTo>
                  <a:pt x="324424" y="677606"/>
                </a:lnTo>
                <a:lnTo>
                  <a:pt x="280609" y="667822"/>
                </a:lnTo>
                <a:lnTo>
                  <a:pt x="239367" y="652104"/>
                </a:lnTo>
                <a:lnTo>
                  <a:pt x="201177" y="630931"/>
                </a:lnTo>
                <a:lnTo>
                  <a:pt x="166522" y="604783"/>
                </a:lnTo>
                <a:lnTo>
                  <a:pt x="135880" y="574141"/>
                </a:lnTo>
                <a:lnTo>
                  <a:pt x="109732" y="539486"/>
                </a:lnTo>
                <a:lnTo>
                  <a:pt x="88559" y="501296"/>
                </a:lnTo>
                <a:lnTo>
                  <a:pt x="72841" y="460054"/>
                </a:lnTo>
                <a:lnTo>
                  <a:pt x="63057" y="416239"/>
                </a:lnTo>
                <a:lnTo>
                  <a:pt x="59690" y="370332"/>
                </a:lnTo>
                <a:lnTo>
                  <a:pt x="63057" y="324424"/>
                </a:lnTo>
                <a:lnTo>
                  <a:pt x="72841" y="280609"/>
                </a:lnTo>
                <a:lnTo>
                  <a:pt x="88559" y="239367"/>
                </a:lnTo>
                <a:lnTo>
                  <a:pt x="109732" y="201177"/>
                </a:lnTo>
                <a:lnTo>
                  <a:pt x="135880" y="166522"/>
                </a:lnTo>
                <a:lnTo>
                  <a:pt x="166522" y="135880"/>
                </a:lnTo>
                <a:lnTo>
                  <a:pt x="201177" y="109732"/>
                </a:lnTo>
                <a:lnTo>
                  <a:pt x="239367" y="88559"/>
                </a:lnTo>
                <a:lnTo>
                  <a:pt x="280609" y="72841"/>
                </a:lnTo>
                <a:lnTo>
                  <a:pt x="324424" y="63057"/>
                </a:lnTo>
                <a:lnTo>
                  <a:pt x="370332" y="59689"/>
                </a:lnTo>
                <a:lnTo>
                  <a:pt x="570986" y="59689"/>
                </a:lnTo>
                <a:lnTo>
                  <a:pt x="544400" y="43401"/>
                </a:lnTo>
                <a:lnTo>
                  <a:pt x="504156" y="24934"/>
                </a:lnTo>
                <a:lnTo>
                  <a:pt x="461497" y="11313"/>
                </a:lnTo>
                <a:lnTo>
                  <a:pt x="416774" y="2886"/>
                </a:lnTo>
                <a:lnTo>
                  <a:pt x="370332" y="0"/>
                </a:lnTo>
                <a:close/>
              </a:path>
              <a:path w="741045" h="741044">
                <a:moveTo>
                  <a:pt x="570986" y="59689"/>
                </a:moveTo>
                <a:lnTo>
                  <a:pt x="370332" y="59689"/>
                </a:lnTo>
                <a:lnTo>
                  <a:pt x="416239" y="63057"/>
                </a:lnTo>
                <a:lnTo>
                  <a:pt x="460054" y="72841"/>
                </a:lnTo>
                <a:lnTo>
                  <a:pt x="501296" y="88559"/>
                </a:lnTo>
                <a:lnTo>
                  <a:pt x="539486" y="109732"/>
                </a:lnTo>
                <a:lnTo>
                  <a:pt x="574141" y="135880"/>
                </a:lnTo>
                <a:lnTo>
                  <a:pt x="604783" y="166522"/>
                </a:lnTo>
                <a:lnTo>
                  <a:pt x="630931" y="201177"/>
                </a:lnTo>
                <a:lnTo>
                  <a:pt x="652104" y="239367"/>
                </a:lnTo>
                <a:lnTo>
                  <a:pt x="667822" y="280609"/>
                </a:lnTo>
                <a:lnTo>
                  <a:pt x="677606" y="324424"/>
                </a:lnTo>
                <a:lnTo>
                  <a:pt x="680974" y="370332"/>
                </a:lnTo>
                <a:lnTo>
                  <a:pt x="677606" y="416239"/>
                </a:lnTo>
                <a:lnTo>
                  <a:pt x="667822" y="460054"/>
                </a:lnTo>
                <a:lnTo>
                  <a:pt x="652104" y="501296"/>
                </a:lnTo>
                <a:lnTo>
                  <a:pt x="630931" y="539486"/>
                </a:lnTo>
                <a:lnTo>
                  <a:pt x="604783" y="574141"/>
                </a:lnTo>
                <a:lnTo>
                  <a:pt x="574141" y="604783"/>
                </a:lnTo>
                <a:lnTo>
                  <a:pt x="539486" y="630931"/>
                </a:lnTo>
                <a:lnTo>
                  <a:pt x="501296" y="652104"/>
                </a:lnTo>
                <a:lnTo>
                  <a:pt x="460054" y="667822"/>
                </a:lnTo>
                <a:lnTo>
                  <a:pt x="416239" y="677606"/>
                </a:lnTo>
                <a:lnTo>
                  <a:pt x="370332" y="680974"/>
                </a:lnTo>
                <a:lnTo>
                  <a:pt x="570986" y="680974"/>
                </a:lnTo>
                <a:lnTo>
                  <a:pt x="616260" y="647180"/>
                </a:lnTo>
                <a:lnTo>
                  <a:pt x="647180" y="616260"/>
                </a:lnTo>
                <a:lnTo>
                  <a:pt x="674296" y="581884"/>
                </a:lnTo>
                <a:lnTo>
                  <a:pt x="697262" y="544400"/>
                </a:lnTo>
                <a:lnTo>
                  <a:pt x="715729" y="504156"/>
                </a:lnTo>
                <a:lnTo>
                  <a:pt x="729350" y="461497"/>
                </a:lnTo>
                <a:lnTo>
                  <a:pt x="737777" y="416774"/>
                </a:lnTo>
                <a:lnTo>
                  <a:pt x="740664" y="370332"/>
                </a:lnTo>
                <a:lnTo>
                  <a:pt x="737777" y="323889"/>
                </a:lnTo>
                <a:lnTo>
                  <a:pt x="729350" y="279166"/>
                </a:lnTo>
                <a:lnTo>
                  <a:pt x="715729" y="236507"/>
                </a:lnTo>
                <a:lnTo>
                  <a:pt x="697262" y="196263"/>
                </a:lnTo>
                <a:lnTo>
                  <a:pt x="674296" y="158779"/>
                </a:lnTo>
                <a:lnTo>
                  <a:pt x="647180" y="124403"/>
                </a:lnTo>
                <a:lnTo>
                  <a:pt x="616260" y="93483"/>
                </a:lnTo>
                <a:lnTo>
                  <a:pt x="581884" y="66367"/>
                </a:lnTo>
                <a:lnTo>
                  <a:pt x="570986" y="59689"/>
                </a:lnTo>
                <a:close/>
              </a:path>
            </a:pathLst>
          </a:custGeom>
          <a:solidFill>
            <a:srgbClr val="00ACC3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94192" y="1505711"/>
            <a:ext cx="188975" cy="185927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0" y="2348483"/>
            <a:ext cx="1836420" cy="2042160"/>
          </a:xfrm>
          <a:custGeom>
            <a:avLst/>
            <a:gdLst/>
            <a:ahLst/>
            <a:cxnLst/>
            <a:rect l="l" t="t" r="r" b="b"/>
            <a:pathLst>
              <a:path w="1836420" h="2042160">
                <a:moveTo>
                  <a:pt x="0" y="410263"/>
                </a:moveTo>
                <a:lnTo>
                  <a:pt x="50066" y="348127"/>
                </a:lnTo>
                <a:lnTo>
                  <a:pt x="80289" y="315095"/>
                </a:lnTo>
                <a:lnTo>
                  <a:pt x="111917" y="283419"/>
                </a:lnTo>
                <a:lnTo>
                  <a:pt x="144898" y="253149"/>
                </a:lnTo>
                <a:lnTo>
                  <a:pt x="179185" y="224334"/>
                </a:lnTo>
                <a:lnTo>
                  <a:pt x="214729" y="197022"/>
                </a:lnTo>
                <a:lnTo>
                  <a:pt x="251481" y="171263"/>
                </a:lnTo>
                <a:lnTo>
                  <a:pt x="289391" y="147105"/>
                </a:lnTo>
                <a:lnTo>
                  <a:pt x="328410" y="124599"/>
                </a:lnTo>
                <a:lnTo>
                  <a:pt x="368491" y="103791"/>
                </a:lnTo>
                <a:lnTo>
                  <a:pt x="409583" y="84733"/>
                </a:lnTo>
                <a:lnTo>
                  <a:pt x="451638" y="67473"/>
                </a:lnTo>
                <a:lnTo>
                  <a:pt x="494607" y="52059"/>
                </a:lnTo>
                <a:lnTo>
                  <a:pt x="538441" y="38542"/>
                </a:lnTo>
                <a:lnTo>
                  <a:pt x="583090" y="26969"/>
                </a:lnTo>
                <a:lnTo>
                  <a:pt x="628507" y="17391"/>
                </a:lnTo>
                <a:lnTo>
                  <a:pt x="674641" y="9856"/>
                </a:lnTo>
                <a:lnTo>
                  <a:pt x="721445" y="4413"/>
                </a:lnTo>
                <a:lnTo>
                  <a:pt x="768869" y="1111"/>
                </a:lnTo>
                <a:lnTo>
                  <a:pt x="816863" y="0"/>
                </a:lnTo>
                <a:lnTo>
                  <a:pt x="864861" y="1111"/>
                </a:lnTo>
                <a:lnTo>
                  <a:pt x="912288" y="4413"/>
                </a:lnTo>
                <a:lnTo>
                  <a:pt x="959094" y="9856"/>
                </a:lnTo>
                <a:lnTo>
                  <a:pt x="1005230" y="17391"/>
                </a:lnTo>
                <a:lnTo>
                  <a:pt x="1050649" y="26969"/>
                </a:lnTo>
                <a:lnTo>
                  <a:pt x="1095300" y="38542"/>
                </a:lnTo>
                <a:lnTo>
                  <a:pt x="1139135" y="52059"/>
                </a:lnTo>
                <a:lnTo>
                  <a:pt x="1182104" y="67473"/>
                </a:lnTo>
                <a:lnTo>
                  <a:pt x="1224160" y="84733"/>
                </a:lnTo>
                <a:lnTo>
                  <a:pt x="1265253" y="103791"/>
                </a:lnTo>
                <a:lnTo>
                  <a:pt x="1305333" y="124599"/>
                </a:lnTo>
                <a:lnTo>
                  <a:pt x="1344353" y="147105"/>
                </a:lnTo>
                <a:lnTo>
                  <a:pt x="1382263" y="171263"/>
                </a:lnTo>
                <a:lnTo>
                  <a:pt x="1419014" y="197022"/>
                </a:lnTo>
                <a:lnTo>
                  <a:pt x="1454558" y="224334"/>
                </a:lnTo>
                <a:lnTo>
                  <a:pt x="1488844" y="253149"/>
                </a:lnTo>
                <a:lnTo>
                  <a:pt x="1521825" y="283419"/>
                </a:lnTo>
                <a:lnTo>
                  <a:pt x="1553452" y="315095"/>
                </a:lnTo>
                <a:lnTo>
                  <a:pt x="1583674" y="348127"/>
                </a:lnTo>
                <a:lnTo>
                  <a:pt x="1612445" y="382466"/>
                </a:lnTo>
                <a:lnTo>
                  <a:pt x="1639714" y="418063"/>
                </a:lnTo>
                <a:lnTo>
                  <a:pt x="1665432" y="454870"/>
                </a:lnTo>
                <a:lnTo>
                  <a:pt x="1689552" y="492837"/>
                </a:lnTo>
                <a:lnTo>
                  <a:pt x="1712023" y="531915"/>
                </a:lnTo>
                <a:lnTo>
                  <a:pt x="1732796" y="572055"/>
                </a:lnTo>
                <a:lnTo>
                  <a:pt x="1751824" y="613208"/>
                </a:lnTo>
                <a:lnTo>
                  <a:pt x="1769057" y="655325"/>
                </a:lnTo>
                <a:lnTo>
                  <a:pt x="1784445" y="698357"/>
                </a:lnTo>
                <a:lnTo>
                  <a:pt x="1797940" y="742255"/>
                </a:lnTo>
                <a:lnTo>
                  <a:pt x="1809494" y="786970"/>
                </a:lnTo>
                <a:lnTo>
                  <a:pt x="1819057" y="832453"/>
                </a:lnTo>
                <a:lnTo>
                  <a:pt x="1826579" y="878654"/>
                </a:lnTo>
                <a:lnTo>
                  <a:pt x="1832014" y="925525"/>
                </a:lnTo>
                <a:lnTo>
                  <a:pt x="1835310" y="973016"/>
                </a:lnTo>
                <a:lnTo>
                  <a:pt x="1836420" y="1021079"/>
                </a:lnTo>
                <a:lnTo>
                  <a:pt x="1835310" y="1069147"/>
                </a:lnTo>
                <a:lnTo>
                  <a:pt x="1832014" y="1116642"/>
                </a:lnTo>
                <a:lnTo>
                  <a:pt x="1826579" y="1163516"/>
                </a:lnTo>
                <a:lnTo>
                  <a:pt x="1819057" y="1209720"/>
                </a:lnTo>
                <a:lnTo>
                  <a:pt x="1809494" y="1255205"/>
                </a:lnTo>
                <a:lnTo>
                  <a:pt x="1797940" y="1299922"/>
                </a:lnTo>
                <a:lnTo>
                  <a:pt x="1784445" y="1343821"/>
                </a:lnTo>
                <a:lnTo>
                  <a:pt x="1769057" y="1386855"/>
                </a:lnTo>
                <a:lnTo>
                  <a:pt x="1751824" y="1428973"/>
                </a:lnTo>
                <a:lnTo>
                  <a:pt x="1732796" y="1470126"/>
                </a:lnTo>
                <a:lnTo>
                  <a:pt x="1712023" y="1510267"/>
                </a:lnTo>
                <a:lnTo>
                  <a:pt x="1689552" y="1549345"/>
                </a:lnTo>
                <a:lnTo>
                  <a:pt x="1665432" y="1587311"/>
                </a:lnTo>
                <a:lnTo>
                  <a:pt x="1639714" y="1624118"/>
                </a:lnTo>
                <a:lnTo>
                  <a:pt x="1612445" y="1659715"/>
                </a:lnTo>
                <a:lnTo>
                  <a:pt x="1583674" y="1694053"/>
                </a:lnTo>
                <a:lnTo>
                  <a:pt x="1553452" y="1727084"/>
                </a:lnTo>
                <a:lnTo>
                  <a:pt x="1521825" y="1758758"/>
                </a:lnTo>
                <a:lnTo>
                  <a:pt x="1488844" y="1789027"/>
                </a:lnTo>
                <a:lnTo>
                  <a:pt x="1454558" y="1817841"/>
                </a:lnTo>
                <a:lnTo>
                  <a:pt x="1419014" y="1845151"/>
                </a:lnTo>
                <a:lnTo>
                  <a:pt x="1382263" y="1870909"/>
                </a:lnTo>
                <a:lnTo>
                  <a:pt x="1344353" y="1895065"/>
                </a:lnTo>
                <a:lnTo>
                  <a:pt x="1305333" y="1917571"/>
                </a:lnTo>
                <a:lnTo>
                  <a:pt x="1265253" y="1938376"/>
                </a:lnTo>
                <a:lnTo>
                  <a:pt x="1224160" y="1957433"/>
                </a:lnTo>
                <a:lnTo>
                  <a:pt x="1182104" y="1974692"/>
                </a:lnTo>
                <a:lnTo>
                  <a:pt x="1139135" y="1990105"/>
                </a:lnTo>
                <a:lnTo>
                  <a:pt x="1095300" y="2003621"/>
                </a:lnTo>
                <a:lnTo>
                  <a:pt x="1050649" y="2015192"/>
                </a:lnTo>
                <a:lnTo>
                  <a:pt x="1005230" y="2024770"/>
                </a:lnTo>
                <a:lnTo>
                  <a:pt x="959094" y="2032304"/>
                </a:lnTo>
                <a:lnTo>
                  <a:pt x="912288" y="2037747"/>
                </a:lnTo>
                <a:lnTo>
                  <a:pt x="864861" y="2041048"/>
                </a:lnTo>
                <a:lnTo>
                  <a:pt x="816863" y="2042159"/>
                </a:lnTo>
                <a:lnTo>
                  <a:pt x="768869" y="2041048"/>
                </a:lnTo>
                <a:lnTo>
                  <a:pt x="721445" y="2037747"/>
                </a:lnTo>
                <a:lnTo>
                  <a:pt x="674641" y="2032304"/>
                </a:lnTo>
                <a:lnTo>
                  <a:pt x="628507" y="2024770"/>
                </a:lnTo>
                <a:lnTo>
                  <a:pt x="583090" y="2015192"/>
                </a:lnTo>
                <a:lnTo>
                  <a:pt x="538441" y="2003621"/>
                </a:lnTo>
                <a:lnTo>
                  <a:pt x="494607" y="1990105"/>
                </a:lnTo>
                <a:lnTo>
                  <a:pt x="451638" y="1974692"/>
                </a:lnTo>
                <a:lnTo>
                  <a:pt x="409583" y="1957433"/>
                </a:lnTo>
                <a:lnTo>
                  <a:pt x="368491" y="1938376"/>
                </a:lnTo>
                <a:lnTo>
                  <a:pt x="328410" y="1917571"/>
                </a:lnTo>
                <a:lnTo>
                  <a:pt x="289391" y="1895065"/>
                </a:lnTo>
                <a:lnTo>
                  <a:pt x="251481" y="1870909"/>
                </a:lnTo>
                <a:lnTo>
                  <a:pt x="214729" y="1845151"/>
                </a:lnTo>
                <a:lnTo>
                  <a:pt x="179185" y="1817841"/>
                </a:lnTo>
                <a:lnTo>
                  <a:pt x="144898" y="1789027"/>
                </a:lnTo>
                <a:lnTo>
                  <a:pt x="111917" y="1758758"/>
                </a:lnTo>
                <a:lnTo>
                  <a:pt x="80289" y="1727084"/>
                </a:lnTo>
                <a:lnTo>
                  <a:pt x="50066" y="1694053"/>
                </a:lnTo>
                <a:lnTo>
                  <a:pt x="21294" y="1659715"/>
                </a:lnTo>
                <a:lnTo>
                  <a:pt x="0" y="1631918"/>
                </a:lnTo>
              </a:path>
            </a:pathLst>
          </a:custGeom>
          <a:ln w="9144">
            <a:solidFill>
              <a:srgbClr val="64BA4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" y="0"/>
            <a:ext cx="765175" cy="551815"/>
          </a:xfrm>
          <a:custGeom>
            <a:avLst/>
            <a:gdLst/>
            <a:ahLst/>
            <a:cxnLst/>
            <a:rect l="l" t="t" r="r" b="b"/>
            <a:pathLst>
              <a:path w="765175" h="551815">
                <a:moveTo>
                  <a:pt x="725108" y="0"/>
                </a:moveTo>
                <a:lnTo>
                  <a:pt x="39939" y="0"/>
                </a:lnTo>
                <a:lnTo>
                  <a:pt x="25747" y="30934"/>
                </a:lnTo>
                <a:lnTo>
                  <a:pt x="11682" y="74996"/>
                </a:lnTo>
                <a:lnTo>
                  <a:pt x="2980" y="121192"/>
                </a:lnTo>
                <a:lnTo>
                  <a:pt x="0" y="169163"/>
                </a:lnTo>
                <a:lnTo>
                  <a:pt x="2980" y="217134"/>
                </a:lnTo>
                <a:lnTo>
                  <a:pt x="11682" y="263331"/>
                </a:lnTo>
                <a:lnTo>
                  <a:pt x="25747" y="307393"/>
                </a:lnTo>
                <a:lnTo>
                  <a:pt x="44818" y="348963"/>
                </a:lnTo>
                <a:lnTo>
                  <a:pt x="68534" y="387681"/>
                </a:lnTo>
                <a:lnTo>
                  <a:pt x="96539" y="423188"/>
                </a:lnTo>
                <a:lnTo>
                  <a:pt x="128473" y="455126"/>
                </a:lnTo>
                <a:lnTo>
                  <a:pt x="163978" y="483135"/>
                </a:lnTo>
                <a:lnTo>
                  <a:pt x="202696" y="506857"/>
                </a:lnTo>
                <a:lnTo>
                  <a:pt x="244268" y="525932"/>
                </a:lnTo>
                <a:lnTo>
                  <a:pt x="288335" y="540001"/>
                </a:lnTo>
                <a:lnTo>
                  <a:pt x="334540" y="548706"/>
                </a:lnTo>
                <a:lnTo>
                  <a:pt x="382523" y="551687"/>
                </a:lnTo>
                <a:lnTo>
                  <a:pt x="430507" y="548706"/>
                </a:lnTo>
                <a:lnTo>
                  <a:pt x="476712" y="540001"/>
                </a:lnTo>
                <a:lnTo>
                  <a:pt x="520779" y="525932"/>
                </a:lnTo>
                <a:lnTo>
                  <a:pt x="562351" y="506857"/>
                </a:lnTo>
                <a:lnTo>
                  <a:pt x="601069" y="483135"/>
                </a:lnTo>
                <a:lnTo>
                  <a:pt x="636574" y="455126"/>
                </a:lnTo>
                <a:lnTo>
                  <a:pt x="668508" y="423188"/>
                </a:lnTo>
                <a:lnTo>
                  <a:pt x="696513" y="387681"/>
                </a:lnTo>
                <a:lnTo>
                  <a:pt x="720229" y="348963"/>
                </a:lnTo>
                <a:lnTo>
                  <a:pt x="739300" y="307393"/>
                </a:lnTo>
                <a:lnTo>
                  <a:pt x="753365" y="263331"/>
                </a:lnTo>
                <a:lnTo>
                  <a:pt x="762067" y="217134"/>
                </a:lnTo>
                <a:lnTo>
                  <a:pt x="765047" y="169163"/>
                </a:lnTo>
                <a:lnTo>
                  <a:pt x="762067" y="121192"/>
                </a:lnTo>
                <a:lnTo>
                  <a:pt x="753365" y="74996"/>
                </a:lnTo>
                <a:lnTo>
                  <a:pt x="739300" y="30934"/>
                </a:lnTo>
                <a:lnTo>
                  <a:pt x="725108" y="0"/>
                </a:lnTo>
                <a:close/>
              </a:path>
            </a:pathLst>
          </a:custGeom>
          <a:solidFill>
            <a:srgbClr val="E8004B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32876" y="912875"/>
            <a:ext cx="542925" cy="542925"/>
          </a:xfrm>
          <a:custGeom>
            <a:avLst/>
            <a:gdLst/>
            <a:ahLst/>
            <a:cxnLst/>
            <a:rect l="l" t="t" r="r" b="b"/>
            <a:pathLst>
              <a:path w="542925" h="542925">
                <a:moveTo>
                  <a:pt x="0" y="271272"/>
                </a:moveTo>
                <a:lnTo>
                  <a:pt x="4369" y="222499"/>
                </a:lnTo>
                <a:lnTo>
                  <a:pt x="16966" y="176600"/>
                </a:lnTo>
                <a:lnTo>
                  <a:pt x="37027" y="134337"/>
                </a:lnTo>
                <a:lnTo>
                  <a:pt x="63786" y="96478"/>
                </a:lnTo>
                <a:lnTo>
                  <a:pt x="96478" y="63786"/>
                </a:lnTo>
                <a:lnTo>
                  <a:pt x="134337" y="37027"/>
                </a:lnTo>
                <a:lnTo>
                  <a:pt x="176600" y="16966"/>
                </a:lnTo>
                <a:lnTo>
                  <a:pt x="222499" y="4369"/>
                </a:lnTo>
                <a:lnTo>
                  <a:pt x="271272" y="0"/>
                </a:lnTo>
                <a:lnTo>
                  <a:pt x="320044" y="4369"/>
                </a:lnTo>
                <a:lnTo>
                  <a:pt x="365943" y="16966"/>
                </a:lnTo>
                <a:lnTo>
                  <a:pt x="408206" y="37027"/>
                </a:lnTo>
                <a:lnTo>
                  <a:pt x="446065" y="63786"/>
                </a:lnTo>
                <a:lnTo>
                  <a:pt x="478757" y="96478"/>
                </a:lnTo>
                <a:lnTo>
                  <a:pt x="505516" y="134337"/>
                </a:lnTo>
                <a:lnTo>
                  <a:pt x="525577" y="176600"/>
                </a:lnTo>
                <a:lnTo>
                  <a:pt x="538174" y="222499"/>
                </a:lnTo>
                <a:lnTo>
                  <a:pt x="542544" y="271272"/>
                </a:lnTo>
                <a:lnTo>
                  <a:pt x="538174" y="320044"/>
                </a:lnTo>
                <a:lnTo>
                  <a:pt x="525577" y="365943"/>
                </a:lnTo>
                <a:lnTo>
                  <a:pt x="505516" y="408206"/>
                </a:lnTo>
                <a:lnTo>
                  <a:pt x="478757" y="446065"/>
                </a:lnTo>
                <a:lnTo>
                  <a:pt x="446065" y="478757"/>
                </a:lnTo>
                <a:lnTo>
                  <a:pt x="408206" y="505516"/>
                </a:lnTo>
                <a:lnTo>
                  <a:pt x="365943" y="525577"/>
                </a:lnTo>
                <a:lnTo>
                  <a:pt x="320044" y="538174"/>
                </a:lnTo>
                <a:lnTo>
                  <a:pt x="271272" y="542544"/>
                </a:lnTo>
                <a:lnTo>
                  <a:pt x="222499" y="538174"/>
                </a:lnTo>
                <a:lnTo>
                  <a:pt x="176600" y="525577"/>
                </a:lnTo>
                <a:lnTo>
                  <a:pt x="134337" y="505516"/>
                </a:lnTo>
                <a:lnTo>
                  <a:pt x="96478" y="478757"/>
                </a:lnTo>
                <a:lnTo>
                  <a:pt x="63786" y="446065"/>
                </a:lnTo>
                <a:lnTo>
                  <a:pt x="37027" y="408206"/>
                </a:lnTo>
                <a:lnTo>
                  <a:pt x="16966" y="365943"/>
                </a:lnTo>
                <a:lnTo>
                  <a:pt x="4369" y="320044"/>
                </a:lnTo>
                <a:lnTo>
                  <a:pt x="0" y="271272"/>
                </a:lnTo>
                <a:close/>
              </a:path>
            </a:pathLst>
          </a:custGeom>
          <a:ln w="9144">
            <a:solidFill>
              <a:srgbClr val="F8BA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spc="-10" dirty="0"/>
              <a:t>HAL-</a:t>
            </a:r>
            <a:r>
              <a:rPr dirty="0"/>
              <a:t>HAL YANG</a:t>
            </a:r>
            <a:r>
              <a:rPr spc="-20" dirty="0"/>
              <a:t> </a:t>
            </a:r>
            <a:r>
              <a:rPr dirty="0"/>
              <a:t>HARUS</a:t>
            </a:r>
            <a:r>
              <a:rPr spc="10" dirty="0"/>
              <a:t> </a:t>
            </a:r>
            <a:r>
              <a:rPr spc="-10" dirty="0"/>
              <a:t>DIPERHATIKAN </a:t>
            </a:r>
            <a:r>
              <a:rPr dirty="0"/>
              <a:t>DALAM</a:t>
            </a:r>
            <a:r>
              <a:rPr spc="-55" dirty="0"/>
              <a:t> </a:t>
            </a:r>
            <a:r>
              <a:rPr dirty="0"/>
              <a:t>PENGEMBANGAN</a:t>
            </a:r>
            <a:r>
              <a:rPr spc="5" dirty="0"/>
              <a:t> </a:t>
            </a:r>
            <a:r>
              <a:rPr spc="-10" dirty="0"/>
              <a:t>MUATAN LOKAL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860663" y="4841262"/>
            <a:ext cx="168275" cy="1993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spc="-85" dirty="0">
                <a:solidFill>
                  <a:srgbClr val="A0BDCC"/>
                </a:solidFill>
                <a:latin typeface="Microsoft Sans Serif"/>
                <a:cs typeface="Microsoft Sans Serif"/>
              </a:rPr>
              <a:t>13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40"/>
              </a:lnSpc>
              <a:spcBef>
                <a:spcPts val="100"/>
              </a:spcBef>
              <a:tabLst>
                <a:tab pos="353695" algn="l"/>
              </a:tabLst>
            </a:pPr>
            <a:r>
              <a:rPr sz="1800" spc="-50" dirty="0">
                <a:solidFill>
                  <a:srgbClr val="A0BDCC"/>
                </a:solidFill>
                <a:latin typeface="Cambria Math"/>
                <a:cs typeface="Cambria Math"/>
              </a:rPr>
              <a:t>◎</a:t>
            </a:r>
            <a:r>
              <a:rPr sz="1800" dirty="0">
                <a:solidFill>
                  <a:srgbClr val="A0BDCC"/>
                </a:solidFill>
                <a:latin typeface="Cambria Math"/>
                <a:cs typeface="Cambria Math"/>
              </a:rPr>
              <a:t>	</a:t>
            </a:r>
            <a:r>
              <a:rPr spc="-140" dirty="0"/>
              <a:t>Berhasil</a:t>
            </a:r>
            <a:r>
              <a:rPr spc="-85" dirty="0"/>
              <a:t> </a:t>
            </a:r>
            <a:r>
              <a:rPr spc="-150" dirty="0"/>
              <a:t>atau</a:t>
            </a:r>
            <a:r>
              <a:rPr spc="-70" dirty="0"/>
              <a:t> </a:t>
            </a:r>
            <a:r>
              <a:rPr spc="-145" dirty="0"/>
              <a:t>tidaknya</a:t>
            </a:r>
            <a:r>
              <a:rPr spc="-70" dirty="0"/>
              <a:t> </a:t>
            </a:r>
            <a:r>
              <a:rPr spc="-180" dirty="0"/>
              <a:t>pengembangan</a:t>
            </a:r>
            <a:r>
              <a:rPr spc="-95" dirty="0"/>
              <a:t> </a:t>
            </a:r>
            <a:r>
              <a:rPr spc="-114" dirty="0"/>
              <a:t>di</a:t>
            </a:r>
            <a:r>
              <a:rPr spc="-60" dirty="0"/>
              <a:t> </a:t>
            </a:r>
            <a:r>
              <a:rPr spc="-150" dirty="0"/>
              <a:t>sekolah</a:t>
            </a:r>
            <a:r>
              <a:rPr spc="-70" dirty="0"/>
              <a:t> </a:t>
            </a:r>
            <a:r>
              <a:rPr spc="-110" dirty="0"/>
              <a:t>tergantung</a:t>
            </a:r>
            <a:endParaRPr sz="1800">
              <a:latin typeface="Cambria Math"/>
              <a:cs typeface="Cambria Math"/>
            </a:endParaRPr>
          </a:p>
          <a:p>
            <a:pPr marL="353695">
              <a:lnSpc>
                <a:spcPts val="1900"/>
              </a:lnSpc>
            </a:pPr>
            <a:r>
              <a:rPr spc="-10" dirty="0"/>
              <a:t>pada:</a:t>
            </a:r>
          </a:p>
          <a:p>
            <a:pPr marL="582295" indent="-226060">
              <a:lnSpc>
                <a:spcPct val="100000"/>
              </a:lnSpc>
              <a:buAutoNum type="alphaLcPeriod"/>
              <a:tabLst>
                <a:tab pos="582930" algn="l"/>
              </a:tabLst>
            </a:pPr>
            <a:r>
              <a:rPr spc="-140" dirty="0"/>
              <a:t>Kekreatifan</a:t>
            </a:r>
            <a:r>
              <a:rPr spc="-85" dirty="0"/>
              <a:t> </a:t>
            </a:r>
            <a:r>
              <a:rPr spc="-20" dirty="0"/>
              <a:t>guru</a:t>
            </a:r>
          </a:p>
          <a:p>
            <a:pPr marL="582295" indent="-22606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582930" algn="l"/>
              </a:tabLst>
            </a:pPr>
            <a:r>
              <a:rPr spc="-160" dirty="0"/>
              <a:t>Kesiapan</a:t>
            </a:r>
            <a:r>
              <a:rPr spc="-90" dirty="0"/>
              <a:t> </a:t>
            </a:r>
            <a:r>
              <a:rPr spc="-20" dirty="0"/>
              <a:t>siswa</a:t>
            </a:r>
          </a:p>
          <a:p>
            <a:pPr marL="582295" indent="-226060">
              <a:lnSpc>
                <a:spcPct val="100000"/>
              </a:lnSpc>
              <a:buAutoNum type="alphaLcPeriod"/>
              <a:tabLst>
                <a:tab pos="582930" algn="l"/>
              </a:tabLst>
            </a:pPr>
            <a:r>
              <a:rPr spc="-160" dirty="0"/>
              <a:t>Kesesuaian</a:t>
            </a:r>
            <a:r>
              <a:rPr spc="-75" dirty="0"/>
              <a:t> </a:t>
            </a:r>
            <a:r>
              <a:rPr spc="-10" dirty="0"/>
              <a:t>program</a:t>
            </a:r>
          </a:p>
          <a:p>
            <a:pPr marL="582295" indent="-226060">
              <a:lnSpc>
                <a:spcPct val="100000"/>
              </a:lnSpc>
              <a:buAutoNum type="alphaLcPeriod"/>
              <a:tabLst>
                <a:tab pos="582930" algn="l"/>
              </a:tabLst>
            </a:pPr>
            <a:r>
              <a:rPr spc="-135" dirty="0"/>
              <a:t>Partisipasi</a:t>
            </a:r>
            <a:r>
              <a:rPr spc="-15" dirty="0"/>
              <a:t> </a:t>
            </a:r>
            <a:r>
              <a:rPr spc="-160" dirty="0"/>
              <a:t>masyarakat</a:t>
            </a:r>
            <a:r>
              <a:rPr spc="-50" dirty="0"/>
              <a:t> </a:t>
            </a:r>
            <a:r>
              <a:rPr spc="-25" dirty="0"/>
              <a:t>setempat</a:t>
            </a:r>
          </a:p>
          <a:p>
            <a:pPr marL="582295" indent="-226060">
              <a:lnSpc>
                <a:spcPct val="100000"/>
              </a:lnSpc>
              <a:buAutoNum type="alphaLcPeriod"/>
              <a:tabLst>
                <a:tab pos="582930" algn="l"/>
              </a:tabLst>
            </a:pPr>
            <a:r>
              <a:rPr spc="-150" dirty="0"/>
              <a:t>Ketersediaan</a:t>
            </a:r>
            <a:r>
              <a:rPr spc="-120" dirty="0"/>
              <a:t> </a:t>
            </a:r>
            <a:r>
              <a:rPr spc="-155" dirty="0"/>
              <a:t>sarana</a:t>
            </a:r>
            <a:r>
              <a:rPr spc="-65" dirty="0"/>
              <a:t> </a:t>
            </a:r>
            <a:r>
              <a:rPr spc="-165" dirty="0"/>
              <a:t>dan</a:t>
            </a:r>
            <a:r>
              <a:rPr spc="-105" dirty="0"/>
              <a:t> </a:t>
            </a:r>
            <a:r>
              <a:rPr spc="-35" dirty="0"/>
              <a:t>prasarana</a:t>
            </a:r>
          </a:p>
          <a:p>
            <a:pPr marL="582295" indent="-22606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582295" algn="l"/>
                <a:tab pos="582930" algn="l"/>
              </a:tabLst>
            </a:pPr>
            <a:r>
              <a:rPr spc="-165" dirty="0"/>
              <a:t>Cara</a:t>
            </a:r>
            <a:r>
              <a:rPr spc="-85" dirty="0"/>
              <a:t> </a:t>
            </a:r>
            <a:r>
              <a:rPr spc="-60" dirty="0"/>
              <a:t>pengeloaan</a:t>
            </a:r>
          </a:p>
          <a:p>
            <a:pPr marL="582295" indent="-226060">
              <a:lnSpc>
                <a:spcPct val="100000"/>
              </a:lnSpc>
              <a:buAutoNum type="alphaLcPeriod"/>
              <a:tabLst>
                <a:tab pos="582930" algn="l"/>
              </a:tabLst>
            </a:pPr>
            <a:r>
              <a:rPr spc="-165" dirty="0"/>
              <a:t>Pendekatan</a:t>
            </a:r>
            <a:r>
              <a:rPr spc="-95" dirty="0"/>
              <a:t> </a:t>
            </a:r>
            <a:r>
              <a:rPr spc="-150" dirty="0"/>
              <a:t>kepala</a:t>
            </a:r>
            <a:r>
              <a:rPr spc="-95" dirty="0"/>
              <a:t> </a:t>
            </a:r>
            <a:r>
              <a:rPr spc="-150" dirty="0"/>
              <a:t>sekolah</a:t>
            </a:r>
            <a:r>
              <a:rPr spc="-65" dirty="0"/>
              <a:t> </a:t>
            </a:r>
            <a:r>
              <a:rPr spc="-165" dirty="0"/>
              <a:t>dengan</a:t>
            </a:r>
            <a:r>
              <a:rPr spc="-100" dirty="0"/>
              <a:t> </a:t>
            </a:r>
            <a:r>
              <a:rPr spc="-150" dirty="0"/>
              <a:t>nara</a:t>
            </a:r>
            <a:r>
              <a:rPr spc="-70" dirty="0"/>
              <a:t> </a:t>
            </a:r>
            <a:r>
              <a:rPr spc="-170" dirty="0"/>
              <a:t>sumber</a:t>
            </a:r>
            <a:r>
              <a:rPr spc="-95" dirty="0"/>
              <a:t> </a:t>
            </a:r>
            <a:r>
              <a:rPr spc="-25" dirty="0"/>
              <a:t>dan</a:t>
            </a:r>
          </a:p>
          <a:p>
            <a:pPr marL="582295">
              <a:lnSpc>
                <a:spcPct val="100000"/>
              </a:lnSpc>
            </a:pPr>
            <a:r>
              <a:rPr spc="-135" dirty="0"/>
              <a:t>instansi</a:t>
            </a:r>
            <a:r>
              <a:rPr spc="-45" dirty="0"/>
              <a:t> </a:t>
            </a:r>
            <a:r>
              <a:rPr spc="-10" dirty="0"/>
              <a:t>terkait</a:t>
            </a:r>
          </a:p>
          <a:p>
            <a:pPr marR="259715" algn="ctr">
              <a:lnSpc>
                <a:spcPct val="100000"/>
              </a:lnSpc>
              <a:spcBef>
                <a:spcPts val="865"/>
              </a:spcBef>
            </a:pPr>
            <a:r>
              <a:rPr sz="1100" spc="-10" dirty="0">
                <a:solidFill>
                  <a:srgbClr val="000000"/>
                </a:solidFill>
              </a:rPr>
              <a:t>Sumber:</a:t>
            </a:r>
            <a:endParaRPr sz="1100"/>
          </a:p>
          <a:p>
            <a:pPr marL="422275" marR="680085" algn="ctr">
              <a:lnSpc>
                <a:spcPct val="100000"/>
              </a:lnSpc>
              <a:spcBef>
                <a:spcPts val="5"/>
              </a:spcBef>
            </a:pPr>
            <a:r>
              <a:rPr sz="1100" u="sng" spc="-11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hlinkClick r:id="rId3"/>
              </a:rPr>
              <a:t>http://sweetcher.blogspot.com/2012/10/pengembangan-</a:t>
            </a:r>
            <a:r>
              <a:rPr sz="1100" u="sng" spc="-114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hlinkClick r:id="rId3"/>
              </a:rPr>
              <a:t>muatan-</a:t>
            </a:r>
            <a:r>
              <a:rPr sz="1100" u="sng" spc="-6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hlinkClick r:id="rId3"/>
              </a:rPr>
              <a:t>lokal.htm</a:t>
            </a:r>
            <a:r>
              <a:rPr sz="1100" spc="-65" dirty="0">
                <a:solidFill>
                  <a:srgbClr val="607985"/>
                </a:solidFill>
                <a:hlinkClick r:id="rId3"/>
              </a:rPr>
              <a:t>l</a:t>
            </a:r>
            <a:r>
              <a:rPr sz="1100" spc="-65" dirty="0">
                <a:solidFill>
                  <a:srgbClr val="607985"/>
                </a:solidFill>
              </a:rPr>
              <a:t> </a:t>
            </a:r>
            <a:r>
              <a:rPr sz="1100" spc="-100" dirty="0">
                <a:solidFill>
                  <a:srgbClr val="000000"/>
                </a:solidFill>
              </a:rPr>
              <a:t>(diakses</a:t>
            </a:r>
            <a:r>
              <a:rPr sz="1100" spc="-55" dirty="0">
                <a:solidFill>
                  <a:srgbClr val="000000"/>
                </a:solidFill>
              </a:rPr>
              <a:t> </a:t>
            </a:r>
            <a:r>
              <a:rPr sz="1100" spc="-105" dirty="0">
                <a:solidFill>
                  <a:srgbClr val="000000"/>
                </a:solidFill>
              </a:rPr>
              <a:t>tanggal</a:t>
            </a:r>
            <a:r>
              <a:rPr sz="1100" spc="-35" dirty="0">
                <a:solidFill>
                  <a:srgbClr val="000000"/>
                </a:solidFill>
              </a:rPr>
              <a:t> </a:t>
            </a:r>
            <a:r>
              <a:rPr sz="1100" spc="-120" dirty="0">
                <a:solidFill>
                  <a:srgbClr val="000000"/>
                </a:solidFill>
              </a:rPr>
              <a:t>29</a:t>
            </a:r>
            <a:r>
              <a:rPr sz="1100" spc="-30" dirty="0">
                <a:solidFill>
                  <a:srgbClr val="000000"/>
                </a:solidFill>
              </a:rPr>
              <a:t> </a:t>
            </a:r>
            <a:r>
              <a:rPr sz="1100" spc="-110" dirty="0">
                <a:solidFill>
                  <a:srgbClr val="000000"/>
                </a:solidFill>
              </a:rPr>
              <a:t>Maret</a:t>
            </a:r>
            <a:r>
              <a:rPr sz="1100" spc="-20" dirty="0">
                <a:solidFill>
                  <a:srgbClr val="000000"/>
                </a:solidFill>
              </a:rPr>
              <a:t> </a:t>
            </a:r>
            <a:r>
              <a:rPr sz="1100" spc="-110" dirty="0">
                <a:solidFill>
                  <a:srgbClr val="000000"/>
                </a:solidFill>
              </a:rPr>
              <a:t>2022,</a:t>
            </a:r>
            <a:r>
              <a:rPr sz="1100" spc="-45" dirty="0">
                <a:solidFill>
                  <a:srgbClr val="000000"/>
                </a:solidFill>
              </a:rPr>
              <a:t> </a:t>
            </a:r>
            <a:r>
              <a:rPr sz="1100" spc="-105" dirty="0">
                <a:solidFill>
                  <a:srgbClr val="000000"/>
                </a:solidFill>
              </a:rPr>
              <a:t>pukul</a:t>
            </a:r>
            <a:r>
              <a:rPr sz="1100" spc="-50" dirty="0">
                <a:solidFill>
                  <a:srgbClr val="000000"/>
                </a:solidFill>
              </a:rPr>
              <a:t> </a:t>
            </a:r>
            <a:r>
              <a:rPr sz="1100" spc="-110" dirty="0">
                <a:solidFill>
                  <a:srgbClr val="000000"/>
                </a:solidFill>
              </a:rPr>
              <a:t>18.44</a:t>
            </a:r>
            <a:r>
              <a:rPr sz="1100" spc="-35" dirty="0">
                <a:solidFill>
                  <a:srgbClr val="000000"/>
                </a:solidFill>
              </a:rPr>
              <a:t> </a:t>
            </a:r>
            <a:r>
              <a:rPr sz="1100" spc="-20" dirty="0">
                <a:solidFill>
                  <a:srgbClr val="000000"/>
                </a:solidFill>
              </a:rPr>
              <a:t>WIB)</a:t>
            </a:r>
            <a:endParaRPr sz="11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spc="-10" dirty="0"/>
              <a:t>HAL-</a:t>
            </a:r>
            <a:r>
              <a:rPr dirty="0"/>
              <a:t>HAL YANG</a:t>
            </a:r>
            <a:r>
              <a:rPr spc="-20" dirty="0"/>
              <a:t> </a:t>
            </a:r>
            <a:r>
              <a:rPr dirty="0"/>
              <a:t>HARUS</a:t>
            </a:r>
            <a:r>
              <a:rPr spc="10" dirty="0"/>
              <a:t> </a:t>
            </a:r>
            <a:r>
              <a:rPr spc="-10" dirty="0"/>
              <a:t>DIPERHATIKAN </a:t>
            </a:r>
            <a:r>
              <a:rPr dirty="0"/>
              <a:t>DALAM</a:t>
            </a:r>
            <a:r>
              <a:rPr spc="-55" dirty="0"/>
              <a:t> </a:t>
            </a:r>
            <a:r>
              <a:rPr dirty="0"/>
              <a:t>PENGEMBANGAN</a:t>
            </a:r>
            <a:r>
              <a:rPr spc="5" dirty="0"/>
              <a:t> </a:t>
            </a:r>
            <a:r>
              <a:rPr spc="-10" dirty="0"/>
              <a:t>MUATAN LOKAL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3004820" y="1726819"/>
            <a:ext cx="5258435" cy="25863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241300" algn="l"/>
              </a:tabLst>
            </a:pPr>
            <a:r>
              <a:rPr sz="1400" dirty="0">
                <a:latin typeface="Arial MT"/>
                <a:cs typeface="Arial MT"/>
              </a:rPr>
              <a:t>Bahan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kajian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hendaknya</a:t>
            </a:r>
            <a:r>
              <a:rPr sz="1400" spc="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sesuai</a:t>
            </a:r>
            <a:r>
              <a:rPr sz="1400" spc="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dengan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tingkat</a:t>
            </a:r>
            <a:r>
              <a:rPr sz="1400" spc="3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perkembangan</a:t>
            </a:r>
            <a:endParaRPr sz="1400">
              <a:latin typeface="Arial MT"/>
              <a:cs typeface="Arial MT"/>
            </a:endParaRPr>
          </a:p>
          <a:p>
            <a:pPr marL="241300" algn="just">
              <a:lnSpc>
                <a:spcPct val="100000"/>
              </a:lnSpc>
            </a:pPr>
            <a:r>
              <a:rPr sz="1400" dirty="0">
                <a:latin typeface="Arial MT"/>
                <a:cs typeface="Arial MT"/>
              </a:rPr>
              <a:t>peserta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didik.</a:t>
            </a:r>
            <a:endParaRPr sz="1400">
              <a:latin typeface="Arial MT"/>
              <a:cs typeface="Arial MT"/>
            </a:endParaRPr>
          </a:p>
          <a:p>
            <a:pPr marL="241300" marR="5080" indent="-228600" algn="just">
              <a:lnSpc>
                <a:spcPct val="100000"/>
              </a:lnSpc>
              <a:buAutoNum type="arabicPeriod" startAt="2"/>
              <a:tabLst>
                <a:tab pos="241300" algn="l"/>
              </a:tabLst>
            </a:pPr>
            <a:r>
              <a:rPr sz="1400" dirty="0">
                <a:latin typeface="Arial MT"/>
                <a:cs typeface="Arial MT"/>
              </a:rPr>
              <a:t>Program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pengajaran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dikembangkan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dengan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melihat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kedekatan </a:t>
            </a:r>
            <a:r>
              <a:rPr sz="1400" dirty="0">
                <a:latin typeface="Arial MT"/>
                <a:cs typeface="Arial MT"/>
              </a:rPr>
              <a:t>dengan</a:t>
            </a:r>
            <a:r>
              <a:rPr sz="1400" spc="4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peserta</a:t>
            </a:r>
            <a:r>
              <a:rPr sz="1400" spc="4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didik</a:t>
            </a:r>
            <a:r>
              <a:rPr sz="1400" spc="484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yang</a:t>
            </a:r>
            <a:r>
              <a:rPr sz="1400" spc="4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meliputi</a:t>
            </a:r>
            <a:r>
              <a:rPr sz="1400" spc="44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dekat</a:t>
            </a:r>
            <a:r>
              <a:rPr sz="1400" spc="4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secara</a:t>
            </a:r>
            <a:r>
              <a:rPr sz="1400" spc="4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fisik</a:t>
            </a:r>
            <a:r>
              <a:rPr sz="1400" spc="455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dan </a:t>
            </a:r>
            <a:r>
              <a:rPr sz="1400" dirty="0">
                <a:latin typeface="Arial MT"/>
                <a:cs typeface="Arial MT"/>
              </a:rPr>
              <a:t>secara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psikis.</a:t>
            </a:r>
            <a:endParaRPr sz="1400">
              <a:latin typeface="Arial MT"/>
              <a:cs typeface="Arial MT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241300" algn="l"/>
              </a:tabLst>
            </a:pPr>
            <a:r>
              <a:rPr sz="1400" dirty="0">
                <a:latin typeface="Arial MT"/>
                <a:cs typeface="Arial MT"/>
              </a:rPr>
              <a:t>Bahan</a:t>
            </a:r>
            <a:r>
              <a:rPr sz="1400" spc="32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pelajaran</a:t>
            </a:r>
            <a:r>
              <a:rPr sz="1400" spc="32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hendaknya</a:t>
            </a:r>
            <a:r>
              <a:rPr sz="1400" spc="3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memberikan</a:t>
            </a:r>
            <a:r>
              <a:rPr sz="1400" spc="32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keluwesan</a:t>
            </a:r>
            <a:r>
              <a:rPr sz="1400" spc="32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kepada </a:t>
            </a:r>
            <a:r>
              <a:rPr sz="1400" dirty="0">
                <a:latin typeface="Arial MT"/>
                <a:cs typeface="Arial MT"/>
              </a:rPr>
              <a:t>guru</a:t>
            </a:r>
            <a:r>
              <a:rPr sz="1400" spc="45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dalam</a:t>
            </a:r>
            <a:r>
              <a:rPr sz="1400" spc="48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memilih</a:t>
            </a:r>
            <a:r>
              <a:rPr sz="1400" spc="47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metode</a:t>
            </a:r>
            <a:r>
              <a:rPr sz="1400" spc="45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mengajar</a:t>
            </a:r>
            <a:r>
              <a:rPr sz="1400" spc="46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dan</a:t>
            </a:r>
            <a:r>
              <a:rPr sz="1400" spc="459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sumber</a:t>
            </a:r>
            <a:r>
              <a:rPr sz="1400" spc="46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belajar </a:t>
            </a:r>
            <a:r>
              <a:rPr sz="1400" dirty="0">
                <a:latin typeface="Arial MT"/>
                <a:cs typeface="Arial MT"/>
              </a:rPr>
              <a:t>seperti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buku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dan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narasumber.</a:t>
            </a:r>
            <a:endParaRPr sz="1400">
              <a:latin typeface="Arial MT"/>
              <a:cs typeface="Arial MT"/>
            </a:endParaRPr>
          </a:p>
          <a:p>
            <a:pPr marL="241300" indent="-228600" algn="just">
              <a:lnSpc>
                <a:spcPct val="100000"/>
              </a:lnSpc>
              <a:buAutoNum type="arabicPeriod" startAt="2"/>
              <a:tabLst>
                <a:tab pos="241300" algn="l"/>
              </a:tabLst>
            </a:pPr>
            <a:r>
              <a:rPr sz="1400" dirty="0">
                <a:latin typeface="Arial MT"/>
                <a:cs typeface="Arial MT"/>
              </a:rPr>
              <a:t>Bahan</a:t>
            </a:r>
            <a:r>
              <a:rPr sz="1400" spc="40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kajian</a:t>
            </a:r>
            <a:r>
              <a:rPr sz="1400" spc="45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yang</a:t>
            </a:r>
            <a:r>
              <a:rPr sz="1400" spc="4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diajarkan</a:t>
            </a:r>
            <a:r>
              <a:rPr sz="1400" spc="40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harus</a:t>
            </a:r>
            <a:r>
              <a:rPr sz="1400" spc="434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bersifat</a:t>
            </a:r>
            <a:r>
              <a:rPr sz="1400" spc="40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utuh</a:t>
            </a:r>
            <a:r>
              <a:rPr sz="1400" spc="409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(mengacu</a:t>
            </a:r>
            <a:endParaRPr sz="1400">
              <a:latin typeface="Arial MT"/>
              <a:cs typeface="Arial MT"/>
            </a:endParaRPr>
          </a:p>
          <a:p>
            <a:pPr marL="241300" algn="just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 MT"/>
                <a:cs typeface="Arial MT"/>
              </a:rPr>
              <a:t>pada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tujuan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pembelajaran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yang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berguna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dan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bermakna).</a:t>
            </a:r>
            <a:endParaRPr sz="1400">
              <a:latin typeface="Arial MT"/>
              <a:cs typeface="Arial MT"/>
            </a:endParaRPr>
          </a:p>
          <a:p>
            <a:pPr marL="241300" indent="-228600" algn="just">
              <a:lnSpc>
                <a:spcPct val="100000"/>
              </a:lnSpc>
              <a:buAutoNum type="arabicPeriod" startAt="5"/>
              <a:tabLst>
                <a:tab pos="241300" algn="l"/>
              </a:tabLst>
            </a:pPr>
            <a:r>
              <a:rPr sz="1400" dirty="0">
                <a:latin typeface="Arial MT"/>
                <a:cs typeface="Arial MT"/>
              </a:rPr>
              <a:t>Alokasi</a:t>
            </a:r>
            <a:r>
              <a:rPr sz="1400" spc="70" dirty="0">
                <a:latin typeface="Arial MT"/>
                <a:cs typeface="Arial MT"/>
              </a:rPr>
              <a:t>  </a:t>
            </a:r>
            <a:r>
              <a:rPr sz="1400" dirty="0">
                <a:latin typeface="Arial MT"/>
                <a:cs typeface="Arial MT"/>
              </a:rPr>
              <a:t>waktu</a:t>
            </a:r>
            <a:r>
              <a:rPr sz="1400" spc="55" dirty="0">
                <a:latin typeface="Arial MT"/>
                <a:cs typeface="Arial MT"/>
              </a:rPr>
              <a:t>  </a:t>
            </a:r>
            <a:r>
              <a:rPr sz="1400" dirty="0">
                <a:latin typeface="Arial MT"/>
                <a:cs typeface="Arial MT"/>
              </a:rPr>
              <a:t>memperhatikan</a:t>
            </a:r>
            <a:r>
              <a:rPr sz="1400" spc="65" dirty="0">
                <a:latin typeface="Arial MT"/>
                <a:cs typeface="Arial MT"/>
              </a:rPr>
              <a:t>  </a:t>
            </a:r>
            <a:r>
              <a:rPr sz="1400" dirty="0">
                <a:latin typeface="Arial MT"/>
                <a:cs typeface="Arial MT"/>
              </a:rPr>
              <a:t>jumlah</a:t>
            </a:r>
            <a:r>
              <a:rPr sz="1400" spc="55" dirty="0">
                <a:latin typeface="Arial MT"/>
                <a:cs typeface="Arial MT"/>
              </a:rPr>
              <a:t>  </a:t>
            </a:r>
            <a:r>
              <a:rPr sz="1400" dirty="0">
                <a:solidFill>
                  <a:srgbClr val="333333"/>
                </a:solidFill>
                <a:latin typeface="Arial MT"/>
                <a:cs typeface="Arial MT"/>
              </a:rPr>
              <a:t>minggu</a:t>
            </a:r>
            <a:r>
              <a:rPr sz="1400" spc="70" dirty="0">
                <a:solidFill>
                  <a:srgbClr val="333333"/>
                </a:solidFill>
                <a:latin typeface="Arial MT"/>
                <a:cs typeface="Arial MT"/>
              </a:rPr>
              <a:t>  </a:t>
            </a:r>
            <a:r>
              <a:rPr sz="1400" dirty="0">
                <a:solidFill>
                  <a:srgbClr val="333333"/>
                </a:solidFill>
                <a:latin typeface="Arial MT"/>
                <a:cs typeface="Arial MT"/>
              </a:rPr>
              <a:t>efektif</a:t>
            </a:r>
            <a:r>
              <a:rPr sz="1400" spc="55" dirty="0">
                <a:solidFill>
                  <a:srgbClr val="333333"/>
                </a:solidFill>
                <a:latin typeface="Arial MT"/>
                <a:cs typeface="Arial MT"/>
              </a:rPr>
              <a:t>  </a:t>
            </a:r>
            <a:r>
              <a:rPr sz="1400" spc="-10" dirty="0">
                <a:solidFill>
                  <a:srgbClr val="333333"/>
                </a:solidFill>
                <a:latin typeface="Arial MT"/>
                <a:cs typeface="Arial MT"/>
              </a:rPr>
              <a:t>untuk</a:t>
            </a:r>
            <a:endParaRPr sz="1400">
              <a:latin typeface="Arial MT"/>
              <a:cs typeface="Arial MT"/>
            </a:endParaRPr>
          </a:p>
          <a:p>
            <a:pPr marL="241300" algn="just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 MT"/>
                <a:cs typeface="Arial MT"/>
              </a:rPr>
              <a:t>mata</a:t>
            </a:r>
            <a:r>
              <a:rPr sz="1400" spc="-7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333333"/>
                </a:solidFill>
                <a:latin typeface="Arial MT"/>
                <a:cs typeface="Arial MT"/>
              </a:rPr>
              <a:t>pelajaran</a:t>
            </a:r>
            <a:r>
              <a:rPr sz="1400" spc="-2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333333"/>
                </a:solidFill>
                <a:latin typeface="Arial MT"/>
                <a:cs typeface="Arial MT"/>
              </a:rPr>
              <a:t>muatan</a:t>
            </a:r>
            <a:r>
              <a:rPr sz="1400" spc="-7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333333"/>
                </a:solidFill>
                <a:latin typeface="Arial MT"/>
                <a:cs typeface="Arial MT"/>
              </a:rPr>
              <a:t>lokal</a:t>
            </a:r>
            <a:r>
              <a:rPr sz="1400" spc="-5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333333"/>
                </a:solidFill>
                <a:latin typeface="Arial MT"/>
                <a:cs typeface="Arial MT"/>
              </a:rPr>
              <a:t>setiap</a:t>
            </a:r>
            <a:r>
              <a:rPr sz="1400" spc="-2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333333"/>
                </a:solidFill>
                <a:latin typeface="Arial MT"/>
                <a:cs typeface="Arial MT"/>
              </a:rPr>
              <a:t>waktunya.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4458" y="4312411"/>
            <a:ext cx="3793490" cy="4394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spc="-10" dirty="0">
                <a:latin typeface="Arial MT"/>
                <a:cs typeface="Arial MT"/>
              </a:rPr>
              <a:t>Sumber:</a:t>
            </a:r>
            <a:endParaRPr sz="90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</a:pPr>
            <a:r>
              <a:rPr sz="900" u="sng" spc="-9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http://sweetcher.blogspot.com/2012/10/pengembangan-</a:t>
            </a:r>
            <a:r>
              <a:rPr sz="900" u="sng" spc="-9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muatan-</a:t>
            </a:r>
            <a:r>
              <a:rPr sz="900" u="sng" spc="-7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lokal.htm</a:t>
            </a:r>
            <a:r>
              <a:rPr sz="900" spc="-75" dirty="0">
                <a:solidFill>
                  <a:srgbClr val="607985"/>
                </a:solidFill>
                <a:latin typeface="Arial MT"/>
                <a:cs typeface="Arial MT"/>
                <a:hlinkClick r:id="rId2"/>
              </a:rPr>
              <a:t>l</a:t>
            </a:r>
            <a:r>
              <a:rPr sz="900" spc="200" dirty="0">
                <a:solidFill>
                  <a:srgbClr val="607985"/>
                </a:solidFill>
                <a:latin typeface="Arial MT"/>
                <a:cs typeface="Arial MT"/>
              </a:rPr>
              <a:t> </a:t>
            </a:r>
            <a:r>
              <a:rPr sz="900" spc="-80" dirty="0">
                <a:latin typeface="Arial MT"/>
                <a:cs typeface="Arial MT"/>
              </a:rPr>
              <a:t>(diakses</a:t>
            </a:r>
            <a:r>
              <a:rPr sz="900" spc="285" dirty="0">
                <a:latin typeface="Arial MT"/>
                <a:cs typeface="Arial MT"/>
              </a:rPr>
              <a:t> </a:t>
            </a:r>
            <a:r>
              <a:rPr sz="900" spc="-60" dirty="0">
                <a:latin typeface="Arial MT"/>
                <a:cs typeface="Arial MT"/>
              </a:rPr>
              <a:t>tanggal</a:t>
            </a:r>
            <a:r>
              <a:rPr sz="900" spc="500" dirty="0">
                <a:latin typeface="Arial MT"/>
                <a:cs typeface="Arial MT"/>
              </a:rPr>
              <a:t> </a:t>
            </a:r>
            <a:r>
              <a:rPr sz="900" spc="-100" dirty="0">
                <a:latin typeface="Arial MT"/>
                <a:cs typeface="Arial MT"/>
              </a:rPr>
              <a:t>29</a:t>
            </a:r>
            <a:r>
              <a:rPr sz="900" spc="-25" dirty="0">
                <a:latin typeface="Arial MT"/>
                <a:cs typeface="Arial MT"/>
              </a:rPr>
              <a:t> </a:t>
            </a:r>
            <a:r>
              <a:rPr sz="900" spc="-90" dirty="0">
                <a:latin typeface="Arial MT"/>
                <a:cs typeface="Arial MT"/>
              </a:rPr>
              <a:t>Maret</a:t>
            </a:r>
            <a:r>
              <a:rPr sz="900" spc="-25" dirty="0">
                <a:latin typeface="Arial MT"/>
                <a:cs typeface="Arial MT"/>
              </a:rPr>
              <a:t> </a:t>
            </a:r>
            <a:r>
              <a:rPr sz="900" spc="-90" dirty="0">
                <a:latin typeface="Arial MT"/>
                <a:cs typeface="Arial MT"/>
              </a:rPr>
              <a:t>2022,</a:t>
            </a:r>
            <a:r>
              <a:rPr sz="900" spc="-25" dirty="0">
                <a:latin typeface="Arial MT"/>
                <a:cs typeface="Arial MT"/>
              </a:rPr>
              <a:t> </a:t>
            </a:r>
            <a:r>
              <a:rPr sz="900" spc="-85" dirty="0">
                <a:latin typeface="Arial MT"/>
                <a:cs typeface="Arial MT"/>
              </a:rPr>
              <a:t>pukul</a:t>
            </a:r>
            <a:r>
              <a:rPr sz="900" spc="-30" dirty="0">
                <a:latin typeface="Arial MT"/>
                <a:cs typeface="Arial MT"/>
              </a:rPr>
              <a:t> </a:t>
            </a:r>
            <a:r>
              <a:rPr sz="900" spc="-85" dirty="0">
                <a:latin typeface="Arial MT"/>
                <a:cs typeface="Arial MT"/>
              </a:rPr>
              <a:t>18.44</a:t>
            </a:r>
            <a:r>
              <a:rPr sz="900" spc="-20" dirty="0">
                <a:latin typeface="Arial MT"/>
                <a:cs typeface="Arial MT"/>
              </a:rPr>
              <a:t> WIB)</a:t>
            </a:r>
            <a:endParaRPr sz="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9167" y="697991"/>
            <a:ext cx="4340860" cy="719455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63500" rIns="0" bIns="0" rtlCol="0">
            <a:spAutoFit/>
          </a:bodyPr>
          <a:lstStyle/>
          <a:p>
            <a:pPr marL="286385">
              <a:lnSpc>
                <a:spcPct val="100000"/>
              </a:lnSpc>
              <a:spcBef>
                <a:spcPts val="500"/>
              </a:spcBef>
            </a:pPr>
            <a:r>
              <a:rPr sz="1800" dirty="0">
                <a:latin typeface="Arial Black"/>
                <a:cs typeface="Arial Black"/>
              </a:rPr>
              <a:t>POLA</a:t>
            </a:r>
            <a:r>
              <a:rPr sz="1800" spc="-55" dirty="0">
                <a:latin typeface="Arial Black"/>
                <a:cs typeface="Arial Black"/>
              </a:rPr>
              <a:t> </a:t>
            </a:r>
            <a:r>
              <a:rPr sz="1800" dirty="0">
                <a:latin typeface="Arial Black"/>
                <a:cs typeface="Arial Black"/>
              </a:rPr>
              <a:t>PENGEMBANGAN</a:t>
            </a:r>
            <a:r>
              <a:rPr sz="1800" spc="10" dirty="0">
                <a:latin typeface="Arial Black"/>
                <a:cs typeface="Arial Black"/>
              </a:rPr>
              <a:t> </a:t>
            </a:r>
            <a:r>
              <a:rPr sz="1800" spc="-20" dirty="0">
                <a:latin typeface="Arial Black"/>
                <a:cs typeface="Arial Black"/>
              </a:rPr>
              <a:t>MATA</a:t>
            </a:r>
            <a:endParaRPr sz="1800">
              <a:latin typeface="Arial Black"/>
              <a:cs typeface="Arial Black"/>
            </a:endParaRPr>
          </a:p>
          <a:p>
            <a:pPr marL="338455">
              <a:lnSpc>
                <a:spcPct val="100000"/>
              </a:lnSpc>
            </a:pPr>
            <a:r>
              <a:rPr sz="1800" dirty="0">
                <a:latin typeface="Arial Black"/>
                <a:cs typeface="Arial Black"/>
              </a:rPr>
              <a:t>PELAJARAN</a:t>
            </a:r>
            <a:r>
              <a:rPr sz="1800" spc="-40" dirty="0">
                <a:latin typeface="Arial Black"/>
                <a:cs typeface="Arial Black"/>
              </a:rPr>
              <a:t> </a:t>
            </a:r>
            <a:r>
              <a:rPr sz="1800" dirty="0">
                <a:latin typeface="Arial Black"/>
                <a:cs typeface="Arial Black"/>
              </a:rPr>
              <a:t>MUATAN</a:t>
            </a:r>
            <a:r>
              <a:rPr sz="1800" spc="-35" dirty="0">
                <a:latin typeface="Arial Black"/>
                <a:cs typeface="Arial Black"/>
              </a:rPr>
              <a:t> </a:t>
            </a:r>
            <a:r>
              <a:rPr sz="1800" spc="-10" dirty="0">
                <a:latin typeface="Arial Black"/>
                <a:cs typeface="Arial Black"/>
              </a:rPr>
              <a:t>LOKAL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91942" y="1474165"/>
            <a:ext cx="5022850" cy="79311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93065" marR="5080" indent="-381000" algn="just">
              <a:lnSpc>
                <a:spcPct val="94400"/>
              </a:lnSpc>
              <a:spcBef>
                <a:spcPts val="260"/>
              </a:spcBef>
            </a:pPr>
            <a:r>
              <a:rPr sz="2400" dirty="0">
                <a:solidFill>
                  <a:srgbClr val="A0BDCC"/>
                </a:solidFill>
                <a:latin typeface="Cambria Math"/>
                <a:cs typeface="Cambria Math"/>
              </a:rPr>
              <a:t>◎</a:t>
            </a:r>
            <a:r>
              <a:rPr sz="2400" spc="405" dirty="0">
                <a:solidFill>
                  <a:srgbClr val="A0BDCC"/>
                </a:solidFill>
                <a:latin typeface="Cambria Math"/>
                <a:cs typeface="Cambria Math"/>
              </a:rPr>
              <a:t> </a:t>
            </a:r>
            <a:r>
              <a:rPr sz="1400" dirty="0">
                <a:latin typeface="Arial MT"/>
                <a:cs typeface="Arial MT"/>
              </a:rPr>
              <a:t>Mengidentifikasi</a:t>
            </a:r>
            <a:r>
              <a:rPr sz="1400" spc="100" dirty="0">
                <a:latin typeface="Arial MT"/>
                <a:cs typeface="Arial MT"/>
              </a:rPr>
              <a:t>  </a:t>
            </a:r>
            <a:r>
              <a:rPr sz="1400" dirty="0">
                <a:latin typeface="Arial MT"/>
                <a:cs typeface="Arial MT"/>
              </a:rPr>
              <a:t>keadaan</a:t>
            </a:r>
            <a:r>
              <a:rPr sz="1400" spc="95" dirty="0">
                <a:latin typeface="Arial MT"/>
                <a:cs typeface="Arial MT"/>
              </a:rPr>
              <a:t>  </a:t>
            </a:r>
            <a:r>
              <a:rPr sz="1400" dirty="0">
                <a:latin typeface="Arial MT"/>
                <a:cs typeface="Arial MT"/>
              </a:rPr>
              <a:t>dan</a:t>
            </a:r>
            <a:r>
              <a:rPr sz="1400" spc="90" dirty="0">
                <a:latin typeface="Arial MT"/>
                <a:cs typeface="Arial MT"/>
              </a:rPr>
              <a:t>  </a:t>
            </a:r>
            <a:r>
              <a:rPr sz="1400" dirty="0">
                <a:latin typeface="Arial MT"/>
                <a:cs typeface="Arial MT"/>
              </a:rPr>
              <a:t>kebutuhan</a:t>
            </a:r>
            <a:r>
              <a:rPr sz="1400" spc="100" dirty="0">
                <a:latin typeface="Arial MT"/>
                <a:cs typeface="Arial MT"/>
              </a:rPr>
              <a:t>  </a:t>
            </a:r>
            <a:r>
              <a:rPr sz="1400" dirty="0">
                <a:latin typeface="Arial MT"/>
                <a:cs typeface="Arial MT"/>
              </a:rPr>
              <a:t>daerah:</a:t>
            </a:r>
            <a:r>
              <a:rPr sz="1400" spc="260" dirty="0">
                <a:latin typeface="Arial MT"/>
                <a:cs typeface="Arial MT"/>
              </a:rPr>
              <a:t>   </a:t>
            </a:r>
            <a:r>
              <a:rPr sz="1400" spc="-25" dirty="0">
                <a:latin typeface="Arial MT"/>
                <a:cs typeface="Arial MT"/>
              </a:rPr>
              <a:t>a) </a:t>
            </a:r>
            <a:r>
              <a:rPr sz="1400" dirty="0">
                <a:latin typeface="Arial MT"/>
                <a:cs typeface="Arial MT"/>
              </a:rPr>
              <a:t>rencana</a:t>
            </a:r>
            <a:r>
              <a:rPr sz="1400" spc="240" dirty="0">
                <a:latin typeface="Arial MT"/>
                <a:cs typeface="Arial MT"/>
              </a:rPr>
              <a:t>   </a:t>
            </a:r>
            <a:r>
              <a:rPr sz="1400" dirty="0">
                <a:latin typeface="Arial MT"/>
                <a:cs typeface="Arial MT"/>
              </a:rPr>
              <a:t>pembangunan</a:t>
            </a:r>
            <a:r>
              <a:rPr sz="1400" spc="250" dirty="0">
                <a:latin typeface="Arial MT"/>
                <a:cs typeface="Arial MT"/>
              </a:rPr>
              <a:t>   </a:t>
            </a:r>
            <a:r>
              <a:rPr sz="1400" dirty="0">
                <a:latin typeface="Arial MT"/>
                <a:cs typeface="Arial MT"/>
              </a:rPr>
              <a:t>daerah</a:t>
            </a:r>
            <a:r>
              <a:rPr sz="1400" spc="254" dirty="0">
                <a:latin typeface="Arial MT"/>
                <a:cs typeface="Arial MT"/>
              </a:rPr>
              <a:t>   </a:t>
            </a:r>
            <a:r>
              <a:rPr sz="1400" dirty="0">
                <a:latin typeface="Arial MT"/>
                <a:cs typeface="Arial MT"/>
              </a:rPr>
              <a:t>bersangkutan;</a:t>
            </a:r>
            <a:r>
              <a:rPr sz="1400" spc="245" dirty="0">
                <a:latin typeface="Arial MT"/>
                <a:cs typeface="Arial MT"/>
              </a:rPr>
              <a:t>   </a:t>
            </a:r>
            <a:r>
              <a:rPr sz="1400" spc="-25" dirty="0">
                <a:latin typeface="Arial MT"/>
                <a:cs typeface="Arial MT"/>
              </a:rPr>
              <a:t>b) </a:t>
            </a:r>
            <a:r>
              <a:rPr sz="1400" dirty="0">
                <a:latin typeface="Arial MT"/>
                <a:cs typeface="Arial MT"/>
              </a:rPr>
              <a:t>pengembangan</a:t>
            </a:r>
            <a:r>
              <a:rPr sz="1400" spc="2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ketenagakerjaan,</a:t>
            </a:r>
            <a:r>
              <a:rPr sz="1400" spc="204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c)</a:t>
            </a:r>
            <a:r>
              <a:rPr sz="1400" spc="204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aspirasi</a:t>
            </a:r>
            <a:r>
              <a:rPr sz="1400" spc="204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masyarakat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96405" y="2243073"/>
            <a:ext cx="181863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76580" algn="l"/>
              </a:tabLst>
            </a:pPr>
            <a:r>
              <a:rPr sz="1400" spc="-25" dirty="0">
                <a:latin typeface="Arial MT"/>
                <a:cs typeface="Arial MT"/>
              </a:rPr>
              <a:t>dan</a:t>
            </a:r>
            <a:r>
              <a:rPr sz="1400" dirty="0">
                <a:latin typeface="Arial MT"/>
                <a:cs typeface="Arial MT"/>
              </a:rPr>
              <a:t>	</a:t>
            </a:r>
            <a:r>
              <a:rPr sz="1400" spc="-10" dirty="0">
                <a:latin typeface="Arial MT"/>
                <a:cs typeface="Arial MT"/>
              </a:rPr>
              <a:t>pengembangan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1" y="2243073"/>
            <a:ext cx="3300095" cy="451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  <a:tabLst>
                <a:tab pos="1055370" algn="l"/>
                <a:tab pos="1225550" algn="l"/>
                <a:tab pos="1713864" algn="l"/>
                <a:tab pos="2186305" algn="l"/>
                <a:tab pos="2439670" algn="l"/>
              </a:tabLst>
            </a:pPr>
            <a:r>
              <a:rPr sz="1400" spc="-10" dirty="0">
                <a:latin typeface="Arial MT"/>
                <a:cs typeface="Arial MT"/>
              </a:rPr>
              <a:t>mengenai</a:t>
            </a:r>
            <a:r>
              <a:rPr sz="1400" dirty="0">
                <a:latin typeface="Arial MT"/>
                <a:cs typeface="Arial MT"/>
              </a:rPr>
              <a:t>	</a:t>
            </a:r>
            <a:r>
              <a:rPr sz="1400" spc="-10" dirty="0">
                <a:latin typeface="Arial MT"/>
                <a:cs typeface="Arial MT"/>
              </a:rPr>
              <a:t>pelestarian</a:t>
            </a:r>
            <a:r>
              <a:rPr sz="1400" dirty="0">
                <a:latin typeface="Arial MT"/>
                <a:cs typeface="Arial MT"/>
              </a:rPr>
              <a:t>	</a:t>
            </a:r>
            <a:r>
              <a:rPr sz="1400" spc="-20" dirty="0">
                <a:latin typeface="Arial MT"/>
                <a:cs typeface="Arial MT"/>
              </a:rPr>
              <a:t>alam </a:t>
            </a:r>
            <a:r>
              <a:rPr sz="1400" spc="-10" dirty="0">
                <a:latin typeface="Arial MT"/>
                <a:cs typeface="Arial MT"/>
              </a:rPr>
              <a:t>daerahnya,</a:t>
            </a:r>
            <a:r>
              <a:rPr sz="1400" dirty="0">
                <a:latin typeface="Arial MT"/>
                <a:cs typeface="Arial MT"/>
              </a:rPr>
              <a:t>		</a:t>
            </a:r>
            <a:r>
              <a:rPr sz="1400" spc="-25" dirty="0">
                <a:latin typeface="Arial MT"/>
                <a:cs typeface="Arial MT"/>
              </a:rPr>
              <a:t>d)</a:t>
            </a:r>
            <a:r>
              <a:rPr sz="1400" dirty="0">
                <a:latin typeface="Arial MT"/>
                <a:cs typeface="Arial MT"/>
              </a:rPr>
              <a:t>	</a:t>
            </a:r>
            <a:r>
              <a:rPr sz="1400" spc="-20" dirty="0">
                <a:latin typeface="Arial MT"/>
                <a:cs typeface="Arial MT"/>
              </a:rPr>
              <a:t>serta</a:t>
            </a:r>
            <a:r>
              <a:rPr sz="1400" dirty="0">
                <a:latin typeface="Arial MT"/>
                <a:cs typeface="Arial MT"/>
              </a:rPr>
              <a:t>		</a:t>
            </a:r>
            <a:r>
              <a:rPr sz="1400" spc="-10" dirty="0">
                <a:latin typeface="Arial MT"/>
                <a:cs typeface="Arial MT"/>
              </a:rPr>
              <a:t>konservasi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6947" y="2456433"/>
            <a:ext cx="10388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28980" algn="l"/>
              </a:tabLst>
            </a:pPr>
            <a:r>
              <a:rPr sz="1400" spc="-20" dirty="0">
                <a:latin typeface="Arial MT"/>
                <a:cs typeface="Arial MT"/>
              </a:rPr>
              <a:t>alam</a:t>
            </a:r>
            <a:r>
              <a:rPr sz="1400" dirty="0">
                <a:latin typeface="Arial MT"/>
                <a:cs typeface="Arial MT"/>
              </a:rPr>
              <a:t>	</a:t>
            </a:r>
            <a:r>
              <a:rPr sz="1400" spc="-25" dirty="0">
                <a:latin typeface="Arial MT"/>
                <a:cs typeface="Arial MT"/>
              </a:rPr>
              <a:t>dan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28189" y="2669489"/>
            <a:ext cx="6325870" cy="1911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57325">
              <a:lnSpc>
                <a:spcPts val="1180"/>
              </a:lnSpc>
              <a:spcBef>
                <a:spcPts val="95"/>
              </a:spcBef>
            </a:pPr>
            <a:r>
              <a:rPr sz="1400" spc="-10" dirty="0">
                <a:latin typeface="Arial MT"/>
                <a:cs typeface="Arial MT"/>
              </a:rPr>
              <a:t>pemberdayaannya.</a:t>
            </a:r>
            <a:endParaRPr sz="1400">
              <a:latin typeface="Arial MT"/>
              <a:cs typeface="Arial MT"/>
            </a:endParaRPr>
          </a:p>
          <a:p>
            <a:pPr marL="1076325">
              <a:lnSpc>
                <a:spcPts val="2280"/>
              </a:lnSpc>
            </a:pPr>
            <a:r>
              <a:rPr sz="2400" dirty="0">
                <a:solidFill>
                  <a:srgbClr val="A0BDCC"/>
                </a:solidFill>
                <a:latin typeface="Cambria Math"/>
                <a:cs typeface="Cambria Math"/>
              </a:rPr>
              <a:t>◎</a:t>
            </a:r>
            <a:r>
              <a:rPr sz="2400" spc="385" dirty="0">
                <a:solidFill>
                  <a:srgbClr val="A0BDCC"/>
                </a:solidFill>
                <a:latin typeface="Cambria Math"/>
                <a:cs typeface="Cambria Math"/>
              </a:rPr>
              <a:t> </a:t>
            </a:r>
            <a:r>
              <a:rPr sz="1400" dirty="0">
                <a:latin typeface="Arial MT"/>
                <a:cs typeface="Arial MT"/>
              </a:rPr>
              <a:t>Menentukan</a:t>
            </a:r>
            <a:r>
              <a:rPr sz="1400" spc="18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fungsi</a:t>
            </a:r>
            <a:r>
              <a:rPr sz="1400" spc="2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dan</a:t>
            </a:r>
            <a:r>
              <a:rPr sz="1400" spc="20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susunan</a:t>
            </a:r>
            <a:r>
              <a:rPr sz="1400" spc="204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atau</a:t>
            </a:r>
            <a:r>
              <a:rPr sz="1400" spc="204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komposisi</a:t>
            </a:r>
            <a:r>
              <a:rPr sz="1400" spc="19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muatan</a:t>
            </a:r>
            <a:endParaRPr sz="1400">
              <a:latin typeface="Arial MT"/>
              <a:cs typeface="Arial MT"/>
            </a:endParaRPr>
          </a:p>
          <a:p>
            <a:pPr marL="1457325" algn="just">
              <a:lnSpc>
                <a:spcPts val="1580"/>
              </a:lnSpc>
            </a:pPr>
            <a:r>
              <a:rPr sz="1400" dirty="0">
                <a:latin typeface="Arial MT"/>
                <a:cs typeface="Arial MT"/>
              </a:rPr>
              <a:t>lokal:</a:t>
            </a:r>
            <a:r>
              <a:rPr sz="1400" spc="130" dirty="0">
                <a:latin typeface="Arial MT"/>
                <a:cs typeface="Arial MT"/>
              </a:rPr>
              <a:t>  </a:t>
            </a:r>
            <a:r>
              <a:rPr sz="1400" dirty="0">
                <a:latin typeface="Arial MT"/>
                <a:cs typeface="Arial MT"/>
              </a:rPr>
              <a:t>melestarikan</a:t>
            </a:r>
            <a:r>
              <a:rPr sz="1400" spc="130" dirty="0">
                <a:latin typeface="Arial MT"/>
                <a:cs typeface="Arial MT"/>
              </a:rPr>
              <a:t>  </a:t>
            </a:r>
            <a:r>
              <a:rPr sz="1400" dirty="0">
                <a:latin typeface="Arial MT"/>
                <a:cs typeface="Arial MT"/>
              </a:rPr>
              <a:t>dan</a:t>
            </a:r>
            <a:r>
              <a:rPr sz="1400" spc="125" dirty="0">
                <a:latin typeface="Arial MT"/>
                <a:cs typeface="Arial MT"/>
              </a:rPr>
              <a:t>  </a:t>
            </a:r>
            <a:r>
              <a:rPr sz="1400" dirty="0">
                <a:latin typeface="Arial MT"/>
                <a:cs typeface="Arial MT"/>
              </a:rPr>
              <a:t>mengembangkan</a:t>
            </a:r>
            <a:r>
              <a:rPr sz="1400" spc="125" dirty="0">
                <a:latin typeface="Arial MT"/>
                <a:cs typeface="Arial MT"/>
              </a:rPr>
              <a:t>  </a:t>
            </a:r>
            <a:r>
              <a:rPr sz="1400" spc="-10" dirty="0">
                <a:latin typeface="Arial MT"/>
                <a:cs typeface="Arial MT"/>
              </a:rPr>
              <a:t>kebudayaan</a:t>
            </a:r>
            <a:endParaRPr sz="1400">
              <a:latin typeface="Arial MT"/>
              <a:cs typeface="Arial MT"/>
            </a:endParaRPr>
          </a:p>
          <a:p>
            <a:pPr marL="1457325" marR="243840" algn="just">
              <a:lnSpc>
                <a:spcPct val="100000"/>
              </a:lnSpc>
            </a:pPr>
            <a:r>
              <a:rPr sz="1400" dirty="0">
                <a:latin typeface="Arial MT"/>
                <a:cs typeface="Arial MT"/>
              </a:rPr>
              <a:t>daerah,</a:t>
            </a:r>
            <a:r>
              <a:rPr sz="1400" spc="24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meningkatkan</a:t>
            </a:r>
            <a:r>
              <a:rPr sz="1400" spc="24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keterampilan</a:t>
            </a:r>
            <a:r>
              <a:rPr sz="1400" spc="26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di</a:t>
            </a:r>
            <a:r>
              <a:rPr sz="1400" spc="25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bidang</a:t>
            </a:r>
            <a:r>
              <a:rPr sz="1400" spc="26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pekerjaan </a:t>
            </a:r>
            <a:r>
              <a:rPr sz="1400" dirty="0">
                <a:latin typeface="Arial MT"/>
                <a:cs typeface="Arial MT"/>
              </a:rPr>
              <a:t>tertentu;</a:t>
            </a:r>
            <a:r>
              <a:rPr sz="1400" spc="484" dirty="0">
                <a:latin typeface="Arial MT"/>
                <a:cs typeface="Arial MT"/>
              </a:rPr>
              <a:t>  </a:t>
            </a:r>
            <a:r>
              <a:rPr sz="1400" dirty="0">
                <a:latin typeface="Arial MT"/>
                <a:cs typeface="Arial MT"/>
              </a:rPr>
              <a:t>meningkatkan</a:t>
            </a:r>
            <a:r>
              <a:rPr sz="1400" spc="495" dirty="0">
                <a:latin typeface="Arial MT"/>
                <a:cs typeface="Arial MT"/>
              </a:rPr>
              <a:t>  </a:t>
            </a:r>
            <a:r>
              <a:rPr sz="1400" dirty="0">
                <a:latin typeface="Arial MT"/>
                <a:cs typeface="Arial MT"/>
              </a:rPr>
              <a:t>kemampuan</a:t>
            </a:r>
            <a:r>
              <a:rPr sz="1400" spc="484" dirty="0">
                <a:latin typeface="Arial MT"/>
                <a:cs typeface="Arial MT"/>
              </a:rPr>
              <a:t>  </a:t>
            </a:r>
            <a:r>
              <a:rPr sz="1400" spc="-10" dirty="0">
                <a:latin typeface="Arial MT"/>
                <a:cs typeface="Arial MT"/>
              </a:rPr>
              <a:t>berwiraswasta; </a:t>
            </a:r>
            <a:r>
              <a:rPr sz="1400" dirty="0">
                <a:latin typeface="Arial MT"/>
                <a:cs typeface="Arial MT"/>
              </a:rPr>
              <a:t>meningkatkan</a:t>
            </a:r>
            <a:r>
              <a:rPr sz="1400" spc="229" dirty="0">
                <a:latin typeface="Arial MT"/>
                <a:cs typeface="Arial MT"/>
              </a:rPr>
              <a:t>   </a:t>
            </a:r>
            <a:r>
              <a:rPr sz="1400" dirty="0">
                <a:latin typeface="Arial MT"/>
                <a:cs typeface="Arial MT"/>
              </a:rPr>
              <a:t>penguasaan</a:t>
            </a:r>
            <a:r>
              <a:rPr sz="1400" spc="235" dirty="0">
                <a:latin typeface="Arial MT"/>
                <a:cs typeface="Arial MT"/>
              </a:rPr>
              <a:t>   </a:t>
            </a:r>
            <a:r>
              <a:rPr sz="1400" dirty="0">
                <a:latin typeface="Arial MT"/>
                <a:cs typeface="Arial MT"/>
              </a:rPr>
              <a:t>bahasa</a:t>
            </a:r>
            <a:r>
              <a:rPr sz="1400" spc="240" dirty="0">
                <a:latin typeface="Arial MT"/>
                <a:cs typeface="Arial MT"/>
              </a:rPr>
              <a:t>   </a:t>
            </a:r>
            <a:r>
              <a:rPr sz="1400" dirty="0">
                <a:latin typeface="Arial MT"/>
                <a:cs typeface="Arial MT"/>
              </a:rPr>
              <a:t>Inggris</a:t>
            </a:r>
            <a:r>
              <a:rPr sz="1400" spc="235" dirty="0">
                <a:latin typeface="Arial MT"/>
                <a:cs typeface="Arial MT"/>
              </a:rPr>
              <a:t>   </a:t>
            </a:r>
            <a:r>
              <a:rPr sz="1400" spc="-10" dirty="0">
                <a:latin typeface="Arial MT"/>
                <a:cs typeface="Arial MT"/>
              </a:rPr>
              <a:t>untuk </a:t>
            </a:r>
            <a:r>
              <a:rPr sz="1400" dirty="0">
                <a:latin typeface="Arial MT"/>
                <a:cs typeface="Arial MT"/>
              </a:rPr>
              <a:t>keperluan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sehari-</a:t>
            </a:r>
            <a:r>
              <a:rPr sz="1400" spc="-10" dirty="0">
                <a:latin typeface="Arial MT"/>
                <a:cs typeface="Arial MT"/>
              </a:rPr>
              <a:t>hari.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100" spc="-10" dirty="0">
                <a:latin typeface="Arial MT"/>
                <a:cs typeface="Arial MT"/>
              </a:rPr>
              <a:t>Sumber: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100" u="sng" spc="-11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http://sweetcher.blogspot.com/2012/10/pengembangan-</a:t>
            </a:r>
            <a:r>
              <a:rPr sz="1100" u="sng" spc="-114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muatan-</a:t>
            </a:r>
            <a:r>
              <a:rPr sz="1100" u="sng" spc="-10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lokal.htm</a:t>
            </a:r>
            <a:r>
              <a:rPr sz="1100" spc="-100" dirty="0">
                <a:solidFill>
                  <a:srgbClr val="607985"/>
                </a:solidFill>
                <a:latin typeface="Arial MT"/>
                <a:cs typeface="Arial MT"/>
                <a:hlinkClick r:id="rId2"/>
              </a:rPr>
              <a:t>l</a:t>
            </a:r>
            <a:r>
              <a:rPr sz="1100" spc="15" dirty="0">
                <a:solidFill>
                  <a:srgbClr val="607985"/>
                </a:solidFill>
                <a:latin typeface="Arial MT"/>
                <a:cs typeface="Arial MT"/>
              </a:rPr>
              <a:t> </a:t>
            </a:r>
            <a:r>
              <a:rPr sz="1100" spc="-100" dirty="0">
                <a:latin typeface="Arial MT"/>
                <a:cs typeface="Arial MT"/>
              </a:rPr>
              <a:t>(diakses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100" dirty="0">
                <a:latin typeface="Arial MT"/>
                <a:cs typeface="Arial MT"/>
              </a:rPr>
              <a:t>tanggal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120" dirty="0">
                <a:latin typeface="Arial MT"/>
                <a:cs typeface="Arial MT"/>
              </a:rPr>
              <a:t>29</a:t>
            </a:r>
            <a:r>
              <a:rPr sz="1100" spc="30" dirty="0">
                <a:latin typeface="Arial MT"/>
                <a:cs typeface="Arial MT"/>
              </a:rPr>
              <a:t> </a:t>
            </a:r>
            <a:r>
              <a:rPr sz="1100" spc="-114" dirty="0">
                <a:latin typeface="Arial MT"/>
                <a:cs typeface="Arial MT"/>
              </a:rPr>
              <a:t>Maret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110" dirty="0">
                <a:latin typeface="Arial MT"/>
                <a:cs typeface="Arial MT"/>
              </a:rPr>
              <a:t>2022,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spc="-105" dirty="0">
                <a:latin typeface="Arial MT"/>
                <a:cs typeface="Arial MT"/>
              </a:rPr>
              <a:t>pukul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110" dirty="0">
                <a:latin typeface="Arial MT"/>
                <a:cs typeface="Arial MT"/>
              </a:rPr>
              <a:t>18.44</a:t>
            </a:r>
            <a:r>
              <a:rPr sz="1100" spc="25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WIB)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89120" y="0"/>
            <a:ext cx="365760" cy="186055"/>
          </a:xfrm>
          <a:custGeom>
            <a:avLst/>
            <a:gdLst/>
            <a:ahLst/>
            <a:cxnLst/>
            <a:rect l="l" t="t" r="r" b="b"/>
            <a:pathLst>
              <a:path w="365760" h="186055">
                <a:moveTo>
                  <a:pt x="0" y="185927"/>
                </a:moveTo>
                <a:lnTo>
                  <a:pt x="365760" y="185927"/>
                </a:lnTo>
                <a:lnTo>
                  <a:pt x="365760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FFFF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4769" y="895934"/>
            <a:ext cx="50082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dirty="0"/>
              <a:t>Pola</a:t>
            </a:r>
            <a:r>
              <a:rPr sz="2000" spc="-90" dirty="0"/>
              <a:t> </a:t>
            </a:r>
            <a:r>
              <a:rPr sz="2000" dirty="0"/>
              <a:t>pengembangan</a:t>
            </a:r>
            <a:r>
              <a:rPr sz="2000" spc="-5" dirty="0"/>
              <a:t> </a:t>
            </a:r>
            <a:r>
              <a:rPr sz="2000" dirty="0"/>
              <a:t>Mata</a:t>
            </a:r>
            <a:r>
              <a:rPr sz="2000" spc="-70" dirty="0"/>
              <a:t> </a:t>
            </a:r>
            <a:r>
              <a:rPr sz="2000" spc="-10" dirty="0"/>
              <a:t>Pelajaran</a:t>
            </a:r>
            <a:endParaRPr sz="2000"/>
          </a:p>
          <a:p>
            <a:pPr marL="12700">
              <a:lnSpc>
                <a:spcPct val="100000"/>
              </a:lnSpc>
            </a:pPr>
            <a:r>
              <a:rPr sz="2000" dirty="0"/>
              <a:t>Muatan</a:t>
            </a:r>
            <a:r>
              <a:rPr sz="2000" spc="-55" dirty="0"/>
              <a:t> </a:t>
            </a:r>
            <a:r>
              <a:rPr sz="2000" spc="-20" dirty="0"/>
              <a:t>Lokal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2020570" y="1902409"/>
            <a:ext cx="6326505" cy="24949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78560" indent="-171450" algn="just">
              <a:lnSpc>
                <a:spcPct val="100000"/>
              </a:lnSpc>
              <a:spcBef>
                <a:spcPts val="110"/>
              </a:spcBef>
              <a:buChar char="•"/>
              <a:tabLst>
                <a:tab pos="1178560" algn="l"/>
              </a:tabLst>
            </a:pPr>
            <a:r>
              <a:rPr sz="1600" dirty="0">
                <a:latin typeface="Arial MT"/>
                <a:cs typeface="Arial MT"/>
              </a:rPr>
              <a:t>Menentukan</a:t>
            </a:r>
            <a:r>
              <a:rPr sz="1600" spc="310" dirty="0">
                <a:latin typeface="Arial MT"/>
                <a:cs typeface="Arial MT"/>
              </a:rPr>
              <a:t>    </a:t>
            </a:r>
            <a:r>
              <a:rPr sz="1600" dirty="0">
                <a:latin typeface="Arial MT"/>
                <a:cs typeface="Arial MT"/>
              </a:rPr>
              <a:t>bahan</a:t>
            </a:r>
            <a:r>
              <a:rPr sz="1600" spc="310" dirty="0">
                <a:latin typeface="Arial MT"/>
                <a:cs typeface="Arial MT"/>
              </a:rPr>
              <a:t>    </a:t>
            </a:r>
            <a:r>
              <a:rPr sz="1600" dirty="0">
                <a:latin typeface="Arial MT"/>
                <a:cs typeface="Arial MT"/>
              </a:rPr>
              <a:t>kajian</a:t>
            </a:r>
            <a:r>
              <a:rPr sz="1600" spc="305" dirty="0">
                <a:latin typeface="Arial MT"/>
                <a:cs typeface="Arial MT"/>
              </a:rPr>
              <a:t>    </a:t>
            </a:r>
            <a:r>
              <a:rPr sz="1600" dirty="0">
                <a:latin typeface="Arial MT"/>
                <a:cs typeface="Arial MT"/>
              </a:rPr>
              <a:t>muatan</a:t>
            </a:r>
            <a:r>
              <a:rPr sz="1600" spc="305" dirty="0">
                <a:latin typeface="Arial MT"/>
                <a:cs typeface="Arial MT"/>
              </a:rPr>
              <a:t>    </a:t>
            </a:r>
            <a:r>
              <a:rPr sz="1600" spc="-10" dirty="0">
                <a:latin typeface="Arial MT"/>
                <a:cs typeface="Arial MT"/>
              </a:rPr>
              <a:t>lokal:</a:t>
            </a:r>
            <a:endParaRPr sz="1600">
              <a:latin typeface="Arial MT"/>
              <a:cs typeface="Arial MT"/>
            </a:endParaRPr>
          </a:p>
          <a:p>
            <a:pPr marL="1178560" marR="213360" algn="just">
              <a:lnSpc>
                <a:spcPct val="100000"/>
              </a:lnSpc>
            </a:pPr>
            <a:r>
              <a:rPr sz="1600" dirty="0">
                <a:latin typeface="Arial MT"/>
                <a:cs typeface="Arial MT"/>
              </a:rPr>
              <a:t>1)</a:t>
            </a:r>
            <a:r>
              <a:rPr sz="1600" spc="7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Kesesuaian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dengan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tingkat</a:t>
            </a:r>
            <a:r>
              <a:rPr sz="1600" spc="10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perkembangan</a:t>
            </a:r>
            <a:r>
              <a:rPr sz="1600" spc="7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peserta </a:t>
            </a:r>
            <a:r>
              <a:rPr sz="1600" dirty="0">
                <a:latin typeface="Arial MT"/>
                <a:cs typeface="Arial MT"/>
              </a:rPr>
              <a:t>didik;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2)</a:t>
            </a:r>
            <a:r>
              <a:rPr sz="1600" spc="26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Kemampuan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guru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dan</a:t>
            </a:r>
            <a:r>
              <a:rPr sz="1600" spc="26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ketersediaan</a:t>
            </a:r>
            <a:r>
              <a:rPr sz="1600" spc="27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tenaga </a:t>
            </a:r>
            <a:r>
              <a:rPr sz="1600" dirty="0">
                <a:latin typeface="Arial MT"/>
                <a:cs typeface="Arial MT"/>
              </a:rPr>
              <a:t>pendidik</a:t>
            </a:r>
            <a:r>
              <a:rPr sz="1600" spc="1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yang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diperlukan;</a:t>
            </a:r>
            <a:r>
              <a:rPr sz="1600" spc="1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3)</a:t>
            </a:r>
            <a:r>
              <a:rPr sz="1600" spc="1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Tersedianya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sarana</a:t>
            </a:r>
            <a:r>
              <a:rPr sz="1600" spc="12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dan </a:t>
            </a:r>
            <a:r>
              <a:rPr sz="1600" dirty="0">
                <a:latin typeface="Arial MT"/>
                <a:cs typeface="Arial MT"/>
              </a:rPr>
              <a:t>prasarana;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4)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Tidak</a:t>
            </a:r>
            <a:r>
              <a:rPr sz="1600" spc="9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bertentangan</a:t>
            </a:r>
            <a:r>
              <a:rPr sz="1600" spc="7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dengan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agama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dan </a:t>
            </a:r>
            <a:r>
              <a:rPr sz="1600" dirty="0">
                <a:latin typeface="Arial MT"/>
                <a:cs typeface="Arial MT"/>
              </a:rPr>
              <a:t>nilai</a:t>
            </a:r>
            <a:r>
              <a:rPr sz="1600" spc="16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luhur</a:t>
            </a:r>
            <a:r>
              <a:rPr sz="1600" spc="18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bangsa;</a:t>
            </a:r>
            <a:r>
              <a:rPr sz="1600" spc="19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5)</a:t>
            </a:r>
            <a:r>
              <a:rPr sz="1600" spc="18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Tidak</a:t>
            </a:r>
            <a:r>
              <a:rPr sz="1600" spc="18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menimbulkan</a:t>
            </a:r>
            <a:r>
              <a:rPr sz="1600" spc="17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kerawanan </a:t>
            </a:r>
            <a:r>
              <a:rPr sz="1600" dirty="0">
                <a:latin typeface="Arial MT"/>
                <a:cs typeface="Arial MT"/>
              </a:rPr>
              <a:t>sosial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dan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keamanan;</a:t>
            </a:r>
            <a:r>
              <a:rPr sz="1600" spc="6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6)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Kelayakan</a:t>
            </a:r>
            <a:r>
              <a:rPr sz="1600" spc="5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berkaitan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dengan </a:t>
            </a:r>
            <a:r>
              <a:rPr sz="1600" dirty="0">
                <a:latin typeface="Arial MT"/>
                <a:cs typeface="Arial MT"/>
              </a:rPr>
              <a:t>pelaksanaan</a:t>
            </a:r>
            <a:r>
              <a:rPr sz="1600" spc="-7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di</a:t>
            </a:r>
            <a:r>
              <a:rPr sz="1600" spc="-4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sekolah.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1100" spc="-10" dirty="0">
                <a:latin typeface="Arial MT"/>
                <a:cs typeface="Arial MT"/>
              </a:rPr>
              <a:t>Sumber: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100" u="sng" spc="-11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http://sweetcher.blogspot.com/2012/10/pengembangan-</a:t>
            </a:r>
            <a:r>
              <a:rPr sz="1100" u="sng" spc="-114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muatan-</a:t>
            </a:r>
            <a:r>
              <a:rPr sz="1100" u="sng" spc="-10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lokal.htm</a:t>
            </a:r>
            <a:r>
              <a:rPr sz="1100" spc="-100" dirty="0">
                <a:solidFill>
                  <a:srgbClr val="607985"/>
                </a:solidFill>
                <a:latin typeface="Arial MT"/>
                <a:cs typeface="Arial MT"/>
                <a:hlinkClick r:id="rId2"/>
              </a:rPr>
              <a:t>l</a:t>
            </a:r>
            <a:r>
              <a:rPr sz="1100" spc="15" dirty="0">
                <a:solidFill>
                  <a:srgbClr val="607985"/>
                </a:solidFill>
                <a:latin typeface="Arial MT"/>
                <a:cs typeface="Arial MT"/>
              </a:rPr>
              <a:t> </a:t>
            </a:r>
            <a:r>
              <a:rPr sz="1100" spc="-100" dirty="0">
                <a:latin typeface="Arial MT"/>
                <a:cs typeface="Arial MT"/>
              </a:rPr>
              <a:t>(diakses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100" dirty="0">
                <a:latin typeface="Arial MT"/>
                <a:cs typeface="Arial MT"/>
              </a:rPr>
              <a:t>tanggal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120" dirty="0">
                <a:latin typeface="Arial MT"/>
                <a:cs typeface="Arial MT"/>
              </a:rPr>
              <a:t>29</a:t>
            </a:r>
            <a:r>
              <a:rPr sz="1100" spc="35" dirty="0">
                <a:latin typeface="Arial MT"/>
                <a:cs typeface="Arial MT"/>
              </a:rPr>
              <a:t> </a:t>
            </a:r>
            <a:r>
              <a:rPr sz="1100" spc="-114" dirty="0">
                <a:latin typeface="Arial MT"/>
                <a:cs typeface="Arial MT"/>
              </a:rPr>
              <a:t>Maret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110" dirty="0">
                <a:latin typeface="Arial MT"/>
                <a:cs typeface="Arial MT"/>
              </a:rPr>
              <a:t>2022,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105" dirty="0">
                <a:latin typeface="Arial MT"/>
                <a:cs typeface="Arial MT"/>
              </a:rPr>
              <a:t>pukul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spc="-110" dirty="0">
                <a:latin typeface="Arial MT"/>
                <a:cs typeface="Arial MT"/>
              </a:rPr>
              <a:t>18.44</a:t>
            </a:r>
            <a:r>
              <a:rPr sz="1100" spc="25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WIB)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0" y="0"/>
            <a:ext cx="365760" cy="186055"/>
          </a:xfrm>
          <a:custGeom>
            <a:avLst/>
            <a:gdLst/>
            <a:ahLst/>
            <a:cxnLst/>
            <a:rect l="l" t="t" r="r" b="b"/>
            <a:pathLst>
              <a:path w="365760" h="186055">
                <a:moveTo>
                  <a:pt x="0" y="185927"/>
                </a:moveTo>
                <a:lnTo>
                  <a:pt x="365760" y="185927"/>
                </a:lnTo>
                <a:lnTo>
                  <a:pt x="365760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FFFF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7186" y="899540"/>
            <a:ext cx="45142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4555" marR="5080" indent="-87249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1F5F"/>
                </a:solidFill>
              </a:rPr>
              <a:t>PENGEMBANGAN </a:t>
            </a:r>
            <a:r>
              <a:rPr sz="2400" spc="-10" dirty="0">
                <a:solidFill>
                  <a:srgbClr val="001F5F"/>
                </a:solidFill>
              </a:rPr>
              <a:t>PRODUK </a:t>
            </a:r>
            <a:r>
              <a:rPr sz="2400" dirty="0">
                <a:solidFill>
                  <a:srgbClr val="001F5F"/>
                </a:solidFill>
              </a:rPr>
              <a:t>MUATAN</a:t>
            </a:r>
            <a:r>
              <a:rPr sz="2400" spc="-5" dirty="0">
                <a:solidFill>
                  <a:srgbClr val="001F5F"/>
                </a:solidFill>
              </a:rPr>
              <a:t> </a:t>
            </a:r>
            <a:r>
              <a:rPr sz="2400" spc="-10" dirty="0">
                <a:solidFill>
                  <a:srgbClr val="001F5F"/>
                </a:solidFill>
              </a:rPr>
              <a:t>LOKAL</a:t>
            </a:r>
            <a:endParaRPr sz="2400"/>
          </a:p>
        </p:txBody>
      </p:sp>
      <p:grpSp>
        <p:nvGrpSpPr>
          <p:cNvPr id="3" name="object 3"/>
          <p:cNvGrpSpPr/>
          <p:nvPr/>
        </p:nvGrpSpPr>
        <p:grpSpPr>
          <a:xfrm>
            <a:off x="2593848" y="2093975"/>
            <a:ext cx="1545590" cy="1706880"/>
            <a:chOff x="2593848" y="2093975"/>
            <a:chExt cx="1545590" cy="1706880"/>
          </a:xfrm>
        </p:grpSpPr>
        <p:sp>
          <p:nvSpPr>
            <p:cNvPr id="4" name="object 4"/>
            <p:cNvSpPr/>
            <p:nvPr/>
          </p:nvSpPr>
          <p:spPr>
            <a:xfrm>
              <a:off x="2606040" y="2106167"/>
              <a:ext cx="1521460" cy="1682750"/>
            </a:xfrm>
            <a:custGeom>
              <a:avLst/>
              <a:gdLst/>
              <a:ahLst/>
              <a:cxnLst/>
              <a:rect l="l" t="t" r="r" b="b"/>
              <a:pathLst>
                <a:path w="1521460" h="1682750">
                  <a:moveTo>
                    <a:pt x="1368806" y="0"/>
                  </a:moveTo>
                  <a:lnTo>
                    <a:pt x="152146" y="0"/>
                  </a:lnTo>
                  <a:lnTo>
                    <a:pt x="104038" y="7752"/>
                  </a:lnTo>
                  <a:lnTo>
                    <a:pt x="62270" y="29342"/>
                  </a:lnTo>
                  <a:lnTo>
                    <a:pt x="29342" y="62270"/>
                  </a:lnTo>
                  <a:lnTo>
                    <a:pt x="7752" y="104038"/>
                  </a:lnTo>
                  <a:lnTo>
                    <a:pt x="0" y="152145"/>
                  </a:lnTo>
                  <a:lnTo>
                    <a:pt x="0" y="1530350"/>
                  </a:lnTo>
                  <a:lnTo>
                    <a:pt x="7752" y="1578457"/>
                  </a:lnTo>
                  <a:lnTo>
                    <a:pt x="29342" y="1620225"/>
                  </a:lnTo>
                  <a:lnTo>
                    <a:pt x="62270" y="1653153"/>
                  </a:lnTo>
                  <a:lnTo>
                    <a:pt x="104038" y="1674743"/>
                  </a:lnTo>
                  <a:lnTo>
                    <a:pt x="152146" y="1682496"/>
                  </a:lnTo>
                  <a:lnTo>
                    <a:pt x="1368806" y="1682496"/>
                  </a:lnTo>
                  <a:lnTo>
                    <a:pt x="1416913" y="1674743"/>
                  </a:lnTo>
                  <a:lnTo>
                    <a:pt x="1458681" y="1653153"/>
                  </a:lnTo>
                  <a:lnTo>
                    <a:pt x="1491609" y="1620225"/>
                  </a:lnTo>
                  <a:lnTo>
                    <a:pt x="1513199" y="1578457"/>
                  </a:lnTo>
                  <a:lnTo>
                    <a:pt x="1520952" y="1530350"/>
                  </a:lnTo>
                  <a:lnTo>
                    <a:pt x="1520952" y="152145"/>
                  </a:lnTo>
                  <a:lnTo>
                    <a:pt x="1513199" y="104038"/>
                  </a:lnTo>
                  <a:lnTo>
                    <a:pt x="1491609" y="62270"/>
                  </a:lnTo>
                  <a:lnTo>
                    <a:pt x="1458681" y="29342"/>
                  </a:lnTo>
                  <a:lnTo>
                    <a:pt x="1416913" y="7752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64BA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06040" y="2106167"/>
              <a:ext cx="1521460" cy="1682750"/>
            </a:xfrm>
            <a:custGeom>
              <a:avLst/>
              <a:gdLst/>
              <a:ahLst/>
              <a:cxnLst/>
              <a:rect l="l" t="t" r="r" b="b"/>
              <a:pathLst>
                <a:path w="1521460" h="1682750">
                  <a:moveTo>
                    <a:pt x="0" y="152145"/>
                  </a:moveTo>
                  <a:lnTo>
                    <a:pt x="7752" y="104038"/>
                  </a:lnTo>
                  <a:lnTo>
                    <a:pt x="29342" y="62270"/>
                  </a:lnTo>
                  <a:lnTo>
                    <a:pt x="62270" y="29342"/>
                  </a:lnTo>
                  <a:lnTo>
                    <a:pt x="104038" y="7752"/>
                  </a:lnTo>
                  <a:lnTo>
                    <a:pt x="152146" y="0"/>
                  </a:lnTo>
                  <a:lnTo>
                    <a:pt x="1368806" y="0"/>
                  </a:lnTo>
                  <a:lnTo>
                    <a:pt x="1416913" y="7752"/>
                  </a:lnTo>
                  <a:lnTo>
                    <a:pt x="1458681" y="29342"/>
                  </a:lnTo>
                  <a:lnTo>
                    <a:pt x="1491609" y="62270"/>
                  </a:lnTo>
                  <a:lnTo>
                    <a:pt x="1513199" y="104038"/>
                  </a:lnTo>
                  <a:lnTo>
                    <a:pt x="1520952" y="152145"/>
                  </a:lnTo>
                  <a:lnTo>
                    <a:pt x="1520952" y="1530350"/>
                  </a:lnTo>
                  <a:lnTo>
                    <a:pt x="1513199" y="1578457"/>
                  </a:lnTo>
                  <a:lnTo>
                    <a:pt x="1491609" y="1620225"/>
                  </a:lnTo>
                  <a:lnTo>
                    <a:pt x="1458681" y="1653153"/>
                  </a:lnTo>
                  <a:lnTo>
                    <a:pt x="1416913" y="1674743"/>
                  </a:lnTo>
                  <a:lnTo>
                    <a:pt x="1368806" y="1682496"/>
                  </a:lnTo>
                  <a:lnTo>
                    <a:pt x="152146" y="1682496"/>
                  </a:lnTo>
                  <a:lnTo>
                    <a:pt x="104038" y="1674743"/>
                  </a:lnTo>
                  <a:lnTo>
                    <a:pt x="62270" y="1653153"/>
                  </a:lnTo>
                  <a:lnTo>
                    <a:pt x="29342" y="1620225"/>
                  </a:lnTo>
                  <a:lnTo>
                    <a:pt x="7752" y="1578457"/>
                  </a:lnTo>
                  <a:lnTo>
                    <a:pt x="0" y="1530350"/>
                  </a:lnTo>
                  <a:lnTo>
                    <a:pt x="0" y="152145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927985" y="2542743"/>
            <a:ext cx="880744" cy="7727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065" marR="5080" algn="ctr">
              <a:lnSpc>
                <a:spcPct val="86200"/>
              </a:lnSpc>
              <a:spcBef>
                <a:spcPts val="400"/>
              </a:spcBef>
            </a:pPr>
            <a:r>
              <a:rPr sz="1800" spc="-10" dirty="0">
                <a:latin typeface="Arial MT"/>
                <a:cs typeface="Arial MT"/>
              </a:rPr>
              <a:t>Sasaran (peserta didik)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79391" y="2761488"/>
            <a:ext cx="323215" cy="375285"/>
          </a:xfrm>
          <a:custGeom>
            <a:avLst/>
            <a:gdLst/>
            <a:ahLst/>
            <a:cxnLst/>
            <a:rect l="l" t="t" r="r" b="b"/>
            <a:pathLst>
              <a:path w="323214" h="375285">
                <a:moveTo>
                  <a:pt x="161544" y="0"/>
                </a:moveTo>
                <a:lnTo>
                  <a:pt x="161544" y="74930"/>
                </a:lnTo>
                <a:lnTo>
                  <a:pt x="0" y="74930"/>
                </a:lnTo>
                <a:lnTo>
                  <a:pt x="0" y="299974"/>
                </a:lnTo>
                <a:lnTo>
                  <a:pt x="161544" y="299974"/>
                </a:lnTo>
                <a:lnTo>
                  <a:pt x="161544" y="374904"/>
                </a:lnTo>
                <a:lnTo>
                  <a:pt x="323088" y="187452"/>
                </a:lnTo>
                <a:lnTo>
                  <a:pt x="161544" y="0"/>
                </a:lnTo>
                <a:close/>
              </a:path>
            </a:pathLst>
          </a:custGeom>
          <a:solidFill>
            <a:srgbClr val="64BA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36591" y="2106167"/>
            <a:ext cx="1521460" cy="1682750"/>
          </a:xfrm>
          <a:custGeom>
            <a:avLst/>
            <a:gdLst/>
            <a:ahLst/>
            <a:cxnLst/>
            <a:rect l="l" t="t" r="r" b="b"/>
            <a:pathLst>
              <a:path w="1521460" h="1682750">
                <a:moveTo>
                  <a:pt x="1368806" y="0"/>
                </a:moveTo>
                <a:lnTo>
                  <a:pt x="152146" y="0"/>
                </a:lnTo>
                <a:lnTo>
                  <a:pt x="104038" y="7752"/>
                </a:lnTo>
                <a:lnTo>
                  <a:pt x="62270" y="29342"/>
                </a:lnTo>
                <a:lnTo>
                  <a:pt x="29342" y="62270"/>
                </a:lnTo>
                <a:lnTo>
                  <a:pt x="7752" y="104038"/>
                </a:lnTo>
                <a:lnTo>
                  <a:pt x="0" y="152145"/>
                </a:lnTo>
                <a:lnTo>
                  <a:pt x="0" y="1530350"/>
                </a:lnTo>
                <a:lnTo>
                  <a:pt x="7752" y="1578457"/>
                </a:lnTo>
                <a:lnTo>
                  <a:pt x="29342" y="1620225"/>
                </a:lnTo>
                <a:lnTo>
                  <a:pt x="62270" y="1653153"/>
                </a:lnTo>
                <a:lnTo>
                  <a:pt x="104038" y="1674743"/>
                </a:lnTo>
                <a:lnTo>
                  <a:pt x="152146" y="1682496"/>
                </a:lnTo>
                <a:lnTo>
                  <a:pt x="1368806" y="1682496"/>
                </a:lnTo>
                <a:lnTo>
                  <a:pt x="1416913" y="1674743"/>
                </a:lnTo>
                <a:lnTo>
                  <a:pt x="1458681" y="1653153"/>
                </a:lnTo>
                <a:lnTo>
                  <a:pt x="1491609" y="1620225"/>
                </a:lnTo>
                <a:lnTo>
                  <a:pt x="1513199" y="1578457"/>
                </a:lnTo>
                <a:lnTo>
                  <a:pt x="1520952" y="1530350"/>
                </a:lnTo>
                <a:lnTo>
                  <a:pt x="1520952" y="152145"/>
                </a:lnTo>
                <a:lnTo>
                  <a:pt x="1513199" y="104038"/>
                </a:lnTo>
                <a:lnTo>
                  <a:pt x="1491609" y="62270"/>
                </a:lnTo>
                <a:lnTo>
                  <a:pt x="1458681" y="29342"/>
                </a:lnTo>
                <a:lnTo>
                  <a:pt x="1416913" y="7752"/>
                </a:lnTo>
                <a:lnTo>
                  <a:pt x="1368806" y="0"/>
                </a:lnTo>
                <a:close/>
              </a:path>
            </a:pathLst>
          </a:custGeom>
          <a:solidFill>
            <a:srgbClr val="ACD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875657" y="2187651"/>
            <a:ext cx="1245235" cy="148399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065" marR="5080" algn="ctr">
              <a:lnSpc>
                <a:spcPct val="86300"/>
              </a:lnSpc>
              <a:spcBef>
                <a:spcPts val="395"/>
              </a:spcBef>
            </a:pPr>
            <a:r>
              <a:rPr sz="1800" dirty="0">
                <a:latin typeface="Arial MT"/>
                <a:cs typeface="Arial MT"/>
              </a:rPr>
              <a:t>KI/KD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di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25" dirty="0">
                <a:latin typeface="Arial MT"/>
                <a:cs typeface="Arial MT"/>
              </a:rPr>
              <a:t>SD </a:t>
            </a:r>
            <a:r>
              <a:rPr sz="1800" spc="-10" dirty="0">
                <a:latin typeface="Arial MT"/>
                <a:cs typeface="Arial MT"/>
              </a:rPr>
              <a:t>(dikaitkan dengan </a:t>
            </a:r>
            <a:r>
              <a:rPr sz="1800" spc="-20" dirty="0">
                <a:latin typeface="Arial MT"/>
                <a:cs typeface="Arial MT"/>
              </a:rPr>
              <a:t>mata </a:t>
            </a:r>
            <a:r>
              <a:rPr sz="1800" spc="-10" dirty="0">
                <a:latin typeface="Arial MT"/>
                <a:cs typeface="Arial MT"/>
              </a:rPr>
              <a:t>pelajaran lainnya)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09944" y="2761488"/>
            <a:ext cx="323215" cy="375285"/>
          </a:xfrm>
          <a:custGeom>
            <a:avLst/>
            <a:gdLst/>
            <a:ahLst/>
            <a:cxnLst/>
            <a:rect l="l" t="t" r="r" b="b"/>
            <a:pathLst>
              <a:path w="323215" h="375285">
                <a:moveTo>
                  <a:pt x="161544" y="0"/>
                </a:moveTo>
                <a:lnTo>
                  <a:pt x="161544" y="74930"/>
                </a:lnTo>
                <a:lnTo>
                  <a:pt x="0" y="74930"/>
                </a:lnTo>
                <a:lnTo>
                  <a:pt x="0" y="299974"/>
                </a:lnTo>
                <a:lnTo>
                  <a:pt x="161544" y="299974"/>
                </a:lnTo>
                <a:lnTo>
                  <a:pt x="161544" y="374904"/>
                </a:lnTo>
                <a:lnTo>
                  <a:pt x="323087" y="187452"/>
                </a:lnTo>
                <a:lnTo>
                  <a:pt x="161544" y="0"/>
                </a:lnTo>
                <a:close/>
              </a:path>
            </a:pathLst>
          </a:custGeom>
          <a:solidFill>
            <a:srgbClr val="F8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67143" y="2106167"/>
            <a:ext cx="1521460" cy="1682750"/>
          </a:xfrm>
          <a:custGeom>
            <a:avLst/>
            <a:gdLst/>
            <a:ahLst/>
            <a:cxnLst/>
            <a:rect l="l" t="t" r="r" b="b"/>
            <a:pathLst>
              <a:path w="1521459" h="1682750">
                <a:moveTo>
                  <a:pt x="1368805" y="0"/>
                </a:moveTo>
                <a:lnTo>
                  <a:pt x="152146" y="0"/>
                </a:lnTo>
                <a:lnTo>
                  <a:pt x="104038" y="7752"/>
                </a:lnTo>
                <a:lnTo>
                  <a:pt x="62270" y="29342"/>
                </a:lnTo>
                <a:lnTo>
                  <a:pt x="29342" y="62270"/>
                </a:lnTo>
                <a:lnTo>
                  <a:pt x="7752" y="104038"/>
                </a:lnTo>
                <a:lnTo>
                  <a:pt x="0" y="152145"/>
                </a:lnTo>
                <a:lnTo>
                  <a:pt x="0" y="1530350"/>
                </a:lnTo>
                <a:lnTo>
                  <a:pt x="7752" y="1578457"/>
                </a:lnTo>
                <a:lnTo>
                  <a:pt x="29342" y="1620225"/>
                </a:lnTo>
                <a:lnTo>
                  <a:pt x="62270" y="1653153"/>
                </a:lnTo>
                <a:lnTo>
                  <a:pt x="104038" y="1674743"/>
                </a:lnTo>
                <a:lnTo>
                  <a:pt x="152146" y="1682496"/>
                </a:lnTo>
                <a:lnTo>
                  <a:pt x="1368805" y="1682496"/>
                </a:lnTo>
                <a:lnTo>
                  <a:pt x="1416913" y="1674743"/>
                </a:lnTo>
                <a:lnTo>
                  <a:pt x="1458681" y="1653153"/>
                </a:lnTo>
                <a:lnTo>
                  <a:pt x="1491609" y="1620225"/>
                </a:lnTo>
                <a:lnTo>
                  <a:pt x="1513199" y="1578457"/>
                </a:lnTo>
                <a:lnTo>
                  <a:pt x="1520952" y="1530350"/>
                </a:lnTo>
                <a:lnTo>
                  <a:pt x="1520952" y="152145"/>
                </a:lnTo>
                <a:lnTo>
                  <a:pt x="1513199" y="104038"/>
                </a:lnTo>
                <a:lnTo>
                  <a:pt x="1491609" y="62270"/>
                </a:lnTo>
                <a:lnTo>
                  <a:pt x="1458681" y="29342"/>
                </a:lnTo>
                <a:lnTo>
                  <a:pt x="1416913" y="7752"/>
                </a:lnTo>
                <a:lnTo>
                  <a:pt x="1368805" y="0"/>
                </a:lnTo>
                <a:close/>
              </a:path>
            </a:pathLst>
          </a:custGeom>
          <a:solidFill>
            <a:srgbClr val="F8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978777" y="2424810"/>
            <a:ext cx="1301750" cy="101028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065" marR="5080" indent="-1905" algn="ctr">
              <a:lnSpc>
                <a:spcPct val="86300"/>
              </a:lnSpc>
              <a:spcBef>
                <a:spcPts val="395"/>
              </a:spcBef>
            </a:pPr>
            <a:r>
              <a:rPr sz="1800" spc="-10" dirty="0">
                <a:latin typeface="Arial MT"/>
                <a:cs typeface="Arial MT"/>
              </a:rPr>
              <a:t>Produk muatan</a:t>
            </a:r>
            <a:r>
              <a:rPr sz="1800" spc="50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lokal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(sesuai </a:t>
            </a:r>
            <a:r>
              <a:rPr sz="1800" dirty="0">
                <a:latin typeface="Arial MT"/>
                <a:cs typeface="Arial MT"/>
              </a:rPr>
              <a:t>daerah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asal)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2148" y="0"/>
            <a:ext cx="892810" cy="2573020"/>
          </a:xfrm>
          <a:custGeom>
            <a:avLst/>
            <a:gdLst/>
            <a:ahLst/>
            <a:cxnLst/>
            <a:rect l="l" t="t" r="r" b="b"/>
            <a:pathLst>
              <a:path w="892810" h="2573020">
                <a:moveTo>
                  <a:pt x="0" y="2572511"/>
                </a:moveTo>
                <a:lnTo>
                  <a:pt x="276" y="2524120"/>
                </a:lnTo>
                <a:lnTo>
                  <a:pt x="1102" y="2475860"/>
                </a:lnTo>
                <a:lnTo>
                  <a:pt x="2476" y="2427736"/>
                </a:lnTo>
                <a:lnTo>
                  <a:pt x="4394" y="2379750"/>
                </a:lnTo>
                <a:lnTo>
                  <a:pt x="6853" y="2331905"/>
                </a:lnTo>
                <a:lnTo>
                  <a:pt x="9850" y="2284205"/>
                </a:lnTo>
                <a:lnTo>
                  <a:pt x="13383" y="2236651"/>
                </a:lnTo>
                <a:lnTo>
                  <a:pt x="17449" y="2189248"/>
                </a:lnTo>
                <a:lnTo>
                  <a:pt x="22043" y="2141998"/>
                </a:lnTo>
                <a:lnTo>
                  <a:pt x="27164" y="2094904"/>
                </a:lnTo>
                <a:lnTo>
                  <a:pt x="32809" y="2047969"/>
                </a:lnTo>
                <a:lnTo>
                  <a:pt x="38973" y="2001196"/>
                </a:lnTo>
                <a:lnTo>
                  <a:pt x="45656" y="1954588"/>
                </a:lnTo>
                <a:lnTo>
                  <a:pt x="52852" y="1908148"/>
                </a:lnTo>
                <a:lnTo>
                  <a:pt x="60560" y="1861879"/>
                </a:lnTo>
                <a:lnTo>
                  <a:pt x="68777" y="1815785"/>
                </a:lnTo>
                <a:lnTo>
                  <a:pt x="77499" y="1769867"/>
                </a:lnTo>
                <a:lnTo>
                  <a:pt x="86723" y="1724129"/>
                </a:lnTo>
                <a:lnTo>
                  <a:pt x="96447" y="1678575"/>
                </a:lnTo>
                <a:lnTo>
                  <a:pt x="106668" y="1633206"/>
                </a:lnTo>
                <a:lnTo>
                  <a:pt x="117382" y="1588026"/>
                </a:lnTo>
                <a:lnTo>
                  <a:pt x="128586" y="1543038"/>
                </a:lnTo>
                <a:lnTo>
                  <a:pt x="140278" y="1498246"/>
                </a:lnTo>
                <a:lnTo>
                  <a:pt x="152455" y="1453651"/>
                </a:lnTo>
                <a:lnTo>
                  <a:pt x="165113" y="1409257"/>
                </a:lnTo>
                <a:lnTo>
                  <a:pt x="178250" y="1365066"/>
                </a:lnTo>
                <a:lnTo>
                  <a:pt x="191863" y="1321083"/>
                </a:lnTo>
                <a:lnTo>
                  <a:pt x="205948" y="1277310"/>
                </a:lnTo>
                <a:lnTo>
                  <a:pt x="220503" y="1233749"/>
                </a:lnTo>
                <a:lnTo>
                  <a:pt x="235524" y="1190404"/>
                </a:lnTo>
                <a:lnTo>
                  <a:pt x="251009" y="1147278"/>
                </a:lnTo>
                <a:lnTo>
                  <a:pt x="266955" y="1104374"/>
                </a:lnTo>
                <a:lnTo>
                  <a:pt x="283358" y="1061695"/>
                </a:lnTo>
                <a:lnTo>
                  <a:pt x="300217" y="1019244"/>
                </a:lnTo>
                <a:lnTo>
                  <a:pt x="317526" y="977023"/>
                </a:lnTo>
                <a:lnTo>
                  <a:pt x="335285" y="935036"/>
                </a:lnTo>
                <a:lnTo>
                  <a:pt x="353489" y="893285"/>
                </a:lnTo>
                <a:lnTo>
                  <a:pt x="372137" y="851775"/>
                </a:lnTo>
                <a:lnTo>
                  <a:pt x="391224" y="810507"/>
                </a:lnTo>
                <a:lnTo>
                  <a:pt x="410747" y="769485"/>
                </a:lnTo>
                <a:lnTo>
                  <a:pt x="430705" y="728711"/>
                </a:lnTo>
                <a:lnTo>
                  <a:pt x="451093" y="688190"/>
                </a:lnTo>
                <a:lnTo>
                  <a:pt x="471909" y="647923"/>
                </a:lnTo>
                <a:lnTo>
                  <a:pt x="493150" y="607913"/>
                </a:lnTo>
                <a:lnTo>
                  <a:pt x="514813" y="568164"/>
                </a:lnTo>
                <a:lnTo>
                  <a:pt x="536895" y="528679"/>
                </a:lnTo>
                <a:lnTo>
                  <a:pt x="559393" y="489460"/>
                </a:lnTo>
                <a:lnTo>
                  <a:pt x="582303" y="450511"/>
                </a:lnTo>
                <a:lnTo>
                  <a:pt x="605624" y="411834"/>
                </a:lnTo>
                <a:lnTo>
                  <a:pt x="629351" y="373434"/>
                </a:lnTo>
                <a:lnTo>
                  <a:pt x="653483" y="335311"/>
                </a:lnTo>
                <a:lnTo>
                  <a:pt x="678015" y="297470"/>
                </a:lnTo>
                <a:lnTo>
                  <a:pt x="702946" y="259914"/>
                </a:lnTo>
                <a:lnTo>
                  <a:pt x="728271" y="222645"/>
                </a:lnTo>
                <a:lnTo>
                  <a:pt x="753988" y="185666"/>
                </a:lnTo>
                <a:lnTo>
                  <a:pt x="780095" y="148981"/>
                </a:lnTo>
                <a:lnTo>
                  <a:pt x="806587" y="112593"/>
                </a:lnTo>
                <a:lnTo>
                  <a:pt x="833462" y="76504"/>
                </a:lnTo>
                <a:lnTo>
                  <a:pt x="860718" y="40717"/>
                </a:lnTo>
                <a:lnTo>
                  <a:pt x="888351" y="5236"/>
                </a:lnTo>
                <a:lnTo>
                  <a:pt x="892520" y="0"/>
                </a:lnTo>
              </a:path>
            </a:pathLst>
          </a:custGeom>
          <a:ln w="9144">
            <a:solidFill>
              <a:srgbClr val="A0BDCC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35415" y="0"/>
            <a:ext cx="892810" cy="5145405"/>
          </a:xfrm>
          <a:custGeom>
            <a:avLst/>
            <a:gdLst/>
            <a:ahLst/>
            <a:cxnLst/>
            <a:rect l="l" t="t" r="r" b="b"/>
            <a:pathLst>
              <a:path w="892809" h="5145405">
                <a:moveTo>
                  <a:pt x="11" y="0"/>
                </a:moveTo>
                <a:lnTo>
                  <a:pt x="31813" y="40717"/>
                </a:lnTo>
                <a:lnTo>
                  <a:pt x="59069" y="76504"/>
                </a:lnTo>
                <a:lnTo>
                  <a:pt x="85944" y="112593"/>
                </a:lnTo>
                <a:lnTo>
                  <a:pt x="112437" y="148981"/>
                </a:lnTo>
                <a:lnTo>
                  <a:pt x="138543" y="185666"/>
                </a:lnTo>
                <a:lnTo>
                  <a:pt x="164260" y="222645"/>
                </a:lnTo>
                <a:lnTo>
                  <a:pt x="189586" y="259914"/>
                </a:lnTo>
                <a:lnTo>
                  <a:pt x="214516" y="297470"/>
                </a:lnTo>
                <a:lnTo>
                  <a:pt x="239048" y="335311"/>
                </a:lnTo>
                <a:lnTo>
                  <a:pt x="263180" y="373434"/>
                </a:lnTo>
                <a:lnTo>
                  <a:pt x="286907" y="411834"/>
                </a:lnTo>
                <a:lnTo>
                  <a:pt x="310228" y="450511"/>
                </a:lnTo>
                <a:lnTo>
                  <a:pt x="333138" y="489460"/>
                </a:lnTo>
                <a:lnTo>
                  <a:pt x="355636" y="528679"/>
                </a:lnTo>
                <a:lnTo>
                  <a:pt x="377718" y="568164"/>
                </a:lnTo>
                <a:lnTo>
                  <a:pt x="399381" y="607913"/>
                </a:lnTo>
                <a:lnTo>
                  <a:pt x="420622" y="647923"/>
                </a:lnTo>
                <a:lnTo>
                  <a:pt x="441438" y="688190"/>
                </a:lnTo>
                <a:lnTo>
                  <a:pt x="461826" y="728711"/>
                </a:lnTo>
                <a:lnTo>
                  <a:pt x="481784" y="769485"/>
                </a:lnTo>
                <a:lnTo>
                  <a:pt x="501308" y="810507"/>
                </a:lnTo>
                <a:lnTo>
                  <a:pt x="520395" y="851775"/>
                </a:lnTo>
                <a:lnTo>
                  <a:pt x="539042" y="893285"/>
                </a:lnTo>
                <a:lnTo>
                  <a:pt x="557246" y="935036"/>
                </a:lnTo>
                <a:lnTo>
                  <a:pt x="575005" y="977023"/>
                </a:lnTo>
                <a:lnTo>
                  <a:pt x="592315" y="1019244"/>
                </a:lnTo>
                <a:lnTo>
                  <a:pt x="609173" y="1061695"/>
                </a:lnTo>
                <a:lnTo>
                  <a:pt x="625576" y="1104374"/>
                </a:lnTo>
                <a:lnTo>
                  <a:pt x="641522" y="1147278"/>
                </a:lnTo>
                <a:lnTo>
                  <a:pt x="657007" y="1190404"/>
                </a:lnTo>
                <a:lnTo>
                  <a:pt x="672029" y="1233749"/>
                </a:lnTo>
                <a:lnTo>
                  <a:pt x="686583" y="1277310"/>
                </a:lnTo>
                <a:lnTo>
                  <a:pt x="700669" y="1321083"/>
                </a:lnTo>
                <a:lnTo>
                  <a:pt x="714281" y="1365066"/>
                </a:lnTo>
                <a:lnTo>
                  <a:pt x="727418" y="1409257"/>
                </a:lnTo>
                <a:lnTo>
                  <a:pt x="740076" y="1453651"/>
                </a:lnTo>
                <a:lnTo>
                  <a:pt x="752253" y="1498246"/>
                </a:lnTo>
                <a:lnTo>
                  <a:pt x="763945" y="1543038"/>
                </a:lnTo>
                <a:lnTo>
                  <a:pt x="775150" y="1588026"/>
                </a:lnTo>
                <a:lnTo>
                  <a:pt x="785864" y="1633206"/>
                </a:lnTo>
                <a:lnTo>
                  <a:pt x="796084" y="1678575"/>
                </a:lnTo>
                <a:lnTo>
                  <a:pt x="805808" y="1724129"/>
                </a:lnTo>
                <a:lnTo>
                  <a:pt x="815033" y="1769867"/>
                </a:lnTo>
                <a:lnTo>
                  <a:pt x="823755" y="1815785"/>
                </a:lnTo>
                <a:lnTo>
                  <a:pt x="831971" y="1861879"/>
                </a:lnTo>
                <a:lnTo>
                  <a:pt x="839679" y="1908148"/>
                </a:lnTo>
                <a:lnTo>
                  <a:pt x="846876" y="1954588"/>
                </a:lnTo>
                <a:lnTo>
                  <a:pt x="853558" y="2001196"/>
                </a:lnTo>
                <a:lnTo>
                  <a:pt x="859723" y="2047969"/>
                </a:lnTo>
                <a:lnTo>
                  <a:pt x="865367" y="2094904"/>
                </a:lnTo>
                <a:lnTo>
                  <a:pt x="870488" y="2141998"/>
                </a:lnTo>
                <a:lnTo>
                  <a:pt x="875083" y="2189248"/>
                </a:lnTo>
                <a:lnTo>
                  <a:pt x="879148" y="2236651"/>
                </a:lnTo>
                <a:lnTo>
                  <a:pt x="882681" y="2284205"/>
                </a:lnTo>
                <a:lnTo>
                  <a:pt x="885678" y="2331905"/>
                </a:lnTo>
                <a:lnTo>
                  <a:pt x="888138" y="2379750"/>
                </a:lnTo>
                <a:lnTo>
                  <a:pt x="890056" y="2427736"/>
                </a:lnTo>
                <a:lnTo>
                  <a:pt x="891429" y="2475860"/>
                </a:lnTo>
                <a:lnTo>
                  <a:pt x="892256" y="2524120"/>
                </a:lnTo>
                <a:lnTo>
                  <a:pt x="892532" y="2572511"/>
                </a:lnTo>
                <a:lnTo>
                  <a:pt x="892256" y="2620902"/>
                </a:lnTo>
                <a:lnTo>
                  <a:pt x="891429" y="2669161"/>
                </a:lnTo>
                <a:lnTo>
                  <a:pt x="890056" y="2717284"/>
                </a:lnTo>
                <a:lnTo>
                  <a:pt x="888138" y="2765270"/>
                </a:lnTo>
                <a:lnTo>
                  <a:pt x="885678" y="2813114"/>
                </a:lnTo>
                <a:lnTo>
                  <a:pt x="882681" y="2860814"/>
                </a:lnTo>
                <a:lnTo>
                  <a:pt x="879148" y="2908367"/>
                </a:lnTo>
                <a:lnTo>
                  <a:pt x="875083" y="2955769"/>
                </a:lnTo>
                <a:lnTo>
                  <a:pt x="870488" y="3003019"/>
                </a:lnTo>
                <a:lnTo>
                  <a:pt x="865367" y="3050112"/>
                </a:lnTo>
                <a:lnTo>
                  <a:pt x="859723" y="3097047"/>
                </a:lnTo>
                <a:lnTo>
                  <a:pt x="853558" y="3143819"/>
                </a:lnTo>
                <a:lnTo>
                  <a:pt x="846876" y="3190426"/>
                </a:lnTo>
                <a:lnTo>
                  <a:pt x="839679" y="3236866"/>
                </a:lnTo>
                <a:lnTo>
                  <a:pt x="831971" y="3283134"/>
                </a:lnTo>
                <a:lnTo>
                  <a:pt x="823755" y="3329228"/>
                </a:lnTo>
                <a:lnTo>
                  <a:pt x="815033" y="3375145"/>
                </a:lnTo>
                <a:lnTo>
                  <a:pt x="805808" y="3420882"/>
                </a:lnTo>
                <a:lnTo>
                  <a:pt x="796084" y="3466437"/>
                </a:lnTo>
                <a:lnTo>
                  <a:pt x="785864" y="3511805"/>
                </a:lnTo>
                <a:lnTo>
                  <a:pt x="775150" y="3556984"/>
                </a:lnTo>
                <a:lnTo>
                  <a:pt x="763945" y="3601972"/>
                </a:lnTo>
                <a:lnTo>
                  <a:pt x="752253" y="3646764"/>
                </a:lnTo>
                <a:lnTo>
                  <a:pt x="740076" y="3691359"/>
                </a:lnTo>
                <a:lnTo>
                  <a:pt x="727418" y="3735753"/>
                </a:lnTo>
                <a:lnTo>
                  <a:pt x="714281" y="3779943"/>
                </a:lnTo>
                <a:lnTo>
                  <a:pt x="700669" y="3823926"/>
                </a:lnTo>
                <a:lnTo>
                  <a:pt x="686583" y="3867699"/>
                </a:lnTo>
                <a:lnTo>
                  <a:pt x="672029" y="3911259"/>
                </a:lnTo>
                <a:lnTo>
                  <a:pt x="657007" y="3954603"/>
                </a:lnTo>
                <a:lnTo>
                  <a:pt x="641522" y="3997729"/>
                </a:lnTo>
                <a:lnTo>
                  <a:pt x="625576" y="4040633"/>
                </a:lnTo>
                <a:lnTo>
                  <a:pt x="609173" y="4083312"/>
                </a:lnTo>
                <a:lnTo>
                  <a:pt x="592315" y="4125763"/>
                </a:lnTo>
                <a:lnTo>
                  <a:pt x="575005" y="4167984"/>
                </a:lnTo>
                <a:lnTo>
                  <a:pt x="557246" y="4209971"/>
                </a:lnTo>
                <a:lnTo>
                  <a:pt x="539042" y="4251721"/>
                </a:lnTo>
                <a:lnTo>
                  <a:pt x="520395" y="4293232"/>
                </a:lnTo>
                <a:lnTo>
                  <a:pt x="501308" y="4334499"/>
                </a:lnTo>
                <a:lnTo>
                  <a:pt x="481784" y="4375521"/>
                </a:lnTo>
                <a:lnTo>
                  <a:pt x="461826" y="4416295"/>
                </a:lnTo>
                <a:lnTo>
                  <a:pt x="441438" y="4456816"/>
                </a:lnTo>
                <a:lnTo>
                  <a:pt x="420622" y="4497084"/>
                </a:lnTo>
                <a:lnTo>
                  <a:pt x="399381" y="4537093"/>
                </a:lnTo>
                <a:lnTo>
                  <a:pt x="377718" y="4576842"/>
                </a:lnTo>
                <a:lnTo>
                  <a:pt x="355636" y="4616327"/>
                </a:lnTo>
                <a:lnTo>
                  <a:pt x="333138" y="4655546"/>
                </a:lnTo>
                <a:lnTo>
                  <a:pt x="310228" y="4694495"/>
                </a:lnTo>
                <a:lnTo>
                  <a:pt x="286907" y="4733171"/>
                </a:lnTo>
                <a:lnTo>
                  <a:pt x="263180" y="4771572"/>
                </a:lnTo>
                <a:lnTo>
                  <a:pt x="239048" y="4809695"/>
                </a:lnTo>
                <a:lnTo>
                  <a:pt x="214516" y="4847536"/>
                </a:lnTo>
                <a:lnTo>
                  <a:pt x="189586" y="4885092"/>
                </a:lnTo>
                <a:lnTo>
                  <a:pt x="164260" y="4922361"/>
                </a:lnTo>
                <a:lnTo>
                  <a:pt x="138543" y="4959340"/>
                </a:lnTo>
                <a:lnTo>
                  <a:pt x="112437" y="4996025"/>
                </a:lnTo>
                <a:lnTo>
                  <a:pt x="85944" y="5032413"/>
                </a:lnTo>
                <a:lnTo>
                  <a:pt x="59069" y="5068503"/>
                </a:lnTo>
                <a:lnTo>
                  <a:pt x="31813" y="5104289"/>
                </a:lnTo>
                <a:lnTo>
                  <a:pt x="4181" y="5139771"/>
                </a:lnTo>
                <a:lnTo>
                  <a:pt x="0" y="5145022"/>
                </a:lnTo>
              </a:path>
            </a:pathLst>
          </a:custGeom>
          <a:ln w="9144">
            <a:solidFill>
              <a:srgbClr val="A0BDCC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2148" y="2572511"/>
            <a:ext cx="892810" cy="2573020"/>
          </a:xfrm>
          <a:custGeom>
            <a:avLst/>
            <a:gdLst/>
            <a:ahLst/>
            <a:cxnLst/>
            <a:rect l="l" t="t" r="r" b="b"/>
            <a:pathLst>
              <a:path w="892810" h="2573020">
                <a:moveTo>
                  <a:pt x="892532" y="2572510"/>
                </a:moveTo>
                <a:lnTo>
                  <a:pt x="860718" y="2531777"/>
                </a:lnTo>
                <a:lnTo>
                  <a:pt x="833462" y="2495991"/>
                </a:lnTo>
                <a:lnTo>
                  <a:pt x="806587" y="2459902"/>
                </a:lnTo>
                <a:lnTo>
                  <a:pt x="780095" y="2423513"/>
                </a:lnTo>
                <a:lnTo>
                  <a:pt x="753988" y="2386828"/>
                </a:lnTo>
                <a:lnTo>
                  <a:pt x="728271" y="2349849"/>
                </a:lnTo>
                <a:lnTo>
                  <a:pt x="702946" y="2312580"/>
                </a:lnTo>
                <a:lnTo>
                  <a:pt x="678015" y="2275024"/>
                </a:lnTo>
                <a:lnTo>
                  <a:pt x="653483" y="2237183"/>
                </a:lnTo>
                <a:lnTo>
                  <a:pt x="629351" y="2199061"/>
                </a:lnTo>
                <a:lnTo>
                  <a:pt x="605624" y="2160660"/>
                </a:lnTo>
                <a:lnTo>
                  <a:pt x="582303" y="2121983"/>
                </a:lnTo>
                <a:lnTo>
                  <a:pt x="559393" y="2083034"/>
                </a:lnTo>
                <a:lnTo>
                  <a:pt x="536895" y="2043815"/>
                </a:lnTo>
                <a:lnTo>
                  <a:pt x="514813" y="2004330"/>
                </a:lnTo>
                <a:lnTo>
                  <a:pt x="493150" y="1964581"/>
                </a:lnTo>
                <a:lnTo>
                  <a:pt x="471909" y="1924572"/>
                </a:lnTo>
                <a:lnTo>
                  <a:pt x="451093" y="1884305"/>
                </a:lnTo>
                <a:lnTo>
                  <a:pt x="430705" y="1843783"/>
                </a:lnTo>
                <a:lnTo>
                  <a:pt x="410747" y="1803009"/>
                </a:lnTo>
                <a:lnTo>
                  <a:pt x="391224" y="1761987"/>
                </a:lnTo>
                <a:lnTo>
                  <a:pt x="372137" y="1720720"/>
                </a:lnTo>
                <a:lnTo>
                  <a:pt x="353489" y="1679209"/>
                </a:lnTo>
                <a:lnTo>
                  <a:pt x="335285" y="1637459"/>
                </a:lnTo>
                <a:lnTo>
                  <a:pt x="317526" y="1595472"/>
                </a:lnTo>
                <a:lnTo>
                  <a:pt x="300217" y="1553252"/>
                </a:lnTo>
                <a:lnTo>
                  <a:pt x="283358" y="1510800"/>
                </a:lnTo>
                <a:lnTo>
                  <a:pt x="266955" y="1468121"/>
                </a:lnTo>
                <a:lnTo>
                  <a:pt x="251009" y="1425217"/>
                </a:lnTo>
                <a:lnTo>
                  <a:pt x="235524" y="1382092"/>
                </a:lnTo>
                <a:lnTo>
                  <a:pt x="220503" y="1338747"/>
                </a:lnTo>
                <a:lnTo>
                  <a:pt x="205948" y="1295187"/>
                </a:lnTo>
                <a:lnTo>
                  <a:pt x="191863" y="1251414"/>
                </a:lnTo>
                <a:lnTo>
                  <a:pt x="178250" y="1207431"/>
                </a:lnTo>
                <a:lnTo>
                  <a:pt x="165113" y="1163241"/>
                </a:lnTo>
                <a:lnTo>
                  <a:pt x="152455" y="1118847"/>
                </a:lnTo>
                <a:lnTo>
                  <a:pt x="140278" y="1074252"/>
                </a:lnTo>
                <a:lnTo>
                  <a:pt x="128586" y="1029460"/>
                </a:lnTo>
                <a:lnTo>
                  <a:pt x="117382" y="984472"/>
                </a:lnTo>
                <a:lnTo>
                  <a:pt x="106668" y="939293"/>
                </a:lnTo>
                <a:lnTo>
                  <a:pt x="96447" y="893925"/>
                </a:lnTo>
                <a:lnTo>
                  <a:pt x="86723" y="848371"/>
                </a:lnTo>
                <a:lnTo>
                  <a:pt x="77499" y="802633"/>
                </a:lnTo>
                <a:lnTo>
                  <a:pt x="68777" y="756716"/>
                </a:lnTo>
                <a:lnTo>
                  <a:pt x="60560" y="710622"/>
                </a:lnTo>
                <a:lnTo>
                  <a:pt x="52852" y="664354"/>
                </a:lnTo>
                <a:lnTo>
                  <a:pt x="45656" y="617914"/>
                </a:lnTo>
                <a:lnTo>
                  <a:pt x="38973" y="571307"/>
                </a:lnTo>
                <a:lnTo>
                  <a:pt x="32809" y="524535"/>
                </a:lnTo>
                <a:lnTo>
                  <a:pt x="27164" y="477600"/>
                </a:lnTo>
                <a:lnTo>
                  <a:pt x="22043" y="430507"/>
                </a:lnTo>
                <a:lnTo>
                  <a:pt x="17449" y="383257"/>
                </a:lnTo>
                <a:lnTo>
                  <a:pt x="13383" y="335855"/>
                </a:lnTo>
                <a:lnTo>
                  <a:pt x="9850" y="288302"/>
                </a:lnTo>
                <a:lnTo>
                  <a:pt x="6853" y="240602"/>
                </a:lnTo>
                <a:lnTo>
                  <a:pt x="4394" y="192758"/>
                </a:lnTo>
                <a:lnTo>
                  <a:pt x="2476" y="144772"/>
                </a:lnTo>
                <a:lnTo>
                  <a:pt x="1102" y="96649"/>
                </a:lnTo>
                <a:lnTo>
                  <a:pt x="276" y="48390"/>
                </a:lnTo>
                <a:lnTo>
                  <a:pt x="0" y="0"/>
                </a:lnTo>
              </a:path>
            </a:pathLst>
          </a:custGeom>
          <a:ln w="9143">
            <a:solidFill>
              <a:srgbClr val="A0BDCC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85799"/>
            <a:ext cx="387350" cy="551815"/>
          </a:xfrm>
          <a:custGeom>
            <a:avLst/>
            <a:gdLst/>
            <a:ahLst/>
            <a:cxnLst/>
            <a:rect l="l" t="t" r="r" b="b"/>
            <a:pathLst>
              <a:path w="387350" h="551815">
                <a:moveTo>
                  <a:pt x="111252" y="0"/>
                </a:moveTo>
                <a:lnTo>
                  <a:pt x="61668" y="4442"/>
                </a:lnTo>
                <a:lnTo>
                  <a:pt x="15001" y="17251"/>
                </a:lnTo>
                <a:lnTo>
                  <a:pt x="0" y="24371"/>
                </a:lnTo>
                <a:lnTo>
                  <a:pt x="0" y="527316"/>
                </a:lnTo>
                <a:lnTo>
                  <a:pt x="15001" y="534436"/>
                </a:lnTo>
                <a:lnTo>
                  <a:pt x="61668" y="547245"/>
                </a:lnTo>
                <a:lnTo>
                  <a:pt x="111252" y="551688"/>
                </a:lnTo>
                <a:lnTo>
                  <a:pt x="160836" y="547245"/>
                </a:lnTo>
                <a:lnTo>
                  <a:pt x="207504" y="534436"/>
                </a:lnTo>
                <a:lnTo>
                  <a:pt x="250477" y="514039"/>
                </a:lnTo>
                <a:lnTo>
                  <a:pt x="288976" y="486831"/>
                </a:lnTo>
                <a:lnTo>
                  <a:pt x="322222" y="453589"/>
                </a:lnTo>
                <a:lnTo>
                  <a:pt x="349436" y="415092"/>
                </a:lnTo>
                <a:lnTo>
                  <a:pt x="369839" y="372117"/>
                </a:lnTo>
                <a:lnTo>
                  <a:pt x="382651" y="325441"/>
                </a:lnTo>
                <a:lnTo>
                  <a:pt x="387096" y="275844"/>
                </a:lnTo>
                <a:lnTo>
                  <a:pt x="382651" y="226246"/>
                </a:lnTo>
                <a:lnTo>
                  <a:pt x="369839" y="179570"/>
                </a:lnTo>
                <a:lnTo>
                  <a:pt x="349436" y="136595"/>
                </a:lnTo>
                <a:lnTo>
                  <a:pt x="322222" y="98098"/>
                </a:lnTo>
                <a:lnTo>
                  <a:pt x="288976" y="64856"/>
                </a:lnTo>
                <a:lnTo>
                  <a:pt x="250477" y="37648"/>
                </a:lnTo>
                <a:lnTo>
                  <a:pt x="207504" y="17251"/>
                </a:lnTo>
                <a:lnTo>
                  <a:pt x="160836" y="4442"/>
                </a:lnTo>
                <a:lnTo>
                  <a:pt x="111252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05216" y="3898391"/>
            <a:ext cx="445134" cy="448309"/>
          </a:xfrm>
          <a:custGeom>
            <a:avLst/>
            <a:gdLst/>
            <a:ahLst/>
            <a:cxnLst/>
            <a:rect l="l" t="t" r="r" b="b"/>
            <a:pathLst>
              <a:path w="445134" h="448310">
                <a:moveTo>
                  <a:pt x="222503" y="0"/>
                </a:moveTo>
                <a:lnTo>
                  <a:pt x="177647" y="4551"/>
                </a:lnTo>
                <a:lnTo>
                  <a:pt x="135874" y="17605"/>
                </a:lnTo>
                <a:lnTo>
                  <a:pt x="98077" y="38261"/>
                </a:lnTo>
                <a:lnTo>
                  <a:pt x="65150" y="65617"/>
                </a:lnTo>
                <a:lnTo>
                  <a:pt x="37986" y="98773"/>
                </a:lnTo>
                <a:lnTo>
                  <a:pt x="17478" y="136827"/>
                </a:lnTo>
                <a:lnTo>
                  <a:pt x="4518" y="178879"/>
                </a:lnTo>
                <a:lnTo>
                  <a:pt x="0" y="224027"/>
                </a:lnTo>
                <a:lnTo>
                  <a:pt x="4518" y="269176"/>
                </a:lnTo>
                <a:lnTo>
                  <a:pt x="17478" y="311228"/>
                </a:lnTo>
                <a:lnTo>
                  <a:pt x="37986" y="349282"/>
                </a:lnTo>
                <a:lnTo>
                  <a:pt x="65150" y="382438"/>
                </a:lnTo>
                <a:lnTo>
                  <a:pt x="98077" y="409794"/>
                </a:lnTo>
                <a:lnTo>
                  <a:pt x="135874" y="430450"/>
                </a:lnTo>
                <a:lnTo>
                  <a:pt x="177647" y="443504"/>
                </a:lnTo>
                <a:lnTo>
                  <a:pt x="222503" y="448055"/>
                </a:lnTo>
                <a:lnTo>
                  <a:pt x="267360" y="443504"/>
                </a:lnTo>
                <a:lnTo>
                  <a:pt x="309133" y="430450"/>
                </a:lnTo>
                <a:lnTo>
                  <a:pt x="346930" y="409794"/>
                </a:lnTo>
                <a:lnTo>
                  <a:pt x="379857" y="382438"/>
                </a:lnTo>
                <a:lnTo>
                  <a:pt x="393937" y="365251"/>
                </a:lnTo>
                <a:lnTo>
                  <a:pt x="222503" y="365251"/>
                </a:lnTo>
                <a:lnTo>
                  <a:pt x="178324" y="358051"/>
                </a:lnTo>
                <a:lnTo>
                  <a:pt x="139972" y="338002"/>
                </a:lnTo>
                <a:lnTo>
                  <a:pt x="109740" y="307430"/>
                </a:lnTo>
                <a:lnTo>
                  <a:pt x="89920" y="268663"/>
                </a:lnTo>
                <a:lnTo>
                  <a:pt x="82803" y="224027"/>
                </a:lnTo>
                <a:lnTo>
                  <a:pt x="89920" y="179392"/>
                </a:lnTo>
                <a:lnTo>
                  <a:pt x="109740" y="140625"/>
                </a:lnTo>
                <a:lnTo>
                  <a:pt x="139972" y="110053"/>
                </a:lnTo>
                <a:lnTo>
                  <a:pt x="178324" y="90004"/>
                </a:lnTo>
                <a:lnTo>
                  <a:pt x="222503" y="82803"/>
                </a:lnTo>
                <a:lnTo>
                  <a:pt x="393937" y="82803"/>
                </a:lnTo>
                <a:lnTo>
                  <a:pt x="379856" y="65617"/>
                </a:lnTo>
                <a:lnTo>
                  <a:pt x="346930" y="38261"/>
                </a:lnTo>
                <a:lnTo>
                  <a:pt x="309133" y="17605"/>
                </a:lnTo>
                <a:lnTo>
                  <a:pt x="267360" y="4551"/>
                </a:lnTo>
                <a:lnTo>
                  <a:pt x="222503" y="0"/>
                </a:lnTo>
                <a:close/>
              </a:path>
              <a:path w="445134" h="448310">
                <a:moveTo>
                  <a:pt x="393937" y="82803"/>
                </a:moveTo>
                <a:lnTo>
                  <a:pt x="222503" y="82803"/>
                </a:lnTo>
                <a:lnTo>
                  <a:pt x="266634" y="90004"/>
                </a:lnTo>
                <a:lnTo>
                  <a:pt x="304980" y="110053"/>
                </a:lnTo>
                <a:lnTo>
                  <a:pt x="335231" y="140625"/>
                </a:lnTo>
                <a:lnTo>
                  <a:pt x="355075" y="179392"/>
                </a:lnTo>
                <a:lnTo>
                  <a:pt x="362203" y="224027"/>
                </a:lnTo>
                <a:lnTo>
                  <a:pt x="355075" y="268663"/>
                </a:lnTo>
                <a:lnTo>
                  <a:pt x="335231" y="307430"/>
                </a:lnTo>
                <a:lnTo>
                  <a:pt x="304980" y="338002"/>
                </a:lnTo>
                <a:lnTo>
                  <a:pt x="266634" y="358051"/>
                </a:lnTo>
                <a:lnTo>
                  <a:pt x="222503" y="365251"/>
                </a:lnTo>
                <a:lnTo>
                  <a:pt x="393937" y="365251"/>
                </a:lnTo>
                <a:lnTo>
                  <a:pt x="407021" y="349282"/>
                </a:lnTo>
                <a:lnTo>
                  <a:pt x="427529" y="311228"/>
                </a:lnTo>
                <a:lnTo>
                  <a:pt x="440489" y="269176"/>
                </a:lnTo>
                <a:lnTo>
                  <a:pt x="445007" y="224027"/>
                </a:lnTo>
                <a:lnTo>
                  <a:pt x="440489" y="178879"/>
                </a:lnTo>
                <a:lnTo>
                  <a:pt x="427529" y="136827"/>
                </a:lnTo>
                <a:lnTo>
                  <a:pt x="407021" y="98773"/>
                </a:lnTo>
                <a:lnTo>
                  <a:pt x="393937" y="82803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584" y="0"/>
            <a:ext cx="741045" cy="546100"/>
          </a:xfrm>
          <a:custGeom>
            <a:avLst/>
            <a:gdLst/>
            <a:ahLst/>
            <a:cxnLst/>
            <a:rect l="l" t="t" r="r" b="b"/>
            <a:pathLst>
              <a:path w="741044" h="546100">
                <a:moveTo>
                  <a:pt x="697763" y="0"/>
                </a:moveTo>
                <a:lnTo>
                  <a:pt x="42900" y="0"/>
                </a:lnTo>
                <a:lnTo>
                  <a:pt x="24926" y="39341"/>
                </a:lnTo>
                <a:lnTo>
                  <a:pt x="11309" y="82179"/>
                </a:lnTo>
                <a:lnTo>
                  <a:pt x="2885" y="127093"/>
                </a:lnTo>
                <a:lnTo>
                  <a:pt x="0" y="173735"/>
                </a:lnTo>
                <a:lnTo>
                  <a:pt x="2885" y="220378"/>
                </a:lnTo>
                <a:lnTo>
                  <a:pt x="11309" y="265292"/>
                </a:lnTo>
                <a:lnTo>
                  <a:pt x="24926" y="308130"/>
                </a:lnTo>
                <a:lnTo>
                  <a:pt x="43389" y="348542"/>
                </a:lnTo>
                <a:lnTo>
                  <a:pt x="66349" y="386180"/>
                </a:lnTo>
                <a:lnTo>
                  <a:pt x="93461" y="420695"/>
                </a:lnTo>
                <a:lnTo>
                  <a:pt x="124377" y="451740"/>
                </a:lnTo>
                <a:lnTo>
                  <a:pt x="158751" y="478964"/>
                </a:lnTo>
                <a:lnTo>
                  <a:pt x="196234" y="502020"/>
                </a:lnTo>
                <a:lnTo>
                  <a:pt x="236481" y="520560"/>
                </a:lnTo>
                <a:lnTo>
                  <a:pt x="279145" y="534234"/>
                </a:lnTo>
                <a:lnTo>
                  <a:pt x="323877" y="542694"/>
                </a:lnTo>
                <a:lnTo>
                  <a:pt x="370331" y="545591"/>
                </a:lnTo>
                <a:lnTo>
                  <a:pt x="416786" y="542694"/>
                </a:lnTo>
                <a:lnTo>
                  <a:pt x="461518" y="534234"/>
                </a:lnTo>
                <a:lnTo>
                  <a:pt x="504182" y="520560"/>
                </a:lnTo>
                <a:lnTo>
                  <a:pt x="544429" y="502020"/>
                </a:lnTo>
                <a:lnTo>
                  <a:pt x="581912" y="478964"/>
                </a:lnTo>
                <a:lnTo>
                  <a:pt x="616286" y="451740"/>
                </a:lnTo>
                <a:lnTo>
                  <a:pt x="647202" y="420695"/>
                </a:lnTo>
                <a:lnTo>
                  <a:pt x="674314" y="386180"/>
                </a:lnTo>
                <a:lnTo>
                  <a:pt x="697274" y="348542"/>
                </a:lnTo>
                <a:lnTo>
                  <a:pt x="715737" y="308130"/>
                </a:lnTo>
                <a:lnTo>
                  <a:pt x="729354" y="265292"/>
                </a:lnTo>
                <a:lnTo>
                  <a:pt x="729399" y="265048"/>
                </a:lnTo>
                <a:lnTo>
                  <a:pt x="370331" y="265048"/>
                </a:lnTo>
                <a:lnTo>
                  <a:pt x="335387" y="257871"/>
                </a:lnTo>
                <a:lnTo>
                  <a:pt x="306851" y="238299"/>
                </a:lnTo>
                <a:lnTo>
                  <a:pt x="287610" y="209274"/>
                </a:lnTo>
                <a:lnTo>
                  <a:pt x="280555" y="173735"/>
                </a:lnTo>
                <a:lnTo>
                  <a:pt x="287610" y="138197"/>
                </a:lnTo>
                <a:lnTo>
                  <a:pt x="306851" y="109172"/>
                </a:lnTo>
                <a:lnTo>
                  <a:pt x="335387" y="89600"/>
                </a:lnTo>
                <a:lnTo>
                  <a:pt x="370331" y="82422"/>
                </a:lnTo>
                <a:lnTo>
                  <a:pt x="729399" y="82422"/>
                </a:lnTo>
                <a:lnTo>
                  <a:pt x="729354" y="82179"/>
                </a:lnTo>
                <a:lnTo>
                  <a:pt x="715737" y="39341"/>
                </a:lnTo>
                <a:lnTo>
                  <a:pt x="697763" y="0"/>
                </a:lnTo>
                <a:close/>
              </a:path>
              <a:path w="741044" h="546100">
                <a:moveTo>
                  <a:pt x="729399" y="82422"/>
                </a:moveTo>
                <a:lnTo>
                  <a:pt x="370331" y="82422"/>
                </a:lnTo>
                <a:lnTo>
                  <a:pt x="405276" y="89600"/>
                </a:lnTo>
                <a:lnTo>
                  <a:pt x="433812" y="109172"/>
                </a:lnTo>
                <a:lnTo>
                  <a:pt x="453053" y="138197"/>
                </a:lnTo>
                <a:lnTo>
                  <a:pt x="460108" y="173735"/>
                </a:lnTo>
                <a:lnTo>
                  <a:pt x="453053" y="209274"/>
                </a:lnTo>
                <a:lnTo>
                  <a:pt x="433812" y="238299"/>
                </a:lnTo>
                <a:lnTo>
                  <a:pt x="405276" y="257871"/>
                </a:lnTo>
                <a:lnTo>
                  <a:pt x="370331" y="265048"/>
                </a:lnTo>
                <a:lnTo>
                  <a:pt x="729399" y="265048"/>
                </a:lnTo>
                <a:lnTo>
                  <a:pt x="737778" y="220378"/>
                </a:lnTo>
                <a:lnTo>
                  <a:pt x="740663" y="173735"/>
                </a:lnTo>
                <a:lnTo>
                  <a:pt x="737778" y="127093"/>
                </a:lnTo>
                <a:lnTo>
                  <a:pt x="729399" y="82422"/>
                </a:lnTo>
                <a:close/>
              </a:path>
            </a:pathLst>
          </a:custGeom>
          <a:solidFill>
            <a:srgbClr val="00ACC3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0623" y="685799"/>
            <a:ext cx="185928" cy="188975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8334756" y="4485132"/>
            <a:ext cx="809625" cy="660400"/>
          </a:xfrm>
          <a:custGeom>
            <a:avLst/>
            <a:gdLst/>
            <a:ahLst/>
            <a:cxnLst/>
            <a:rect l="l" t="t" r="r" b="b"/>
            <a:pathLst>
              <a:path w="809625" h="660400">
                <a:moveTo>
                  <a:pt x="0" y="489203"/>
                </a:moveTo>
                <a:lnTo>
                  <a:pt x="2239" y="442090"/>
                </a:lnTo>
                <a:lnTo>
                  <a:pt x="8822" y="396243"/>
                </a:lnTo>
                <a:lnTo>
                  <a:pt x="19543" y="351869"/>
                </a:lnTo>
                <a:lnTo>
                  <a:pt x="34197" y="309172"/>
                </a:lnTo>
                <a:lnTo>
                  <a:pt x="52578" y="268356"/>
                </a:lnTo>
                <a:lnTo>
                  <a:pt x="74481" y="229628"/>
                </a:lnTo>
                <a:lnTo>
                  <a:pt x="99702" y="193192"/>
                </a:lnTo>
                <a:lnTo>
                  <a:pt x="128034" y="159253"/>
                </a:lnTo>
                <a:lnTo>
                  <a:pt x="159273" y="128016"/>
                </a:lnTo>
                <a:lnTo>
                  <a:pt x="193214" y="99687"/>
                </a:lnTo>
                <a:lnTo>
                  <a:pt x="229651" y="74469"/>
                </a:lnTo>
                <a:lnTo>
                  <a:pt x="268379" y="52569"/>
                </a:lnTo>
                <a:lnTo>
                  <a:pt x="309193" y="34190"/>
                </a:lnTo>
                <a:lnTo>
                  <a:pt x="351887" y="19539"/>
                </a:lnTo>
                <a:lnTo>
                  <a:pt x="396257" y="8821"/>
                </a:lnTo>
                <a:lnTo>
                  <a:pt x="442098" y="2239"/>
                </a:lnTo>
                <a:lnTo>
                  <a:pt x="489203" y="0"/>
                </a:lnTo>
                <a:lnTo>
                  <a:pt x="536309" y="2239"/>
                </a:lnTo>
                <a:lnTo>
                  <a:pt x="582150" y="8821"/>
                </a:lnTo>
                <a:lnTo>
                  <a:pt x="626520" y="19539"/>
                </a:lnTo>
                <a:lnTo>
                  <a:pt x="669214" y="34190"/>
                </a:lnTo>
                <a:lnTo>
                  <a:pt x="710028" y="52569"/>
                </a:lnTo>
                <a:lnTo>
                  <a:pt x="748756" y="74469"/>
                </a:lnTo>
                <a:lnTo>
                  <a:pt x="785193" y="99687"/>
                </a:lnTo>
                <a:lnTo>
                  <a:pt x="809244" y="119761"/>
                </a:lnTo>
              </a:path>
              <a:path w="809625" h="660400">
                <a:moveTo>
                  <a:pt x="30990" y="659890"/>
                </a:moveTo>
                <a:lnTo>
                  <a:pt x="19543" y="626538"/>
                </a:lnTo>
                <a:lnTo>
                  <a:pt x="8822" y="582164"/>
                </a:lnTo>
                <a:lnTo>
                  <a:pt x="2239" y="536317"/>
                </a:lnTo>
                <a:lnTo>
                  <a:pt x="0" y="489203"/>
                </a:lnTo>
              </a:path>
            </a:pathLst>
          </a:custGeom>
          <a:ln w="9144">
            <a:solidFill>
              <a:srgbClr val="EC49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0663" y="4450079"/>
            <a:ext cx="399415" cy="396240"/>
          </a:xfrm>
          <a:custGeom>
            <a:avLst/>
            <a:gdLst/>
            <a:ahLst/>
            <a:cxnLst/>
            <a:rect l="l" t="t" r="r" b="b"/>
            <a:pathLst>
              <a:path w="399415" h="396239">
                <a:moveTo>
                  <a:pt x="199644" y="0"/>
                </a:moveTo>
                <a:lnTo>
                  <a:pt x="153867" y="5232"/>
                </a:lnTo>
                <a:lnTo>
                  <a:pt x="111845" y="20136"/>
                </a:lnTo>
                <a:lnTo>
                  <a:pt x="74776" y="43523"/>
                </a:lnTo>
                <a:lnTo>
                  <a:pt x="43859" y="74204"/>
                </a:lnTo>
                <a:lnTo>
                  <a:pt x="20291" y="110989"/>
                </a:lnTo>
                <a:lnTo>
                  <a:pt x="5272" y="152691"/>
                </a:lnTo>
                <a:lnTo>
                  <a:pt x="0" y="198120"/>
                </a:lnTo>
                <a:lnTo>
                  <a:pt x="5272" y="243548"/>
                </a:lnTo>
                <a:lnTo>
                  <a:pt x="20291" y="285250"/>
                </a:lnTo>
                <a:lnTo>
                  <a:pt x="43859" y="322035"/>
                </a:lnTo>
                <a:lnTo>
                  <a:pt x="74776" y="352716"/>
                </a:lnTo>
                <a:lnTo>
                  <a:pt x="111845" y="376103"/>
                </a:lnTo>
                <a:lnTo>
                  <a:pt x="153867" y="391007"/>
                </a:lnTo>
                <a:lnTo>
                  <a:pt x="199644" y="396240"/>
                </a:lnTo>
                <a:lnTo>
                  <a:pt x="245420" y="391007"/>
                </a:lnTo>
                <a:lnTo>
                  <a:pt x="287442" y="376103"/>
                </a:lnTo>
                <a:lnTo>
                  <a:pt x="310500" y="361556"/>
                </a:lnTo>
                <a:lnTo>
                  <a:pt x="199644" y="361556"/>
                </a:lnTo>
                <a:lnTo>
                  <a:pt x="155789" y="355717"/>
                </a:lnTo>
                <a:lnTo>
                  <a:pt x="116383" y="339241"/>
                </a:lnTo>
                <a:lnTo>
                  <a:pt x="82997" y="313685"/>
                </a:lnTo>
                <a:lnTo>
                  <a:pt x="57204" y="280607"/>
                </a:lnTo>
                <a:lnTo>
                  <a:pt x="40575" y="241566"/>
                </a:lnTo>
                <a:lnTo>
                  <a:pt x="34683" y="198120"/>
                </a:lnTo>
                <a:lnTo>
                  <a:pt x="40575" y="154673"/>
                </a:lnTo>
                <a:lnTo>
                  <a:pt x="57204" y="115632"/>
                </a:lnTo>
                <a:lnTo>
                  <a:pt x="82997" y="82554"/>
                </a:lnTo>
                <a:lnTo>
                  <a:pt x="116383" y="56998"/>
                </a:lnTo>
                <a:lnTo>
                  <a:pt x="155789" y="40522"/>
                </a:lnTo>
                <a:lnTo>
                  <a:pt x="199644" y="34683"/>
                </a:lnTo>
                <a:lnTo>
                  <a:pt x="310500" y="34683"/>
                </a:lnTo>
                <a:lnTo>
                  <a:pt x="287442" y="20136"/>
                </a:lnTo>
                <a:lnTo>
                  <a:pt x="245420" y="5232"/>
                </a:lnTo>
                <a:lnTo>
                  <a:pt x="199644" y="0"/>
                </a:lnTo>
                <a:close/>
              </a:path>
              <a:path w="399415" h="396239">
                <a:moveTo>
                  <a:pt x="310500" y="34683"/>
                </a:moveTo>
                <a:lnTo>
                  <a:pt x="199644" y="34683"/>
                </a:lnTo>
                <a:lnTo>
                  <a:pt x="243494" y="40522"/>
                </a:lnTo>
                <a:lnTo>
                  <a:pt x="282899" y="56998"/>
                </a:lnTo>
                <a:lnTo>
                  <a:pt x="316285" y="82554"/>
                </a:lnTo>
                <a:lnTo>
                  <a:pt x="342080" y="115632"/>
                </a:lnTo>
                <a:lnTo>
                  <a:pt x="358711" y="154673"/>
                </a:lnTo>
                <a:lnTo>
                  <a:pt x="364604" y="198120"/>
                </a:lnTo>
                <a:lnTo>
                  <a:pt x="358711" y="241566"/>
                </a:lnTo>
                <a:lnTo>
                  <a:pt x="342080" y="280607"/>
                </a:lnTo>
                <a:lnTo>
                  <a:pt x="316285" y="313685"/>
                </a:lnTo>
                <a:lnTo>
                  <a:pt x="282899" y="339241"/>
                </a:lnTo>
                <a:lnTo>
                  <a:pt x="243494" y="355717"/>
                </a:lnTo>
                <a:lnTo>
                  <a:pt x="199644" y="361556"/>
                </a:lnTo>
                <a:lnTo>
                  <a:pt x="310500" y="361556"/>
                </a:lnTo>
                <a:lnTo>
                  <a:pt x="355428" y="322035"/>
                </a:lnTo>
                <a:lnTo>
                  <a:pt x="378996" y="285250"/>
                </a:lnTo>
                <a:lnTo>
                  <a:pt x="394015" y="243548"/>
                </a:lnTo>
                <a:lnTo>
                  <a:pt x="399288" y="198120"/>
                </a:lnTo>
                <a:lnTo>
                  <a:pt x="394015" y="152691"/>
                </a:lnTo>
                <a:lnTo>
                  <a:pt x="378996" y="110989"/>
                </a:lnTo>
                <a:lnTo>
                  <a:pt x="355428" y="74204"/>
                </a:lnTo>
                <a:lnTo>
                  <a:pt x="324511" y="43523"/>
                </a:lnTo>
                <a:lnTo>
                  <a:pt x="310500" y="34683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55023" y="4059935"/>
            <a:ext cx="189230" cy="287020"/>
          </a:xfrm>
          <a:custGeom>
            <a:avLst/>
            <a:gdLst/>
            <a:ahLst/>
            <a:cxnLst/>
            <a:rect l="l" t="t" r="r" b="b"/>
            <a:pathLst>
              <a:path w="189229" h="287020">
                <a:moveTo>
                  <a:pt x="144779" y="0"/>
                </a:moveTo>
                <a:lnTo>
                  <a:pt x="98999" y="7303"/>
                </a:lnTo>
                <a:lnTo>
                  <a:pt x="59253" y="27639"/>
                </a:lnTo>
                <a:lnTo>
                  <a:pt x="27919" y="58649"/>
                </a:lnTo>
                <a:lnTo>
                  <a:pt x="7376" y="97974"/>
                </a:lnTo>
                <a:lnTo>
                  <a:pt x="0" y="143256"/>
                </a:lnTo>
                <a:lnTo>
                  <a:pt x="7376" y="188537"/>
                </a:lnTo>
                <a:lnTo>
                  <a:pt x="27919" y="227862"/>
                </a:lnTo>
                <a:lnTo>
                  <a:pt x="59253" y="258872"/>
                </a:lnTo>
                <a:lnTo>
                  <a:pt x="98999" y="279208"/>
                </a:lnTo>
                <a:lnTo>
                  <a:pt x="144779" y="286511"/>
                </a:lnTo>
                <a:lnTo>
                  <a:pt x="188975" y="279461"/>
                </a:lnTo>
                <a:lnTo>
                  <a:pt x="188975" y="7050"/>
                </a:lnTo>
                <a:lnTo>
                  <a:pt x="144779" y="0"/>
                </a:lnTo>
                <a:close/>
              </a:path>
            </a:pathLst>
          </a:custGeom>
          <a:solidFill>
            <a:srgbClr val="EC49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4276344"/>
            <a:ext cx="576580" cy="744220"/>
          </a:xfrm>
          <a:custGeom>
            <a:avLst/>
            <a:gdLst/>
            <a:ahLst/>
            <a:cxnLst/>
            <a:rect l="l" t="t" r="r" b="b"/>
            <a:pathLst>
              <a:path w="576580" h="744220">
                <a:moveTo>
                  <a:pt x="205740" y="0"/>
                </a:moveTo>
                <a:lnTo>
                  <a:pt x="159286" y="2897"/>
                </a:lnTo>
                <a:lnTo>
                  <a:pt x="114554" y="11356"/>
                </a:lnTo>
                <a:lnTo>
                  <a:pt x="71891" y="25029"/>
                </a:lnTo>
                <a:lnTo>
                  <a:pt x="31645" y="43568"/>
                </a:lnTo>
                <a:lnTo>
                  <a:pt x="0" y="63032"/>
                </a:lnTo>
                <a:lnTo>
                  <a:pt x="0" y="680679"/>
                </a:lnTo>
                <a:lnTo>
                  <a:pt x="71891" y="718682"/>
                </a:lnTo>
                <a:lnTo>
                  <a:pt x="114554" y="732355"/>
                </a:lnTo>
                <a:lnTo>
                  <a:pt x="159286" y="740814"/>
                </a:lnTo>
                <a:lnTo>
                  <a:pt x="205740" y="743711"/>
                </a:lnTo>
                <a:lnTo>
                  <a:pt x="252194" y="740814"/>
                </a:lnTo>
                <a:lnTo>
                  <a:pt x="296926" y="732355"/>
                </a:lnTo>
                <a:lnTo>
                  <a:pt x="339590" y="718682"/>
                </a:lnTo>
                <a:lnTo>
                  <a:pt x="379837" y="700143"/>
                </a:lnTo>
                <a:lnTo>
                  <a:pt x="417320" y="677088"/>
                </a:lnTo>
                <a:lnTo>
                  <a:pt x="451694" y="649864"/>
                </a:lnTo>
                <a:lnTo>
                  <a:pt x="482610" y="618820"/>
                </a:lnTo>
                <a:lnTo>
                  <a:pt x="509722" y="584305"/>
                </a:lnTo>
                <a:lnTo>
                  <a:pt x="532682" y="546667"/>
                </a:lnTo>
                <a:lnTo>
                  <a:pt x="551145" y="506255"/>
                </a:lnTo>
                <a:lnTo>
                  <a:pt x="564762" y="463417"/>
                </a:lnTo>
                <a:lnTo>
                  <a:pt x="566595" y="453643"/>
                </a:lnTo>
                <a:lnTo>
                  <a:pt x="205740" y="453643"/>
                </a:lnTo>
                <a:lnTo>
                  <a:pt x="174494" y="447217"/>
                </a:lnTo>
                <a:lnTo>
                  <a:pt x="148981" y="429690"/>
                </a:lnTo>
                <a:lnTo>
                  <a:pt x="131781" y="403693"/>
                </a:lnTo>
                <a:lnTo>
                  <a:pt x="125474" y="371855"/>
                </a:lnTo>
                <a:lnTo>
                  <a:pt x="131781" y="340018"/>
                </a:lnTo>
                <a:lnTo>
                  <a:pt x="148981" y="314021"/>
                </a:lnTo>
                <a:lnTo>
                  <a:pt x="174494" y="296494"/>
                </a:lnTo>
                <a:lnTo>
                  <a:pt x="205740" y="290067"/>
                </a:lnTo>
                <a:lnTo>
                  <a:pt x="566595" y="290067"/>
                </a:lnTo>
                <a:lnTo>
                  <a:pt x="564762" y="280294"/>
                </a:lnTo>
                <a:lnTo>
                  <a:pt x="551145" y="237456"/>
                </a:lnTo>
                <a:lnTo>
                  <a:pt x="532682" y="197044"/>
                </a:lnTo>
                <a:lnTo>
                  <a:pt x="509722" y="159406"/>
                </a:lnTo>
                <a:lnTo>
                  <a:pt x="482610" y="124891"/>
                </a:lnTo>
                <a:lnTo>
                  <a:pt x="451694" y="93847"/>
                </a:lnTo>
                <a:lnTo>
                  <a:pt x="417320" y="66623"/>
                </a:lnTo>
                <a:lnTo>
                  <a:pt x="379837" y="43568"/>
                </a:lnTo>
                <a:lnTo>
                  <a:pt x="339590" y="25029"/>
                </a:lnTo>
                <a:lnTo>
                  <a:pt x="296926" y="11356"/>
                </a:lnTo>
                <a:lnTo>
                  <a:pt x="252194" y="2897"/>
                </a:lnTo>
                <a:lnTo>
                  <a:pt x="205740" y="0"/>
                </a:lnTo>
                <a:close/>
              </a:path>
              <a:path w="576580" h="744220">
                <a:moveTo>
                  <a:pt x="566595" y="290067"/>
                </a:moveTo>
                <a:lnTo>
                  <a:pt x="205740" y="290067"/>
                </a:lnTo>
                <a:lnTo>
                  <a:pt x="236985" y="296494"/>
                </a:lnTo>
                <a:lnTo>
                  <a:pt x="262497" y="314021"/>
                </a:lnTo>
                <a:lnTo>
                  <a:pt x="279697" y="340018"/>
                </a:lnTo>
                <a:lnTo>
                  <a:pt x="286004" y="371855"/>
                </a:lnTo>
                <a:lnTo>
                  <a:pt x="279697" y="403693"/>
                </a:lnTo>
                <a:lnTo>
                  <a:pt x="262497" y="429690"/>
                </a:lnTo>
                <a:lnTo>
                  <a:pt x="236985" y="447217"/>
                </a:lnTo>
                <a:lnTo>
                  <a:pt x="205740" y="453643"/>
                </a:lnTo>
                <a:lnTo>
                  <a:pt x="566595" y="453643"/>
                </a:lnTo>
                <a:lnTo>
                  <a:pt x="573186" y="418501"/>
                </a:lnTo>
                <a:lnTo>
                  <a:pt x="576072" y="371855"/>
                </a:lnTo>
                <a:lnTo>
                  <a:pt x="573186" y="325210"/>
                </a:lnTo>
                <a:lnTo>
                  <a:pt x="566595" y="290067"/>
                </a:lnTo>
                <a:close/>
              </a:path>
            </a:pathLst>
          </a:custGeom>
          <a:solidFill>
            <a:srgbClr val="BACD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67928" y="4718303"/>
            <a:ext cx="509270" cy="426720"/>
          </a:xfrm>
          <a:custGeom>
            <a:avLst/>
            <a:gdLst/>
            <a:ahLst/>
            <a:cxnLst/>
            <a:rect l="l" t="t" r="r" b="b"/>
            <a:pathLst>
              <a:path w="509270" h="426720">
                <a:moveTo>
                  <a:pt x="254507" y="0"/>
                </a:moveTo>
                <a:lnTo>
                  <a:pt x="208752" y="4100"/>
                </a:lnTo>
                <a:lnTo>
                  <a:pt x="165690" y="15922"/>
                </a:lnTo>
                <a:lnTo>
                  <a:pt x="126040" y="34747"/>
                </a:lnTo>
                <a:lnTo>
                  <a:pt x="90520" y="59856"/>
                </a:lnTo>
                <a:lnTo>
                  <a:pt x="59847" y="90530"/>
                </a:lnTo>
                <a:lnTo>
                  <a:pt x="34741" y="126051"/>
                </a:lnTo>
                <a:lnTo>
                  <a:pt x="15919" y="165700"/>
                </a:lnTo>
                <a:lnTo>
                  <a:pt x="4099" y="208759"/>
                </a:lnTo>
                <a:lnTo>
                  <a:pt x="0" y="254508"/>
                </a:lnTo>
                <a:lnTo>
                  <a:pt x="4099" y="300256"/>
                </a:lnTo>
                <a:lnTo>
                  <a:pt x="15919" y="343314"/>
                </a:lnTo>
                <a:lnTo>
                  <a:pt x="34741" y="382963"/>
                </a:lnTo>
                <a:lnTo>
                  <a:pt x="59847" y="418484"/>
                </a:lnTo>
                <a:lnTo>
                  <a:pt x="68082" y="426719"/>
                </a:lnTo>
                <a:lnTo>
                  <a:pt x="440933" y="426719"/>
                </a:lnTo>
                <a:lnTo>
                  <a:pt x="474274" y="382963"/>
                </a:lnTo>
                <a:lnTo>
                  <a:pt x="493096" y="343314"/>
                </a:lnTo>
                <a:lnTo>
                  <a:pt x="504916" y="300256"/>
                </a:lnTo>
                <a:lnTo>
                  <a:pt x="509016" y="254508"/>
                </a:lnTo>
                <a:lnTo>
                  <a:pt x="504916" y="208759"/>
                </a:lnTo>
                <a:lnTo>
                  <a:pt x="493096" y="165700"/>
                </a:lnTo>
                <a:lnTo>
                  <a:pt x="474274" y="126051"/>
                </a:lnTo>
                <a:lnTo>
                  <a:pt x="449168" y="90530"/>
                </a:lnTo>
                <a:lnTo>
                  <a:pt x="418495" y="59856"/>
                </a:lnTo>
                <a:lnTo>
                  <a:pt x="382975" y="34747"/>
                </a:lnTo>
                <a:lnTo>
                  <a:pt x="343325" y="15922"/>
                </a:lnTo>
                <a:lnTo>
                  <a:pt x="300263" y="4100"/>
                </a:lnTo>
                <a:lnTo>
                  <a:pt x="254507" y="0"/>
                </a:lnTo>
                <a:close/>
              </a:path>
            </a:pathLst>
          </a:custGeom>
          <a:solidFill>
            <a:srgbClr val="E8004B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77200" y="2255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17" y="7766"/>
                </a:lnTo>
                <a:lnTo>
                  <a:pt x="62380" y="29394"/>
                </a:lnTo>
                <a:lnTo>
                  <a:pt x="29394" y="62380"/>
                </a:lnTo>
                <a:lnTo>
                  <a:pt x="7766" y="104217"/>
                </a:lnTo>
                <a:lnTo>
                  <a:pt x="0" y="152400"/>
                </a:lnTo>
                <a:lnTo>
                  <a:pt x="7766" y="200582"/>
                </a:lnTo>
                <a:lnTo>
                  <a:pt x="29394" y="242419"/>
                </a:lnTo>
                <a:lnTo>
                  <a:pt x="62380" y="275405"/>
                </a:lnTo>
                <a:lnTo>
                  <a:pt x="104217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1347" y="211582"/>
                </a:lnTo>
                <a:lnTo>
                  <a:pt x="152400" y="211582"/>
                </a:lnTo>
                <a:lnTo>
                  <a:pt x="129329" y="206942"/>
                </a:lnTo>
                <a:lnTo>
                  <a:pt x="110521" y="194278"/>
                </a:lnTo>
                <a:lnTo>
                  <a:pt x="97857" y="175470"/>
                </a:lnTo>
                <a:lnTo>
                  <a:pt x="93218" y="152400"/>
                </a:lnTo>
                <a:lnTo>
                  <a:pt x="97857" y="129329"/>
                </a:lnTo>
                <a:lnTo>
                  <a:pt x="110521" y="110521"/>
                </a:lnTo>
                <a:lnTo>
                  <a:pt x="129329" y="97857"/>
                </a:lnTo>
                <a:lnTo>
                  <a:pt x="152400" y="93218"/>
                </a:lnTo>
                <a:lnTo>
                  <a:pt x="291347" y="93218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  <a:path w="304800" h="304800">
                <a:moveTo>
                  <a:pt x="291347" y="93218"/>
                </a:moveTo>
                <a:lnTo>
                  <a:pt x="152400" y="93218"/>
                </a:lnTo>
                <a:lnTo>
                  <a:pt x="175470" y="97857"/>
                </a:lnTo>
                <a:lnTo>
                  <a:pt x="194278" y="110521"/>
                </a:lnTo>
                <a:lnTo>
                  <a:pt x="206942" y="129329"/>
                </a:lnTo>
                <a:lnTo>
                  <a:pt x="211581" y="152400"/>
                </a:lnTo>
                <a:lnTo>
                  <a:pt x="206942" y="175470"/>
                </a:lnTo>
                <a:lnTo>
                  <a:pt x="194278" y="194278"/>
                </a:lnTo>
                <a:lnTo>
                  <a:pt x="175470" y="206942"/>
                </a:lnTo>
                <a:lnTo>
                  <a:pt x="152400" y="211582"/>
                </a:lnTo>
                <a:lnTo>
                  <a:pt x="291347" y="211582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91347" y="93218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52688" y="329183"/>
            <a:ext cx="585470" cy="585470"/>
          </a:xfrm>
          <a:custGeom>
            <a:avLst/>
            <a:gdLst/>
            <a:ahLst/>
            <a:cxnLst/>
            <a:rect l="l" t="t" r="r" b="b"/>
            <a:pathLst>
              <a:path w="585470" h="585469">
                <a:moveTo>
                  <a:pt x="292607" y="0"/>
                </a:moveTo>
                <a:lnTo>
                  <a:pt x="245159" y="3831"/>
                </a:lnTo>
                <a:lnTo>
                  <a:pt x="200143" y="14923"/>
                </a:lnTo>
                <a:lnTo>
                  <a:pt x="158163" y="32671"/>
                </a:lnTo>
                <a:lnTo>
                  <a:pt x="119822" y="56473"/>
                </a:lnTo>
                <a:lnTo>
                  <a:pt x="85725" y="85724"/>
                </a:lnTo>
                <a:lnTo>
                  <a:pt x="56473" y="119822"/>
                </a:lnTo>
                <a:lnTo>
                  <a:pt x="32671" y="158163"/>
                </a:lnTo>
                <a:lnTo>
                  <a:pt x="14923" y="200143"/>
                </a:lnTo>
                <a:lnTo>
                  <a:pt x="3831" y="245159"/>
                </a:lnTo>
                <a:lnTo>
                  <a:pt x="0" y="292607"/>
                </a:lnTo>
                <a:lnTo>
                  <a:pt x="3831" y="340056"/>
                </a:lnTo>
                <a:lnTo>
                  <a:pt x="14923" y="385072"/>
                </a:lnTo>
                <a:lnTo>
                  <a:pt x="32671" y="427052"/>
                </a:lnTo>
                <a:lnTo>
                  <a:pt x="56473" y="465393"/>
                </a:lnTo>
                <a:lnTo>
                  <a:pt x="85724" y="499490"/>
                </a:lnTo>
                <a:lnTo>
                  <a:pt x="119822" y="528742"/>
                </a:lnTo>
                <a:lnTo>
                  <a:pt x="158163" y="552544"/>
                </a:lnTo>
                <a:lnTo>
                  <a:pt x="200143" y="570292"/>
                </a:lnTo>
                <a:lnTo>
                  <a:pt x="245159" y="581384"/>
                </a:lnTo>
                <a:lnTo>
                  <a:pt x="292607" y="585215"/>
                </a:lnTo>
                <a:lnTo>
                  <a:pt x="340056" y="581384"/>
                </a:lnTo>
                <a:lnTo>
                  <a:pt x="385072" y="570292"/>
                </a:lnTo>
                <a:lnTo>
                  <a:pt x="427052" y="552544"/>
                </a:lnTo>
                <a:lnTo>
                  <a:pt x="465393" y="528742"/>
                </a:lnTo>
                <a:lnTo>
                  <a:pt x="499490" y="499490"/>
                </a:lnTo>
                <a:lnTo>
                  <a:pt x="528742" y="465393"/>
                </a:lnTo>
                <a:lnTo>
                  <a:pt x="552544" y="427052"/>
                </a:lnTo>
                <a:lnTo>
                  <a:pt x="570292" y="385072"/>
                </a:lnTo>
                <a:lnTo>
                  <a:pt x="581384" y="340056"/>
                </a:lnTo>
                <a:lnTo>
                  <a:pt x="585215" y="292607"/>
                </a:lnTo>
                <a:lnTo>
                  <a:pt x="581384" y="245159"/>
                </a:lnTo>
                <a:lnTo>
                  <a:pt x="570292" y="200143"/>
                </a:lnTo>
                <a:lnTo>
                  <a:pt x="552544" y="158163"/>
                </a:lnTo>
                <a:lnTo>
                  <a:pt x="528742" y="119822"/>
                </a:lnTo>
                <a:lnTo>
                  <a:pt x="499491" y="85724"/>
                </a:lnTo>
                <a:lnTo>
                  <a:pt x="465393" y="56473"/>
                </a:lnTo>
                <a:lnTo>
                  <a:pt x="427052" y="32671"/>
                </a:lnTo>
                <a:lnTo>
                  <a:pt x="385072" y="14923"/>
                </a:lnTo>
                <a:lnTo>
                  <a:pt x="340056" y="3831"/>
                </a:lnTo>
                <a:lnTo>
                  <a:pt x="292607" y="0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5776" y="1188719"/>
            <a:ext cx="268605" cy="445134"/>
          </a:xfrm>
          <a:custGeom>
            <a:avLst/>
            <a:gdLst/>
            <a:ahLst/>
            <a:cxnLst/>
            <a:rect l="l" t="t" r="r" b="b"/>
            <a:pathLst>
              <a:path w="268604" h="445135">
                <a:moveTo>
                  <a:pt x="224027" y="0"/>
                </a:moveTo>
                <a:lnTo>
                  <a:pt x="178886" y="4518"/>
                </a:lnTo>
                <a:lnTo>
                  <a:pt x="136838" y="17478"/>
                </a:lnTo>
                <a:lnTo>
                  <a:pt x="98784" y="37986"/>
                </a:lnTo>
                <a:lnTo>
                  <a:pt x="65627" y="65150"/>
                </a:lnTo>
                <a:lnTo>
                  <a:pt x="38268" y="98077"/>
                </a:lnTo>
                <a:lnTo>
                  <a:pt x="17609" y="135874"/>
                </a:lnTo>
                <a:lnTo>
                  <a:pt x="4552" y="177647"/>
                </a:lnTo>
                <a:lnTo>
                  <a:pt x="0" y="222503"/>
                </a:lnTo>
                <a:lnTo>
                  <a:pt x="4552" y="267360"/>
                </a:lnTo>
                <a:lnTo>
                  <a:pt x="17609" y="309133"/>
                </a:lnTo>
                <a:lnTo>
                  <a:pt x="38268" y="346930"/>
                </a:lnTo>
                <a:lnTo>
                  <a:pt x="65627" y="379856"/>
                </a:lnTo>
                <a:lnTo>
                  <a:pt x="98784" y="407021"/>
                </a:lnTo>
                <a:lnTo>
                  <a:pt x="136838" y="427529"/>
                </a:lnTo>
                <a:lnTo>
                  <a:pt x="178886" y="440489"/>
                </a:lnTo>
                <a:lnTo>
                  <a:pt x="224027" y="445007"/>
                </a:lnTo>
                <a:lnTo>
                  <a:pt x="268223" y="440584"/>
                </a:lnTo>
                <a:lnTo>
                  <a:pt x="268223" y="4423"/>
                </a:lnTo>
                <a:lnTo>
                  <a:pt x="224027" y="0"/>
                </a:lnTo>
                <a:close/>
              </a:path>
            </a:pathLst>
          </a:custGeom>
          <a:solidFill>
            <a:srgbClr val="BACD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50580" y="227075"/>
            <a:ext cx="693420" cy="792480"/>
          </a:xfrm>
          <a:custGeom>
            <a:avLst/>
            <a:gdLst/>
            <a:ahLst/>
            <a:cxnLst/>
            <a:rect l="l" t="t" r="r" b="b"/>
            <a:pathLst>
              <a:path w="693420" h="792480">
                <a:moveTo>
                  <a:pt x="0" y="396239"/>
                </a:moveTo>
                <a:lnTo>
                  <a:pt x="2675" y="350033"/>
                </a:lnTo>
                <a:lnTo>
                  <a:pt x="10503" y="305390"/>
                </a:lnTo>
                <a:lnTo>
                  <a:pt x="23185" y="262611"/>
                </a:lnTo>
                <a:lnTo>
                  <a:pt x="40423" y="221990"/>
                </a:lnTo>
                <a:lnTo>
                  <a:pt x="61919" y="183827"/>
                </a:lnTo>
                <a:lnTo>
                  <a:pt x="87374" y="148418"/>
                </a:lnTo>
                <a:lnTo>
                  <a:pt x="116490" y="116062"/>
                </a:lnTo>
                <a:lnTo>
                  <a:pt x="148969" y="87054"/>
                </a:lnTo>
                <a:lnTo>
                  <a:pt x="184513" y="61693"/>
                </a:lnTo>
                <a:lnTo>
                  <a:pt x="222823" y="40277"/>
                </a:lnTo>
                <a:lnTo>
                  <a:pt x="263602" y="23102"/>
                </a:lnTo>
                <a:lnTo>
                  <a:pt x="306550" y="10465"/>
                </a:lnTo>
                <a:lnTo>
                  <a:pt x="351370" y="2666"/>
                </a:lnTo>
                <a:lnTo>
                  <a:pt x="397764" y="0"/>
                </a:lnTo>
                <a:lnTo>
                  <a:pt x="444157" y="2666"/>
                </a:lnTo>
                <a:lnTo>
                  <a:pt x="488977" y="10465"/>
                </a:lnTo>
                <a:lnTo>
                  <a:pt x="531925" y="23102"/>
                </a:lnTo>
                <a:lnTo>
                  <a:pt x="572704" y="40277"/>
                </a:lnTo>
                <a:lnTo>
                  <a:pt x="611014" y="61693"/>
                </a:lnTo>
                <a:lnTo>
                  <a:pt x="646558" y="87054"/>
                </a:lnTo>
                <a:lnTo>
                  <a:pt x="679037" y="116062"/>
                </a:lnTo>
                <a:lnTo>
                  <a:pt x="693420" y="132045"/>
                </a:lnTo>
              </a:path>
              <a:path w="693420" h="792480">
                <a:moveTo>
                  <a:pt x="693420" y="660434"/>
                </a:moveTo>
                <a:lnTo>
                  <a:pt x="646558" y="705425"/>
                </a:lnTo>
                <a:lnTo>
                  <a:pt x="611014" y="730786"/>
                </a:lnTo>
                <a:lnTo>
                  <a:pt x="572704" y="752202"/>
                </a:lnTo>
                <a:lnTo>
                  <a:pt x="531925" y="769377"/>
                </a:lnTo>
                <a:lnTo>
                  <a:pt x="488977" y="782014"/>
                </a:lnTo>
                <a:lnTo>
                  <a:pt x="444157" y="789813"/>
                </a:lnTo>
                <a:lnTo>
                  <a:pt x="397764" y="792480"/>
                </a:lnTo>
                <a:lnTo>
                  <a:pt x="351370" y="789813"/>
                </a:lnTo>
                <a:lnTo>
                  <a:pt x="306550" y="782014"/>
                </a:lnTo>
                <a:lnTo>
                  <a:pt x="263602" y="769377"/>
                </a:lnTo>
                <a:lnTo>
                  <a:pt x="222823" y="752202"/>
                </a:lnTo>
                <a:lnTo>
                  <a:pt x="184513" y="730786"/>
                </a:lnTo>
                <a:lnTo>
                  <a:pt x="148969" y="705425"/>
                </a:lnTo>
                <a:lnTo>
                  <a:pt x="116490" y="676417"/>
                </a:lnTo>
                <a:lnTo>
                  <a:pt x="87374" y="644061"/>
                </a:lnTo>
                <a:lnTo>
                  <a:pt x="61919" y="608652"/>
                </a:lnTo>
                <a:lnTo>
                  <a:pt x="40423" y="570489"/>
                </a:lnTo>
                <a:lnTo>
                  <a:pt x="23185" y="529868"/>
                </a:lnTo>
                <a:lnTo>
                  <a:pt x="10503" y="487089"/>
                </a:lnTo>
                <a:lnTo>
                  <a:pt x="2675" y="442446"/>
                </a:lnTo>
                <a:lnTo>
                  <a:pt x="0" y="396239"/>
                </a:lnTo>
              </a:path>
            </a:pathLst>
          </a:custGeom>
          <a:ln w="9144">
            <a:solidFill>
              <a:srgbClr val="F8BA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0584" y="383133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7769" y="200568"/>
                </a:lnTo>
                <a:lnTo>
                  <a:pt x="29405" y="242403"/>
                </a:lnTo>
                <a:lnTo>
                  <a:pt x="62396" y="275394"/>
                </a:lnTo>
                <a:lnTo>
                  <a:pt x="104231" y="297030"/>
                </a:lnTo>
                <a:lnTo>
                  <a:pt x="152400" y="304800"/>
                </a:lnTo>
                <a:lnTo>
                  <a:pt x="200568" y="297030"/>
                </a:lnTo>
                <a:lnTo>
                  <a:pt x="242403" y="275394"/>
                </a:lnTo>
                <a:lnTo>
                  <a:pt x="275394" y="242403"/>
                </a:lnTo>
                <a:lnTo>
                  <a:pt x="297030" y="200568"/>
                </a:lnTo>
                <a:lnTo>
                  <a:pt x="304800" y="152400"/>
                </a:lnTo>
                <a:lnTo>
                  <a:pt x="297030" y="104231"/>
                </a:lnTo>
                <a:lnTo>
                  <a:pt x="275394" y="62396"/>
                </a:lnTo>
                <a:lnTo>
                  <a:pt x="242403" y="29405"/>
                </a:lnTo>
                <a:lnTo>
                  <a:pt x="200568" y="7769"/>
                </a:lnTo>
                <a:lnTo>
                  <a:pt x="152400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724645" y="168402"/>
            <a:ext cx="2330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60" dirty="0">
                <a:solidFill>
                  <a:srgbClr val="6B6E7A"/>
                </a:solidFill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72440" y="1063751"/>
            <a:ext cx="2331720" cy="1676400"/>
            <a:chOff x="472440" y="1063751"/>
            <a:chExt cx="2331720" cy="1676400"/>
          </a:xfrm>
        </p:grpSpPr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2440" y="1063751"/>
              <a:ext cx="2331720" cy="167640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33400" y="1106423"/>
              <a:ext cx="2212975" cy="1557655"/>
            </a:xfrm>
            <a:custGeom>
              <a:avLst/>
              <a:gdLst/>
              <a:ahLst/>
              <a:cxnLst/>
              <a:rect l="l" t="t" r="r" b="b"/>
              <a:pathLst>
                <a:path w="2212975" h="1557655">
                  <a:moveTo>
                    <a:pt x="1106170" y="0"/>
                  </a:moveTo>
                  <a:lnTo>
                    <a:pt x="1049274" y="1015"/>
                  </a:lnTo>
                  <a:lnTo>
                    <a:pt x="993140" y="4063"/>
                  </a:lnTo>
                  <a:lnTo>
                    <a:pt x="937768" y="9016"/>
                  </a:lnTo>
                  <a:lnTo>
                    <a:pt x="883285" y="15875"/>
                  </a:lnTo>
                  <a:lnTo>
                    <a:pt x="829818" y="24511"/>
                  </a:lnTo>
                  <a:lnTo>
                    <a:pt x="777240" y="35051"/>
                  </a:lnTo>
                  <a:lnTo>
                    <a:pt x="725868" y="47244"/>
                  </a:lnTo>
                  <a:lnTo>
                    <a:pt x="675640" y="61213"/>
                  </a:lnTo>
                  <a:lnTo>
                    <a:pt x="626630" y="76835"/>
                  </a:lnTo>
                  <a:lnTo>
                    <a:pt x="578942" y="93979"/>
                  </a:lnTo>
                  <a:lnTo>
                    <a:pt x="532612" y="112775"/>
                  </a:lnTo>
                  <a:lnTo>
                    <a:pt x="487730" y="132969"/>
                  </a:lnTo>
                  <a:lnTo>
                    <a:pt x="444360" y="154686"/>
                  </a:lnTo>
                  <a:lnTo>
                    <a:pt x="402564" y="177800"/>
                  </a:lnTo>
                  <a:lnTo>
                    <a:pt x="362419" y="202311"/>
                  </a:lnTo>
                  <a:lnTo>
                    <a:pt x="324002" y="228091"/>
                  </a:lnTo>
                  <a:lnTo>
                    <a:pt x="287375" y="255142"/>
                  </a:lnTo>
                  <a:lnTo>
                    <a:pt x="252615" y="283337"/>
                  </a:lnTo>
                  <a:lnTo>
                    <a:pt x="219773" y="312800"/>
                  </a:lnTo>
                  <a:lnTo>
                    <a:pt x="188925" y="343280"/>
                  </a:lnTo>
                  <a:lnTo>
                    <a:pt x="160147" y="374903"/>
                  </a:lnTo>
                  <a:lnTo>
                    <a:pt x="133515" y="407542"/>
                  </a:lnTo>
                  <a:lnTo>
                    <a:pt x="109080" y="441071"/>
                  </a:lnTo>
                  <a:lnTo>
                    <a:pt x="86931" y="475614"/>
                  </a:lnTo>
                  <a:lnTo>
                    <a:pt x="67119" y="510921"/>
                  </a:lnTo>
                  <a:lnTo>
                    <a:pt x="49733" y="547115"/>
                  </a:lnTo>
                  <a:lnTo>
                    <a:pt x="34823" y="584073"/>
                  </a:lnTo>
                  <a:lnTo>
                    <a:pt x="22479" y="621791"/>
                  </a:lnTo>
                  <a:lnTo>
                    <a:pt x="12750" y="660146"/>
                  </a:lnTo>
                  <a:lnTo>
                    <a:pt x="5715" y="699135"/>
                  </a:lnTo>
                  <a:lnTo>
                    <a:pt x="1435" y="738632"/>
                  </a:lnTo>
                  <a:lnTo>
                    <a:pt x="0" y="778637"/>
                  </a:lnTo>
                  <a:lnTo>
                    <a:pt x="1435" y="818769"/>
                  </a:lnTo>
                  <a:lnTo>
                    <a:pt x="5715" y="858266"/>
                  </a:lnTo>
                  <a:lnTo>
                    <a:pt x="12750" y="897255"/>
                  </a:lnTo>
                  <a:lnTo>
                    <a:pt x="22479" y="935608"/>
                  </a:lnTo>
                  <a:lnTo>
                    <a:pt x="34823" y="973327"/>
                  </a:lnTo>
                  <a:lnTo>
                    <a:pt x="49733" y="1010285"/>
                  </a:lnTo>
                  <a:lnTo>
                    <a:pt x="67119" y="1046480"/>
                  </a:lnTo>
                  <a:lnTo>
                    <a:pt x="86931" y="1081786"/>
                  </a:lnTo>
                  <a:lnTo>
                    <a:pt x="109080" y="1116330"/>
                  </a:lnTo>
                  <a:lnTo>
                    <a:pt x="133515" y="1149858"/>
                  </a:lnTo>
                  <a:lnTo>
                    <a:pt x="160147" y="1182497"/>
                  </a:lnTo>
                  <a:lnTo>
                    <a:pt x="188925" y="1214120"/>
                  </a:lnTo>
                  <a:lnTo>
                    <a:pt x="219773" y="1244600"/>
                  </a:lnTo>
                  <a:lnTo>
                    <a:pt x="252615" y="1274064"/>
                  </a:lnTo>
                  <a:lnTo>
                    <a:pt x="287375" y="1302258"/>
                  </a:lnTo>
                  <a:lnTo>
                    <a:pt x="324002" y="1329308"/>
                  </a:lnTo>
                  <a:lnTo>
                    <a:pt x="362419" y="1355089"/>
                  </a:lnTo>
                  <a:lnTo>
                    <a:pt x="402564" y="1379601"/>
                  </a:lnTo>
                  <a:lnTo>
                    <a:pt x="444360" y="1402714"/>
                  </a:lnTo>
                  <a:lnTo>
                    <a:pt x="487730" y="1424432"/>
                  </a:lnTo>
                  <a:lnTo>
                    <a:pt x="532612" y="1444625"/>
                  </a:lnTo>
                  <a:lnTo>
                    <a:pt x="578942" y="1463420"/>
                  </a:lnTo>
                  <a:lnTo>
                    <a:pt x="626630" y="1480566"/>
                  </a:lnTo>
                  <a:lnTo>
                    <a:pt x="675640" y="1496187"/>
                  </a:lnTo>
                  <a:lnTo>
                    <a:pt x="725868" y="1510157"/>
                  </a:lnTo>
                  <a:lnTo>
                    <a:pt x="777240" y="1522349"/>
                  </a:lnTo>
                  <a:lnTo>
                    <a:pt x="829818" y="1532889"/>
                  </a:lnTo>
                  <a:lnTo>
                    <a:pt x="883285" y="1541526"/>
                  </a:lnTo>
                  <a:lnTo>
                    <a:pt x="937768" y="1548383"/>
                  </a:lnTo>
                  <a:lnTo>
                    <a:pt x="993140" y="1553337"/>
                  </a:lnTo>
                  <a:lnTo>
                    <a:pt x="1049274" y="1556385"/>
                  </a:lnTo>
                  <a:lnTo>
                    <a:pt x="1106170" y="1557401"/>
                  </a:lnTo>
                  <a:lnTo>
                    <a:pt x="1163193" y="1556385"/>
                  </a:lnTo>
                  <a:lnTo>
                    <a:pt x="1219327" y="1553337"/>
                  </a:lnTo>
                  <a:lnTo>
                    <a:pt x="1274699" y="1548383"/>
                  </a:lnTo>
                  <a:lnTo>
                    <a:pt x="1329182" y="1541526"/>
                  </a:lnTo>
                  <a:lnTo>
                    <a:pt x="1382649" y="1532889"/>
                  </a:lnTo>
                  <a:lnTo>
                    <a:pt x="1435227" y="1522349"/>
                  </a:lnTo>
                  <a:lnTo>
                    <a:pt x="1486535" y="1510157"/>
                  </a:lnTo>
                  <a:lnTo>
                    <a:pt x="1536827" y="1496187"/>
                  </a:lnTo>
                  <a:lnTo>
                    <a:pt x="1585849" y="1480566"/>
                  </a:lnTo>
                  <a:lnTo>
                    <a:pt x="1633474" y="1463420"/>
                  </a:lnTo>
                  <a:lnTo>
                    <a:pt x="1679829" y="1444625"/>
                  </a:lnTo>
                  <a:lnTo>
                    <a:pt x="1724787" y="1424432"/>
                  </a:lnTo>
                  <a:lnTo>
                    <a:pt x="1768094" y="1402714"/>
                  </a:lnTo>
                  <a:lnTo>
                    <a:pt x="1809877" y="1379601"/>
                  </a:lnTo>
                  <a:lnTo>
                    <a:pt x="1850008" y="1355089"/>
                  </a:lnTo>
                  <a:lnTo>
                    <a:pt x="1888489" y="1329308"/>
                  </a:lnTo>
                  <a:lnTo>
                    <a:pt x="1925066" y="1302258"/>
                  </a:lnTo>
                  <a:lnTo>
                    <a:pt x="1959864" y="1274064"/>
                  </a:lnTo>
                  <a:lnTo>
                    <a:pt x="1992630" y="1244600"/>
                  </a:lnTo>
                  <a:lnTo>
                    <a:pt x="2023491" y="1214120"/>
                  </a:lnTo>
                  <a:lnTo>
                    <a:pt x="2052320" y="1182497"/>
                  </a:lnTo>
                  <a:lnTo>
                    <a:pt x="2078989" y="1149858"/>
                  </a:lnTo>
                  <a:lnTo>
                    <a:pt x="2103374" y="1116330"/>
                  </a:lnTo>
                  <a:lnTo>
                    <a:pt x="2125472" y="1081786"/>
                  </a:lnTo>
                  <a:lnTo>
                    <a:pt x="2145284" y="1046480"/>
                  </a:lnTo>
                  <a:lnTo>
                    <a:pt x="2162683" y="1010285"/>
                  </a:lnTo>
                  <a:lnTo>
                    <a:pt x="2177669" y="973327"/>
                  </a:lnTo>
                  <a:lnTo>
                    <a:pt x="2189988" y="935608"/>
                  </a:lnTo>
                  <a:lnTo>
                    <a:pt x="2199767" y="897255"/>
                  </a:lnTo>
                  <a:lnTo>
                    <a:pt x="2206752" y="858266"/>
                  </a:lnTo>
                  <a:lnTo>
                    <a:pt x="2211070" y="818769"/>
                  </a:lnTo>
                  <a:lnTo>
                    <a:pt x="2212467" y="778637"/>
                  </a:lnTo>
                  <a:lnTo>
                    <a:pt x="2211070" y="738632"/>
                  </a:lnTo>
                  <a:lnTo>
                    <a:pt x="2206752" y="699135"/>
                  </a:lnTo>
                  <a:lnTo>
                    <a:pt x="2199767" y="660146"/>
                  </a:lnTo>
                  <a:lnTo>
                    <a:pt x="2189988" y="621791"/>
                  </a:lnTo>
                  <a:lnTo>
                    <a:pt x="2177669" y="584073"/>
                  </a:lnTo>
                  <a:lnTo>
                    <a:pt x="2162683" y="547115"/>
                  </a:lnTo>
                  <a:lnTo>
                    <a:pt x="2145284" y="510921"/>
                  </a:lnTo>
                  <a:lnTo>
                    <a:pt x="2125472" y="475614"/>
                  </a:lnTo>
                  <a:lnTo>
                    <a:pt x="2103374" y="441071"/>
                  </a:lnTo>
                  <a:lnTo>
                    <a:pt x="2078989" y="407542"/>
                  </a:lnTo>
                  <a:lnTo>
                    <a:pt x="2052320" y="374903"/>
                  </a:lnTo>
                  <a:lnTo>
                    <a:pt x="2023491" y="343280"/>
                  </a:lnTo>
                  <a:lnTo>
                    <a:pt x="1992630" y="312800"/>
                  </a:lnTo>
                  <a:lnTo>
                    <a:pt x="1959864" y="283337"/>
                  </a:lnTo>
                  <a:lnTo>
                    <a:pt x="1925066" y="255142"/>
                  </a:lnTo>
                  <a:lnTo>
                    <a:pt x="1888489" y="228091"/>
                  </a:lnTo>
                  <a:lnTo>
                    <a:pt x="1850008" y="202311"/>
                  </a:lnTo>
                  <a:lnTo>
                    <a:pt x="1809877" y="177800"/>
                  </a:lnTo>
                  <a:lnTo>
                    <a:pt x="1768094" y="154686"/>
                  </a:lnTo>
                  <a:lnTo>
                    <a:pt x="1724787" y="132969"/>
                  </a:lnTo>
                  <a:lnTo>
                    <a:pt x="1679829" y="112775"/>
                  </a:lnTo>
                  <a:lnTo>
                    <a:pt x="1633474" y="93979"/>
                  </a:lnTo>
                  <a:lnTo>
                    <a:pt x="1585849" y="76835"/>
                  </a:lnTo>
                  <a:lnTo>
                    <a:pt x="1536827" y="61213"/>
                  </a:lnTo>
                  <a:lnTo>
                    <a:pt x="1486535" y="47244"/>
                  </a:lnTo>
                  <a:lnTo>
                    <a:pt x="1435227" y="35051"/>
                  </a:lnTo>
                  <a:lnTo>
                    <a:pt x="1382649" y="24511"/>
                  </a:lnTo>
                  <a:lnTo>
                    <a:pt x="1329182" y="15875"/>
                  </a:lnTo>
                  <a:lnTo>
                    <a:pt x="1274699" y="9016"/>
                  </a:lnTo>
                  <a:lnTo>
                    <a:pt x="1219327" y="4063"/>
                  </a:lnTo>
                  <a:lnTo>
                    <a:pt x="1163193" y="1015"/>
                  </a:lnTo>
                  <a:lnTo>
                    <a:pt x="1106170" y="0"/>
                  </a:lnTo>
                  <a:close/>
                </a:path>
              </a:pathLst>
            </a:custGeom>
            <a:solidFill>
              <a:srgbClr val="FFD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4924" y="1107947"/>
              <a:ext cx="2212975" cy="1557655"/>
            </a:xfrm>
            <a:custGeom>
              <a:avLst/>
              <a:gdLst/>
              <a:ahLst/>
              <a:cxnLst/>
              <a:rect l="l" t="t" r="r" b="b"/>
              <a:pathLst>
                <a:path w="2212975" h="1557655">
                  <a:moveTo>
                    <a:pt x="0" y="778637"/>
                  </a:moveTo>
                  <a:lnTo>
                    <a:pt x="1435" y="738631"/>
                  </a:lnTo>
                  <a:lnTo>
                    <a:pt x="5715" y="699135"/>
                  </a:lnTo>
                  <a:lnTo>
                    <a:pt x="12750" y="660146"/>
                  </a:lnTo>
                  <a:lnTo>
                    <a:pt x="22479" y="621791"/>
                  </a:lnTo>
                  <a:lnTo>
                    <a:pt x="34823" y="584073"/>
                  </a:lnTo>
                  <a:lnTo>
                    <a:pt x="49733" y="547115"/>
                  </a:lnTo>
                  <a:lnTo>
                    <a:pt x="67119" y="510921"/>
                  </a:lnTo>
                  <a:lnTo>
                    <a:pt x="86931" y="475614"/>
                  </a:lnTo>
                  <a:lnTo>
                    <a:pt x="109080" y="441071"/>
                  </a:lnTo>
                  <a:lnTo>
                    <a:pt x="133515" y="407542"/>
                  </a:lnTo>
                  <a:lnTo>
                    <a:pt x="160147" y="374903"/>
                  </a:lnTo>
                  <a:lnTo>
                    <a:pt x="188925" y="343280"/>
                  </a:lnTo>
                  <a:lnTo>
                    <a:pt x="219773" y="312800"/>
                  </a:lnTo>
                  <a:lnTo>
                    <a:pt x="252615" y="283337"/>
                  </a:lnTo>
                  <a:lnTo>
                    <a:pt x="287375" y="255142"/>
                  </a:lnTo>
                  <a:lnTo>
                    <a:pt x="324002" y="228091"/>
                  </a:lnTo>
                  <a:lnTo>
                    <a:pt x="362419" y="202311"/>
                  </a:lnTo>
                  <a:lnTo>
                    <a:pt x="402564" y="177800"/>
                  </a:lnTo>
                  <a:lnTo>
                    <a:pt x="444360" y="154686"/>
                  </a:lnTo>
                  <a:lnTo>
                    <a:pt x="487730" y="132968"/>
                  </a:lnTo>
                  <a:lnTo>
                    <a:pt x="532612" y="112775"/>
                  </a:lnTo>
                  <a:lnTo>
                    <a:pt x="578942" y="93979"/>
                  </a:lnTo>
                  <a:lnTo>
                    <a:pt x="626630" y="76835"/>
                  </a:lnTo>
                  <a:lnTo>
                    <a:pt x="675640" y="61213"/>
                  </a:lnTo>
                  <a:lnTo>
                    <a:pt x="725868" y="47243"/>
                  </a:lnTo>
                  <a:lnTo>
                    <a:pt x="777240" y="35051"/>
                  </a:lnTo>
                  <a:lnTo>
                    <a:pt x="829818" y="24511"/>
                  </a:lnTo>
                  <a:lnTo>
                    <a:pt x="883285" y="15875"/>
                  </a:lnTo>
                  <a:lnTo>
                    <a:pt x="937768" y="9016"/>
                  </a:lnTo>
                  <a:lnTo>
                    <a:pt x="993139" y="4063"/>
                  </a:lnTo>
                  <a:lnTo>
                    <a:pt x="1049274" y="1015"/>
                  </a:lnTo>
                  <a:lnTo>
                    <a:pt x="1106170" y="0"/>
                  </a:lnTo>
                  <a:lnTo>
                    <a:pt x="1163193" y="1015"/>
                  </a:lnTo>
                  <a:lnTo>
                    <a:pt x="1219327" y="4063"/>
                  </a:lnTo>
                  <a:lnTo>
                    <a:pt x="1274699" y="9016"/>
                  </a:lnTo>
                  <a:lnTo>
                    <a:pt x="1329182" y="15875"/>
                  </a:lnTo>
                  <a:lnTo>
                    <a:pt x="1382649" y="24511"/>
                  </a:lnTo>
                  <a:lnTo>
                    <a:pt x="1435227" y="35051"/>
                  </a:lnTo>
                  <a:lnTo>
                    <a:pt x="1486534" y="47243"/>
                  </a:lnTo>
                  <a:lnTo>
                    <a:pt x="1536827" y="61213"/>
                  </a:lnTo>
                  <a:lnTo>
                    <a:pt x="1585849" y="76835"/>
                  </a:lnTo>
                  <a:lnTo>
                    <a:pt x="1633474" y="93979"/>
                  </a:lnTo>
                  <a:lnTo>
                    <a:pt x="1679828" y="112775"/>
                  </a:lnTo>
                  <a:lnTo>
                    <a:pt x="1724787" y="132968"/>
                  </a:lnTo>
                  <a:lnTo>
                    <a:pt x="1768094" y="154686"/>
                  </a:lnTo>
                  <a:lnTo>
                    <a:pt x="1809877" y="177800"/>
                  </a:lnTo>
                  <a:lnTo>
                    <a:pt x="1850008" y="202311"/>
                  </a:lnTo>
                  <a:lnTo>
                    <a:pt x="1888489" y="228091"/>
                  </a:lnTo>
                  <a:lnTo>
                    <a:pt x="1925065" y="255142"/>
                  </a:lnTo>
                  <a:lnTo>
                    <a:pt x="1959864" y="283337"/>
                  </a:lnTo>
                  <a:lnTo>
                    <a:pt x="1992630" y="312800"/>
                  </a:lnTo>
                  <a:lnTo>
                    <a:pt x="2023490" y="343280"/>
                  </a:lnTo>
                  <a:lnTo>
                    <a:pt x="2052320" y="374903"/>
                  </a:lnTo>
                  <a:lnTo>
                    <a:pt x="2078989" y="407542"/>
                  </a:lnTo>
                  <a:lnTo>
                    <a:pt x="2103374" y="441071"/>
                  </a:lnTo>
                  <a:lnTo>
                    <a:pt x="2125472" y="475614"/>
                  </a:lnTo>
                  <a:lnTo>
                    <a:pt x="2145284" y="510921"/>
                  </a:lnTo>
                  <a:lnTo>
                    <a:pt x="2162683" y="547115"/>
                  </a:lnTo>
                  <a:lnTo>
                    <a:pt x="2177669" y="584073"/>
                  </a:lnTo>
                  <a:lnTo>
                    <a:pt x="2189988" y="621791"/>
                  </a:lnTo>
                  <a:lnTo>
                    <a:pt x="2199767" y="660146"/>
                  </a:lnTo>
                  <a:lnTo>
                    <a:pt x="2206752" y="699135"/>
                  </a:lnTo>
                  <a:lnTo>
                    <a:pt x="2211070" y="738631"/>
                  </a:lnTo>
                  <a:lnTo>
                    <a:pt x="2212467" y="778637"/>
                  </a:lnTo>
                  <a:lnTo>
                    <a:pt x="2211070" y="818769"/>
                  </a:lnTo>
                  <a:lnTo>
                    <a:pt x="2206752" y="858265"/>
                  </a:lnTo>
                  <a:lnTo>
                    <a:pt x="2199767" y="897255"/>
                  </a:lnTo>
                  <a:lnTo>
                    <a:pt x="2189988" y="935608"/>
                  </a:lnTo>
                  <a:lnTo>
                    <a:pt x="2177669" y="973327"/>
                  </a:lnTo>
                  <a:lnTo>
                    <a:pt x="2162683" y="1010284"/>
                  </a:lnTo>
                  <a:lnTo>
                    <a:pt x="2145284" y="1046480"/>
                  </a:lnTo>
                  <a:lnTo>
                    <a:pt x="2125472" y="1081786"/>
                  </a:lnTo>
                  <a:lnTo>
                    <a:pt x="2103374" y="1116330"/>
                  </a:lnTo>
                  <a:lnTo>
                    <a:pt x="2078989" y="1149858"/>
                  </a:lnTo>
                  <a:lnTo>
                    <a:pt x="2052320" y="1182496"/>
                  </a:lnTo>
                  <a:lnTo>
                    <a:pt x="2023490" y="1214120"/>
                  </a:lnTo>
                  <a:lnTo>
                    <a:pt x="1992630" y="1244600"/>
                  </a:lnTo>
                  <a:lnTo>
                    <a:pt x="1959864" y="1274064"/>
                  </a:lnTo>
                  <a:lnTo>
                    <a:pt x="1925065" y="1302258"/>
                  </a:lnTo>
                  <a:lnTo>
                    <a:pt x="1888489" y="1329308"/>
                  </a:lnTo>
                  <a:lnTo>
                    <a:pt x="1850008" y="1355089"/>
                  </a:lnTo>
                  <a:lnTo>
                    <a:pt x="1809877" y="1379601"/>
                  </a:lnTo>
                  <a:lnTo>
                    <a:pt x="1768094" y="1402714"/>
                  </a:lnTo>
                  <a:lnTo>
                    <a:pt x="1724787" y="1424432"/>
                  </a:lnTo>
                  <a:lnTo>
                    <a:pt x="1679828" y="1444625"/>
                  </a:lnTo>
                  <a:lnTo>
                    <a:pt x="1633474" y="1463420"/>
                  </a:lnTo>
                  <a:lnTo>
                    <a:pt x="1585849" y="1480565"/>
                  </a:lnTo>
                  <a:lnTo>
                    <a:pt x="1536827" y="1496187"/>
                  </a:lnTo>
                  <a:lnTo>
                    <a:pt x="1486534" y="1510157"/>
                  </a:lnTo>
                  <a:lnTo>
                    <a:pt x="1435227" y="1522349"/>
                  </a:lnTo>
                  <a:lnTo>
                    <a:pt x="1382649" y="1532889"/>
                  </a:lnTo>
                  <a:lnTo>
                    <a:pt x="1329182" y="1541526"/>
                  </a:lnTo>
                  <a:lnTo>
                    <a:pt x="1274699" y="1548383"/>
                  </a:lnTo>
                  <a:lnTo>
                    <a:pt x="1219327" y="1553337"/>
                  </a:lnTo>
                  <a:lnTo>
                    <a:pt x="1163193" y="1556384"/>
                  </a:lnTo>
                  <a:lnTo>
                    <a:pt x="1106170" y="1557401"/>
                  </a:lnTo>
                  <a:lnTo>
                    <a:pt x="1049274" y="1556384"/>
                  </a:lnTo>
                  <a:lnTo>
                    <a:pt x="993139" y="1553337"/>
                  </a:lnTo>
                  <a:lnTo>
                    <a:pt x="937768" y="1548383"/>
                  </a:lnTo>
                  <a:lnTo>
                    <a:pt x="883285" y="1541526"/>
                  </a:lnTo>
                  <a:lnTo>
                    <a:pt x="829818" y="1532889"/>
                  </a:lnTo>
                  <a:lnTo>
                    <a:pt x="777240" y="1522349"/>
                  </a:lnTo>
                  <a:lnTo>
                    <a:pt x="725868" y="1510157"/>
                  </a:lnTo>
                  <a:lnTo>
                    <a:pt x="675640" y="1496187"/>
                  </a:lnTo>
                  <a:lnTo>
                    <a:pt x="626630" y="1480565"/>
                  </a:lnTo>
                  <a:lnTo>
                    <a:pt x="578942" y="1463420"/>
                  </a:lnTo>
                  <a:lnTo>
                    <a:pt x="532612" y="1444625"/>
                  </a:lnTo>
                  <a:lnTo>
                    <a:pt x="487730" y="1424432"/>
                  </a:lnTo>
                  <a:lnTo>
                    <a:pt x="444360" y="1402714"/>
                  </a:lnTo>
                  <a:lnTo>
                    <a:pt x="402564" y="1379601"/>
                  </a:lnTo>
                  <a:lnTo>
                    <a:pt x="362419" y="1355089"/>
                  </a:lnTo>
                  <a:lnTo>
                    <a:pt x="324002" y="1329308"/>
                  </a:lnTo>
                  <a:lnTo>
                    <a:pt x="287375" y="1302258"/>
                  </a:lnTo>
                  <a:lnTo>
                    <a:pt x="252615" y="1274064"/>
                  </a:lnTo>
                  <a:lnTo>
                    <a:pt x="219773" y="1244600"/>
                  </a:lnTo>
                  <a:lnTo>
                    <a:pt x="188925" y="1214120"/>
                  </a:lnTo>
                  <a:lnTo>
                    <a:pt x="160147" y="1182496"/>
                  </a:lnTo>
                  <a:lnTo>
                    <a:pt x="133515" y="1149858"/>
                  </a:lnTo>
                  <a:lnTo>
                    <a:pt x="109080" y="1116330"/>
                  </a:lnTo>
                  <a:lnTo>
                    <a:pt x="86931" y="1081786"/>
                  </a:lnTo>
                  <a:lnTo>
                    <a:pt x="67119" y="1046480"/>
                  </a:lnTo>
                  <a:lnTo>
                    <a:pt x="49733" y="1010284"/>
                  </a:lnTo>
                  <a:lnTo>
                    <a:pt x="34823" y="973327"/>
                  </a:lnTo>
                  <a:lnTo>
                    <a:pt x="22479" y="935608"/>
                  </a:lnTo>
                  <a:lnTo>
                    <a:pt x="12750" y="897255"/>
                  </a:lnTo>
                  <a:lnTo>
                    <a:pt x="5715" y="858265"/>
                  </a:lnTo>
                  <a:lnTo>
                    <a:pt x="1435" y="818769"/>
                  </a:lnTo>
                  <a:lnTo>
                    <a:pt x="0" y="778637"/>
                  </a:lnTo>
                  <a:close/>
                </a:path>
              </a:pathLst>
            </a:custGeom>
            <a:ln w="39624">
              <a:solidFill>
                <a:srgbClr val="2227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899261" y="1366265"/>
            <a:ext cx="1483995" cy="98298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065" marR="5080" indent="6350" algn="ctr">
              <a:lnSpc>
                <a:spcPct val="105900"/>
              </a:lnSpc>
              <a:spcBef>
                <a:spcPts val="15"/>
              </a:spcBef>
            </a:pPr>
            <a:r>
              <a:rPr sz="1200" spc="-10" dirty="0">
                <a:solidFill>
                  <a:srgbClr val="22272C"/>
                </a:solidFill>
                <a:latin typeface="Arial Black"/>
                <a:cs typeface="Arial Black"/>
              </a:rPr>
              <a:t>LANGKAH- LANGKAH PENGEMBANGAN </a:t>
            </a:r>
            <a:r>
              <a:rPr sz="1200" dirty="0">
                <a:solidFill>
                  <a:srgbClr val="22272C"/>
                </a:solidFill>
                <a:latin typeface="Arial Black"/>
                <a:cs typeface="Arial Black"/>
              </a:rPr>
              <a:t>MATERI</a:t>
            </a:r>
            <a:r>
              <a:rPr sz="1200" spc="-80" dirty="0">
                <a:solidFill>
                  <a:srgbClr val="22272C"/>
                </a:solidFill>
                <a:latin typeface="Arial Black"/>
                <a:cs typeface="Arial Black"/>
              </a:rPr>
              <a:t> </a:t>
            </a:r>
            <a:r>
              <a:rPr sz="1200" spc="-10" dirty="0">
                <a:solidFill>
                  <a:srgbClr val="22272C"/>
                </a:solidFill>
                <a:latin typeface="Arial Black"/>
                <a:cs typeface="Arial Black"/>
              </a:rPr>
              <a:t>MUATAN LOKAL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22376" y="2712719"/>
            <a:ext cx="1828800" cy="1548765"/>
            <a:chOff x="722376" y="2712719"/>
            <a:chExt cx="1828800" cy="1548765"/>
          </a:xfrm>
        </p:grpSpPr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50848" y="2712719"/>
              <a:ext cx="371855" cy="23164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493520" y="2737103"/>
              <a:ext cx="289560" cy="152400"/>
            </a:xfrm>
            <a:custGeom>
              <a:avLst/>
              <a:gdLst/>
              <a:ahLst/>
              <a:cxnLst/>
              <a:rect l="l" t="t" r="r" b="b"/>
              <a:pathLst>
                <a:path w="289560" h="152400">
                  <a:moveTo>
                    <a:pt x="289560" y="0"/>
                  </a:moveTo>
                  <a:lnTo>
                    <a:pt x="0" y="0"/>
                  </a:lnTo>
                  <a:lnTo>
                    <a:pt x="144780" y="152400"/>
                  </a:lnTo>
                  <a:lnTo>
                    <a:pt x="289560" y="0"/>
                  </a:lnTo>
                  <a:close/>
                </a:path>
              </a:pathLst>
            </a:custGeom>
            <a:solidFill>
              <a:srgbClr val="FFEB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2376" y="2910839"/>
              <a:ext cx="1828800" cy="1350264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83336" y="2953511"/>
              <a:ext cx="1710055" cy="1231265"/>
            </a:xfrm>
            <a:custGeom>
              <a:avLst/>
              <a:gdLst/>
              <a:ahLst/>
              <a:cxnLst/>
              <a:rect l="l" t="t" r="r" b="b"/>
              <a:pathLst>
                <a:path w="1710055" h="1231264">
                  <a:moveTo>
                    <a:pt x="854837" y="0"/>
                  </a:moveTo>
                  <a:lnTo>
                    <a:pt x="798702" y="1269"/>
                  </a:lnTo>
                  <a:lnTo>
                    <a:pt x="743458" y="5206"/>
                  </a:lnTo>
                  <a:lnTo>
                    <a:pt x="689355" y="11556"/>
                  </a:lnTo>
                  <a:lnTo>
                    <a:pt x="636397" y="20319"/>
                  </a:lnTo>
                  <a:lnTo>
                    <a:pt x="584708" y="31368"/>
                  </a:lnTo>
                  <a:lnTo>
                    <a:pt x="534416" y="44704"/>
                  </a:lnTo>
                  <a:lnTo>
                    <a:pt x="485762" y="60198"/>
                  </a:lnTo>
                  <a:lnTo>
                    <a:pt x="438708" y="77724"/>
                  </a:lnTo>
                  <a:lnTo>
                    <a:pt x="393420" y="97281"/>
                  </a:lnTo>
                  <a:lnTo>
                    <a:pt x="350011" y="118744"/>
                  </a:lnTo>
                  <a:lnTo>
                    <a:pt x="308571" y="142112"/>
                  </a:lnTo>
                  <a:lnTo>
                    <a:pt x="269239" y="167131"/>
                  </a:lnTo>
                  <a:lnTo>
                    <a:pt x="232117" y="193801"/>
                  </a:lnTo>
                  <a:lnTo>
                    <a:pt x="197307" y="222123"/>
                  </a:lnTo>
                  <a:lnTo>
                    <a:pt x="164947" y="251968"/>
                  </a:lnTo>
                  <a:lnTo>
                    <a:pt x="135127" y="283210"/>
                  </a:lnTo>
                  <a:lnTo>
                    <a:pt x="107962" y="315849"/>
                  </a:lnTo>
                  <a:lnTo>
                    <a:pt x="83578" y="349757"/>
                  </a:lnTo>
                  <a:lnTo>
                    <a:pt x="62077" y="384810"/>
                  </a:lnTo>
                  <a:lnTo>
                    <a:pt x="43586" y="421005"/>
                  </a:lnTo>
                  <a:lnTo>
                    <a:pt x="28193" y="458216"/>
                  </a:lnTo>
                  <a:lnTo>
                    <a:pt x="16027" y="496316"/>
                  </a:lnTo>
                  <a:lnTo>
                    <a:pt x="7200" y="535305"/>
                  </a:lnTo>
                  <a:lnTo>
                    <a:pt x="1816" y="575056"/>
                  </a:lnTo>
                  <a:lnTo>
                    <a:pt x="0" y="615569"/>
                  </a:lnTo>
                  <a:lnTo>
                    <a:pt x="1816" y="656082"/>
                  </a:lnTo>
                  <a:lnTo>
                    <a:pt x="7200" y="695833"/>
                  </a:lnTo>
                  <a:lnTo>
                    <a:pt x="16027" y="734822"/>
                  </a:lnTo>
                  <a:lnTo>
                    <a:pt x="28193" y="772922"/>
                  </a:lnTo>
                  <a:lnTo>
                    <a:pt x="43586" y="810133"/>
                  </a:lnTo>
                  <a:lnTo>
                    <a:pt x="62077" y="846328"/>
                  </a:lnTo>
                  <a:lnTo>
                    <a:pt x="83578" y="881380"/>
                  </a:lnTo>
                  <a:lnTo>
                    <a:pt x="107962" y="915289"/>
                  </a:lnTo>
                  <a:lnTo>
                    <a:pt x="135127" y="947851"/>
                  </a:lnTo>
                  <a:lnTo>
                    <a:pt x="164947" y="979119"/>
                  </a:lnTo>
                  <a:lnTo>
                    <a:pt x="197307" y="1008951"/>
                  </a:lnTo>
                  <a:lnTo>
                    <a:pt x="232117" y="1037272"/>
                  </a:lnTo>
                  <a:lnTo>
                    <a:pt x="269239" y="1064006"/>
                  </a:lnTo>
                  <a:lnTo>
                    <a:pt x="308571" y="1089063"/>
                  </a:lnTo>
                  <a:lnTo>
                    <a:pt x="350011" y="1112367"/>
                  </a:lnTo>
                  <a:lnTo>
                    <a:pt x="393420" y="1133843"/>
                  </a:lnTo>
                  <a:lnTo>
                    <a:pt x="438708" y="1153401"/>
                  </a:lnTo>
                  <a:lnTo>
                    <a:pt x="485762" y="1170952"/>
                  </a:lnTo>
                  <a:lnTo>
                    <a:pt x="534416" y="1186434"/>
                  </a:lnTo>
                  <a:lnTo>
                    <a:pt x="584708" y="1199756"/>
                  </a:lnTo>
                  <a:lnTo>
                    <a:pt x="636397" y="1210830"/>
                  </a:lnTo>
                  <a:lnTo>
                    <a:pt x="689355" y="1219593"/>
                  </a:lnTo>
                  <a:lnTo>
                    <a:pt x="743458" y="1225956"/>
                  </a:lnTo>
                  <a:lnTo>
                    <a:pt x="798702" y="1229829"/>
                  </a:lnTo>
                  <a:lnTo>
                    <a:pt x="854837" y="1231138"/>
                  </a:lnTo>
                  <a:lnTo>
                    <a:pt x="911097" y="1229829"/>
                  </a:lnTo>
                  <a:lnTo>
                    <a:pt x="966343" y="1225956"/>
                  </a:lnTo>
                  <a:lnTo>
                    <a:pt x="1020444" y="1219593"/>
                  </a:lnTo>
                  <a:lnTo>
                    <a:pt x="1073403" y="1210830"/>
                  </a:lnTo>
                  <a:lnTo>
                    <a:pt x="1125093" y="1199756"/>
                  </a:lnTo>
                  <a:lnTo>
                    <a:pt x="1175384" y="1186434"/>
                  </a:lnTo>
                  <a:lnTo>
                    <a:pt x="1224026" y="1170952"/>
                  </a:lnTo>
                  <a:lnTo>
                    <a:pt x="1271143" y="1153401"/>
                  </a:lnTo>
                  <a:lnTo>
                    <a:pt x="1316355" y="1133843"/>
                  </a:lnTo>
                  <a:lnTo>
                    <a:pt x="1359789" y="1112367"/>
                  </a:lnTo>
                  <a:lnTo>
                    <a:pt x="1401190" y="1089063"/>
                  </a:lnTo>
                  <a:lnTo>
                    <a:pt x="1440561" y="1064006"/>
                  </a:lnTo>
                  <a:lnTo>
                    <a:pt x="1477645" y="1037272"/>
                  </a:lnTo>
                  <a:lnTo>
                    <a:pt x="1512443" y="1008951"/>
                  </a:lnTo>
                  <a:lnTo>
                    <a:pt x="1544827" y="979119"/>
                  </a:lnTo>
                  <a:lnTo>
                    <a:pt x="1574672" y="947851"/>
                  </a:lnTo>
                  <a:lnTo>
                    <a:pt x="1601851" y="915289"/>
                  </a:lnTo>
                  <a:lnTo>
                    <a:pt x="1626234" y="881380"/>
                  </a:lnTo>
                  <a:lnTo>
                    <a:pt x="1647697" y="846328"/>
                  </a:lnTo>
                  <a:lnTo>
                    <a:pt x="1666239" y="810133"/>
                  </a:lnTo>
                  <a:lnTo>
                    <a:pt x="1681607" y="772922"/>
                  </a:lnTo>
                  <a:lnTo>
                    <a:pt x="1693799" y="734822"/>
                  </a:lnTo>
                  <a:lnTo>
                    <a:pt x="1702562" y="695833"/>
                  </a:lnTo>
                  <a:lnTo>
                    <a:pt x="1708022" y="656082"/>
                  </a:lnTo>
                  <a:lnTo>
                    <a:pt x="1709801" y="615569"/>
                  </a:lnTo>
                  <a:lnTo>
                    <a:pt x="1708022" y="575056"/>
                  </a:lnTo>
                  <a:lnTo>
                    <a:pt x="1702562" y="535305"/>
                  </a:lnTo>
                  <a:lnTo>
                    <a:pt x="1693799" y="496316"/>
                  </a:lnTo>
                  <a:lnTo>
                    <a:pt x="1681607" y="458216"/>
                  </a:lnTo>
                  <a:lnTo>
                    <a:pt x="1666239" y="421005"/>
                  </a:lnTo>
                  <a:lnTo>
                    <a:pt x="1647697" y="384810"/>
                  </a:lnTo>
                  <a:lnTo>
                    <a:pt x="1626234" y="349757"/>
                  </a:lnTo>
                  <a:lnTo>
                    <a:pt x="1601851" y="315849"/>
                  </a:lnTo>
                  <a:lnTo>
                    <a:pt x="1574672" y="283210"/>
                  </a:lnTo>
                  <a:lnTo>
                    <a:pt x="1544827" y="251968"/>
                  </a:lnTo>
                  <a:lnTo>
                    <a:pt x="1512443" y="222123"/>
                  </a:lnTo>
                  <a:lnTo>
                    <a:pt x="1477645" y="193801"/>
                  </a:lnTo>
                  <a:lnTo>
                    <a:pt x="1440561" y="167131"/>
                  </a:lnTo>
                  <a:lnTo>
                    <a:pt x="1401190" y="142112"/>
                  </a:lnTo>
                  <a:lnTo>
                    <a:pt x="1359789" y="118744"/>
                  </a:lnTo>
                  <a:lnTo>
                    <a:pt x="1316355" y="97281"/>
                  </a:lnTo>
                  <a:lnTo>
                    <a:pt x="1271143" y="77724"/>
                  </a:lnTo>
                  <a:lnTo>
                    <a:pt x="1224026" y="60198"/>
                  </a:lnTo>
                  <a:lnTo>
                    <a:pt x="1175384" y="44704"/>
                  </a:lnTo>
                  <a:lnTo>
                    <a:pt x="1125093" y="31368"/>
                  </a:lnTo>
                  <a:lnTo>
                    <a:pt x="1073403" y="20319"/>
                  </a:lnTo>
                  <a:lnTo>
                    <a:pt x="1020444" y="11556"/>
                  </a:lnTo>
                  <a:lnTo>
                    <a:pt x="966343" y="5206"/>
                  </a:lnTo>
                  <a:lnTo>
                    <a:pt x="911097" y="1269"/>
                  </a:lnTo>
                  <a:lnTo>
                    <a:pt x="854837" y="0"/>
                  </a:lnTo>
                  <a:close/>
                </a:path>
              </a:pathLst>
            </a:custGeom>
            <a:solidFill>
              <a:srgbClr val="FFD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84860" y="2955035"/>
              <a:ext cx="1710055" cy="1231265"/>
            </a:xfrm>
            <a:custGeom>
              <a:avLst/>
              <a:gdLst/>
              <a:ahLst/>
              <a:cxnLst/>
              <a:rect l="l" t="t" r="r" b="b"/>
              <a:pathLst>
                <a:path w="1710055" h="1231264">
                  <a:moveTo>
                    <a:pt x="0" y="615569"/>
                  </a:moveTo>
                  <a:lnTo>
                    <a:pt x="1816" y="575056"/>
                  </a:lnTo>
                  <a:lnTo>
                    <a:pt x="7200" y="535305"/>
                  </a:lnTo>
                  <a:lnTo>
                    <a:pt x="16027" y="496315"/>
                  </a:lnTo>
                  <a:lnTo>
                    <a:pt x="28193" y="458215"/>
                  </a:lnTo>
                  <a:lnTo>
                    <a:pt x="43586" y="421005"/>
                  </a:lnTo>
                  <a:lnTo>
                    <a:pt x="62077" y="384810"/>
                  </a:lnTo>
                  <a:lnTo>
                    <a:pt x="83578" y="349757"/>
                  </a:lnTo>
                  <a:lnTo>
                    <a:pt x="107962" y="315849"/>
                  </a:lnTo>
                  <a:lnTo>
                    <a:pt x="135128" y="283210"/>
                  </a:lnTo>
                  <a:lnTo>
                    <a:pt x="164947" y="251968"/>
                  </a:lnTo>
                  <a:lnTo>
                    <a:pt x="197307" y="222123"/>
                  </a:lnTo>
                  <a:lnTo>
                    <a:pt x="232117" y="193801"/>
                  </a:lnTo>
                  <a:lnTo>
                    <a:pt x="269240" y="167131"/>
                  </a:lnTo>
                  <a:lnTo>
                    <a:pt x="308571" y="142112"/>
                  </a:lnTo>
                  <a:lnTo>
                    <a:pt x="350012" y="118744"/>
                  </a:lnTo>
                  <a:lnTo>
                    <a:pt x="393420" y="97281"/>
                  </a:lnTo>
                  <a:lnTo>
                    <a:pt x="438708" y="77724"/>
                  </a:lnTo>
                  <a:lnTo>
                    <a:pt x="485775" y="60198"/>
                  </a:lnTo>
                  <a:lnTo>
                    <a:pt x="534416" y="44704"/>
                  </a:lnTo>
                  <a:lnTo>
                    <a:pt x="584708" y="31368"/>
                  </a:lnTo>
                  <a:lnTo>
                    <a:pt x="636397" y="20319"/>
                  </a:lnTo>
                  <a:lnTo>
                    <a:pt x="689356" y="11556"/>
                  </a:lnTo>
                  <a:lnTo>
                    <a:pt x="743458" y="5206"/>
                  </a:lnTo>
                  <a:lnTo>
                    <a:pt x="798703" y="1269"/>
                  </a:lnTo>
                  <a:lnTo>
                    <a:pt x="854837" y="0"/>
                  </a:lnTo>
                  <a:lnTo>
                    <a:pt x="911097" y="1269"/>
                  </a:lnTo>
                  <a:lnTo>
                    <a:pt x="966342" y="5206"/>
                  </a:lnTo>
                  <a:lnTo>
                    <a:pt x="1020445" y="11556"/>
                  </a:lnTo>
                  <a:lnTo>
                    <a:pt x="1073404" y="20319"/>
                  </a:lnTo>
                  <a:lnTo>
                    <a:pt x="1125092" y="31368"/>
                  </a:lnTo>
                  <a:lnTo>
                    <a:pt x="1175385" y="44704"/>
                  </a:lnTo>
                  <a:lnTo>
                    <a:pt x="1224026" y="60198"/>
                  </a:lnTo>
                  <a:lnTo>
                    <a:pt x="1271142" y="77724"/>
                  </a:lnTo>
                  <a:lnTo>
                    <a:pt x="1316355" y="97281"/>
                  </a:lnTo>
                  <a:lnTo>
                    <a:pt x="1359789" y="118744"/>
                  </a:lnTo>
                  <a:lnTo>
                    <a:pt x="1401191" y="142112"/>
                  </a:lnTo>
                  <a:lnTo>
                    <a:pt x="1440561" y="167131"/>
                  </a:lnTo>
                  <a:lnTo>
                    <a:pt x="1477645" y="193801"/>
                  </a:lnTo>
                  <a:lnTo>
                    <a:pt x="1512442" y="222123"/>
                  </a:lnTo>
                  <a:lnTo>
                    <a:pt x="1544828" y="251968"/>
                  </a:lnTo>
                  <a:lnTo>
                    <a:pt x="1574673" y="283210"/>
                  </a:lnTo>
                  <a:lnTo>
                    <a:pt x="1601851" y="315849"/>
                  </a:lnTo>
                  <a:lnTo>
                    <a:pt x="1626235" y="349757"/>
                  </a:lnTo>
                  <a:lnTo>
                    <a:pt x="1647698" y="384810"/>
                  </a:lnTo>
                  <a:lnTo>
                    <a:pt x="1666239" y="421005"/>
                  </a:lnTo>
                  <a:lnTo>
                    <a:pt x="1681607" y="458215"/>
                  </a:lnTo>
                  <a:lnTo>
                    <a:pt x="1693799" y="496315"/>
                  </a:lnTo>
                  <a:lnTo>
                    <a:pt x="1702562" y="535305"/>
                  </a:lnTo>
                  <a:lnTo>
                    <a:pt x="1708023" y="575056"/>
                  </a:lnTo>
                  <a:lnTo>
                    <a:pt x="1709801" y="615569"/>
                  </a:lnTo>
                  <a:lnTo>
                    <a:pt x="1708023" y="656082"/>
                  </a:lnTo>
                  <a:lnTo>
                    <a:pt x="1702562" y="695832"/>
                  </a:lnTo>
                  <a:lnTo>
                    <a:pt x="1693799" y="734822"/>
                  </a:lnTo>
                  <a:lnTo>
                    <a:pt x="1681607" y="772922"/>
                  </a:lnTo>
                  <a:lnTo>
                    <a:pt x="1666239" y="810132"/>
                  </a:lnTo>
                  <a:lnTo>
                    <a:pt x="1647698" y="846328"/>
                  </a:lnTo>
                  <a:lnTo>
                    <a:pt x="1626235" y="881379"/>
                  </a:lnTo>
                  <a:lnTo>
                    <a:pt x="1601851" y="915288"/>
                  </a:lnTo>
                  <a:lnTo>
                    <a:pt x="1574673" y="947851"/>
                  </a:lnTo>
                  <a:lnTo>
                    <a:pt x="1544828" y="979119"/>
                  </a:lnTo>
                  <a:lnTo>
                    <a:pt x="1512442" y="1008951"/>
                  </a:lnTo>
                  <a:lnTo>
                    <a:pt x="1477645" y="1037272"/>
                  </a:lnTo>
                  <a:lnTo>
                    <a:pt x="1440561" y="1064006"/>
                  </a:lnTo>
                  <a:lnTo>
                    <a:pt x="1401191" y="1089063"/>
                  </a:lnTo>
                  <a:lnTo>
                    <a:pt x="1359789" y="1112367"/>
                  </a:lnTo>
                  <a:lnTo>
                    <a:pt x="1316355" y="1133843"/>
                  </a:lnTo>
                  <a:lnTo>
                    <a:pt x="1271142" y="1153401"/>
                  </a:lnTo>
                  <a:lnTo>
                    <a:pt x="1224026" y="1170952"/>
                  </a:lnTo>
                  <a:lnTo>
                    <a:pt x="1175385" y="1186434"/>
                  </a:lnTo>
                  <a:lnTo>
                    <a:pt x="1125092" y="1199756"/>
                  </a:lnTo>
                  <a:lnTo>
                    <a:pt x="1073404" y="1210830"/>
                  </a:lnTo>
                  <a:lnTo>
                    <a:pt x="1020445" y="1219593"/>
                  </a:lnTo>
                  <a:lnTo>
                    <a:pt x="966342" y="1225956"/>
                  </a:lnTo>
                  <a:lnTo>
                    <a:pt x="911097" y="1229829"/>
                  </a:lnTo>
                  <a:lnTo>
                    <a:pt x="854837" y="1231138"/>
                  </a:lnTo>
                  <a:lnTo>
                    <a:pt x="798703" y="1229829"/>
                  </a:lnTo>
                  <a:lnTo>
                    <a:pt x="743458" y="1225956"/>
                  </a:lnTo>
                  <a:lnTo>
                    <a:pt x="689356" y="1219593"/>
                  </a:lnTo>
                  <a:lnTo>
                    <a:pt x="636397" y="1210830"/>
                  </a:lnTo>
                  <a:lnTo>
                    <a:pt x="584708" y="1199756"/>
                  </a:lnTo>
                  <a:lnTo>
                    <a:pt x="534416" y="1186434"/>
                  </a:lnTo>
                  <a:lnTo>
                    <a:pt x="485775" y="1170952"/>
                  </a:lnTo>
                  <a:lnTo>
                    <a:pt x="438708" y="1153401"/>
                  </a:lnTo>
                  <a:lnTo>
                    <a:pt x="393420" y="1133843"/>
                  </a:lnTo>
                  <a:lnTo>
                    <a:pt x="350012" y="1112367"/>
                  </a:lnTo>
                  <a:lnTo>
                    <a:pt x="308571" y="1089063"/>
                  </a:lnTo>
                  <a:lnTo>
                    <a:pt x="269240" y="1064006"/>
                  </a:lnTo>
                  <a:lnTo>
                    <a:pt x="232117" y="1037272"/>
                  </a:lnTo>
                  <a:lnTo>
                    <a:pt x="197307" y="1008951"/>
                  </a:lnTo>
                  <a:lnTo>
                    <a:pt x="164947" y="979119"/>
                  </a:lnTo>
                  <a:lnTo>
                    <a:pt x="135128" y="947851"/>
                  </a:lnTo>
                  <a:lnTo>
                    <a:pt x="107962" y="915288"/>
                  </a:lnTo>
                  <a:lnTo>
                    <a:pt x="83578" y="881379"/>
                  </a:lnTo>
                  <a:lnTo>
                    <a:pt x="62077" y="846328"/>
                  </a:lnTo>
                  <a:lnTo>
                    <a:pt x="43586" y="810132"/>
                  </a:lnTo>
                  <a:lnTo>
                    <a:pt x="28193" y="772922"/>
                  </a:lnTo>
                  <a:lnTo>
                    <a:pt x="16027" y="734822"/>
                  </a:lnTo>
                  <a:lnTo>
                    <a:pt x="7200" y="695832"/>
                  </a:lnTo>
                  <a:lnTo>
                    <a:pt x="1816" y="656082"/>
                  </a:lnTo>
                  <a:lnTo>
                    <a:pt x="0" y="615569"/>
                  </a:lnTo>
                  <a:close/>
                </a:path>
              </a:pathLst>
            </a:custGeom>
            <a:ln w="39624">
              <a:solidFill>
                <a:srgbClr val="2227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111707" y="3134165"/>
            <a:ext cx="1068070" cy="791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065" marR="5080" algn="ctr">
              <a:lnSpc>
                <a:spcPct val="114100"/>
              </a:lnSpc>
              <a:spcBef>
                <a:spcPts val="110"/>
              </a:spcBef>
            </a:pPr>
            <a:r>
              <a:rPr sz="1100" b="1" spc="-35" dirty="0">
                <a:solidFill>
                  <a:srgbClr val="22272C"/>
                </a:solidFill>
                <a:latin typeface="Arial"/>
                <a:cs typeface="Arial"/>
              </a:rPr>
              <a:t>Mengidentifikasi </a:t>
            </a:r>
            <a:r>
              <a:rPr sz="1100" b="1" spc="-20" dirty="0">
                <a:solidFill>
                  <a:srgbClr val="22272C"/>
                </a:solidFill>
                <a:latin typeface="Arial"/>
                <a:cs typeface="Arial"/>
              </a:rPr>
              <a:t>keadaan</a:t>
            </a:r>
            <a:r>
              <a:rPr sz="1100" b="1" spc="-30" dirty="0">
                <a:solidFill>
                  <a:srgbClr val="22272C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22272C"/>
                </a:solidFill>
                <a:latin typeface="Arial"/>
                <a:cs typeface="Arial"/>
              </a:rPr>
              <a:t>dan </a:t>
            </a:r>
            <a:r>
              <a:rPr sz="1100" b="1" spc="-10" dirty="0">
                <a:solidFill>
                  <a:srgbClr val="22272C"/>
                </a:solidFill>
                <a:latin typeface="Arial"/>
                <a:cs typeface="Arial"/>
              </a:rPr>
              <a:t>kebutuhan daerah.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715429" y="3453086"/>
            <a:ext cx="211454" cy="333375"/>
            <a:chOff x="2715429" y="3453086"/>
            <a:chExt cx="211454" cy="333375"/>
          </a:xfrm>
        </p:grpSpPr>
        <p:pic>
          <p:nvPicPr>
            <p:cNvPr id="33" name="object 3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15429" y="3453086"/>
              <a:ext cx="211328" cy="332826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749296" y="3456431"/>
              <a:ext cx="155575" cy="289560"/>
            </a:xfrm>
            <a:custGeom>
              <a:avLst/>
              <a:gdLst/>
              <a:ahLst/>
              <a:cxnLst/>
              <a:rect l="l" t="t" r="r" b="b"/>
              <a:pathLst>
                <a:path w="155575" h="289560">
                  <a:moveTo>
                    <a:pt x="8636" y="0"/>
                  </a:moveTo>
                  <a:lnTo>
                    <a:pt x="0" y="289306"/>
                  </a:lnTo>
                  <a:lnTo>
                    <a:pt x="155321" y="149352"/>
                  </a:lnTo>
                  <a:lnTo>
                    <a:pt x="8636" y="0"/>
                  </a:lnTo>
                  <a:close/>
                </a:path>
              </a:pathLst>
            </a:custGeom>
            <a:solidFill>
              <a:srgbClr val="FFEB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3112840" y="3063750"/>
            <a:ext cx="1721485" cy="1194435"/>
            <a:chOff x="3112840" y="3063750"/>
            <a:chExt cx="1721485" cy="1194435"/>
          </a:xfrm>
        </p:grpSpPr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12840" y="3063750"/>
              <a:ext cx="1720870" cy="1194050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157728" y="3093719"/>
              <a:ext cx="1630680" cy="1091565"/>
            </a:xfrm>
            <a:custGeom>
              <a:avLst/>
              <a:gdLst/>
              <a:ahLst/>
              <a:cxnLst/>
              <a:rect l="l" t="t" r="r" b="b"/>
              <a:pathLst>
                <a:path w="1630679" h="1091564">
                  <a:moveTo>
                    <a:pt x="815339" y="0"/>
                  </a:moveTo>
                  <a:lnTo>
                    <a:pt x="757047" y="1397"/>
                  </a:lnTo>
                  <a:lnTo>
                    <a:pt x="700024" y="5461"/>
                  </a:lnTo>
                  <a:lnTo>
                    <a:pt x="644144" y="12065"/>
                  </a:lnTo>
                  <a:lnTo>
                    <a:pt x="589534" y="21209"/>
                  </a:lnTo>
                  <a:lnTo>
                    <a:pt x="536575" y="32766"/>
                  </a:lnTo>
                  <a:lnTo>
                    <a:pt x="485267" y="46481"/>
                  </a:lnTo>
                  <a:lnTo>
                    <a:pt x="435737" y="62611"/>
                  </a:lnTo>
                  <a:lnTo>
                    <a:pt x="388112" y="80772"/>
                  </a:lnTo>
                  <a:lnTo>
                    <a:pt x="342646" y="100965"/>
                  </a:lnTo>
                  <a:lnTo>
                    <a:pt x="299338" y="123062"/>
                  </a:lnTo>
                  <a:lnTo>
                    <a:pt x="258318" y="147066"/>
                  </a:lnTo>
                  <a:lnTo>
                    <a:pt x="219837" y="172847"/>
                  </a:lnTo>
                  <a:lnTo>
                    <a:pt x="184023" y="200279"/>
                  </a:lnTo>
                  <a:lnTo>
                    <a:pt x="150875" y="229235"/>
                  </a:lnTo>
                  <a:lnTo>
                    <a:pt x="120650" y="259715"/>
                  </a:lnTo>
                  <a:lnTo>
                    <a:pt x="93599" y="291592"/>
                  </a:lnTo>
                  <a:lnTo>
                    <a:pt x="69596" y="324739"/>
                  </a:lnTo>
                  <a:lnTo>
                    <a:pt x="48895" y="359029"/>
                  </a:lnTo>
                  <a:lnTo>
                    <a:pt x="31623" y="394462"/>
                  </a:lnTo>
                  <a:lnTo>
                    <a:pt x="18034" y="430911"/>
                  </a:lnTo>
                  <a:lnTo>
                    <a:pt x="8128" y="468376"/>
                  </a:lnTo>
                  <a:lnTo>
                    <a:pt x="2032" y="506603"/>
                  </a:lnTo>
                  <a:lnTo>
                    <a:pt x="0" y="545592"/>
                  </a:lnTo>
                  <a:lnTo>
                    <a:pt x="2032" y="584454"/>
                  </a:lnTo>
                  <a:lnTo>
                    <a:pt x="8128" y="622681"/>
                  </a:lnTo>
                  <a:lnTo>
                    <a:pt x="18034" y="660146"/>
                  </a:lnTo>
                  <a:lnTo>
                    <a:pt x="31623" y="696595"/>
                  </a:lnTo>
                  <a:lnTo>
                    <a:pt x="48895" y="732028"/>
                  </a:lnTo>
                  <a:lnTo>
                    <a:pt x="69596" y="766318"/>
                  </a:lnTo>
                  <a:lnTo>
                    <a:pt x="93599" y="799490"/>
                  </a:lnTo>
                  <a:lnTo>
                    <a:pt x="120650" y="831329"/>
                  </a:lnTo>
                  <a:lnTo>
                    <a:pt x="150875" y="861796"/>
                  </a:lnTo>
                  <a:lnTo>
                    <a:pt x="184023" y="890778"/>
                  </a:lnTo>
                  <a:lnTo>
                    <a:pt x="219837" y="918184"/>
                  </a:lnTo>
                  <a:lnTo>
                    <a:pt x="258318" y="943940"/>
                  </a:lnTo>
                  <a:lnTo>
                    <a:pt x="299338" y="967930"/>
                  </a:lnTo>
                  <a:lnTo>
                    <a:pt x="342646" y="990079"/>
                  </a:lnTo>
                  <a:lnTo>
                    <a:pt x="388112" y="1010285"/>
                  </a:lnTo>
                  <a:lnTo>
                    <a:pt x="435737" y="1028458"/>
                  </a:lnTo>
                  <a:lnTo>
                    <a:pt x="485267" y="1044511"/>
                  </a:lnTo>
                  <a:lnTo>
                    <a:pt x="536575" y="1058354"/>
                  </a:lnTo>
                  <a:lnTo>
                    <a:pt x="589534" y="1069873"/>
                  </a:lnTo>
                  <a:lnTo>
                    <a:pt x="644144" y="1079004"/>
                  </a:lnTo>
                  <a:lnTo>
                    <a:pt x="700024" y="1085634"/>
                  </a:lnTo>
                  <a:lnTo>
                    <a:pt x="757047" y="1089685"/>
                  </a:lnTo>
                  <a:lnTo>
                    <a:pt x="815339" y="1091057"/>
                  </a:lnTo>
                  <a:lnTo>
                    <a:pt x="873633" y="1089685"/>
                  </a:lnTo>
                  <a:lnTo>
                    <a:pt x="930656" y="1085634"/>
                  </a:lnTo>
                  <a:lnTo>
                    <a:pt x="986536" y="1079004"/>
                  </a:lnTo>
                  <a:lnTo>
                    <a:pt x="1041146" y="1069873"/>
                  </a:lnTo>
                  <a:lnTo>
                    <a:pt x="1094105" y="1058354"/>
                  </a:lnTo>
                  <a:lnTo>
                    <a:pt x="1145413" y="1044511"/>
                  </a:lnTo>
                  <a:lnTo>
                    <a:pt x="1194943" y="1028458"/>
                  </a:lnTo>
                  <a:lnTo>
                    <a:pt x="1242568" y="1010285"/>
                  </a:lnTo>
                  <a:lnTo>
                    <a:pt x="1288034" y="990079"/>
                  </a:lnTo>
                  <a:lnTo>
                    <a:pt x="1331341" y="967930"/>
                  </a:lnTo>
                  <a:lnTo>
                    <a:pt x="1372362" y="943940"/>
                  </a:lnTo>
                  <a:lnTo>
                    <a:pt x="1410843" y="918184"/>
                  </a:lnTo>
                  <a:lnTo>
                    <a:pt x="1446657" y="890778"/>
                  </a:lnTo>
                  <a:lnTo>
                    <a:pt x="1479804" y="861796"/>
                  </a:lnTo>
                  <a:lnTo>
                    <a:pt x="1510030" y="831329"/>
                  </a:lnTo>
                  <a:lnTo>
                    <a:pt x="1537081" y="799490"/>
                  </a:lnTo>
                  <a:lnTo>
                    <a:pt x="1561084" y="766318"/>
                  </a:lnTo>
                  <a:lnTo>
                    <a:pt x="1581785" y="732028"/>
                  </a:lnTo>
                  <a:lnTo>
                    <a:pt x="1599057" y="696595"/>
                  </a:lnTo>
                  <a:lnTo>
                    <a:pt x="1612646" y="660146"/>
                  </a:lnTo>
                  <a:lnTo>
                    <a:pt x="1622552" y="622681"/>
                  </a:lnTo>
                  <a:lnTo>
                    <a:pt x="1628648" y="584454"/>
                  </a:lnTo>
                  <a:lnTo>
                    <a:pt x="1630680" y="545592"/>
                  </a:lnTo>
                  <a:lnTo>
                    <a:pt x="1628648" y="506603"/>
                  </a:lnTo>
                  <a:lnTo>
                    <a:pt x="1622552" y="468376"/>
                  </a:lnTo>
                  <a:lnTo>
                    <a:pt x="1612646" y="430911"/>
                  </a:lnTo>
                  <a:lnTo>
                    <a:pt x="1599057" y="394462"/>
                  </a:lnTo>
                  <a:lnTo>
                    <a:pt x="1581785" y="359029"/>
                  </a:lnTo>
                  <a:lnTo>
                    <a:pt x="1561084" y="324739"/>
                  </a:lnTo>
                  <a:lnTo>
                    <a:pt x="1537081" y="291592"/>
                  </a:lnTo>
                  <a:lnTo>
                    <a:pt x="1510030" y="259715"/>
                  </a:lnTo>
                  <a:lnTo>
                    <a:pt x="1479804" y="229235"/>
                  </a:lnTo>
                  <a:lnTo>
                    <a:pt x="1446657" y="200279"/>
                  </a:lnTo>
                  <a:lnTo>
                    <a:pt x="1410843" y="172847"/>
                  </a:lnTo>
                  <a:lnTo>
                    <a:pt x="1372362" y="147066"/>
                  </a:lnTo>
                  <a:lnTo>
                    <a:pt x="1331341" y="123062"/>
                  </a:lnTo>
                  <a:lnTo>
                    <a:pt x="1288034" y="100965"/>
                  </a:lnTo>
                  <a:lnTo>
                    <a:pt x="1242568" y="80772"/>
                  </a:lnTo>
                  <a:lnTo>
                    <a:pt x="1194943" y="62611"/>
                  </a:lnTo>
                  <a:lnTo>
                    <a:pt x="1145413" y="46481"/>
                  </a:lnTo>
                  <a:lnTo>
                    <a:pt x="1094105" y="32766"/>
                  </a:lnTo>
                  <a:lnTo>
                    <a:pt x="1041146" y="21209"/>
                  </a:lnTo>
                  <a:lnTo>
                    <a:pt x="986536" y="12065"/>
                  </a:lnTo>
                  <a:lnTo>
                    <a:pt x="930656" y="5461"/>
                  </a:lnTo>
                  <a:lnTo>
                    <a:pt x="873633" y="1397"/>
                  </a:lnTo>
                  <a:lnTo>
                    <a:pt x="815339" y="0"/>
                  </a:lnTo>
                  <a:close/>
                </a:path>
              </a:pathLst>
            </a:custGeom>
            <a:solidFill>
              <a:srgbClr val="FFD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159252" y="3095243"/>
              <a:ext cx="1630680" cy="1091565"/>
            </a:xfrm>
            <a:custGeom>
              <a:avLst/>
              <a:gdLst/>
              <a:ahLst/>
              <a:cxnLst/>
              <a:rect l="l" t="t" r="r" b="b"/>
              <a:pathLst>
                <a:path w="1630679" h="1091564">
                  <a:moveTo>
                    <a:pt x="0" y="545465"/>
                  </a:moveTo>
                  <a:lnTo>
                    <a:pt x="2031" y="506603"/>
                  </a:lnTo>
                  <a:lnTo>
                    <a:pt x="8128" y="468376"/>
                  </a:lnTo>
                  <a:lnTo>
                    <a:pt x="18034" y="430911"/>
                  </a:lnTo>
                  <a:lnTo>
                    <a:pt x="31623" y="394462"/>
                  </a:lnTo>
                  <a:lnTo>
                    <a:pt x="48895" y="359029"/>
                  </a:lnTo>
                  <a:lnTo>
                    <a:pt x="69596" y="324738"/>
                  </a:lnTo>
                  <a:lnTo>
                    <a:pt x="93599" y="291592"/>
                  </a:lnTo>
                  <a:lnTo>
                    <a:pt x="120650" y="259715"/>
                  </a:lnTo>
                  <a:lnTo>
                    <a:pt x="150875" y="229235"/>
                  </a:lnTo>
                  <a:lnTo>
                    <a:pt x="184023" y="200279"/>
                  </a:lnTo>
                  <a:lnTo>
                    <a:pt x="219837" y="172847"/>
                  </a:lnTo>
                  <a:lnTo>
                    <a:pt x="258318" y="147066"/>
                  </a:lnTo>
                  <a:lnTo>
                    <a:pt x="299338" y="123062"/>
                  </a:lnTo>
                  <a:lnTo>
                    <a:pt x="342646" y="100965"/>
                  </a:lnTo>
                  <a:lnTo>
                    <a:pt x="388112" y="80772"/>
                  </a:lnTo>
                  <a:lnTo>
                    <a:pt x="435737" y="62611"/>
                  </a:lnTo>
                  <a:lnTo>
                    <a:pt x="485267" y="46481"/>
                  </a:lnTo>
                  <a:lnTo>
                    <a:pt x="536575" y="32766"/>
                  </a:lnTo>
                  <a:lnTo>
                    <a:pt x="589534" y="21209"/>
                  </a:lnTo>
                  <a:lnTo>
                    <a:pt x="644144" y="12065"/>
                  </a:lnTo>
                  <a:lnTo>
                    <a:pt x="700024" y="5461"/>
                  </a:lnTo>
                  <a:lnTo>
                    <a:pt x="757047" y="1397"/>
                  </a:lnTo>
                  <a:lnTo>
                    <a:pt x="815339" y="0"/>
                  </a:lnTo>
                  <a:lnTo>
                    <a:pt x="873633" y="1397"/>
                  </a:lnTo>
                  <a:lnTo>
                    <a:pt x="930656" y="5461"/>
                  </a:lnTo>
                  <a:lnTo>
                    <a:pt x="986536" y="12065"/>
                  </a:lnTo>
                  <a:lnTo>
                    <a:pt x="1041146" y="21209"/>
                  </a:lnTo>
                  <a:lnTo>
                    <a:pt x="1094105" y="32766"/>
                  </a:lnTo>
                  <a:lnTo>
                    <a:pt x="1145413" y="46481"/>
                  </a:lnTo>
                  <a:lnTo>
                    <a:pt x="1194943" y="62611"/>
                  </a:lnTo>
                  <a:lnTo>
                    <a:pt x="1242568" y="80772"/>
                  </a:lnTo>
                  <a:lnTo>
                    <a:pt x="1288034" y="100965"/>
                  </a:lnTo>
                  <a:lnTo>
                    <a:pt x="1331340" y="123062"/>
                  </a:lnTo>
                  <a:lnTo>
                    <a:pt x="1372362" y="147066"/>
                  </a:lnTo>
                  <a:lnTo>
                    <a:pt x="1410843" y="172847"/>
                  </a:lnTo>
                  <a:lnTo>
                    <a:pt x="1446657" y="200279"/>
                  </a:lnTo>
                  <a:lnTo>
                    <a:pt x="1479803" y="229235"/>
                  </a:lnTo>
                  <a:lnTo>
                    <a:pt x="1510030" y="259715"/>
                  </a:lnTo>
                  <a:lnTo>
                    <a:pt x="1537081" y="291592"/>
                  </a:lnTo>
                  <a:lnTo>
                    <a:pt x="1561084" y="324738"/>
                  </a:lnTo>
                  <a:lnTo>
                    <a:pt x="1581785" y="359029"/>
                  </a:lnTo>
                  <a:lnTo>
                    <a:pt x="1599057" y="394462"/>
                  </a:lnTo>
                  <a:lnTo>
                    <a:pt x="1612646" y="430911"/>
                  </a:lnTo>
                  <a:lnTo>
                    <a:pt x="1622552" y="468376"/>
                  </a:lnTo>
                  <a:lnTo>
                    <a:pt x="1628648" y="506603"/>
                  </a:lnTo>
                  <a:lnTo>
                    <a:pt x="1630680" y="545465"/>
                  </a:lnTo>
                  <a:lnTo>
                    <a:pt x="1628648" y="584454"/>
                  </a:lnTo>
                  <a:lnTo>
                    <a:pt x="1622552" y="622681"/>
                  </a:lnTo>
                  <a:lnTo>
                    <a:pt x="1612646" y="660146"/>
                  </a:lnTo>
                  <a:lnTo>
                    <a:pt x="1599057" y="696595"/>
                  </a:lnTo>
                  <a:lnTo>
                    <a:pt x="1581785" y="732028"/>
                  </a:lnTo>
                  <a:lnTo>
                    <a:pt x="1561084" y="766318"/>
                  </a:lnTo>
                  <a:lnTo>
                    <a:pt x="1537081" y="799490"/>
                  </a:lnTo>
                  <a:lnTo>
                    <a:pt x="1510030" y="831329"/>
                  </a:lnTo>
                  <a:lnTo>
                    <a:pt x="1479803" y="861796"/>
                  </a:lnTo>
                  <a:lnTo>
                    <a:pt x="1446657" y="890778"/>
                  </a:lnTo>
                  <a:lnTo>
                    <a:pt x="1410843" y="918184"/>
                  </a:lnTo>
                  <a:lnTo>
                    <a:pt x="1372362" y="943940"/>
                  </a:lnTo>
                  <a:lnTo>
                    <a:pt x="1331340" y="967930"/>
                  </a:lnTo>
                  <a:lnTo>
                    <a:pt x="1288034" y="990079"/>
                  </a:lnTo>
                  <a:lnTo>
                    <a:pt x="1242568" y="1010285"/>
                  </a:lnTo>
                  <a:lnTo>
                    <a:pt x="1194943" y="1028458"/>
                  </a:lnTo>
                  <a:lnTo>
                    <a:pt x="1145413" y="1044511"/>
                  </a:lnTo>
                  <a:lnTo>
                    <a:pt x="1094105" y="1058354"/>
                  </a:lnTo>
                  <a:lnTo>
                    <a:pt x="1041146" y="1069873"/>
                  </a:lnTo>
                  <a:lnTo>
                    <a:pt x="986536" y="1079004"/>
                  </a:lnTo>
                  <a:lnTo>
                    <a:pt x="930656" y="1085634"/>
                  </a:lnTo>
                  <a:lnTo>
                    <a:pt x="873633" y="1089685"/>
                  </a:lnTo>
                  <a:lnTo>
                    <a:pt x="815339" y="1091057"/>
                  </a:lnTo>
                  <a:lnTo>
                    <a:pt x="757047" y="1089685"/>
                  </a:lnTo>
                  <a:lnTo>
                    <a:pt x="700024" y="1085634"/>
                  </a:lnTo>
                  <a:lnTo>
                    <a:pt x="644144" y="1079004"/>
                  </a:lnTo>
                  <a:lnTo>
                    <a:pt x="589534" y="1069873"/>
                  </a:lnTo>
                  <a:lnTo>
                    <a:pt x="536575" y="1058354"/>
                  </a:lnTo>
                  <a:lnTo>
                    <a:pt x="485267" y="1044511"/>
                  </a:lnTo>
                  <a:lnTo>
                    <a:pt x="435737" y="1028458"/>
                  </a:lnTo>
                  <a:lnTo>
                    <a:pt x="388112" y="1010285"/>
                  </a:lnTo>
                  <a:lnTo>
                    <a:pt x="342646" y="990079"/>
                  </a:lnTo>
                  <a:lnTo>
                    <a:pt x="299338" y="967930"/>
                  </a:lnTo>
                  <a:lnTo>
                    <a:pt x="258318" y="943940"/>
                  </a:lnTo>
                  <a:lnTo>
                    <a:pt x="219837" y="918184"/>
                  </a:lnTo>
                  <a:lnTo>
                    <a:pt x="184023" y="890778"/>
                  </a:lnTo>
                  <a:lnTo>
                    <a:pt x="150875" y="861796"/>
                  </a:lnTo>
                  <a:lnTo>
                    <a:pt x="120650" y="831329"/>
                  </a:lnTo>
                  <a:lnTo>
                    <a:pt x="93599" y="799490"/>
                  </a:lnTo>
                  <a:lnTo>
                    <a:pt x="69596" y="766318"/>
                  </a:lnTo>
                  <a:lnTo>
                    <a:pt x="48895" y="732028"/>
                  </a:lnTo>
                  <a:lnTo>
                    <a:pt x="31623" y="696595"/>
                  </a:lnTo>
                  <a:lnTo>
                    <a:pt x="18034" y="660146"/>
                  </a:lnTo>
                  <a:lnTo>
                    <a:pt x="8128" y="622681"/>
                  </a:lnTo>
                  <a:lnTo>
                    <a:pt x="2031" y="584454"/>
                  </a:lnTo>
                  <a:lnTo>
                    <a:pt x="0" y="545465"/>
                  </a:lnTo>
                  <a:close/>
                </a:path>
              </a:pathLst>
            </a:custGeom>
            <a:ln w="39624">
              <a:solidFill>
                <a:srgbClr val="2227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3445509" y="3206699"/>
            <a:ext cx="1066800" cy="790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3999"/>
              </a:lnSpc>
              <a:spcBef>
                <a:spcPts val="100"/>
              </a:spcBef>
            </a:pPr>
            <a:r>
              <a:rPr sz="1100" b="1" spc="-35" dirty="0">
                <a:solidFill>
                  <a:srgbClr val="22272C"/>
                </a:solidFill>
                <a:latin typeface="Arial"/>
                <a:cs typeface="Arial"/>
              </a:rPr>
              <a:t>Mengidentifikasi </a:t>
            </a:r>
            <a:r>
              <a:rPr sz="1100" b="1" spc="-45" dirty="0">
                <a:solidFill>
                  <a:srgbClr val="22272C"/>
                </a:solidFill>
                <a:latin typeface="Arial"/>
                <a:cs typeface="Arial"/>
              </a:rPr>
              <a:t>Fungsi</a:t>
            </a:r>
            <a:r>
              <a:rPr sz="1100" b="1" spc="-30" dirty="0">
                <a:solidFill>
                  <a:srgbClr val="22272C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22272C"/>
                </a:solidFill>
                <a:latin typeface="Arial"/>
                <a:cs typeface="Arial"/>
              </a:rPr>
              <a:t>dan </a:t>
            </a:r>
            <a:r>
              <a:rPr sz="1100" b="1" spc="-50" dirty="0">
                <a:solidFill>
                  <a:srgbClr val="22272C"/>
                </a:solidFill>
                <a:latin typeface="Arial"/>
                <a:cs typeface="Arial"/>
              </a:rPr>
              <a:t>Komposisi</a:t>
            </a:r>
            <a:r>
              <a:rPr sz="1100" b="1" spc="-10" dirty="0">
                <a:solidFill>
                  <a:srgbClr val="22272C"/>
                </a:solidFill>
                <a:latin typeface="Arial"/>
                <a:cs typeface="Arial"/>
              </a:rPr>
              <a:t> </a:t>
            </a:r>
            <a:r>
              <a:rPr sz="1100" b="1" spc="-20" dirty="0">
                <a:solidFill>
                  <a:srgbClr val="22272C"/>
                </a:solidFill>
                <a:latin typeface="Arial"/>
                <a:cs typeface="Arial"/>
              </a:rPr>
              <a:t>Mata </a:t>
            </a:r>
            <a:r>
              <a:rPr sz="1100" b="1" spc="-10" dirty="0">
                <a:solidFill>
                  <a:srgbClr val="22272C"/>
                </a:solidFill>
                <a:latin typeface="Arial"/>
                <a:cs typeface="Arial"/>
              </a:rPr>
              <a:t>Pelajaran.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3243072" y="1697735"/>
            <a:ext cx="1457325" cy="1381125"/>
            <a:chOff x="3243072" y="1697735"/>
            <a:chExt cx="1457325" cy="1381125"/>
          </a:xfrm>
        </p:grpSpPr>
        <p:pic>
          <p:nvPicPr>
            <p:cNvPr id="41" name="object 4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85616" y="2843783"/>
              <a:ext cx="368808" cy="234695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3828288" y="2865119"/>
              <a:ext cx="289560" cy="155575"/>
            </a:xfrm>
            <a:custGeom>
              <a:avLst/>
              <a:gdLst/>
              <a:ahLst/>
              <a:cxnLst/>
              <a:rect l="l" t="t" r="r" b="b"/>
              <a:pathLst>
                <a:path w="289560" h="155575">
                  <a:moveTo>
                    <a:pt x="144779" y="0"/>
                  </a:moveTo>
                  <a:lnTo>
                    <a:pt x="0" y="155067"/>
                  </a:lnTo>
                  <a:lnTo>
                    <a:pt x="289560" y="155067"/>
                  </a:lnTo>
                  <a:lnTo>
                    <a:pt x="144779" y="0"/>
                  </a:lnTo>
                  <a:close/>
                </a:path>
              </a:pathLst>
            </a:custGeom>
            <a:solidFill>
              <a:srgbClr val="FFEB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43072" y="1697735"/>
              <a:ext cx="1456944" cy="1182624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3304032" y="1740407"/>
              <a:ext cx="1337945" cy="1063625"/>
            </a:xfrm>
            <a:custGeom>
              <a:avLst/>
              <a:gdLst/>
              <a:ahLst/>
              <a:cxnLst/>
              <a:rect l="l" t="t" r="r" b="b"/>
              <a:pathLst>
                <a:path w="1337945" h="1063625">
                  <a:moveTo>
                    <a:pt x="668781" y="0"/>
                  </a:moveTo>
                  <a:lnTo>
                    <a:pt x="616584" y="1650"/>
                  </a:lnTo>
                  <a:lnTo>
                    <a:pt x="565403" y="6350"/>
                  </a:lnTo>
                  <a:lnTo>
                    <a:pt x="515492" y="14096"/>
                  </a:lnTo>
                  <a:lnTo>
                    <a:pt x="466978" y="24637"/>
                  </a:lnTo>
                  <a:lnTo>
                    <a:pt x="419988" y="37973"/>
                  </a:lnTo>
                  <a:lnTo>
                    <a:pt x="374650" y="54101"/>
                  </a:lnTo>
                  <a:lnTo>
                    <a:pt x="331215" y="72643"/>
                  </a:lnTo>
                  <a:lnTo>
                    <a:pt x="289813" y="93599"/>
                  </a:lnTo>
                  <a:lnTo>
                    <a:pt x="250570" y="116839"/>
                  </a:lnTo>
                  <a:lnTo>
                    <a:pt x="213487" y="142239"/>
                  </a:lnTo>
                  <a:lnTo>
                    <a:pt x="178942" y="169798"/>
                  </a:lnTo>
                  <a:lnTo>
                    <a:pt x="146938" y="199135"/>
                  </a:lnTo>
                  <a:lnTo>
                    <a:pt x="117728" y="230377"/>
                  </a:lnTo>
                  <a:lnTo>
                    <a:pt x="91312" y="263397"/>
                  </a:lnTo>
                  <a:lnTo>
                    <a:pt x="67944" y="297941"/>
                  </a:lnTo>
                  <a:lnTo>
                    <a:pt x="47878" y="333882"/>
                  </a:lnTo>
                  <a:lnTo>
                    <a:pt x="30987" y="371220"/>
                  </a:lnTo>
                  <a:lnTo>
                    <a:pt x="17652" y="409828"/>
                  </a:lnTo>
                  <a:lnTo>
                    <a:pt x="8000" y="449579"/>
                  </a:lnTo>
                  <a:lnTo>
                    <a:pt x="2031" y="490219"/>
                  </a:lnTo>
                  <a:lnTo>
                    <a:pt x="0" y="531748"/>
                  </a:lnTo>
                  <a:lnTo>
                    <a:pt x="2031" y="573277"/>
                  </a:lnTo>
                  <a:lnTo>
                    <a:pt x="8000" y="613917"/>
                  </a:lnTo>
                  <a:lnTo>
                    <a:pt x="17652" y="653668"/>
                  </a:lnTo>
                  <a:lnTo>
                    <a:pt x="30987" y="692276"/>
                  </a:lnTo>
                  <a:lnTo>
                    <a:pt x="47878" y="729614"/>
                  </a:lnTo>
                  <a:lnTo>
                    <a:pt x="67944" y="765555"/>
                  </a:lnTo>
                  <a:lnTo>
                    <a:pt x="91312" y="800099"/>
                  </a:lnTo>
                  <a:lnTo>
                    <a:pt x="117728" y="833119"/>
                  </a:lnTo>
                  <a:lnTo>
                    <a:pt x="146938" y="864361"/>
                  </a:lnTo>
                  <a:lnTo>
                    <a:pt x="178942" y="893698"/>
                  </a:lnTo>
                  <a:lnTo>
                    <a:pt x="213487" y="921257"/>
                  </a:lnTo>
                  <a:lnTo>
                    <a:pt x="250570" y="946657"/>
                  </a:lnTo>
                  <a:lnTo>
                    <a:pt x="289813" y="969898"/>
                  </a:lnTo>
                  <a:lnTo>
                    <a:pt x="331215" y="990853"/>
                  </a:lnTo>
                  <a:lnTo>
                    <a:pt x="374650" y="1009395"/>
                  </a:lnTo>
                  <a:lnTo>
                    <a:pt x="419988" y="1025524"/>
                  </a:lnTo>
                  <a:lnTo>
                    <a:pt x="466978" y="1038859"/>
                  </a:lnTo>
                  <a:lnTo>
                    <a:pt x="515492" y="1049401"/>
                  </a:lnTo>
                  <a:lnTo>
                    <a:pt x="565403" y="1057147"/>
                  </a:lnTo>
                  <a:lnTo>
                    <a:pt x="616584" y="1061846"/>
                  </a:lnTo>
                  <a:lnTo>
                    <a:pt x="668781" y="1063497"/>
                  </a:lnTo>
                  <a:lnTo>
                    <a:pt x="720978" y="1061846"/>
                  </a:lnTo>
                  <a:lnTo>
                    <a:pt x="772159" y="1057147"/>
                  </a:lnTo>
                  <a:lnTo>
                    <a:pt x="822070" y="1049401"/>
                  </a:lnTo>
                  <a:lnTo>
                    <a:pt x="870584" y="1038859"/>
                  </a:lnTo>
                  <a:lnTo>
                    <a:pt x="917575" y="1025524"/>
                  </a:lnTo>
                  <a:lnTo>
                    <a:pt x="962913" y="1009395"/>
                  </a:lnTo>
                  <a:lnTo>
                    <a:pt x="1006347" y="990853"/>
                  </a:lnTo>
                  <a:lnTo>
                    <a:pt x="1047750" y="969898"/>
                  </a:lnTo>
                  <a:lnTo>
                    <a:pt x="1086992" y="946657"/>
                  </a:lnTo>
                  <a:lnTo>
                    <a:pt x="1124077" y="921257"/>
                  </a:lnTo>
                  <a:lnTo>
                    <a:pt x="1158620" y="893698"/>
                  </a:lnTo>
                  <a:lnTo>
                    <a:pt x="1190625" y="864361"/>
                  </a:lnTo>
                  <a:lnTo>
                    <a:pt x="1219834" y="833119"/>
                  </a:lnTo>
                  <a:lnTo>
                    <a:pt x="1246251" y="800099"/>
                  </a:lnTo>
                  <a:lnTo>
                    <a:pt x="1269618" y="765555"/>
                  </a:lnTo>
                  <a:lnTo>
                    <a:pt x="1289684" y="729614"/>
                  </a:lnTo>
                  <a:lnTo>
                    <a:pt x="1306576" y="692276"/>
                  </a:lnTo>
                  <a:lnTo>
                    <a:pt x="1319910" y="653668"/>
                  </a:lnTo>
                  <a:lnTo>
                    <a:pt x="1329563" y="613917"/>
                  </a:lnTo>
                  <a:lnTo>
                    <a:pt x="1335531" y="573277"/>
                  </a:lnTo>
                  <a:lnTo>
                    <a:pt x="1337564" y="531748"/>
                  </a:lnTo>
                  <a:lnTo>
                    <a:pt x="1335531" y="490219"/>
                  </a:lnTo>
                  <a:lnTo>
                    <a:pt x="1329563" y="449579"/>
                  </a:lnTo>
                  <a:lnTo>
                    <a:pt x="1319910" y="409828"/>
                  </a:lnTo>
                  <a:lnTo>
                    <a:pt x="1306576" y="371220"/>
                  </a:lnTo>
                  <a:lnTo>
                    <a:pt x="1289684" y="333882"/>
                  </a:lnTo>
                  <a:lnTo>
                    <a:pt x="1269618" y="297941"/>
                  </a:lnTo>
                  <a:lnTo>
                    <a:pt x="1246251" y="263397"/>
                  </a:lnTo>
                  <a:lnTo>
                    <a:pt x="1219834" y="230377"/>
                  </a:lnTo>
                  <a:lnTo>
                    <a:pt x="1190625" y="199135"/>
                  </a:lnTo>
                  <a:lnTo>
                    <a:pt x="1158620" y="169798"/>
                  </a:lnTo>
                  <a:lnTo>
                    <a:pt x="1124077" y="142239"/>
                  </a:lnTo>
                  <a:lnTo>
                    <a:pt x="1086992" y="116839"/>
                  </a:lnTo>
                  <a:lnTo>
                    <a:pt x="1047750" y="93599"/>
                  </a:lnTo>
                  <a:lnTo>
                    <a:pt x="1006347" y="72643"/>
                  </a:lnTo>
                  <a:lnTo>
                    <a:pt x="962913" y="54101"/>
                  </a:lnTo>
                  <a:lnTo>
                    <a:pt x="917575" y="37973"/>
                  </a:lnTo>
                  <a:lnTo>
                    <a:pt x="870584" y="24637"/>
                  </a:lnTo>
                  <a:lnTo>
                    <a:pt x="822070" y="14096"/>
                  </a:lnTo>
                  <a:lnTo>
                    <a:pt x="772159" y="6350"/>
                  </a:lnTo>
                  <a:lnTo>
                    <a:pt x="720978" y="1650"/>
                  </a:lnTo>
                  <a:lnTo>
                    <a:pt x="668781" y="0"/>
                  </a:lnTo>
                  <a:close/>
                </a:path>
              </a:pathLst>
            </a:custGeom>
            <a:solidFill>
              <a:srgbClr val="FFD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305556" y="1741931"/>
              <a:ext cx="1337945" cy="1063625"/>
            </a:xfrm>
            <a:custGeom>
              <a:avLst/>
              <a:gdLst/>
              <a:ahLst/>
              <a:cxnLst/>
              <a:rect l="l" t="t" r="r" b="b"/>
              <a:pathLst>
                <a:path w="1337945" h="1063625">
                  <a:moveTo>
                    <a:pt x="0" y="531748"/>
                  </a:moveTo>
                  <a:lnTo>
                    <a:pt x="2032" y="490219"/>
                  </a:lnTo>
                  <a:lnTo>
                    <a:pt x="8001" y="449579"/>
                  </a:lnTo>
                  <a:lnTo>
                    <a:pt x="17653" y="409828"/>
                  </a:lnTo>
                  <a:lnTo>
                    <a:pt x="30988" y="371220"/>
                  </a:lnTo>
                  <a:lnTo>
                    <a:pt x="47879" y="333882"/>
                  </a:lnTo>
                  <a:lnTo>
                    <a:pt x="67945" y="297941"/>
                  </a:lnTo>
                  <a:lnTo>
                    <a:pt x="91313" y="263397"/>
                  </a:lnTo>
                  <a:lnTo>
                    <a:pt x="117729" y="230377"/>
                  </a:lnTo>
                  <a:lnTo>
                    <a:pt x="146939" y="199135"/>
                  </a:lnTo>
                  <a:lnTo>
                    <a:pt x="178943" y="169798"/>
                  </a:lnTo>
                  <a:lnTo>
                    <a:pt x="213487" y="142239"/>
                  </a:lnTo>
                  <a:lnTo>
                    <a:pt x="250571" y="116839"/>
                  </a:lnTo>
                  <a:lnTo>
                    <a:pt x="289814" y="93599"/>
                  </a:lnTo>
                  <a:lnTo>
                    <a:pt x="331216" y="72643"/>
                  </a:lnTo>
                  <a:lnTo>
                    <a:pt x="374650" y="54101"/>
                  </a:lnTo>
                  <a:lnTo>
                    <a:pt x="419989" y="37972"/>
                  </a:lnTo>
                  <a:lnTo>
                    <a:pt x="466979" y="24637"/>
                  </a:lnTo>
                  <a:lnTo>
                    <a:pt x="515493" y="14096"/>
                  </a:lnTo>
                  <a:lnTo>
                    <a:pt x="565404" y="6350"/>
                  </a:lnTo>
                  <a:lnTo>
                    <a:pt x="616585" y="1650"/>
                  </a:lnTo>
                  <a:lnTo>
                    <a:pt x="668782" y="0"/>
                  </a:lnTo>
                  <a:lnTo>
                    <a:pt x="720979" y="1650"/>
                  </a:lnTo>
                  <a:lnTo>
                    <a:pt x="772160" y="6350"/>
                  </a:lnTo>
                  <a:lnTo>
                    <a:pt x="822071" y="14096"/>
                  </a:lnTo>
                  <a:lnTo>
                    <a:pt x="870585" y="24637"/>
                  </a:lnTo>
                  <a:lnTo>
                    <a:pt x="917575" y="37972"/>
                  </a:lnTo>
                  <a:lnTo>
                    <a:pt x="962914" y="54101"/>
                  </a:lnTo>
                  <a:lnTo>
                    <a:pt x="1006348" y="72643"/>
                  </a:lnTo>
                  <a:lnTo>
                    <a:pt x="1047750" y="93599"/>
                  </a:lnTo>
                  <a:lnTo>
                    <a:pt x="1086993" y="116839"/>
                  </a:lnTo>
                  <a:lnTo>
                    <a:pt x="1124077" y="142239"/>
                  </a:lnTo>
                  <a:lnTo>
                    <a:pt x="1158621" y="169798"/>
                  </a:lnTo>
                  <a:lnTo>
                    <a:pt x="1190625" y="199135"/>
                  </a:lnTo>
                  <a:lnTo>
                    <a:pt x="1219835" y="230377"/>
                  </a:lnTo>
                  <a:lnTo>
                    <a:pt x="1246251" y="263397"/>
                  </a:lnTo>
                  <a:lnTo>
                    <a:pt x="1269619" y="297941"/>
                  </a:lnTo>
                  <a:lnTo>
                    <a:pt x="1289685" y="333882"/>
                  </a:lnTo>
                  <a:lnTo>
                    <a:pt x="1306576" y="371220"/>
                  </a:lnTo>
                  <a:lnTo>
                    <a:pt x="1319911" y="409828"/>
                  </a:lnTo>
                  <a:lnTo>
                    <a:pt x="1329563" y="449579"/>
                  </a:lnTo>
                  <a:lnTo>
                    <a:pt x="1335532" y="490219"/>
                  </a:lnTo>
                  <a:lnTo>
                    <a:pt x="1337564" y="531748"/>
                  </a:lnTo>
                  <a:lnTo>
                    <a:pt x="1335532" y="573277"/>
                  </a:lnTo>
                  <a:lnTo>
                    <a:pt x="1329563" y="613917"/>
                  </a:lnTo>
                  <a:lnTo>
                    <a:pt x="1319911" y="653668"/>
                  </a:lnTo>
                  <a:lnTo>
                    <a:pt x="1306576" y="692276"/>
                  </a:lnTo>
                  <a:lnTo>
                    <a:pt x="1289685" y="729614"/>
                  </a:lnTo>
                  <a:lnTo>
                    <a:pt x="1269619" y="765555"/>
                  </a:lnTo>
                  <a:lnTo>
                    <a:pt x="1246251" y="800099"/>
                  </a:lnTo>
                  <a:lnTo>
                    <a:pt x="1219835" y="833119"/>
                  </a:lnTo>
                  <a:lnTo>
                    <a:pt x="1190625" y="864361"/>
                  </a:lnTo>
                  <a:lnTo>
                    <a:pt x="1158621" y="893698"/>
                  </a:lnTo>
                  <a:lnTo>
                    <a:pt x="1124077" y="921257"/>
                  </a:lnTo>
                  <a:lnTo>
                    <a:pt x="1086993" y="946657"/>
                  </a:lnTo>
                  <a:lnTo>
                    <a:pt x="1047750" y="969898"/>
                  </a:lnTo>
                  <a:lnTo>
                    <a:pt x="1006348" y="990853"/>
                  </a:lnTo>
                  <a:lnTo>
                    <a:pt x="962914" y="1009395"/>
                  </a:lnTo>
                  <a:lnTo>
                    <a:pt x="917575" y="1025524"/>
                  </a:lnTo>
                  <a:lnTo>
                    <a:pt x="870585" y="1038859"/>
                  </a:lnTo>
                  <a:lnTo>
                    <a:pt x="822071" y="1049400"/>
                  </a:lnTo>
                  <a:lnTo>
                    <a:pt x="772160" y="1057147"/>
                  </a:lnTo>
                  <a:lnTo>
                    <a:pt x="720979" y="1061846"/>
                  </a:lnTo>
                  <a:lnTo>
                    <a:pt x="668782" y="1063497"/>
                  </a:lnTo>
                  <a:lnTo>
                    <a:pt x="616585" y="1061846"/>
                  </a:lnTo>
                  <a:lnTo>
                    <a:pt x="565404" y="1057147"/>
                  </a:lnTo>
                  <a:lnTo>
                    <a:pt x="515493" y="1049400"/>
                  </a:lnTo>
                  <a:lnTo>
                    <a:pt x="466979" y="1038859"/>
                  </a:lnTo>
                  <a:lnTo>
                    <a:pt x="419989" y="1025524"/>
                  </a:lnTo>
                  <a:lnTo>
                    <a:pt x="374650" y="1009395"/>
                  </a:lnTo>
                  <a:lnTo>
                    <a:pt x="331216" y="990853"/>
                  </a:lnTo>
                  <a:lnTo>
                    <a:pt x="289814" y="969898"/>
                  </a:lnTo>
                  <a:lnTo>
                    <a:pt x="250571" y="946657"/>
                  </a:lnTo>
                  <a:lnTo>
                    <a:pt x="213487" y="921257"/>
                  </a:lnTo>
                  <a:lnTo>
                    <a:pt x="178943" y="893698"/>
                  </a:lnTo>
                  <a:lnTo>
                    <a:pt x="146939" y="864361"/>
                  </a:lnTo>
                  <a:lnTo>
                    <a:pt x="117729" y="833119"/>
                  </a:lnTo>
                  <a:lnTo>
                    <a:pt x="91313" y="800099"/>
                  </a:lnTo>
                  <a:lnTo>
                    <a:pt x="67945" y="765555"/>
                  </a:lnTo>
                  <a:lnTo>
                    <a:pt x="47879" y="729614"/>
                  </a:lnTo>
                  <a:lnTo>
                    <a:pt x="30988" y="692276"/>
                  </a:lnTo>
                  <a:lnTo>
                    <a:pt x="17653" y="653668"/>
                  </a:lnTo>
                  <a:lnTo>
                    <a:pt x="8001" y="613917"/>
                  </a:lnTo>
                  <a:lnTo>
                    <a:pt x="2032" y="573277"/>
                  </a:lnTo>
                  <a:lnTo>
                    <a:pt x="0" y="531748"/>
                  </a:lnTo>
                  <a:close/>
                </a:path>
              </a:pathLst>
            </a:custGeom>
            <a:ln w="39624">
              <a:solidFill>
                <a:srgbClr val="2227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3518153" y="1869439"/>
            <a:ext cx="916940" cy="73787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-635" algn="ctr">
              <a:lnSpc>
                <a:spcPct val="102099"/>
              </a:lnSpc>
              <a:spcBef>
                <a:spcPts val="70"/>
              </a:spcBef>
            </a:pPr>
            <a:r>
              <a:rPr sz="1150" b="1" spc="-10" dirty="0">
                <a:solidFill>
                  <a:srgbClr val="22272C"/>
                </a:solidFill>
                <a:latin typeface="Arial"/>
                <a:cs typeface="Arial"/>
              </a:rPr>
              <a:t>Menentukan </a:t>
            </a:r>
            <a:r>
              <a:rPr sz="1150" b="1" spc="-25" dirty="0">
                <a:solidFill>
                  <a:srgbClr val="22272C"/>
                </a:solidFill>
                <a:latin typeface="Arial"/>
                <a:cs typeface="Arial"/>
              </a:rPr>
              <a:t>Bahan</a:t>
            </a:r>
            <a:r>
              <a:rPr sz="1150" b="1" spc="-60" dirty="0">
                <a:solidFill>
                  <a:srgbClr val="22272C"/>
                </a:solidFill>
                <a:latin typeface="Arial"/>
                <a:cs typeface="Arial"/>
              </a:rPr>
              <a:t> </a:t>
            </a:r>
            <a:r>
              <a:rPr sz="1150" b="1" spc="-30" dirty="0">
                <a:solidFill>
                  <a:srgbClr val="22272C"/>
                </a:solidFill>
                <a:latin typeface="Arial"/>
                <a:cs typeface="Arial"/>
              </a:rPr>
              <a:t>Kajian </a:t>
            </a:r>
            <a:r>
              <a:rPr sz="1150" b="1" spc="-10" dirty="0">
                <a:solidFill>
                  <a:srgbClr val="22272C"/>
                </a:solidFill>
                <a:latin typeface="Arial"/>
                <a:cs typeface="Arial"/>
              </a:rPr>
              <a:t>Muatan Lokal.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166872" y="237743"/>
            <a:ext cx="1609725" cy="1487805"/>
            <a:chOff x="3166872" y="237743"/>
            <a:chExt cx="1609725" cy="1487805"/>
          </a:xfrm>
        </p:grpSpPr>
        <p:pic>
          <p:nvPicPr>
            <p:cNvPr id="48" name="object 4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785616" y="1493519"/>
              <a:ext cx="368808" cy="231648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3828288" y="1514855"/>
              <a:ext cx="289560" cy="152400"/>
            </a:xfrm>
            <a:custGeom>
              <a:avLst/>
              <a:gdLst/>
              <a:ahLst/>
              <a:cxnLst/>
              <a:rect l="l" t="t" r="r" b="b"/>
              <a:pathLst>
                <a:path w="289560" h="152400">
                  <a:moveTo>
                    <a:pt x="144779" y="0"/>
                  </a:moveTo>
                  <a:lnTo>
                    <a:pt x="0" y="152400"/>
                  </a:lnTo>
                  <a:lnTo>
                    <a:pt x="289560" y="152400"/>
                  </a:lnTo>
                  <a:lnTo>
                    <a:pt x="144779" y="0"/>
                  </a:lnTo>
                  <a:close/>
                </a:path>
              </a:pathLst>
            </a:custGeom>
            <a:solidFill>
              <a:srgbClr val="FFEB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166872" y="237743"/>
              <a:ext cx="1609344" cy="1289303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3227832" y="280415"/>
              <a:ext cx="1490345" cy="1170305"/>
            </a:xfrm>
            <a:custGeom>
              <a:avLst/>
              <a:gdLst/>
              <a:ahLst/>
              <a:cxnLst/>
              <a:rect l="l" t="t" r="r" b="b"/>
              <a:pathLst>
                <a:path w="1490345" h="1170305">
                  <a:moveTo>
                    <a:pt x="744982" y="0"/>
                  </a:moveTo>
                  <a:lnTo>
                    <a:pt x="691769" y="1524"/>
                  </a:lnTo>
                  <a:lnTo>
                    <a:pt x="639571" y="5842"/>
                  </a:lnTo>
                  <a:lnTo>
                    <a:pt x="588518" y="12954"/>
                  </a:lnTo>
                  <a:lnTo>
                    <a:pt x="538733" y="22733"/>
                  </a:lnTo>
                  <a:lnTo>
                    <a:pt x="490346" y="35052"/>
                  </a:lnTo>
                  <a:lnTo>
                    <a:pt x="443356" y="49911"/>
                  </a:lnTo>
                  <a:lnTo>
                    <a:pt x="398144" y="67183"/>
                  </a:lnTo>
                  <a:lnTo>
                    <a:pt x="354710" y="86613"/>
                  </a:lnTo>
                  <a:lnTo>
                    <a:pt x="313055" y="108331"/>
                  </a:lnTo>
                  <a:lnTo>
                    <a:pt x="273557" y="132080"/>
                  </a:lnTo>
                  <a:lnTo>
                    <a:pt x="236093" y="157861"/>
                  </a:lnTo>
                  <a:lnTo>
                    <a:pt x="200914" y="185420"/>
                  </a:lnTo>
                  <a:lnTo>
                    <a:pt x="168147" y="214757"/>
                  </a:lnTo>
                  <a:lnTo>
                    <a:pt x="137921" y="245872"/>
                  </a:lnTo>
                  <a:lnTo>
                    <a:pt x="110235" y="278511"/>
                  </a:lnTo>
                  <a:lnTo>
                    <a:pt x="85470" y="312674"/>
                  </a:lnTo>
                  <a:lnTo>
                    <a:pt x="63500" y="348234"/>
                  </a:lnTo>
                  <a:lnTo>
                    <a:pt x="44704" y="385063"/>
                  </a:lnTo>
                  <a:lnTo>
                    <a:pt x="28956" y="423163"/>
                  </a:lnTo>
                  <a:lnTo>
                    <a:pt x="16510" y="462280"/>
                  </a:lnTo>
                  <a:lnTo>
                    <a:pt x="7366" y="502285"/>
                  </a:lnTo>
                  <a:lnTo>
                    <a:pt x="1905" y="543306"/>
                  </a:lnTo>
                  <a:lnTo>
                    <a:pt x="0" y="585088"/>
                  </a:lnTo>
                  <a:lnTo>
                    <a:pt x="1905" y="626872"/>
                  </a:lnTo>
                  <a:lnTo>
                    <a:pt x="7366" y="667893"/>
                  </a:lnTo>
                  <a:lnTo>
                    <a:pt x="16510" y="707898"/>
                  </a:lnTo>
                  <a:lnTo>
                    <a:pt x="28956" y="747013"/>
                  </a:lnTo>
                  <a:lnTo>
                    <a:pt x="44704" y="785113"/>
                  </a:lnTo>
                  <a:lnTo>
                    <a:pt x="63500" y="821944"/>
                  </a:lnTo>
                  <a:lnTo>
                    <a:pt x="85470" y="857504"/>
                  </a:lnTo>
                  <a:lnTo>
                    <a:pt x="110235" y="891667"/>
                  </a:lnTo>
                  <a:lnTo>
                    <a:pt x="137921" y="924306"/>
                  </a:lnTo>
                  <a:lnTo>
                    <a:pt x="168147" y="955421"/>
                  </a:lnTo>
                  <a:lnTo>
                    <a:pt x="200914" y="984758"/>
                  </a:lnTo>
                  <a:lnTo>
                    <a:pt x="236093" y="1012317"/>
                  </a:lnTo>
                  <a:lnTo>
                    <a:pt x="273557" y="1038098"/>
                  </a:lnTo>
                  <a:lnTo>
                    <a:pt x="313055" y="1061847"/>
                  </a:lnTo>
                  <a:lnTo>
                    <a:pt x="354710" y="1083564"/>
                  </a:lnTo>
                  <a:lnTo>
                    <a:pt x="398144" y="1102995"/>
                  </a:lnTo>
                  <a:lnTo>
                    <a:pt x="443356" y="1120267"/>
                  </a:lnTo>
                  <a:lnTo>
                    <a:pt x="490346" y="1135126"/>
                  </a:lnTo>
                  <a:lnTo>
                    <a:pt x="538733" y="1147445"/>
                  </a:lnTo>
                  <a:lnTo>
                    <a:pt x="588518" y="1157224"/>
                  </a:lnTo>
                  <a:lnTo>
                    <a:pt x="639571" y="1164336"/>
                  </a:lnTo>
                  <a:lnTo>
                    <a:pt x="691769" y="1168654"/>
                  </a:lnTo>
                  <a:lnTo>
                    <a:pt x="744982" y="1170178"/>
                  </a:lnTo>
                  <a:lnTo>
                    <a:pt x="798194" y="1168654"/>
                  </a:lnTo>
                  <a:lnTo>
                    <a:pt x="850392" y="1164336"/>
                  </a:lnTo>
                  <a:lnTo>
                    <a:pt x="901445" y="1157224"/>
                  </a:lnTo>
                  <a:lnTo>
                    <a:pt x="951230" y="1147445"/>
                  </a:lnTo>
                  <a:lnTo>
                    <a:pt x="999617" y="1135126"/>
                  </a:lnTo>
                  <a:lnTo>
                    <a:pt x="1046607" y="1120267"/>
                  </a:lnTo>
                  <a:lnTo>
                    <a:pt x="1091819" y="1102995"/>
                  </a:lnTo>
                  <a:lnTo>
                    <a:pt x="1135253" y="1083564"/>
                  </a:lnTo>
                  <a:lnTo>
                    <a:pt x="1176908" y="1061847"/>
                  </a:lnTo>
                  <a:lnTo>
                    <a:pt x="1216406" y="1038098"/>
                  </a:lnTo>
                  <a:lnTo>
                    <a:pt x="1253870" y="1012317"/>
                  </a:lnTo>
                  <a:lnTo>
                    <a:pt x="1289050" y="984758"/>
                  </a:lnTo>
                  <a:lnTo>
                    <a:pt x="1321816" y="955421"/>
                  </a:lnTo>
                  <a:lnTo>
                    <a:pt x="1352042" y="924306"/>
                  </a:lnTo>
                  <a:lnTo>
                    <a:pt x="1379728" y="891667"/>
                  </a:lnTo>
                  <a:lnTo>
                    <a:pt x="1404493" y="857504"/>
                  </a:lnTo>
                  <a:lnTo>
                    <a:pt x="1426464" y="821944"/>
                  </a:lnTo>
                  <a:lnTo>
                    <a:pt x="1445259" y="785113"/>
                  </a:lnTo>
                  <a:lnTo>
                    <a:pt x="1461008" y="747013"/>
                  </a:lnTo>
                  <a:lnTo>
                    <a:pt x="1473454" y="707898"/>
                  </a:lnTo>
                  <a:lnTo>
                    <a:pt x="1482597" y="667893"/>
                  </a:lnTo>
                  <a:lnTo>
                    <a:pt x="1488058" y="626872"/>
                  </a:lnTo>
                  <a:lnTo>
                    <a:pt x="1489964" y="585088"/>
                  </a:lnTo>
                  <a:lnTo>
                    <a:pt x="1488058" y="543306"/>
                  </a:lnTo>
                  <a:lnTo>
                    <a:pt x="1482597" y="502285"/>
                  </a:lnTo>
                  <a:lnTo>
                    <a:pt x="1473454" y="462280"/>
                  </a:lnTo>
                  <a:lnTo>
                    <a:pt x="1461008" y="423163"/>
                  </a:lnTo>
                  <a:lnTo>
                    <a:pt x="1445259" y="385063"/>
                  </a:lnTo>
                  <a:lnTo>
                    <a:pt x="1426464" y="348234"/>
                  </a:lnTo>
                  <a:lnTo>
                    <a:pt x="1404493" y="312674"/>
                  </a:lnTo>
                  <a:lnTo>
                    <a:pt x="1379728" y="278511"/>
                  </a:lnTo>
                  <a:lnTo>
                    <a:pt x="1352042" y="245872"/>
                  </a:lnTo>
                  <a:lnTo>
                    <a:pt x="1321816" y="214757"/>
                  </a:lnTo>
                  <a:lnTo>
                    <a:pt x="1289050" y="185420"/>
                  </a:lnTo>
                  <a:lnTo>
                    <a:pt x="1253870" y="157861"/>
                  </a:lnTo>
                  <a:lnTo>
                    <a:pt x="1216406" y="132080"/>
                  </a:lnTo>
                  <a:lnTo>
                    <a:pt x="1176908" y="108331"/>
                  </a:lnTo>
                  <a:lnTo>
                    <a:pt x="1135253" y="86613"/>
                  </a:lnTo>
                  <a:lnTo>
                    <a:pt x="1091819" y="67183"/>
                  </a:lnTo>
                  <a:lnTo>
                    <a:pt x="1046607" y="49911"/>
                  </a:lnTo>
                  <a:lnTo>
                    <a:pt x="999617" y="35052"/>
                  </a:lnTo>
                  <a:lnTo>
                    <a:pt x="951230" y="22733"/>
                  </a:lnTo>
                  <a:lnTo>
                    <a:pt x="901445" y="12954"/>
                  </a:lnTo>
                  <a:lnTo>
                    <a:pt x="850392" y="5842"/>
                  </a:lnTo>
                  <a:lnTo>
                    <a:pt x="798194" y="1524"/>
                  </a:lnTo>
                  <a:lnTo>
                    <a:pt x="744982" y="0"/>
                  </a:lnTo>
                  <a:close/>
                </a:path>
              </a:pathLst>
            </a:custGeom>
            <a:solidFill>
              <a:srgbClr val="FFD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229356" y="281939"/>
              <a:ext cx="1490345" cy="1170305"/>
            </a:xfrm>
            <a:custGeom>
              <a:avLst/>
              <a:gdLst/>
              <a:ahLst/>
              <a:cxnLst/>
              <a:rect l="l" t="t" r="r" b="b"/>
              <a:pathLst>
                <a:path w="1490345" h="1170305">
                  <a:moveTo>
                    <a:pt x="0" y="585088"/>
                  </a:moveTo>
                  <a:lnTo>
                    <a:pt x="1905" y="543306"/>
                  </a:lnTo>
                  <a:lnTo>
                    <a:pt x="7366" y="502285"/>
                  </a:lnTo>
                  <a:lnTo>
                    <a:pt x="16510" y="462280"/>
                  </a:lnTo>
                  <a:lnTo>
                    <a:pt x="28956" y="423163"/>
                  </a:lnTo>
                  <a:lnTo>
                    <a:pt x="44704" y="385063"/>
                  </a:lnTo>
                  <a:lnTo>
                    <a:pt x="63499" y="348234"/>
                  </a:lnTo>
                  <a:lnTo>
                    <a:pt x="85470" y="312674"/>
                  </a:lnTo>
                  <a:lnTo>
                    <a:pt x="110235" y="278511"/>
                  </a:lnTo>
                  <a:lnTo>
                    <a:pt x="137921" y="245872"/>
                  </a:lnTo>
                  <a:lnTo>
                    <a:pt x="168147" y="214757"/>
                  </a:lnTo>
                  <a:lnTo>
                    <a:pt x="200914" y="185420"/>
                  </a:lnTo>
                  <a:lnTo>
                    <a:pt x="236093" y="157861"/>
                  </a:lnTo>
                  <a:lnTo>
                    <a:pt x="273557" y="132080"/>
                  </a:lnTo>
                  <a:lnTo>
                    <a:pt x="313055" y="108331"/>
                  </a:lnTo>
                  <a:lnTo>
                    <a:pt x="354710" y="86613"/>
                  </a:lnTo>
                  <a:lnTo>
                    <a:pt x="398144" y="67183"/>
                  </a:lnTo>
                  <a:lnTo>
                    <a:pt x="443356" y="49911"/>
                  </a:lnTo>
                  <a:lnTo>
                    <a:pt x="490346" y="35051"/>
                  </a:lnTo>
                  <a:lnTo>
                    <a:pt x="538733" y="22733"/>
                  </a:lnTo>
                  <a:lnTo>
                    <a:pt x="588518" y="12954"/>
                  </a:lnTo>
                  <a:lnTo>
                    <a:pt x="639571" y="5842"/>
                  </a:lnTo>
                  <a:lnTo>
                    <a:pt x="691769" y="1524"/>
                  </a:lnTo>
                  <a:lnTo>
                    <a:pt x="744982" y="0"/>
                  </a:lnTo>
                  <a:lnTo>
                    <a:pt x="798194" y="1524"/>
                  </a:lnTo>
                  <a:lnTo>
                    <a:pt x="850392" y="5842"/>
                  </a:lnTo>
                  <a:lnTo>
                    <a:pt x="901445" y="12954"/>
                  </a:lnTo>
                  <a:lnTo>
                    <a:pt x="951230" y="22733"/>
                  </a:lnTo>
                  <a:lnTo>
                    <a:pt x="999617" y="35051"/>
                  </a:lnTo>
                  <a:lnTo>
                    <a:pt x="1046607" y="49911"/>
                  </a:lnTo>
                  <a:lnTo>
                    <a:pt x="1091819" y="67183"/>
                  </a:lnTo>
                  <a:lnTo>
                    <a:pt x="1135253" y="86613"/>
                  </a:lnTo>
                  <a:lnTo>
                    <a:pt x="1176908" y="108331"/>
                  </a:lnTo>
                  <a:lnTo>
                    <a:pt x="1216406" y="132080"/>
                  </a:lnTo>
                  <a:lnTo>
                    <a:pt x="1253870" y="157861"/>
                  </a:lnTo>
                  <a:lnTo>
                    <a:pt x="1289049" y="185420"/>
                  </a:lnTo>
                  <a:lnTo>
                    <a:pt x="1321816" y="214757"/>
                  </a:lnTo>
                  <a:lnTo>
                    <a:pt x="1352042" y="245872"/>
                  </a:lnTo>
                  <a:lnTo>
                    <a:pt x="1379728" y="278511"/>
                  </a:lnTo>
                  <a:lnTo>
                    <a:pt x="1404493" y="312674"/>
                  </a:lnTo>
                  <a:lnTo>
                    <a:pt x="1426464" y="348234"/>
                  </a:lnTo>
                  <a:lnTo>
                    <a:pt x="1445259" y="385063"/>
                  </a:lnTo>
                  <a:lnTo>
                    <a:pt x="1461008" y="423163"/>
                  </a:lnTo>
                  <a:lnTo>
                    <a:pt x="1473454" y="462280"/>
                  </a:lnTo>
                  <a:lnTo>
                    <a:pt x="1482597" y="502285"/>
                  </a:lnTo>
                  <a:lnTo>
                    <a:pt x="1488058" y="543306"/>
                  </a:lnTo>
                  <a:lnTo>
                    <a:pt x="1489964" y="585088"/>
                  </a:lnTo>
                  <a:lnTo>
                    <a:pt x="1488058" y="626872"/>
                  </a:lnTo>
                  <a:lnTo>
                    <a:pt x="1482597" y="667893"/>
                  </a:lnTo>
                  <a:lnTo>
                    <a:pt x="1473454" y="707898"/>
                  </a:lnTo>
                  <a:lnTo>
                    <a:pt x="1461008" y="747013"/>
                  </a:lnTo>
                  <a:lnTo>
                    <a:pt x="1445259" y="785113"/>
                  </a:lnTo>
                  <a:lnTo>
                    <a:pt x="1426464" y="821944"/>
                  </a:lnTo>
                  <a:lnTo>
                    <a:pt x="1404493" y="857504"/>
                  </a:lnTo>
                  <a:lnTo>
                    <a:pt x="1379728" y="891667"/>
                  </a:lnTo>
                  <a:lnTo>
                    <a:pt x="1352042" y="924306"/>
                  </a:lnTo>
                  <a:lnTo>
                    <a:pt x="1321816" y="955421"/>
                  </a:lnTo>
                  <a:lnTo>
                    <a:pt x="1289049" y="984758"/>
                  </a:lnTo>
                  <a:lnTo>
                    <a:pt x="1253870" y="1012317"/>
                  </a:lnTo>
                  <a:lnTo>
                    <a:pt x="1216406" y="1038098"/>
                  </a:lnTo>
                  <a:lnTo>
                    <a:pt x="1176908" y="1061847"/>
                  </a:lnTo>
                  <a:lnTo>
                    <a:pt x="1135253" y="1083564"/>
                  </a:lnTo>
                  <a:lnTo>
                    <a:pt x="1091819" y="1102995"/>
                  </a:lnTo>
                  <a:lnTo>
                    <a:pt x="1046607" y="1120267"/>
                  </a:lnTo>
                  <a:lnTo>
                    <a:pt x="999617" y="1135126"/>
                  </a:lnTo>
                  <a:lnTo>
                    <a:pt x="951230" y="1147445"/>
                  </a:lnTo>
                  <a:lnTo>
                    <a:pt x="901445" y="1157224"/>
                  </a:lnTo>
                  <a:lnTo>
                    <a:pt x="850392" y="1164336"/>
                  </a:lnTo>
                  <a:lnTo>
                    <a:pt x="798194" y="1168654"/>
                  </a:lnTo>
                  <a:lnTo>
                    <a:pt x="744982" y="1170178"/>
                  </a:lnTo>
                  <a:lnTo>
                    <a:pt x="691769" y="1168654"/>
                  </a:lnTo>
                  <a:lnTo>
                    <a:pt x="639571" y="1164336"/>
                  </a:lnTo>
                  <a:lnTo>
                    <a:pt x="588518" y="1157224"/>
                  </a:lnTo>
                  <a:lnTo>
                    <a:pt x="538733" y="1147445"/>
                  </a:lnTo>
                  <a:lnTo>
                    <a:pt x="490346" y="1135126"/>
                  </a:lnTo>
                  <a:lnTo>
                    <a:pt x="443356" y="1120267"/>
                  </a:lnTo>
                  <a:lnTo>
                    <a:pt x="398144" y="1102995"/>
                  </a:lnTo>
                  <a:lnTo>
                    <a:pt x="354710" y="1083564"/>
                  </a:lnTo>
                  <a:lnTo>
                    <a:pt x="313055" y="1061847"/>
                  </a:lnTo>
                  <a:lnTo>
                    <a:pt x="273557" y="1038098"/>
                  </a:lnTo>
                  <a:lnTo>
                    <a:pt x="236093" y="1012317"/>
                  </a:lnTo>
                  <a:lnTo>
                    <a:pt x="200914" y="984758"/>
                  </a:lnTo>
                  <a:lnTo>
                    <a:pt x="168147" y="955421"/>
                  </a:lnTo>
                  <a:lnTo>
                    <a:pt x="137921" y="924306"/>
                  </a:lnTo>
                  <a:lnTo>
                    <a:pt x="110235" y="891667"/>
                  </a:lnTo>
                  <a:lnTo>
                    <a:pt x="85470" y="857504"/>
                  </a:lnTo>
                  <a:lnTo>
                    <a:pt x="63499" y="821944"/>
                  </a:lnTo>
                  <a:lnTo>
                    <a:pt x="44704" y="785113"/>
                  </a:lnTo>
                  <a:lnTo>
                    <a:pt x="28956" y="747013"/>
                  </a:lnTo>
                  <a:lnTo>
                    <a:pt x="16510" y="707898"/>
                  </a:lnTo>
                  <a:lnTo>
                    <a:pt x="7366" y="667893"/>
                  </a:lnTo>
                  <a:lnTo>
                    <a:pt x="1905" y="626872"/>
                  </a:lnTo>
                  <a:lnTo>
                    <a:pt x="0" y="585088"/>
                  </a:lnTo>
                  <a:close/>
                </a:path>
              </a:pathLst>
            </a:custGeom>
            <a:ln w="39624">
              <a:solidFill>
                <a:srgbClr val="2227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3463290" y="351484"/>
            <a:ext cx="1030605" cy="95631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-5080" algn="ctr">
              <a:lnSpc>
                <a:spcPct val="102200"/>
              </a:lnSpc>
              <a:spcBef>
                <a:spcPts val="70"/>
              </a:spcBef>
            </a:pPr>
            <a:r>
              <a:rPr sz="1200" b="1" spc="-10" dirty="0">
                <a:solidFill>
                  <a:srgbClr val="22272C"/>
                </a:solidFill>
                <a:latin typeface="Arial"/>
                <a:cs typeface="Arial"/>
              </a:rPr>
              <a:t>Mencari </a:t>
            </a:r>
            <a:r>
              <a:rPr sz="1200" b="1" spc="-35" dirty="0">
                <a:solidFill>
                  <a:srgbClr val="22272C"/>
                </a:solidFill>
                <a:latin typeface="Arial"/>
                <a:cs typeface="Arial"/>
              </a:rPr>
              <a:t>sumber</a:t>
            </a:r>
            <a:r>
              <a:rPr sz="1200" b="1" spc="-30" dirty="0">
                <a:solidFill>
                  <a:srgbClr val="22272C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22272C"/>
                </a:solidFill>
                <a:latin typeface="Arial"/>
                <a:cs typeface="Arial"/>
              </a:rPr>
              <a:t>bahan </a:t>
            </a:r>
            <a:r>
              <a:rPr sz="1200" b="1" dirty="0">
                <a:solidFill>
                  <a:srgbClr val="22272C"/>
                </a:solidFill>
                <a:latin typeface="Arial"/>
                <a:cs typeface="Arial"/>
              </a:rPr>
              <a:t>baik</a:t>
            </a:r>
            <a:r>
              <a:rPr sz="1200" b="1" spc="-114" dirty="0">
                <a:solidFill>
                  <a:srgbClr val="22272C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22272C"/>
                </a:solidFill>
                <a:latin typeface="Arial"/>
                <a:cs typeface="Arial"/>
              </a:rPr>
              <a:t>tertulis </a:t>
            </a:r>
            <a:r>
              <a:rPr sz="1200" b="1" spc="-25" dirty="0">
                <a:solidFill>
                  <a:srgbClr val="22272C"/>
                </a:solidFill>
                <a:latin typeface="Arial"/>
                <a:cs typeface="Arial"/>
              </a:rPr>
              <a:t>maupun</a:t>
            </a:r>
            <a:r>
              <a:rPr sz="1200" b="1" spc="-55" dirty="0">
                <a:solidFill>
                  <a:srgbClr val="22272C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22272C"/>
                </a:solidFill>
                <a:latin typeface="Arial"/>
                <a:cs typeface="Arial"/>
              </a:rPr>
              <a:t>tidak tertulis.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4879622" y="679406"/>
            <a:ext cx="214629" cy="333375"/>
            <a:chOff x="4879622" y="679406"/>
            <a:chExt cx="214629" cy="333375"/>
          </a:xfrm>
        </p:grpSpPr>
        <p:pic>
          <p:nvPicPr>
            <p:cNvPr id="55" name="object 5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879622" y="679406"/>
              <a:ext cx="214037" cy="332826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4913376" y="685799"/>
              <a:ext cx="158115" cy="286385"/>
            </a:xfrm>
            <a:custGeom>
              <a:avLst/>
              <a:gdLst/>
              <a:ahLst/>
              <a:cxnLst/>
              <a:rect l="l" t="t" r="r" b="b"/>
              <a:pathLst>
                <a:path w="158114" h="286384">
                  <a:moveTo>
                    <a:pt x="0" y="0"/>
                  </a:moveTo>
                  <a:lnTo>
                    <a:pt x="10922" y="286258"/>
                  </a:lnTo>
                  <a:lnTo>
                    <a:pt x="158114" y="1374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B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" name="object 57"/>
          <p:cNvGrpSpPr/>
          <p:nvPr/>
        </p:nvGrpSpPr>
        <p:grpSpPr>
          <a:xfrm>
            <a:off x="5218954" y="250415"/>
            <a:ext cx="1764030" cy="1109345"/>
            <a:chOff x="5218954" y="250415"/>
            <a:chExt cx="1764030" cy="1109345"/>
          </a:xfrm>
        </p:grpSpPr>
        <p:pic>
          <p:nvPicPr>
            <p:cNvPr id="58" name="object 5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218954" y="250415"/>
              <a:ext cx="1763624" cy="1108752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5263896" y="280415"/>
              <a:ext cx="1670685" cy="1008380"/>
            </a:xfrm>
            <a:custGeom>
              <a:avLst/>
              <a:gdLst/>
              <a:ahLst/>
              <a:cxnLst/>
              <a:rect l="l" t="t" r="r" b="b"/>
              <a:pathLst>
                <a:path w="1670684" h="1008380">
                  <a:moveTo>
                    <a:pt x="835025" y="0"/>
                  </a:moveTo>
                  <a:lnTo>
                    <a:pt x="775462" y="1270"/>
                  </a:lnTo>
                  <a:lnTo>
                    <a:pt x="716914" y="4953"/>
                  </a:lnTo>
                  <a:lnTo>
                    <a:pt x="659764" y="11175"/>
                  </a:lnTo>
                  <a:lnTo>
                    <a:pt x="603884" y="19558"/>
                  </a:lnTo>
                  <a:lnTo>
                    <a:pt x="549655" y="30225"/>
                  </a:lnTo>
                  <a:lnTo>
                    <a:pt x="497077" y="43053"/>
                  </a:lnTo>
                  <a:lnTo>
                    <a:pt x="446277" y="57912"/>
                  </a:lnTo>
                  <a:lnTo>
                    <a:pt x="397637" y="74675"/>
                  </a:lnTo>
                  <a:lnTo>
                    <a:pt x="350900" y="93345"/>
                  </a:lnTo>
                  <a:lnTo>
                    <a:pt x="306577" y="113792"/>
                  </a:lnTo>
                  <a:lnTo>
                    <a:pt x="264667" y="136017"/>
                  </a:lnTo>
                  <a:lnTo>
                    <a:pt x="225170" y="159766"/>
                  </a:lnTo>
                  <a:lnTo>
                    <a:pt x="188467" y="185166"/>
                  </a:lnTo>
                  <a:lnTo>
                    <a:pt x="154558" y="211836"/>
                  </a:lnTo>
                  <a:lnTo>
                    <a:pt x="123698" y="240030"/>
                  </a:lnTo>
                  <a:lnTo>
                    <a:pt x="95757" y="269494"/>
                  </a:lnTo>
                  <a:lnTo>
                    <a:pt x="71246" y="300100"/>
                  </a:lnTo>
                  <a:lnTo>
                    <a:pt x="50037" y="331850"/>
                  </a:lnTo>
                  <a:lnTo>
                    <a:pt x="18414" y="398272"/>
                  </a:lnTo>
                  <a:lnTo>
                    <a:pt x="2158" y="468122"/>
                  </a:lnTo>
                  <a:lnTo>
                    <a:pt x="0" y="504190"/>
                  </a:lnTo>
                  <a:lnTo>
                    <a:pt x="2158" y="540258"/>
                  </a:lnTo>
                  <a:lnTo>
                    <a:pt x="18414" y="610108"/>
                  </a:lnTo>
                  <a:lnTo>
                    <a:pt x="50037" y="676529"/>
                  </a:lnTo>
                  <a:lnTo>
                    <a:pt x="71246" y="708279"/>
                  </a:lnTo>
                  <a:lnTo>
                    <a:pt x="95757" y="738886"/>
                  </a:lnTo>
                  <a:lnTo>
                    <a:pt x="123698" y="768350"/>
                  </a:lnTo>
                  <a:lnTo>
                    <a:pt x="154558" y="796544"/>
                  </a:lnTo>
                  <a:lnTo>
                    <a:pt x="188467" y="823213"/>
                  </a:lnTo>
                  <a:lnTo>
                    <a:pt x="225170" y="848613"/>
                  </a:lnTo>
                  <a:lnTo>
                    <a:pt x="264667" y="872363"/>
                  </a:lnTo>
                  <a:lnTo>
                    <a:pt x="306577" y="894588"/>
                  </a:lnTo>
                  <a:lnTo>
                    <a:pt x="350900" y="915035"/>
                  </a:lnTo>
                  <a:lnTo>
                    <a:pt x="397637" y="933704"/>
                  </a:lnTo>
                  <a:lnTo>
                    <a:pt x="446277" y="950468"/>
                  </a:lnTo>
                  <a:lnTo>
                    <a:pt x="497077" y="965327"/>
                  </a:lnTo>
                  <a:lnTo>
                    <a:pt x="549655" y="978154"/>
                  </a:lnTo>
                  <a:lnTo>
                    <a:pt x="603884" y="988822"/>
                  </a:lnTo>
                  <a:lnTo>
                    <a:pt x="659764" y="997204"/>
                  </a:lnTo>
                  <a:lnTo>
                    <a:pt x="716914" y="1003427"/>
                  </a:lnTo>
                  <a:lnTo>
                    <a:pt x="775462" y="1007110"/>
                  </a:lnTo>
                  <a:lnTo>
                    <a:pt x="835025" y="1008380"/>
                  </a:lnTo>
                  <a:lnTo>
                    <a:pt x="894714" y="1007110"/>
                  </a:lnTo>
                  <a:lnTo>
                    <a:pt x="953262" y="1003427"/>
                  </a:lnTo>
                  <a:lnTo>
                    <a:pt x="1010412" y="997204"/>
                  </a:lnTo>
                  <a:lnTo>
                    <a:pt x="1066291" y="988822"/>
                  </a:lnTo>
                  <a:lnTo>
                    <a:pt x="1120520" y="978154"/>
                  </a:lnTo>
                  <a:lnTo>
                    <a:pt x="1173099" y="965327"/>
                  </a:lnTo>
                  <a:lnTo>
                    <a:pt x="1223899" y="950468"/>
                  </a:lnTo>
                  <a:lnTo>
                    <a:pt x="1272539" y="933704"/>
                  </a:lnTo>
                  <a:lnTo>
                    <a:pt x="1319276" y="915035"/>
                  </a:lnTo>
                  <a:lnTo>
                    <a:pt x="1363599" y="894588"/>
                  </a:lnTo>
                  <a:lnTo>
                    <a:pt x="1405508" y="872363"/>
                  </a:lnTo>
                  <a:lnTo>
                    <a:pt x="1445005" y="848613"/>
                  </a:lnTo>
                  <a:lnTo>
                    <a:pt x="1481708" y="823213"/>
                  </a:lnTo>
                  <a:lnTo>
                    <a:pt x="1515618" y="796544"/>
                  </a:lnTo>
                  <a:lnTo>
                    <a:pt x="1546478" y="768350"/>
                  </a:lnTo>
                  <a:lnTo>
                    <a:pt x="1574419" y="738886"/>
                  </a:lnTo>
                  <a:lnTo>
                    <a:pt x="1598929" y="708279"/>
                  </a:lnTo>
                  <a:lnTo>
                    <a:pt x="1620138" y="676529"/>
                  </a:lnTo>
                  <a:lnTo>
                    <a:pt x="1651761" y="610108"/>
                  </a:lnTo>
                  <a:lnTo>
                    <a:pt x="1668018" y="540258"/>
                  </a:lnTo>
                  <a:lnTo>
                    <a:pt x="1670177" y="504190"/>
                  </a:lnTo>
                  <a:lnTo>
                    <a:pt x="1668018" y="468122"/>
                  </a:lnTo>
                  <a:lnTo>
                    <a:pt x="1651761" y="398272"/>
                  </a:lnTo>
                  <a:lnTo>
                    <a:pt x="1620138" y="331850"/>
                  </a:lnTo>
                  <a:lnTo>
                    <a:pt x="1598929" y="300100"/>
                  </a:lnTo>
                  <a:lnTo>
                    <a:pt x="1574419" y="269494"/>
                  </a:lnTo>
                  <a:lnTo>
                    <a:pt x="1546478" y="240030"/>
                  </a:lnTo>
                  <a:lnTo>
                    <a:pt x="1515618" y="211836"/>
                  </a:lnTo>
                  <a:lnTo>
                    <a:pt x="1481708" y="185166"/>
                  </a:lnTo>
                  <a:lnTo>
                    <a:pt x="1445005" y="159766"/>
                  </a:lnTo>
                  <a:lnTo>
                    <a:pt x="1405508" y="136017"/>
                  </a:lnTo>
                  <a:lnTo>
                    <a:pt x="1363599" y="113792"/>
                  </a:lnTo>
                  <a:lnTo>
                    <a:pt x="1319276" y="93345"/>
                  </a:lnTo>
                  <a:lnTo>
                    <a:pt x="1272539" y="74675"/>
                  </a:lnTo>
                  <a:lnTo>
                    <a:pt x="1223899" y="57912"/>
                  </a:lnTo>
                  <a:lnTo>
                    <a:pt x="1173099" y="43053"/>
                  </a:lnTo>
                  <a:lnTo>
                    <a:pt x="1120520" y="30225"/>
                  </a:lnTo>
                  <a:lnTo>
                    <a:pt x="1066291" y="19558"/>
                  </a:lnTo>
                  <a:lnTo>
                    <a:pt x="1010412" y="11175"/>
                  </a:lnTo>
                  <a:lnTo>
                    <a:pt x="953262" y="4953"/>
                  </a:lnTo>
                  <a:lnTo>
                    <a:pt x="894714" y="1270"/>
                  </a:lnTo>
                  <a:lnTo>
                    <a:pt x="835025" y="0"/>
                  </a:lnTo>
                  <a:close/>
                </a:path>
              </a:pathLst>
            </a:custGeom>
            <a:solidFill>
              <a:srgbClr val="FFD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265420" y="281939"/>
              <a:ext cx="1670685" cy="1008380"/>
            </a:xfrm>
            <a:custGeom>
              <a:avLst/>
              <a:gdLst/>
              <a:ahLst/>
              <a:cxnLst/>
              <a:rect l="l" t="t" r="r" b="b"/>
              <a:pathLst>
                <a:path w="1670684" h="1008380">
                  <a:moveTo>
                    <a:pt x="0" y="504189"/>
                  </a:moveTo>
                  <a:lnTo>
                    <a:pt x="8254" y="432816"/>
                  </a:lnTo>
                  <a:lnTo>
                    <a:pt x="32384" y="364617"/>
                  </a:lnTo>
                  <a:lnTo>
                    <a:pt x="71246" y="300100"/>
                  </a:lnTo>
                  <a:lnTo>
                    <a:pt x="95757" y="269494"/>
                  </a:lnTo>
                  <a:lnTo>
                    <a:pt x="123697" y="240030"/>
                  </a:lnTo>
                  <a:lnTo>
                    <a:pt x="154558" y="211836"/>
                  </a:lnTo>
                  <a:lnTo>
                    <a:pt x="188467" y="185166"/>
                  </a:lnTo>
                  <a:lnTo>
                    <a:pt x="225170" y="159766"/>
                  </a:lnTo>
                  <a:lnTo>
                    <a:pt x="264667" y="136017"/>
                  </a:lnTo>
                  <a:lnTo>
                    <a:pt x="306577" y="113792"/>
                  </a:lnTo>
                  <a:lnTo>
                    <a:pt x="350900" y="93345"/>
                  </a:lnTo>
                  <a:lnTo>
                    <a:pt x="397637" y="74675"/>
                  </a:lnTo>
                  <a:lnTo>
                    <a:pt x="446277" y="57912"/>
                  </a:lnTo>
                  <a:lnTo>
                    <a:pt x="497077" y="43053"/>
                  </a:lnTo>
                  <a:lnTo>
                    <a:pt x="549655" y="30225"/>
                  </a:lnTo>
                  <a:lnTo>
                    <a:pt x="603884" y="19558"/>
                  </a:lnTo>
                  <a:lnTo>
                    <a:pt x="659764" y="11175"/>
                  </a:lnTo>
                  <a:lnTo>
                    <a:pt x="716914" y="4953"/>
                  </a:lnTo>
                  <a:lnTo>
                    <a:pt x="775462" y="1270"/>
                  </a:lnTo>
                  <a:lnTo>
                    <a:pt x="835025" y="0"/>
                  </a:lnTo>
                  <a:lnTo>
                    <a:pt x="894714" y="1270"/>
                  </a:lnTo>
                  <a:lnTo>
                    <a:pt x="953262" y="4953"/>
                  </a:lnTo>
                  <a:lnTo>
                    <a:pt x="1010412" y="11175"/>
                  </a:lnTo>
                  <a:lnTo>
                    <a:pt x="1066291" y="19558"/>
                  </a:lnTo>
                  <a:lnTo>
                    <a:pt x="1120520" y="30225"/>
                  </a:lnTo>
                  <a:lnTo>
                    <a:pt x="1173099" y="43053"/>
                  </a:lnTo>
                  <a:lnTo>
                    <a:pt x="1223899" y="57912"/>
                  </a:lnTo>
                  <a:lnTo>
                    <a:pt x="1272539" y="74675"/>
                  </a:lnTo>
                  <a:lnTo>
                    <a:pt x="1319276" y="93345"/>
                  </a:lnTo>
                  <a:lnTo>
                    <a:pt x="1363599" y="113792"/>
                  </a:lnTo>
                  <a:lnTo>
                    <a:pt x="1405508" y="136017"/>
                  </a:lnTo>
                  <a:lnTo>
                    <a:pt x="1445005" y="159766"/>
                  </a:lnTo>
                  <a:lnTo>
                    <a:pt x="1481708" y="185166"/>
                  </a:lnTo>
                  <a:lnTo>
                    <a:pt x="1515618" y="211836"/>
                  </a:lnTo>
                  <a:lnTo>
                    <a:pt x="1546478" y="240030"/>
                  </a:lnTo>
                  <a:lnTo>
                    <a:pt x="1574419" y="269494"/>
                  </a:lnTo>
                  <a:lnTo>
                    <a:pt x="1598929" y="300100"/>
                  </a:lnTo>
                  <a:lnTo>
                    <a:pt x="1620138" y="331850"/>
                  </a:lnTo>
                  <a:lnTo>
                    <a:pt x="1651761" y="398272"/>
                  </a:lnTo>
                  <a:lnTo>
                    <a:pt x="1668018" y="468122"/>
                  </a:lnTo>
                  <a:lnTo>
                    <a:pt x="1670177" y="504189"/>
                  </a:lnTo>
                  <a:lnTo>
                    <a:pt x="1668018" y="540258"/>
                  </a:lnTo>
                  <a:lnTo>
                    <a:pt x="1651761" y="610108"/>
                  </a:lnTo>
                  <a:lnTo>
                    <a:pt x="1620138" y="676529"/>
                  </a:lnTo>
                  <a:lnTo>
                    <a:pt x="1598929" y="708279"/>
                  </a:lnTo>
                  <a:lnTo>
                    <a:pt x="1574419" y="738886"/>
                  </a:lnTo>
                  <a:lnTo>
                    <a:pt x="1546478" y="768350"/>
                  </a:lnTo>
                  <a:lnTo>
                    <a:pt x="1515618" y="796544"/>
                  </a:lnTo>
                  <a:lnTo>
                    <a:pt x="1481708" y="823213"/>
                  </a:lnTo>
                  <a:lnTo>
                    <a:pt x="1445005" y="848613"/>
                  </a:lnTo>
                  <a:lnTo>
                    <a:pt x="1405508" y="872363"/>
                  </a:lnTo>
                  <a:lnTo>
                    <a:pt x="1363599" y="894588"/>
                  </a:lnTo>
                  <a:lnTo>
                    <a:pt x="1319276" y="915035"/>
                  </a:lnTo>
                  <a:lnTo>
                    <a:pt x="1272539" y="933704"/>
                  </a:lnTo>
                  <a:lnTo>
                    <a:pt x="1223899" y="950468"/>
                  </a:lnTo>
                  <a:lnTo>
                    <a:pt x="1173099" y="965326"/>
                  </a:lnTo>
                  <a:lnTo>
                    <a:pt x="1120520" y="978154"/>
                  </a:lnTo>
                  <a:lnTo>
                    <a:pt x="1066291" y="988822"/>
                  </a:lnTo>
                  <a:lnTo>
                    <a:pt x="1010412" y="997204"/>
                  </a:lnTo>
                  <a:lnTo>
                    <a:pt x="953262" y="1003426"/>
                  </a:lnTo>
                  <a:lnTo>
                    <a:pt x="894714" y="1007110"/>
                  </a:lnTo>
                  <a:lnTo>
                    <a:pt x="835025" y="1008380"/>
                  </a:lnTo>
                  <a:lnTo>
                    <a:pt x="775462" y="1007110"/>
                  </a:lnTo>
                  <a:lnTo>
                    <a:pt x="716914" y="1003426"/>
                  </a:lnTo>
                  <a:lnTo>
                    <a:pt x="659764" y="997204"/>
                  </a:lnTo>
                  <a:lnTo>
                    <a:pt x="603884" y="988822"/>
                  </a:lnTo>
                  <a:lnTo>
                    <a:pt x="549655" y="978154"/>
                  </a:lnTo>
                  <a:lnTo>
                    <a:pt x="497077" y="965326"/>
                  </a:lnTo>
                  <a:lnTo>
                    <a:pt x="446277" y="950468"/>
                  </a:lnTo>
                  <a:lnTo>
                    <a:pt x="397637" y="933704"/>
                  </a:lnTo>
                  <a:lnTo>
                    <a:pt x="350900" y="915035"/>
                  </a:lnTo>
                  <a:lnTo>
                    <a:pt x="306577" y="894588"/>
                  </a:lnTo>
                  <a:lnTo>
                    <a:pt x="264667" y="872363"/>
                  </a:lnTo>
                  <a:lnTo>
                    <a:pt x="225170" y="848613"/>
                  </a:lnTo>
                  <a:lnTo>
                    <a:pt x="188467" y="823213"/>
                  </a:lnTo>
                  <a:lnTo>
                    <a:pt x="154558" y="796544"/>
                  </a:lnTo>
                  <a:lnTo>
                    <a:pt x="123697" y="768350"/>
                  </a:lnTo>
                  <a:lnTo>
                    <a:pt x="95757" y="738886"/>
                  </a:lnTo>
                  <a:lnTo>
                    <a:pt x="71246" y="708279"/>
                  </a:lnTo>
                  <a:lnTo>
                    <a:pt x="50037" y="676529"/>
                  </a:lnTo>
                  <a:lnTo>
                    <a:pt x="18414" y="610108"/>
                  </a:lnTo>
                  <a:lnTo>
                    <a:pt x="2158" y="540258"/>
                  </a:lnTo>
                  <a:lnTo>
                    <a:pt x="0" y="504189"/>
                  </a:lnTo>
                  <a:close/>
                </a:path>
              </a:pathLst>
            </a:custGeom>
            <a:ln w="39624">
              <a:solidFill>
                <a:srgbClr val="2227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5546597" y="459485"/>
            <a:ext cx="1121410" cy="58039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-3810" algn="ctr">
              <a:lnSpc>
                <a:spcPct val="101699"/>
              </a:lnSpc>
              <a:spcBef>
                <a:spcPts val="75"/>
              </a:spcBef>
            </a:pPr>
            <a:r>
              <a:rPr sz="1200" b="1" spc="-10" dirty="0">
                <a:solidFill>
                  <a:srgbClr val="111217"/>
                </a:solidFill>
                <a:latin typeface="Arial"/>
                <a:cs typeface="Arial"/>
              </a:rPr>
              <a:t>Menyusun konsep </a:t>
            </a:r>
            <a:r>
              <a:rPr sz="1200" b="1" spc="-30" dirty="0">
                <a:solidFill>
                  <a:srgbClr val="111217"/>
                </a:solidFill>
                <a:latin typeface="Arial"/>
                <a:cs typeface="Arial"/>
              </a:rPr>
              <a:t>pengembangan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5279135" y="1341119"/>
            <a:ext cx="1633855" cy="1234440"/>
            <a:chOff x="5279135" y="1341119"/>
            <a:chExt cx="1633855" cy="1234440"/>
          </a:xfrm>
        </p:grpSpPr>
        <p:pic>
          <p:nvPicPr>
            <p:cNvPr id="63" name="object 6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910071" y="1341119"/>
              <a:ext cx="371855" cy="231648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5952743" y="1362455"/>
              <a:ext cx="289560" cy="152400"/>
            </a:xfrm>
            <a:custGeom>
              <a:avLst/>
              <a:gdLst/>
              <a:ahLst/>
              <a:cxnLst/>
              <a:rect l="l" t="t" r="r" b="b"/>
              <a:pathLst>
                <a:path w="289560" h="152400">
                  <a:moveTo>
                    <a:pt x="289305" y="0"/>
                  </a:moveTo>
                  <a:lnTo>
                    <a:pt x="0" y="0"/>
                  </a:lnTo>
                  <a:lnTo>
                    <a:pt x="144652" y="152400"/>
                  </a:lnTo>
                  <a:lnTo>
                    <a:pt x="289305" y="0"/>
                  </a:lnTo>
                  <a:close/>
                </a:path>
              </a:pathLst>
            </a:custGeom>
            <a:solidFill>
              <a:srgbClr val="FFEB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279135" y="1539239"/>
              <a:ext cx="1633727" cy="1036319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5343143" y="1578863"/>
              <a:ext cx="1511300" cy="920115"/>
            </a:xfrm>
            <a:custGeom>
              <a:avLst/>
              <a:gdLst/>
              <a:ahLst/>
              <a:cxnLst/>
              <a:rect l="l" t="t" r="r" b="b"/>
              <a:pathLst>
                <a:path w="1511300" h="920114">
                  <a:moveTo>
                    <a:pt x="755650" y="0"/>
                  </a:moveTo>
                  <a:lnTo>
                    <a:pt x="696594" y="1397"/>
                  </a:lnTo>
                  <a:lnTo>
                    <a:pt x="638809" y="5461"/>
                  </a:lnTo>
                  <a:lnTo>
                    <a:pt x="582421" y="12192"/>
                  </a:lnTo>
                  <a:lnTo>
                    <a:pt x="527557" y="21336"/>
                  </a:lnTo>
                  <a:lnTo>
                    <a:pt x="474471" y="32893"/>
                  </a:lnTo>
                  <a:lnTo>
                    <a:pt x="423290" y="46736"/>
                  </a:lnTo>
                  <a:lnTo>
                    <a:pt x="374268" y="62864"/>
                  </a:lnTo>
                  <a:lnTo>
                    <a:pt x="327405" y="80899"/>
                  </a:lnTo>
                  <a:lnTo>
                    <a:pt x="282955" y="101092"/>
                  </a:lnTo>
                  <a:lnTo>
                    <a:pt x="241172" y="123062"/>
                  </a:lnTo>
                  <a:lnTo>
                    <a:pt x="202183" y="146812"/>
                  </a:lnTo>
                  <a:lnTo>
                    <a:pt x="165988" y="172338"/>
                  </a:lnTo>
                  <a:lnTo>
                    <a:pt x="132968" y="199389"/>
                  </a:lnTo>
                  <a:lnTo>
                    <a:pt x="103123" y="227837"/>
                  </a:lnTo>
                  <a:lnTo>
                    <a:pt x="76834" y="257683"/>
                  </a:lnTo>
                  <a:lnTo>
                    <a:pt x="53975" y="288798"/>
                  </a:lnTo>
                  <a:lnTo>
                    <a:pt x="19938" y="354584"/>
                  </a:lnTo>
                  <a:lnTo>
                    <a:pt x="2285" y="424053"/>
                  </a:lnTo>
                  <a:lnTo>
                    <a:pt x="0" y="459994"/>
                  </a:lnTo>
                  <a:lnTo>
                    <a:pt x="2285" y="495935"/>
                  </a:lnTo>
                  <a:lnTo>
                    <a:pt x="19938" y="565404"/>
                  </a:lnTo>
                  <a:lnTo>
                    <a:pt x="53975" y="631190"/>
                  </a:lnTo>
                  <a:lnTo>
                    <a:pt x="76834" y="662305"/>
                  </a:lnTo>
                  <a:lnTo>
                    <a:pt x="103123" y="692150"/>
                  </a:lnTo>
                  <a:lnTo>
                    <a:pt x="132968" y="720598"/>
                  </a:lnTo>
                  <a:lnTo>
                    <a:pt x="165988" y="747649"/>
                  </a:lnTo>
                  <a:lnTo>
                    <a:pt x="202183" y="773176"/>
                  </a:lnTo>
                  <a:lnTo>
                    <a:pt x="241172" y="796925"/>
                  </a:lnTo>
                  <a:lnTo>
                    <a:pt x="282955" y="818896"/>
                  </a:lnTo>
                  <a:lnTo>
                    <a:pt x="327405" y="839089"/>
                  </a:lnTo>
                  <a:lnTo>
                    <a:pt x="374268" y="857123"/>
                  </a:lnTo>
                  <a:lnTo>
                    <a:pt x="423290" y="873252"/>
                  </a:lnTo>
                  <a:lnTo>
                    <a:pt x="474471" y="887095"/>
                  </a:lnTo>
                  <a:lnTo>
                    <a:pt x="527557" y="898652"/>
                  </a:lnTo>
                  <a:lnTo>
                    <a:pt x="582421" y="907796"/>
                  </a:lnTo>
                  <a:lnTo>
                    <a:pt x="638809" y="914527"/>
                  </a:lnTo>
                  <a:lnTo>
                    <a:pt x="696594" y="918591"/>
                  </a:lnTo>
                  <a:lnTo>
                    <a:pt x="755650" y="919988"/>
                  </a:lnTo>
                  <a:lnTo>
                    <a:pt x="814704" y="918591"/>
                  </a:lnTo>
                  <a:lnTo>
                    <a:pt x="872489" y="914527"/>
                  </a:lnTo>
                  <a:lnTo>
                    <a:pt x="928877" y="907796"/>
                  </a:lnTo>
                  <a:lnTo>
                    <a:pt x="983741" y="898652"/>
                  </a:lnTo>
                  <a:lnTo>
                    <a:pt x="1036827" y="887095"/>
                  </a:lnTo>
                  <a:lnTo>
                    <a:pt x="1088008" y="873252"/>
                  </a:lnTo>
                  <a:lnTo>
                    <a:pt x="1137030" y="857123"/>
                  </a:lnTo>
                  <a:lnTo>
                    <a:pt x="1183894" y="839089"/>
                  </a:lnTo>
                  <a:lnTo>
                    <a:pt x="1228344" y="818896"/>
                  </a:lnTo>
                  <a:lnTo>
                    <a:pt x="1270127" y="796925"/>
                  </a:lnTo>
                  <a:lnTo>
                    <a:pt x="1309115" y="773176"/>
                  </a:lnTo>
                  <a:lnTo>
                    <a:pt x="1345310" y="747649"/>
                  </a:lnTo>
                  <a:lnTo>
                    <a:pt x="1378330" y="720598"/>
                  </a:lnTo>
                  <a:lnTo>
                    <a:pt x="1408176" y="692150"/>
                  </a:lnTo>
                  <a:lnTo>
                    <a:pt x="1434464" y="662305"/>
                  </a:lnTo>
                  <a:lnTo>
                    <a:pt x="1457325" y="631190"/>
                  </a:lnTo>
                  <a:lnTo>
                    <a:pt x="1491360" y="565404"/>
                  </a:lnTo>
                  <a:lnTo>
                    <a:pt x="1509013" y="495935"/>
                  </a:lnTo>
                  <a:lnTo>
                    <a:pt x="1511300" y="459994"/>
                  </a:lnTo>
                  <a:lnTo>
                    <a:pt x="1509013" y="424053"/>
                  </a:lnTo>
                  <a:lnTo>
                    <a:pt x="1491360" y="354584"/>
                  </a:lnTo>
                  <a:lnTo>
                    <a:pt x="1457325" y="288798"/>
                  </a:lnTo>
                  <a:lnTo>
                    <a:pt x="1434464" y="257683"/>
                  </a:lnTo>
                  <a:lnTo>
                    <a:pt x="1408176" y="227837"/>
                  </a:lnTo>
                  <a:lnTo>
                    <a:pt x="1378330" y="199389"/>
                  </a:lnTo>
                  <a:lnTo>
                    <a:pt x="1345310" y="172338"/>
                  </a:lnTo>
                  <a:lnTo>
                    <a:pt x="1309115" y="146812"/>
                  </a:lnTo>
                  <a:lnTo>
                    <a:pt x="1270127" y="123062"/>
                  </a:lnTo>
                  <a:lnTo>
                    <a:pt x="1228344" y="101092"/>
                  </a:lnTo>
                  <a:lnTo>
                    <a:pt x="1183894" y="80899"/>
                  </a:lnTo>
                  <a:lnTo>
                    <a:pt x="1137030" y="62864"/>
                  </a:lnTo>
                  <a:lnTo>
                    <a:pt x="1088008" y="46736"/>
                  </a:lnTo>
                  <a:lnTo>
                    <a:pt x="1036827" y="32893"/>
                  </a:lnTo>
                  <a:lnTo>
                    <a:pt x="983741" y="21336"/>
                  </a:lnTo>
                  <a:lnTo>
                    <a:pt x="928877" y="12192"/>
                  </a:lnTo>
                  <a:lnTo>
                    <a:pt x="872489" y="5461"/>
                  </a:lnTo>
                  <a:lnTo>
                    <a:pt x="814704" y="1397"/>
                  </a:lnTo>
                  <a:lnTo>
                    <a:pt x="755650" y="0"/>
                  </a:lnTo>
                  <a:close/>
                </a:path>
              </a:pathLst>
            </a:custGeom>
            <a:solidFill>
              <a:srgbClr val="FFD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344667" y="1580387"/>
              <a:ext cx="1511300" cy="920115"/>
            </a:xfrm>
            <a:custGeom>
              <a:avLst/>
              <a:gdLst/>
              <a:ahLst/>
              <a:cxnLst/>
              <a:rect l="l" t="t" r="r" b="b"/>
              <a:pathLst>
                <a:path w="1511300" h="920114">
                  <a:moveTo>
                    <a:pt x="0" y="459994"/>
                  </a:moveTo>
                  <a:lnTo>
                    <a:pt x="9017" y="388874"/>
                  </a:lnTo>
                  <a:lnTo>
                    <a:pt x="35052" y="321183"/>
                  </a:lnTo>
                  <a:lnTo>
                    <a:pt x="76835" y="257683"/>
                  </a:lnTo>
                  <a:lnTo>
                    <a:pt x="103124" y="227837"/>
                  </a:lnTo>
                  <a:lnTo>
                    <a:pt x="132969" y="199389"/>
                  </a:lnTo>
                  <a:lnTo>
                    <a:pt x="165989" y="172338"/>
                  </a:lnTo>
                  <a:lnTo>
                    <a:pt x="202184" y="146812"/>
                  </a:lnTo>
                  <a:lnTo>
                    <a:pt x="241173" y="123062"/>
                  </a:lnTo>
                  <a:lnTo>
                    <a:pt x="282956" y="101091"/>
                  </a:lnTo>
                  <a:lnTo>
                    <a:pt x="327406" y="80899"/>
                  </a:lnTo>
                  <a:lnTo>
                    <a:pt x="374269" y="62864"/>
                  </a:lnTo>
                  <a:lnTo>
                    <a:pt x="423291" y="46736"/>
                  </a:lnTo>
                  <a:lnTo>
                    <a:pt x="474472" y="32893"/>
                  </a:lnTo>
                  <a:lnTo>
                    <a:pt x="527558" y="21336"/>
                  </a:lnTo>
                  <a:lnTo>
                    <a:pt x="582422" y="12191"/>
                  </a:lnTo>
                  <a:lnTo>
                    <a:pt x="638810" y="5461"/>
                  </a:lnTo>
                  <a:lnTo>
                    <a:pt x="696595" y="1397"/>
                  </a:lnTo>
                  <a:lnTo>
                    <a:pt x="755650" y="0"/>
                  </a:lnTo>
                  <a:lnTo>
                    <a:pt x="814705" y="1397"/>
                  </a:lnTo>
                  <a:lnTo>
                    <a:pt x="872490" y="5461"/>
                  </a:lnTo>
                  <a:lnTo>
                    <a:pt x="928878" y="12191"/>
                  </a:lnTo>
                  <a:lnTo>
                    <a:pt x="983742" y="21336"/>
                  </a:lnTo>
                  <a:lnTo>
                    <a:pt x="1036828" y="32893"/>
                  </a:lnTo>
                  <a:lnTo>
                    <a:pt x="1088009" y="46736"/>
                  </a:lnTo>
                  <a:lnTo>
                    <a:pt x="1137031" y="62864"/>
                  </a:lnTo>
                  <a:lnTo>
                    <a:pt x="1183893" y="80899"/>
                  </a:lnTo>
                  <a:lnTo>
                    <a:pt x="1228343" y="101091"/>
                  </a:lnTo>
                  <a:lnTo>
                    <a:pt x="1270127" y="123062"/>
                  </a:lnTo>
                  <a:lnTo>
                    <a:pt x="1309115" y="146812"/>
                  </a:lnTo>
                  <a:lnTo>
                    <a:pt x="1345311" y="172338"/>
                  </a:lnTo>
                  <a:lnTo>
                    <a:pt x="1378331" y="199389"/>
                  </a:lnTo>
                  <a:lnTo>
                    <a:pt x="1408176" y="227837"/>
                  </a:lnTo>
                  <a:lnTo>
                    <a:pt x="1434464" y="257683"/>
                  </a:lnTo>
                  <a:lnTo>
                    <a:pt x="1457325" y="288798"/>
                  </a:lnTo>
                  <a:lnTo>
                    <a:pt x="1491361" y="354584"/>
                  </a:lnTo>
                  <a:lnTo>
                    <a:pt x="1509014" y="424053"/>
                  </a:lnTo>
                  <a:lnTo>
                    <a:pt x="1511300" y="459994"/>
                  </a:lnTo>
                  <a:lnTo>
                    <a:pt x="1509014" y="495935"/>
                  </a:lnTo>
                  <a:lnTo>
                    <a:pt x="1491361" y="565404"/>
                  </a:lnTo>
                  <a:lnTo>
                    <a:pt x="1457325" y="631190"/>
                  </a:lnTo>
                  <a:lnTo>
                    <a:pt x="1434464" y="662305"/>
                  </a:lnTo>
                  <a:lnTo>
                    <a:pt x="1408176" y="692150"/>
                  </a:lnTo>
                  <a:lnTo>
                    <a:pt x="1378331" y="720598"/>
                  </a:lnTo>
                  <a:lnTo>
                    <a:pt x="1345311" y="747649"/>
                  </a:lnTo>
                  <a:lnTo>
                    <a:pt x="1309115" y="773176"/>
                  </a:lnTo>
                  <a:lnTo>
                    <a:pt x="1270127" y="796925"/>
                  </a:lnTo>
                  <a:lnTo>
                    <a:pt x="1228343" y="818896"/>
                  </a:lnTo>
                  <a:lnTo>
                    <a:pt x="1183893" y="839088"/>
                  </a:lnTo>
                  <a:lnTo>
                    <a:pt x="1137031" y="857123"/>
                  </a:lnTo>
                  <a:lnTo>
                    <a:pt x="1088009" y="873252"/>
                  </a:lnTo>
                  <a:lnTo>
                    <a:pt x="1036828" y="887094"/>
                  </a:lnTo>
                  <a:lnTo>
                    <a:pt x="983742" y="898652"/>
                  </a:lnTo>
                  <a:lnTo>
                    <a:pt x="928878" y="907796"/>
                  </a:lnTo>
                  <a:lnTo>
                    <a:pt x="872490" y="914527"/>
                  </a:lnTo>
                  <a:lnTo>
                    <a:pt x="814705" y="918591"/>
                  </a:lnTo>
                  <a:lnTo>
                    <a:pt x="755650" y="919988"/>
                  </a:lnTo>
                  <a:lnTo>
                    <a:pt x="696595" y="918591"/>
                  </a:lnTo>
                  <a:lnTo>
                    <a:pt x="638810" y="914527"/>
                  </a:lnTo>
                  <a:lnTo>
                    <a:pt x="582422" y="907796"/>
                  </a:lnTo>
                  <a:lnTo>
                    <a:pt x="527558" y="898652"/>
                  </a:lnTo>
                  <a:lnTo>
                    <a:pt x="474472" y="887094"/>
                  </a:lnTo>
                  <a:lnTo>
                    <a:pt x="423291" y="873252"/>
                  </a:lnTo>
                  <a:lnTo>
                    <a:pt x="374269" y="857123"/>
                  </a:lnTo>
                  <a:lnTo>
                    <a:pt x="327406" y="839088"/>
                  </a:lnTo>
                  <a:lnTo>
                    <a:pt x="282956" y="818896"/>
                  </a:lnTo>
                  <a:lnTo>
                    <a:pt x="241173" y="796925"/>
                  </a:lnTo>
                  <a:lnTo>
                    <a:pt x="202184" y="773176"/>
                  </a:lnTo>
                  <a:lnTo>
                    <a:pt x="165989" y="747649"/>
                  </a:lnTo>
                  <a:lnTo>
                    <a:pt x="132969" y="720598"/>
                  </a:lnTo>
                  <a:lnTo>
                    <a:pt x="103124" y="692150"/>
                  </a:lnTo>
                  <a:lnTo>
                    <a:pt x="76835" y="662305"/>
                  </a:lnTo>
                  <a:lnTo>
                    <a:pt x="53975" y="631190"/>
                  </a:lnTo>
                  <a:lnTo>
                    <a:pt x="19939" y="565404"/>
                  </a:lnTo>
                  <a:lnTo>
                    <a:pt x="2286" y="495935"/>
                  </a:lnTo>
                  <a:lnTo>
                    <a:pt x="0" y="459994"/>
                  </a:lnTo>
                  <a:close/>
                </a:path>
              </a:pathLst>
            </a:custGeom>
            <a:ln w="39624">
              <a:solidFill>
                <a:srgbClr val="2227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5613908" y="1670050"/>
            <a:ext cx="982344" cy="67754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065" marR="5080" indent="-2540" algn="ctr">
              <a:lnSpc>
                <a:spcPct val="102299"/>
              </a:lnSpc>
              <a:spcBef>
                <a:spcPts val="75"/>
              </a:spcBef>
            </a:pPr>
            <a:r>
              <a:rPr sz="1050" b="1" spc="-10" dirty="0">
                <a:solidFill>
                  <a:srgbClr val="111217"/>
                </a:solidFill>
                <a:latin typeface="Arial"/>
                <a:cs typeface="Arial"/>
              </a:rPr>
              <a:t>Membuat produk </a:t>
            </a:r>
            <a:r>
              <a:rPr sz="1050" b="1" spc="-30" dirty="0">
                <a:solidFill>
                  <a:srgbClr val="111217"/>
                </a:solidFill>
                <a:latin typeface="Arial"/>
                <a:cs typeface="Arial"/>
              </a:rPr>
              <a:t>pengembangan </a:t>
            </a:r>
            <a:r>
              <a:rPr sz="1050" b="1" dirty="0">
                <a:solidFill>
                  <a:srgbClr val="111217"/>
                </a:solidFill>
                <a:latin typeface="Arial"/>
                <a:cs typeface="Arial"/>
              </a:rPr>
              <a:t>muatan</a:t>
            </a:r>
            <a:r>
              <a:rPr sz="1050" b="1" spc="-55" dirty="0">
                <a:solidFill>
                  <a:srgbClr val="111217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111217"/>
                </a:solidFill>
                <a:latin typeface="Arial"/>
                <a:cs typeface="Arial"/>
              </a:rPr>
              <a:t>lokal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5135879" y="2548127"/>
            <a:ext cx="1920239" cy="1140460"/>
            <a:chOff x="5135879" y="2548127"/>
            <a:chExt cx="1920239" cy="1140460"/>
          </a:xfrm>
        </p:grpSpPr>
        <p:pic>
          <p:nvPicPr>
            <p:cNvPr id="70" name="object 7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910071" y="2548127"/>
              <a:ext cx="371855" cy="231648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5952743" y="2569463"/>
              <a:ext cx="289560" cy="152400"/>
            </a:xfrm>
            <a:custGeom>
              <a:avLst/>
              <a:gdLst/>
              <a:ahLst/>
              <a:cxnLst/>
              <a:rect l="l" t="t" r="r" b="b"/>
              <a:pathLst>
                <a:path w="289560" h="152400">
                  <a:moveTo>
                    <a:pt x="289305" y="0"/>
                  </a:moveTo>
                  <a:lnTo>
                    <a:pt x="0" y="0"/>
                  </a:lnTo>
                  <a:lnTo>
                    <a:pt x="144652" y="152400"/>
                  </a:lnTo>
                  <a:lnTo>
                    <a:pt x="289305" y="0"/>
                  </a:lnTo>
                  <a:close/>
                </a:path>
              </a:pathLst>
            </a:custGeom>
            <a:solidFill>
              <a:srgbClr val="FFEB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135879" y="2746247"/>
              <a:ext cx="1920239" cy="941832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5199887" y="2788919"/>
              <a:ext cx="1798320" cy="822960"/>
            </a:xfrm>
            <a:custGeom>
              <a:avLst/>
              <a:gdLst/>
              <a:ahLst/>
              <a:cxnLst/>
              <a:rect l="l" t="t" r="r" b="b"/>
              <a:pathLst>
                <a:path w="1798320" h="822960">
                  <a:moveTo>
                    <a:pt x="898906" y="0"/>
                  </a:moveTo>
                  <a:lnTo>
                    <a:pt x="834771" y="1016"/>
                  </a:lnTo>
                  <a:lnTo>
                    <a:pt x="771778" y="4064"/>
                  </a:lnTo>
                  <a:lnTo>
                    <a:pt x="710184" y="9143"/>
                  </a:lnTo>
                  <a:lnTo>
                    <a:pt x="650113" y="16002"/>
                  </a:lnTo>
                  <a:lnTo>
                    <a:pt x="591692" y="24637"/>
                  </a:lnTo>
                  <a:lnTo>
                    <a:pt x="535051" y="35052"/>
                  </a:lnTo>
                  <a:lnTo>
                    <a:pt x="480440" y="47243"/>
                  </a:lnTo>
                  <a:lnTo>
                    <a:pt x="427989" y="60833"/>
                  </a:lnTo>
                  <a:lnTo>
                    <a:pt x="377825" y="76073"/>
                  </a:lnTo>
                  <a:lnTo>
                    <a:pt x="330073" y="92837"/>
                  </a:lnTo>
                  <a:lnTo>
                    <a:pt x="284861" y="110871"/>
                  </a:lnTo>
                  <a:lnTo>
                    <a:pt x="242442" y="130302"/>
                  </a:lnTo>
                  <a:lnTo>
                    <a:pt x="202946" y="151003"/>
                  </a:lnTo>
                  <a:lnTo>
                    <a:pt x="166370" y="172847"/>
                  </a:lnTo>
                  <a:lnTo>
                    <a:pt x="133096" y="195834"/>
                  </a:lnTo>
                  <a:lnTo>
                    <a:pt x="103124" y="219837"/>
                  </a:lnTo>
                  <a:lnTo>
                    <a:pt x="53848" y="270637"/>
                  </a:lnTo>
                  <a:lnTo>
                    <a:pt x="19812" y="324866"/>
                  </a:lnTo>
                  <a:lnTo>
                    <a:pt x="2286" y="381889"/>
                  </a:lnTo>
                  <a:lnTo>
                    <a:pt x="0" y="411353"/>
                  </a:lnTo>
                  <a:lnTo>
                    <a:pt x="2286" y="440690"/>
                  </a:lnTo>
                  <a:lnTo>
                    <a:pt x="19812" y="497713"/>
                  </a:lnTo>
                  <a:lnTo>
                    <a:pt x="53848" y="551942"/>
                  </a:lnTo>
                  <a:lnTo>
                    <a:pt x="103124" y="602742"/>
                  </a:lnTo>
                  <a:lnTo>
                    <a:pt x="133096" y="626745"/>
                  </a:lnTo>
                  <a:lnTo>
                    <a:pt x="166370" y="649732"/>
                  </a:lnTo>
                  <a:lnTo>
                    <a:pt x="202946" y="671576"/>
                  </a:lnTo>
                  <a:lnTo>
                    <a:pt x="242442" y="692277"/>
                  </a:lnTo>
                  <a:lnTo>
                    <a:pt x="284861" y="711708"/>
                  </a:lnTo>
                  <a:lnTo>
                    <a:pt x="330073" y="729742"/>
                  </a:lnTo>
                  <a:lnTo>
                    <a:pt x="377825" y="746506"/>
                  </a:lnTo>
                  <a:lnTo>
                    <a:pt x="427989" y="761746"/>
                  </a:lnTo>
                  <a:lnTo>
                    <a:pt x="480440" y="775335"/>
                  </a:lnTo>
                  <a:lnTo>
                    <a:pt x="535051" y="787527"/>
                  </a:lnTo>
                  <a:lnTo>
                    <a:pt x="591692" y="797941"/>
                  </a:lnTo>
                  <a:lnTo>
                    <a:pt x="650113" y="806577"/>
                  </a:lnTo>
                  <a:lnTo>
                    <a:pt x="710184" y="813435"/>
                  </a:lnTo>
                  <a:lnTo>
                    <a:pt x="771778" y="818515"/>
                  </a:lnTo>
                  <a:lnTo>
                    <a:pt x="834771" y="821563"/>
                  </a:lnTo>
                  <a:lnTo>
                    <a:pt x="898906" y="822579"/>
                  </a:lnTo>
                  <a:lnTo>
                    <a:pt x="963167" y="821563"/>
                  </a:lnTo>
                  <a:lnTo>
                    <a:pt x="1026160" y="818515"/>
                  </a:lnTo>
                  <a:lnTo>
                    <a:pt x="1087754" y="813435"/>
                  </a:lnTo>
                  <a:lnTo>
                    <a:pt x="1147826" y="806577"/>
                  </a:lnTo>
                  <a:lnTo>
                    <a:pt x="1206246" y="797941"/>
                  </a:lnTo>
                  <a:lnTo>
                    <a:pt x="1262888" y="787527"/>
                  </a:lnTo>
                  <a:lnTo>
                    <a:pt x="1317497" y="775335"/>
                  </a:lnTo>
                  <a:lnTo>
                    <a:pt x="1369948" y="761746"/>
                  </a:lnTo>
                  <a:lnTo>
                    <a:pt x="1420114" y="746506"/>
                  </a:lnTo>
                  <a:lnTo>
                    <a:pt x="1467865" y="729742"/>
                  </a:lnTo>
                  <a:lnTo>
                    <a:pt x="1513078" y="711708"/>
                  </a:lnTo>
                  <a:lnTo>
                    <a:pt x="1555495" y="692277"/>
                  </a:lnTo>
                  <a:lnTo>
                    <a:pt x="1594992" y="671576"/>
                  </a:lnTo>
                  <a:lnTo>
                    <a:pt x="1631568" y="649732"/>
                  </a:lnTo>
                  <a:lnTo>
                    <a:pt x="1664842" y="626745"/>
                  </a:lnTo>
                  <a:lnTo>
                    <a:pt x="1694814" y="602742"/>
                  </a:lnTo>
                  <a:lnTo>
                    <a:pt x="1744090" y="551942"/>
                  </a:lnTo>
                  <a:lnTo>
                    <a:pt x="1778127" y="497713"/>
                  </a:lnTo>
                  <a:lnTo>
                    <a:pt x="1795653" y="440690"/>
                  </a:lnTo>
                  <a:lnTo>
                    <a:pt x="1797939" y="411353"/>
                  </a:lnTo>
                  <a:lnTo>
                    <a:pt x="1795653" y="381889"/>
                  </a:lnTo>
                  <a:lnTo>
                    <a:pt x="1778127" y="324866"/>
                  </a:lnTo>
                  <a:lnTo>
                    <a:pt x="1744090" y="270637"/>
                  </a:lnTo>
                  <a:lnTo>
                    <a:pt x="1694814" y="219837"/>
                  </a:lnTo>
                  <a:lnTo>
                    <a:pt x="1664842" y="195834"/>
                  </a:lnTo>
                  <a:lnTo>
                    <a:pt x="1631568" y="172847"/>
                  </a:lnTo>
                  <a:lnTo>
                    <a:pt x="1594992" y="151003"/>
                  </a:lnTo>
                  <a:lnTo>
                    <a:pt x="1555495" y="130302"/>
                  </a:lnTo>
                  <a:lnTo>
                    <a:pt x="1513078" y="110871"/>
                  </a:lnTo>
                  <a:lnTo>
                    <a:pt x="1467865" y="92837"/>
                  </a:lnTo>
                  <a:lnTo>
                    <a:pt x="1420114" y="76073"/>
                  </a:lnTo>
                  <a:lnTo>
                    <a:pt x="1369948" y="60833"/>
                  </a:lnTo>
                  <a:lnTo>
                    <a:pt x="1317497" y="47243"/>
                  </a:lnTo>
                  <a:lnTo>
                    <a:pt x="1262888" y="35052"/>
                  </a:lnTo>
                  <a:lnTo>
                    <a:pt x="1206246" y="24637"/>
                  </a:lnTo>
                  <a:lnTo>
                    <a:pt x="1147826" y="16002"/>
                  </a:lnTo>
                  <a:lnTo>
                    <a:pt x="1087754" y="9143"/>
                  </a:lnTo>
                  <a:lnTo>
                    <a:pt x="1026160" y="4064"/>
                  </a:lnTo>
                  <a:lnTo>
                    <a:pt x="963167" y="1016"/>
                  </a:lnTo>
                  <a:lnTo>
                    <a:pt x="898906" y="0"/>
                  </a:lnTo>
                  <a:close/>
                </a:path>
              </a:pathLst>
            </a:custGeom>
            <a:solidFill>
              <a:srgbClr val="FFD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201411" y="2790443"/>
              <a:ext cx="1798320" cy="822960"/>
            </a:xfrm>
            <a:custGeom>
              <a:avLst/>
              <a:gdLst/>
              <a:ahLst/>
              <a:cxnLst/>
              <a:rect l="l" t="t" r="r" b="b"/>
              <a:pathLst>
                <a:path w="1798320" h="822960">
                  <a:moveTo>
                    <a:pt x="0" y="411353"/>
                  </a:moveTo>
                  <a:lnTo>
                    <a:pt x="8889" y="353060"/>
                  </a:lnTo>
                  <a:lnTo>
                    <a:pt x="34925" y="297434"/>
                  </a:lnTo>
                  <a:lnTo>
                    <a:pt x="76708" y="244729"/>
                  </a:lnTo>
                  <a:lnTo>
                    <a:pt x="133096" y="195834"/>
                  </a:lnTo>
                  <a:lnTo>
                    <a:pt x="166370" y="172847"/>
                  </a:lnTo>
                  <a:lnTo>
                    <a:pt x="202946" y="151003"/>
                  </a:lnTo>
                  <a:lnTo>
                    <a:pt x="242442" y="130302"/>
                  </a:lnTo>
                  <a:lnTo>
                    <a:pt x="284861" y="110871"/>
                  </a:lnTo>
                  <a:lnTo>
                    <a:pt x="330073" y="92837"/>
                  </a:lnTo>
                  <a:lnTo>
                    <a:pt x="377825" y="76073"/>
                  </a:lnTo>
                  <a:lnTo>
                    <a:pt x="427989" y="60832"/>
                  </a:lnTo>
                  <a:lnTo>
                    <a:pt x="480440" y="47243"/>
                  </a:lnTo>
                  <a:lnTo>
                    <a:pt x="535051" y="35052"/>
                  </a:lnTo>
                  <a:lnTo>
                    <a:pt x="591692" y="24637"/>
                  </a:lnTo>
                  <a:lnTo>
                    <a:pt x="650113" y="16002"/>
                  </a:lnTo>
                  <a:lnTo>
                    <a:pt x="710184" y="9143"/>
                  </a:lnTo>
                  <a:lnTo>
                    <a:pt x="771778" y="4063"/>
                  </a:lnTo>
                  <a:lnTo>
                    <a:pt x="834771" y="1016"/>
                  </a:lnTo>
                  <a:lnTo>
                    <a:pt x="898905" y="0"/>
                  </a:lnTo>
                  <a:lnTo>
                    <a:pt x="963167" y="1016"/>
                  </a:lnTo>
                  <a:lnTo>
                    <a:pt x="1026160" y="4063"/>
                  </a:lnTo>
                  <a:lnTo>
                    <a:pt x="1087754" y="9143"/>
                  </a:lnTo>
                  <a:lnTo>
                    <a:pt x="1147826" y="16002"/>
                  </a:lnTo>
                  <a:lnTo>
                    <a:pt x="1206246" y="24637"/>
                  </a:lnTo>
                  <a:lnTo>
                    <a:pt x="1262888" y="35052"/>
                  </a:lnTo>
                  <a:lnTo>
                    <a:pt x="1317497" y="47243"/>
                  </a:lnTo>
                  <a:lnTo>
                    <a:pt x="1369948" y="60832"/>
                  </a:lnTo>
                  <a:lnTo>
                    <a:pt x="1420114" y="76073"/>
                  </a:lnTo>
                  <a:lnTo>
                    <a:pt x="1467865" y="92837"/>
                  </a:lnTo>
                  <a:lnTo>
                    <a:pt x="1513078" y="110871"/>
                  </a:lnTo>
                  <a:lnTo>
                    <a:pt x="1555495" y="130302"/>
                  </a:lnTo>
                  <a:lnTo>
                    <a:pt x="1594992" y="151003"/>
                  </a:lnTo>
                  <a:lnTo>
                    <a:pt x="1631568" y="172847"/>
                  </a:lnTo>
                  <a:lnTo>
                    <a:pt x="1664842" y="195834"/>
                  </a:lnTo>
                  <a:lnTo>
                    <a:pt x="1694814" y="219837"/>
                  </a:lnTo>
                  <a:lnTo>
                    <a:pt x="1744090" y="270637"/>
                  </a:lnTo>
                  <a:lnTo>
                    <a:pt x="1778127" y="324866"/>
                  </a:lnTo>
                  <a:lnTo>
                    <a:pt x="1795653" y="381888"/>
                  </a:lnTo>
                  <a:lnTo>
                    <a:pt x="1797939" y="411353"/>
                  </a:lnTo>
                  <a:lnTo>
                    <a:pt x="1795653" y="440690"/>
                  </a:lnTo>
                  <a:lnTo>
                    <a:pt x="1778127" y="497713"/>
                  </a:lnTo>
                  <a:lnTo>
                    <a:pt x="1744090" y="551942"/>
                  </a:lnTo>
                  <a:lnTo>
                    <a:pt x="1694814" y="602742"/>
                  </a:lnTo>
                  <a:lnTo>
                    <a:pt x="1664842" y="626744"/>
                  </a:lnTo>
                  <a:lnTo>
                    <a:pt x="1631568" y="649732"/>
                  </a:lnTo>
                  <a:lnTo>
                    <a:pt x="1594992" y="671576"/>
                  </a:lnTo>
                  <a:lnTo>
                    <a:pt x="1555495" y="692277"/>
                  </a:lnTo>
                  <a:lnTo>
                    <a:pt x="1513078" y="711707"/>
                  </a:lnTo>
                  <a:lnTo>
                    <a:pt x="1467865" y="729742"/>
                  </a:lnTo>
                  <a:lnTo>
                    <a:pt x="1420114" y="746506"/>
                  </a:lnTo>
                  <a:lnTo>
                    <a:pt x="1369948" y="761746"/>
                  </a:lnTo>
                  <a:lnTo>
                    <a:pt x="1317497" y="775335"/>
                  </a:lnTo>
                  <a:lnTo>
                    <a:pt x="1262888" y="787527"/>
                  </a:lnTo>
                  <a:lnTo>
                    <a:pt x="1206246" y="797941"/>
                  </a:lnTo>
                  <a:lnTo>
                    <a:pt x="1147826" y="806577"/>
                  </a:lnTo>
                  <a:lnTo>
                    <a:pt x="1087754" y="813435"/>
                  </a:lnTo>
                  <a:lnTo>
                    <a:pt x="1026160" y="818515"/>
                  </a:lnTo>
                  <a:lnTo>
                    <a:pt x="963167" y="821563"/>
                  </a:lnTo>
                  <a:lnTo>
                    <a:pt x="898905" y="822579"/>
                  </a:lnTo>
                  <a:lnTo>
                    <a:pt x="834771" y="821563"/>
                  </a:lnTo>
                  <a:lnTo>
                    <a:pt x="771778" y="818515"/>
                  </a:lnTo>
                  <a:lnTo>
                    <a:pt x="710184" y="813435"/>
                  </a:lnTo>
                  <a:lnTo>
                    <a:pt x="650113" y="806577"/>
                  </a:lnTo>
                  <a:lnTo>
                    <a:pt x="591692" y="797941"/>
                  </a:lnTo>
                  <a:lnTo>
                    <a:pt x="535051" y="787527"/>
                  </a:lnTo>
                  <a:lnTo>
                    <a:pt x="480440" y="775335"/>
                  </a:lnTo>
                  <a:lnTo>
                    <a:pt x="427989" y="761746"/>
                  </a:lnTo>
                  <a:lnTo>
                    <a:pt x="377825" y="746506"/>
                  </a:lnTo>
                  <a:lnTo>
                    <a:pt x="330073" y="729742"/>
                  </a:lnTo>
                  <a:lnTo>
                    <a:pt x="284861" y="711707"/>
                  </a:lnTo>
                  <a:lnTo>
                    <a:pt x="242442" y="692277"/>
                  </a:lnTo>
                  <a:lnTo>
                    <a:pt x="202946" y="671576"/>
                  </a:lnTo>
                  <a:lnTo>
                    <a:pt x="166370" y="649732"/>
                  </a:lnTo>
                  <a:lnTo>
                    <a:pt x="133096" y="626744"/>
                  </a:lnTo>
                  <a:lnTo>
                    <a:pt x="103124" y="602742"/>
                  </a:lnTo>
                  <a:lnTo>
                    <a:pt x="53848" y="551942"/>
                  </a:lnTo>
                  <a:lnTo>
                    <a:pt x="19812" y="497713"/>
                  </a:lnTo>
                  <a:lnTo>
                    <a:pt x="2286" y="440690"/>
                  </a:lnTo>
                  <a:lnTo>
                    <a:pt x="0" y="411353"/>
                  </a:lnTo>
                  <a:close/>
                </a:path>
              </a:pathLst>
            </a:custGeom>
            <a:ln w="39624">
              <a:solidFill>
                <a:srgbClr val="2227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5558409" y="2951226"/>
            <a:ext cx="1096010" cy="44513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065" marR="5080" algn="ctr">
              <a:lnSpc>
                <a:spcPct val="102200"/>
              </a:lnSpc>
              <a:spcBef>
                <a:spcPts val="85"/>
              </a:spcBef>
            </a:pPr>
            <a:r>
              <a:rPr sz="900" b="1" spc="-30" dirty="0">
                <a:solidFill>
                  <a:srgbClr val="111217"/>
                </a:solidFill>
                <a:latin typeface="Arial"/>
                <a:cs typeface="Arial"/>
              </a:rPr>
              <a:t>Pendokumenatasian </a:t>
            </a:r>
            <a:r>
              <a:rPr sz="900" b="1" spc="-25" dirty="0">
                <a:solidFill>
                  <a:srgbClr val="111217"/>
                </a:solidFill>
                <a:latin typeface="Arial"/>
                <a:cs typeface="Arial"/>
              </a:rPr>
              <a:t>proses</a:t>
            </a:r>
            <a:r>
              <a:rPr sz="900" b="1" spc="-75" dirty="0">
                <a:solidFill>
                  <a:srgbClr val="111217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111217"/>
                </a:solidFill>
                <a:latin typeface="Arial"/>
                <a:cs typeface="Arial"/>
              </a:rPr>
              <a:t>pembuatan produk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172202" y="3782059"/>
            <a:ext cx="2811780" cy="4394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10"/>
              </a:spcBef>
            </a:pPr>
            <a:r>
              <a:rPr sz="900" spc="-10" dirty="0">
                <a:latin typeface="Arial MT"/>
                <a:cs typeface="Arial MT"/>
              </a:rPr>
              <a:t>Sumber: </a:t>
            </a:r>
            <a:r>
              <a:rPr sz="900" u="sng" spc="-10" dirty="0">
                <a:solidFill>
                  <a:srgbClr val="607985"/>
                </a:solidFill>
                <a:uFill>
                  <a:solidFill>
                    <a:srgbClr val="CCDBFF"/>
                  </a:solidFill>
                </a:uFill>
                <a:latin typeface="Arial MT"/>
                <a:cs typeface="Arial MT"/>
                <a:hlinkClick r:id="rId17"/>
              </a:rPr>
              <a:t>https://www.seputarpengetahuan.co.id/2020/04/muatan-</a:t>
            </a:r>
            <a:r>
              <a:rPr sz="900" spc="-10" dirty="0">
                <a:solidFill>
                  <a:srgbClr val="607985"/>
                </a:solidFill>
                <a:latin typeface="Arial MT"/>
                <a:cs typeface="Arial MT"/>
              </a:rPr>
              <a:t> </a:t>
            </a:r>
            <a:r>
              <a:rPr sz="900" u="sng" dirty="0">
                <a:solidFill>
                  <a:srgbClr val="607985"/>
                </a:solidFill>
                <a:uFill>
                  <a:solidFill>
                    <a:srgbClr val="CCDBFF"/>
                  </a:solidFill>
                </a:uFill>
                <a:latin typeface="Arial MT"/>
                <a:cs typeface="Arial MT"/>
                <a:hlinkClick r:id="rId17"/>
              </a:rPr>
              <a:t>lokal.htm</a:t>
            </a:r>
            <a:r>
              <a:rPr sz="900" dirty="0">
                <a:solidFill>
                  <a:srgbClr val="607985"/>
                </a:solidFill>
                <a:latin typeface="Arial MT"/>
                <a:cs typeface="Arial MT"/>
                <a:hlinkClick r:id="rId17"/>
              </a:rPr>
              <a:t>l</a:t>
            </a:r>
            <a:r>
              <a:rPr sz="900" u="sng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17"/>
              </a:rPr>
              <a:t>,</a:t>
            </a:r>
            <a:r>
              <a:rPr sz="900" u="sng" spc="-12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</a:rPr>
              <a:t> </a:t>
            </a:r>
            <a:r>
              <a:rPr sz="900" u="sng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17"/>
              </a:rPr>
              <a:t>diakses</a:t>
            </a:r>
            <a:r>
              <a:rPr sz="900" u="sng" spc="-5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</a:rPr>
              <a:t> </a:t>
            </a:r>
            <a:r>
              <a:rPr sz="900" u="sng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17"/>
              </a:rPr>
              <a:t>18</a:t>
            </a:r>
            <a:r>
              <a:rPr sz="900" u="sng" spc="-1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</a:rPr>
              <a:t> </a:t>
            </a:r>
            <a:r>
              <a:rPr sz="900" u="sng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17"/>
              </a:rPr>
              <a:t>Maret</a:t>
            </a:r>
            <a:r>
              <a:rPr sz="900" u="sng" spc="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</a:rPr>
              <a:t> </a:t>
            </a:r>
            <a:r>
              <a:rPr sz="900" u="sng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17"/>
              </a:rPr>
              <a:t>2021,</a:t>
            </a:r>
            <a:r>
              <a:rPr sz="900" u="sng" spc="-4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</a:rPr>
              <a:t> </a:t>
            </a:r>
            <a:r>
              <a:rPr sz="900" u="sng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17"/>
              </a:rPr>
              <a:t>pukul</a:t>
            </a:r>
            <a:r>
              <a:rPr sz="900" u="sng" spc="-2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</a:rPr>
              <a:t> </a:t>
            </a:r>
            <a:r>
              <a:rPr sz="900" u="sng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17"/>
              </a:rPr>
              <a:t>21.55</a:t>
            </a:r>
            <a:r>
              <a:rPr sz="900" u="sng" spc="-5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</a:rPr>
              <a:t> </a:t>
            </a:r>
            <a:r>
              <a:rPr sz="900" u="sng" spc="-2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17"/>
              </a:rPr>
              <a:t>WIB</a:t>
            </a:r>
            <a:endParaRPr sz="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9388" y="0"/>
            <a:ext cx="1193165" cy="2574290"/>
          </a:xfrm>
          <a:custGeom>
            <a:avLst/>
            <a:gdLst/>
            <a:ahLst/>
            <a:cxnLst/>
            <a:rect l="l" t="t" r="r" b="b"/>
            <a:pathLst>
              <a:path w="1193164" h="2574290">
                <a:moveTo>
                  <a:pt x="0" y="2574035"/>
                </a:moveTo>
                <a:lnTo>
                  <a:pt x="341" y="2525504"/>
                </a:lnTo>
                <a:lnTo>
                  <a:pt x="1364" y="2477137"/>
                </a:lnTo>
                <a:lnTo>
                  <a:pt x="3063" y="2428939"/>
                </a:lnTo>
                <a:lnTo>
                  <a:pt x="5434" y="2380916"/>
                </a:lnTo>
                <a:lnTo>
                  <a:pt x="8471" y="2333070"/>
                </a:lnTo>
                <a:lnTo>
                  <a:pt x="12172" y="2285407"/>
                </a:lnTo>
                <a:lnTo>
                  <a:pt x="16530" y="2237932"/>
                </a:lnTo>
                <a:lnTo>
                  <a:pt x="21541" y="2190649"/>
                </a:lnTo>
                <a:lnTo>
                  <a:pt x="27202" y="2143562"/>
                </a:lnTo>
                <a:lnTo>
                  <a:pt x="33507" y="2096677"/>
                </a:lnTo>
                <a:lnTo>
                  <a:pt x="40451" y="2049997"/>
                </a:lnTo>
                <a:lnTo>
                  <a:pt x="48030" y="2003528"/>
                </a:lnTo>
                <a:lnTo>
                  <a:pt x="56240" y="1957274"/>
                </a:lnTo>
                <a:lnTo>
                  <a:pt x="65077" y="1911239"/>
                </a:lnTo>
                <a:lnTo>
                  <a:pt x="74534" y="1865428"/>
                </a:lnTo>
                <a:lnTo>
                  <a:pt x="84608" y="1819845"/>
                </a:lnTo>
                <a:lnTo>
                  <a:pt x="95295" y="1774496"/>
                </a:lnTo>
                <a:lnTo>
                  <a:pt x="106589" y="1729384"/>
                </a:lnTo>
                <a:lnTo>
                  <a:pt x="118487" y="1684515"/>
                </a:lnTo>
                <a:lnTo>
                  <a:pt x="130983" y="1639893"/>
                </a:lnTo>
                <a:lnTo>
                  <a:pt x="144073" y="1595522"/>
                </a:lnTo>
                <a:lnTo>
                  <a:pt x="157752" y="1551407"/>
                </a:lnTo>
                <a:lnTo>
                  <a:pt x="172016" y="1507552"/>
                </a:lnTo>
                <a:lnTo>
                  <a:pt x="186861" y="1463963"/>
                </a:lnTo>
                <a:lnTo>
                  <a:pt x="202281" y="1420644"/>
                </a:lnTo>
                <a:lnTo>
                  <a:pt x="218273" y="1377598"/>
                </a:lnTo>
                <a:lnTo>
                  <a:pt x="234831" y="1334832"/>
                </a:lnTo>
                <a:lnTo>
                  <a:pt x="251951" y="1292348"/>
                </a:lnTo>
                <a:lnTo>
                  <a:pt x="269629" y="1250153"/>
                </a:lnTo>
                <a:lnTo>
                  <a:pt x="287860" y="1208251"/>
                </a:lnTo>
                <a:lnTo>
                  <a:pt x="306639" y="1166645"/>
                </a:lnTo>
                <a:lnTo>
                  <a:pt x="325961" y="1125341"/>
                </a:lnTo>
                <a:lnTo>
                  <a:pt x="345823" y="1084344"/>
                </a:lnTo>
                <a:lnTo>
                  <a:pt x="366220" y="1043657"/>
                </a:lnTo>
                <a:lnTo>
                  <a:pt x="387146" y="1003285"/>
                </a:lnTo>
                <a:lnTo>
                  <a:pt x="408598" y="963234"/>
                </a:lnTo>
                <a:lnTo>
                  <a:pt x="430571" y="923507"/>
                </a:lnTo>
                <a:lnTo>
                  <a:pt x="453060" y="884109"/>
                </a:lnTo>
                <a:lnTo>
                  <a:pt x="476062" y="845045"/>
                </a:lnTo>
                <a:lnTo>
                  <a:pt x="499570" y="806318"/>
                </a:lnTo>
                <a:lnTo>
                  <a:pt x="523581" y="767935"/>
                </a:lnTo>
                <a:lnTo>
                  <a:pt x="548090" y="729899"/>
                </a:lnTo>
                <a:lnTo>
                  <a:pt x="573093" y="692215"/>
                </a:lnTo>
                <a:lnTo>
                  <a:pt x="598584" y="654888"/>
                </a:lnTo>
                <a:lnTo>
                  <a:pt x="624560" y="617921"/>
                </a:lnTo>
                <a:lnTo>
                  <a:pt x="651016" y="581320"/>
                </a:lnTo>
                <a:lnTo>
                  <a:pt x="677947" y="545089"/>
                </a:lnTo>
                <a:lnTo>
                  <a:pt x="705348" y="509233"/>
                </a:lnTo>
                <a:lnTo>
                  <a:pt x="733216" y="473757"/>
                </a:lnTo>
                <a:lnTo>
                  <a:pt x="761545" y="438664"/>
                </a:lnTo>
                <a:lnTo>
                  <a:pt x="790332" y="403960"/>
                </a:lnTo>
                <a:lnTo>
                  <a:pt x="819570" y="369648"/>
                </a:lnTo>
                <a:lnTo>
                  <a:pt x="849257" y="335735"/>
                </a:lnTo>
                <a:lnTo>
                  <a:pt x="879387" y="302223"/>
                </a:lnTo>
                <a:lnTo>
                  <a:pt x="909955" y="269118"/>
                </a:lnTo>
                <a:lnTo>
                  <a:pt x="940958" y="236425"/>
                </a:lnTo>
                <a:lnTo>
                  <a:pt x="972390" y="204147"/>
                </a:lnTo>
                <a:lnTo>
                  <a:pt x="1004247" y="172290"/>
                </a:lnTo>
                <a:lnTo>
                  <a:pt x="1036525" y="140858"/>
                </a:lnTo>
                <a:lnTo>
                  <a:pt x="1069218" y="109855"/>
                </a:lnTo>
                <a:lnTo>
                  <a:pt x="1102323" y="79287"/>
                </a:lnTo>
                <a:lnTo>
                  <a:pt x="1135835" y="49157"/>
                </a:lnTo>
                <a:lnTo>
                  <a:pt x="1169748" y="19470"/>
                </a:lnTo>
                <a:lnTo>
                  <a:pt x="1192597" y="0"/>
                </a:lnTo>
              </a:path>
            </a:pathLst>
          </a:custGeom>
          <a:ln w="9144">
            <a:solidFill>
              <a:srgbClr val="A0BDCC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755062" y="0"/>
            <a:ext cx="1193165" cy="5145405"/>
          </a:xfrm>
          <a:custGeom>
            <a:avLst/>
            <a:gdLst/>
            <a:ahLst/>
            <a:cxnLst/>
            <a:rect l="l" t="t" r="r" b="b"/>
            <a:pathLst>
              <a:path w="1193165" h="5145405">
                <a:moveTo>
                  <a:pt x="0" y="0"/>
                </a:moveTo>
                <a:lnTo>
                  <a:pt x="56762" y="49157"/>
                </a:lnTo>
                <a:lnTo>
                  <a:pt x="90274" y="79287"/>
                </a:lnTo>
                <a:lnTo>
                  <a:pt x="123378" y="109855"/>
                </a:lnTo>
                <a:lnTo>
                  <a:pt x="156072" y="140858"/>
                </a:lnTo>
                <a:lnTo>
                  <a:pt x="188349" y="172290"/>
                </a:lnTo>
                <a:lnTo>
                  <a:pt x="220207" y="204147"/>
                </a:lnTo>
                <a:lnTo>
                  <a:pt x="251639" y="236425"/>
                </a:lnTo>
                <a:lnTo>
                  <a:pt x="282642" y="269118"/>
                </a:lnTo>
                <a:lnTo>
                  <a:pt x="313210" y="302223"/>
                </a:lnTo>
                <a:lnTo>
                  <a:pt x="343340" y="335735"/>
                </a:lnTo>
                <a:lnTo>
                  <a:pt x="373026" y="369648"/>
                </a:lnTo>
                <a:lnTo>
                  <a:pt x="402265" y="403960"/>
                </a:lnTo>
                <a:lnTo>
                  <a:pt x="431051" y="438664"/>
                </a:lnTo>
                <a:lnTo>
                  <a:pt x="459381" y="473757"/>
                </a:lnTo>
                <a:lnTo>
                  <a:pt x="487248" y="509233"/>
                </a:lnTo>
                <a:lnTo>
                  <a:pt x="514650" y="545089"/>
                </a:lnTo>
                <a:lnTo>
                  <a:pt x="541581" y="581320"/>
                </a:lnTo>
                <a:lnTo>
                  <a:pt x="568037" y="617921"/>
                </a:lnTo>
                <a:lnTo>
                  <a:pt x="594013" y="654888"/>
                </a:lnTo>
                <a:lnTo>
                  <a:pt x="619504" y="692215"/>
                </a:lnTo>
                <a:lnTo>
                  <a:pt x="644507" y="729899"/>
                </a:lnTo>
                <a:lnTo>
                  <a:pt x="669016" y="767935"/>
                </a:lnTo>
                <a:lnTo>
                  <a:pt x="693027" y="806318"/>
                </a:lnTo>
                <a:lnTo>
                  <a:pt x="716535" y="845045"/>
                </a:lnTo>
                <a:lnTo>
                  <a:pt x="739536" y="884109"/>
                </a:lnTo>
                <a:lnTo>
                  <a:pt x="762026" y="923507"/>
                </a:lnTo>
                <a:lnTo>
                  <a:pt x="783999" y="963234"/>
                </a:lnTo>
                <a:lnTo>
                  <a:pt x="805451" y="1003285"/>
                </a:lnTo>
                <a:lnTo>
                  <a:pt x="826377" y="1043657"/>
                </a:lnTo>
                <a:lnTo>
                  <a:pt x="846774" y="1084344"/>
                </a:lnTo>
                <a:lnTo>
                  <a:pt x="866636" y="1125341"/>
                </a:lnTo>
                <a:lnTo>
                  <a:pt x="885958" y="1166645"/>
                </a:lnTo>
                <a:lnTo>
                  <a:pt x="904737" y="1208251"/>
                </a:lnTo>
                <a:lnTo>
                  <a:pt x="922968" y="1250153"/>
                </a:lnTo>
                <a:lnTo>
                  <a:pt x="940645" y="1292348"/>
                </a:lnTo>
                <a:lnTo>
                  <a:pt x="957766" y="1334832"/>
                </a:lnTo>
                <a:lnTo>
                  <a:pt x="974324" y="1377598"/>
                </a:lnTo>
                <a:lnTo>
                  <a:pt x="990315" y="1420644"/>
                </a:lnTo>
                <a:lnTo>
                  <a:pt x="1005736" y="1463963"/>
                </a:lnTo>
                <a:lnTo>
                  <a:pt x="1020580" y="1507552"/>
                </a:lnTo>
                <a:lnTo>
                  <a:pt x="1034845" y="1551407"/>
                </a:lnTo>
                <a:lnTo>
                  <a:pt x="1048524" y="1595522"/>
                </a:lnTo>
                <a:lnTo>
                  <a:pt x="1061614" y="1639893"/>
                </a:lnTo>
                <a:lnTo>
                  <a:pt x="1074110" y="1684515"/>
                </a:lnTo>
                <a:lnTo>
                  <a:pt x="1086008" y="1729384"/>
                </a:lnTo>
                <a:lnTo>
                  <a:pt x="1097302" y="1774496"/>
                </a:lnTo>
                <a:lnTo>
                  <a:pt x="1107989" y="1819845"/>
                </a:lnTo>
                <a:lnTo>
                  <a:pt x="1118063" y="1865428"/>
                </a:lnTo>
                <a:lnTo>
                  <a:pt x="1127520" y="1911239"/>
                </a:lnTo>
                <a:lnTo>
                  <a:pt x="1136356" y="1957274"/>
                </a:lnTo>
                <a:lnTo>
                  <a:pt x="1144566" y="2003528"/>
                </a:lnTo>
                <a:lnTo>
                  <a:pt x="1152146" y="2049997"/>
                </a:lnTo>
                <a:lnTo>
                  <a:pt x="1159090" y="2096677"/>
                </a:lnTo>
                <a:lnTo>
                  <a:pt x="1165395" y="2143562"/>
                </a:lnTo>
                <a:lnTo>
                  <a:pt x="1171055" y="2190649"/>
                </a:lnTo>
                <a:lnTo>
                  <a:pt x="1176067" y="2237932"/>
                </a:lnTo>
                <a:lnTo>
                  <a:pt x="1180425" y="2285407"/>
                </a:lnTo>
                <a:lnTo>
                  <a:pt x="1184125" y="2333070"/>
                </a:lnTo>
                <a:lnTo>
                  <a:pt x="1187163" y="2380916"/>
                </a:lnTo>
                <a:lnTo>
                  <a:pt x="1189534" y="2428939"/>
                </a:lnTo>
                <a:lnTo>
                  <a:pt x="1191233" y="2477137"/>
                </a:lnTo>
                <a:lnTo>
                  <a:pt x="1192255" y="2525504"/>
                </a:lnTo>
                <a:lnTo>
                  <a:pt x="1192597" y="2574035"/>
                </a:lnTo>
                <a:lnTo>
                  <a:pt x="1192255" y="2622567"/>
                </a:lnTo>
                <a:lnTo>
                  <a:pt x="1191233" y="2670934"/>
                </a:lnTo>
                <a:lnTo>
                  <a:pt x="1189534" y="2719132"/>
                </a:lnTo>
                <a:lnTo>
                  <a:pt x="1187163" y="2767157"/>
                </a:lnTo>
                <a:lnTo>
                  <a:pt x="1184125" y="2815002"/>
                </a:lnTo>
                <a:lnTo>
                  <a:pt x="1180425" y="2862665"/>
                </a:lnTo>
                <a:lnTo>
                  <a:pt x="1176067" y="2910141"/>
                </a:lnTo>
                <a:lnTo>
                  <a:pt x="1171055" y="2957424"/>
                </a:lnTo>
                <a:lnTo>
                  <a:pt x="1165395" y="3004511"/>
                </a:lnTo>
                <a:lnTo>
                  <a:pt x="1159090" y="3051397"/>
                </a:lnTo>
                <a:lnTo>
                  <a:pt x="1152146" y="3098076"/>
                </a:lnTo>
                <a:lnTo>
                  <a:pt x="1144566" y="3144546"/>
                </a:lnTo>
                <a:lnTo>
                  <a:pt x="1136356" y="3190801"/>
                </a:lnTo>
                <a:lnTo>
                  <a:pt x="1127520" y="3236836"/>
                </a:lnTo>
                <a:lnTo>
                  <a:pt x="1118063" y="3282647"/>
                </a:lnTo>
                <a:lnTo>
                  <a:pt x="1107989" y="3328230"/>
                </a:lnTo>
                <a:lnTo>
                  <a:pt x="1097302" y="3373579"/>
                </a:lnTo>
                <a:lnTo>
                  <a:pt x="1086008" y="3418691"/>
                </a:lnTo>
                <a:lnTo>
                  <a:pt x="1074110" y="3463560"/>
                </a:lnTo>
                <a:lnTo>
                  <a:pt x="1061614" y="3508183"/>
                </a:lnTo>
                <a:lnTo>
                  <a:pt x="1048524" y="3552554"/>
                </a:lnTo>
                <a:lnTo>
                  <a:pt x="1034845" y="3596669"/>
                </a:lnTo>
                <a:lnTo>
                  <a:pt x="1020580" y="3640523"/>
                </a:lnTo>
                <a:lnTo>
                  <a:pt x="1005736" y="3684113"/>
                </a:lnTo>
                <a:lnTo>
                  <a:pt x="990315" y="3727432"/>
                </a:lnTo>
                <a:lnTo>
                  <a:pt x="974324" y="3770478"/>
                </a:lnTo>
                <a:lnTo>
                  <a:pt x="957766" y="3813244"/>
                </a:lnTo>
                <a:lnTo>
                  <a:pt x="940645" y="3855728"/>
                </a:lnTo>
                <a:lnTo>
                  <a:pt x="922968" y="3897923"/>
                </a:lnTo>
                <a:lnTo>
                  <a:pt x="904737" y="3939826"/>
                </a:lnTo>
                <a:lnTo>
                  <a:pt x="885958" y="3981431"/>
                </a:lnTo>
                <a:lnTo>
                  <a:pt x="866636" y="4022735"/>
                </a:lnTo>
                <a:lnTo>
                  <a:pt x="846774" y="4063733"/>
                </a:lnTo>
                <a:lnTo>
                  <a:pt x="826377" y="4104420"/>
                </a:lnTo>
                <a:lnTo>
                  <a:pt x="805451" y="4144791"/>
                </a:lnTo>
                <a:lnTo>
                  <a:pt x="783999" y="4184843"/>
                </a:lnTo>
                <a:lnTo>
                  <a:pt x="762026" y="4224570"/>
                </a:lnTo>
                <a:lnTo>
                  <a:pt x="739536" y="4263968"/>
                </a:lnTo>
                <a:lnTo>
                  <a:pt x="716535" y="4303032"/>
                </a:lnTo>
                <a:lnTo>
                  <a:pt x="693027" y="4341758"/>
                </a:lnTo>
                <a:lnTo>
                  <a:pt x="669016" y="4380141"/>
                </a:lnTo>
                <a:lnTo>
                  <a:pt x="644507" y="4418177"/>
                </a:lnTo>
                <a:lnTo>
                  <a:pt x="619504" y="4455861"/>
                </a:lnTo>
                <a:lnTo>
                  <a:pt x="594013" y="4493189"/>
                </a:lnTo>
                <a:lnTo>
                  <a:pt x="568037" y="4530155"/>
                </a:lnTo>
                <a:lnTo>
                  <a:pt x="541581" y="4566756"/>
                </a:lnTo>
                <a:lnTo>
                  <a:pt x="514650" y="4602987"/>
                </a:lnTo>
                <a:lnTo>
                  <a:pt x="487248" y="4638843"/>
                </a:lnTo>
                <a:lnTo>
                  <a:pt x="459381" y="4674319"/>
                </a:lnTo>
                <a:lnTo>
                  <a:pt x="431051" y="4709412"/>
                </a:lnTo>
                <a:lnTo>
                  <a:pt x="402265" y="4744116"/>
                </a:lnTo>
                <a:lnTo>
                  <a:pt x="373026" y="4778428"/>
                </a:lnTo>
                <a:lnTo>
                  <a:pt x="343340" y="4812341"/>
                </a:lnTo>
                <a:lnTo>
                  <a:pt x="313210" y="4845853"/>
                </a:lnTo>
                <a:lnTo>
                  <a:pt x="282642" y="4878957"/>
                </a:lnTo>
                <a:lnTo>
                  <a:pt x="251639" y="4911651"/>
                </a:lnTo>
                <a:lnTo>
                  <a:pt x="220207" y="4943928"/>
                </a:lnTo>
                <a:lnTo>
                  <a:pt x="188349" y="4975786"/>
                </a:lnTo>
                <a:lnTo>
                  <a:pt x="156072" y="5007218"/>
                </a:lnTo>
                <a:lnTo>
                  <a:pt x="123378" y="5038220"/>
                </a:lnTo>
                <a:lnTo>
                  <a:pt x="90274" y="5068789"/>
                </a:lnTo>
                <a:lnTo>
                  <a:pt x="56762" y="5098918"/>
                </a:lnTo>
                <a:lnTo>
                  <a:pt x="22848" y="5128605"/>
                </a:lnTo>
                <a:lnTo>
                  <a:pt x="3583" y="5145022"/>
                </a:lnTo>
              </a:path>
            </a:pathLst>
          </a:custGeom>
          <a:ln w="9144">
            <a:solidFill>
              <a:srgbClr val="A0BDCC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99388" y="2574035"/>
            <a:ext cx="1189355" cy="2571115"/>
          </a:xfrm>
          <a:custGeom>
            <a:avLst/>
            <a:gdLst/>
            <a:ahLst/>
            <a:cxnLst/>
            <a:rect l="l" t="t" r="r" b="b"/>
            <a:pathLst>
              <a:path w="1189355" h="2571115">
                <a:moveTo>
                  <a:pt x="1189014" y="2570986"/>
                </a:moveTo>
                <a:lnTo>
                  <a:pt x="1135835" y="2524882"/>
                </a:lnTo>
                <a:lnTo>
                  <a:pt x="1102323" y="2494753"/>
                </a:lnTo>
                <a:lnTo>
                  <a:pt x="1069218" y="2464184"/>
                </a:lnTo>
                <a:lnTo>
                  <a:pt x="1036525" y="2433182"/>
                </a:lnTo>
                <a:lnTo>
                  <a:pt x="1004247" y="2401750"/>
                </a:lnTo>
                <a:lnTo>
                  <a:pt x="972390" y="2369892"/>
                </a:lnTo>
                <a:lnTo>
                  <a:pt x="940958" y="2337615"/>
                </a:lnTo>
                <a:lnTo>
                  <a:pt x="909955" y="2304922"/>
                </a:lnTo>
                <a:lnTo>
                  <a:pt x="879387" y="2271817"/>
                </a:lnTo>
                <a:lnTo>
                  <a:pt x="849257" y="2238305"/>
                </a:lnTo>
                <a:lnTo>
                  <a:pt x="819570" y="2204392"/>
                </a:lnTo>
                <a:lnTo>
                  <a:pt x="790332" y="2170080"/>
                </a:lnTo>
                <a:lnTo>
                  <a:pt x="761545" y="2135376"/>
                </a:lnTo>
                <a:lnTo>
                  <a:pt x="733216" y="2100284"/>
                </a:lnTo>
                <a:lnTo>
                  <a:pt x="705348" y="2064807"/>
                </a:lnTo>
                <a:lnTo>
                  <a:pt x="677947" y="2028951"/>
                </a:lnTo>
                <a:lnTo>
                  <a:pt x="651016" y="1992720"/>
                </a:lnTo>
                <a:lnTo>
                  <a:pt x="624560" y="1956119"/>
                </a:lnTo>
                <a:lnTo>
                  <a:pt x="598584" y="1919153"/>
                </a:lnTo>
                <a:lnTo>
                  <a:pt x="573093" y="1881825"/>
                </a:lnTo>
                <a:lnTo>
                  <a:pt x="548090" y="1844141"/>
                </a:lnTo>
                <a:lnTo>
                  <a:pt x="523581" y="1806105"/>
                </a:lnTo>
                <a:lnTo>
                  <a:pt x="499570" y="1767722"/>
                </a:lnTo>
                <a:lnTo>
                  <a:pt x="476062" y="1728996"/>
                </a:lnTo>
                <a:lnTo>
                  <a:pt x="453060" y="1689932"/>
                </a:lnTo>
                <a:lnTo>
                  <a:pt x="430571" y="1650534"/>
                </a:lnTo>
                <a:lnTo>
                  <a:pt x="408598" y="1610807"/>
                </a:lnTo>
                <a:lnTo>
                  <a:pt x="387146" y="1570755"/>
                </a:lnTo>
                <a:lnTo>
                  <a:pt x="366220" y="1530384"/>
                </a:lnTo>
                <a:lnTo>
                  <a:pt x="345823" y="1489697"/>
                </a:lnTo>
                <a:lnTo>
                  <a:pt x="325961" y="1448699"/>
                </a:lnTo>
                <a:lnTo>
                  <a:pt x="306639" y="1407395"/>
                </a:lnTo>
                <a:lnTo>
                  <a:pt x="287860" y="1365790"/>
                </a:lnTo>
                <a:lnTo>
                  <a:pt x="269629" y="1323887"/>
                </a:lnTo>
                <a:lnTo>
                  <a:pt x="251951" y="1281692"/>
                </a:lnTo>
                <a:lnTo>
                  <a:pt x="234831" y="1239209"/>
                </a:lnTo>
                <a:lnTo>
                  <a:pt x="218273" y="1196442"/>
                </a:lnTo>
                <a:lnTo>
                  <a:pt x="202281" y="1153397"/>
                </a:lnTo>
                <a:lnTo>
                  <a:pt x="186861" y="1110077"/>
                </a:lnTo>
                <a:lnTo>
                  <a:pt x="172016" y="1066487"/>
                </a:lnTo>
                <a:lnTo>
                  <a:pt x="157752" y="1022633"/>
                </a:lnTo>
                <a:lnTo>
                  <a:pt x="144073" y="978518"/>
                </a:lnTo>
                <a:lnTo>
                  <a:pt x="130983" y="934147"/>
                </a:lnTo>
                <a:lnTo>
                  <a:pt x="118487" y="889524"/>
                </a:lnTo>
                <a:lnTo>
                  <a:pt x="106589" y="844655"/>
                </a:lnTo>
                <a:lnTo>
                  <a:pt x="95295" y="799543"/>
                </a:lnTo>
                <a:lnTo>
                  <a:pt x="84608" y="754194"/>
                </a:lnTo>
                <a:lnTo>
                  <a:pt x="74534" y="708611"/>
                </a:lnTo>
                <a:lnTo>
                  <a:pt x="65077" y="662800"/>
                </a:lnTo>
                <a:lnTo>
                  <a:pt x="56240" y="616765"/>
                </a:lnTo>
                <a:lnTo>
                  <a:pt x="48030" y="570510"/>
                </a:lnTo>
                <a:lnTo>
                  <a:pt x="40451" y="524041"/>
                </a:lnTo>
                <a:lnTo>
                  <a:pt x="33507" y="477361"/>
                </a:lnTo>
                <a:lnTo>
                  <a:pt x="27202" y="430475"/>
                </a:lnTo>
                <a:lnTo>
                  <a:pt x="21541" y="383388"/>
                </a:lnTo>
                <a:lnTo>
                  <a:pt x="16530" y="336105"/>
                </a:lnTo>
                <a:lnTo>
                  <a:pt x="12172" y="288629"/>
                </a:lnTo>
                <a:lnTo>
                  <a:pt x="8471" y="240966"/>
                </a:lnTo>
                <a:lnTo>
                  <a:pt x="5434" y="193121"/>
                </a:lnTo>
                <a:lnTo>
                  <a:pt x="3063" y="145096"/>
                </a:lnTo>
                <a:lnTo>
                  <a:pt x="1364" y="96898"/>
                </a:lnTo>
                <a:lnTo>
                  <a:pt x="341" y="48531"/>
                </a:lnTo>
                <a:lnTo>
                  <a:pt x="0" y="0"/>
                </a:lnTo>
              </a:path>
            </a:pathLst>
          </a:custGeom>
          <a:ln w="9144">
            <a:solidFill>
              <a:srgbClr val="A0BDCC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05088" y="3776471"/>
            <a:ext cx="439420" cy="619125"/>
          </a:xfrm>
          <a:custGeom>
            <a:avLst/>
            <a:gdLst/>
            <a:ahLst/>
            <a:cxnLst/>
            <a:rect l="l" t="t" r="r" b="b"/>
            <a:pathLst>
              <a:path w="439420" h="619125">
                <a:moveTo>
                  <a:pt x="309371" y="0"/>
                </a:moveTo>
                <a:lnTo>
                  <a:pt x="263665" y="3354"/>
                </a:lnTo>
                <a:lnTo>
                  <a:pt x="220038" y="13098"/>
                </a:lnTo>
                <a:lnTo>
                  <a:pt x="178968" y="28753"/>
                </a:lnTo>
                <a:lnTo>
                  <a:pt x="140936" y="49840"/>
                </a:lnTo>
                <a:lnTo>
                  <a:pt x="106420" y="75882"/>
                </a:lnTo>
                <a:lnTo>
                  <a:pt x="75899" y="106399"/>
                </a:lnTo>
                <a:lnTo>
                  <a:pt x="49853" y="140913"/>
                </a:lnTo>
                <a:lnTo>
                  <a:pt x="28761" y="178946"/>
                </a:lnTo>
                <a:lnTo>
                  <a:pt x="13102" y="220019"/>
                </a:lnTo>
                <a:lnTo>
                  <a:pt x="3355" y="263654"/>
                </a:lnTo>
                <a:lnTo>
                  <a:pt x="0" y="309371"/>
                </a:lnTo>
                <a:lnTo>
                  <a:pt x="3355" y="355089"/>
                </a:lnTo>
                <a:lnTo>
                  <a:pt x="13102" y="398724"/>
                </a:lnTo>
                <a:lnTo>
                  <a:pt x="28761" y="439797"/>
                </a:lnTo>
                <a:lnTo>
                  <a:pt x="49853" y="477830"/>
                </a:lnTo>
                <a:lnTo>
                  <a:pt x="75899" y="512344"/>
                </a:lnTo>
                <a:lnTo>
                  <a:pt x="106420" y="542861"/>
                </a:lnTo>
                <a:lnTo>
                  <a:pt x="140936" y="568903"/>
                </a:lnTo>
                <a:lnTo>
                  <a:pt x="178968" y="589990"/>
                </a:lnTo>
                <a:lnTo>
                  <a:pt x="220038" y="605645"/>
                </a:lnTo>
                <a:lnTo>
                  <a:pt x="263665" y="615389"/>
                </a:lnTo>
                <a:lnTo>
                  <a:pt x="309371" y="618743"/>
                </a:lnTo>
                <a:lnTo>
                  <a:pt x="355078" y="615389"/>
                </a:lnTo>
                <a:lnTo>
                  <a:pt x="398705" y="605645"/>
                </a:lnTo>
                <a:lnTo>
                  <a:pt x="438911" y="590319"/>
                </a:lnTo>
                <a:lnTo>
                  <a:pt x="438911" y="28424"/>
                </a:lnTo>
                <a:lnTo>
                  <a:pt x="398705" y="13098"/>
                </a:lnTo>
                <a:lnTo>
                  <a:pt x="355078" y="3354"/>
                </a:lnTo>
                <a:lnTo>
                  <a:pt x="309371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9600" y="841247"/>
            <a:ext cx="515620" cy="515620"/>
          </a:xfrm>
          <a:custGeom>
            <a:avLst/>
            <a:gdLst/>
            <a:ahLst/>
            <a:cxnLst/>
            <a:rect l="l" t="t" r="r" b="b"/>
            <a:pathLst>
              <a:path w="515619" h="515619">
                <a:moveTo>
                  <a:pt x="257556" y="0"/>
                </a:moveTo>
                <a:lnTo>
                  <a:pt x="211261" y="4149"/>
                </a:lnTo>
                <a:lnTo>
                  <a:pt x="167688" y="16113"/>
                </a:lnTo>
                <a:lnTo>
                  <a:pt x="127564" y="35164"/>
                </a:lnTo>
                <a:lnTo>
                  <a:pt x="91617" y="60575"/>
                </a:lnTo>
                <a:lnTo>
                  <a:pt x="60575" y="91617"/>
                </a:lnTo>
                <a:lnTo>
                  <a:pt x="35164" y="127564"/>
                </a:lnTo>
                <a:lnTo>
                  <a:pt x="16113" y="167688"/>
                </a:lnTo>
                <a:lnTo>
                  <a:pt x="4149" y="211261"/>
                </a:lnTo>
                <a:lnTo>
                  <a:pt x="0" y="257555"/>
                </a:lnTo>
                <a:lnTo>
                  <a:pt x="4149" y="303850"/>
                </a:lnTo>
                <a:lnTo>
                  <a:pt x="16113" y="347423"/>
                </a:lnTo>
                <a:lnTo>
                  <a:pt x="35164" y="387547"/>
                </a:lnTo>
                <a:lnTo>
                  <a:pt x="60575" y="423494"/>
                </a:lnTo>
                <a:lnTo>
                  <a:pt x="91617" y="454536"/>
                </a:lnTo>
                <a:lnTo>
                  <a:pt x="127564" y="479947"/>
                </a:lnTo>
                <a:lnTo>
                  <a:pt x="167688" y="498998"/>
                </a:lnTo>
                <a:lnTo>
                  <a:pt x="211261" y="510962"/>
                </a:lnTo>
                <a:lnTo>
                  <a:pt x="257556" y="515112"/>
                </a:lnTo>
                <a:lnTo>
                  <a:pt x="303850" y="510962"/>
                </a:lnTo>
                <a:lnTo>
                  <a:pt x="347423" y="498998"/>
                </a:lnTo>
                <a:lnTo>
                  <a:pt x="387547" y="479947"/>
                </a:lnTo>
                <a:lnTo>
                  <a:pt x="423494" y="454536"/>
                </a:lnTo>
                <a:lnTo>
                  <a:pt x="454536" y="423494"/>
                </a:lnTo>
                <a:lnTo>
                  <a:pt x="457553" y="419226"/>
                </a:lnTo>
                <a:lnTo>
                  <a:pt x="257556" y="419226"/>
                </a:lnTo>
                <a:lnTo>
                  <a:pt x="214568" y="413451"/>
                </a:lnTo>
                <a:lnTo>
                  <a:pt x="175939" y="397152"/>
                </a:lnTo>
                <a:lnTo>
                  <a:pt x="143211" y="371871"/>
                </a:lnTo>
                <a:lnTo>
                  <a:pt x="117925" y="339151"/>
                </a:lnTo>
                <a:lnTo>
                  <a:pt x="101623" y="300531"/>
                </a:lnTo>
                <a:lnTo>
                  <a:pt x="95846" y="257555"/>
                </a:lnTo>
                <a:lnTo>
                  <a:pt x="101623" y="214580"/>
                </a:lnTo>
                <a:lnTo>
                  <a:pt x="117925" y="175960"/>
                </a:lnTo>
                <a:lnTo>
                  <a:pt x="143211" y="143240"/>
                </a:lnTo>
                <a:lnTo>
                  <a:pt x="175939" y="117959"/>
                </a:lnTo>
                <a:lnTo>
                  <a:pt x="214568" y="101660"/>
                </a:lnTo>
                <a:lnTo>
                  <a:pt x="257556" y="95885"/>
                </a:lnTo>
                <a:lnTo>
                  <a:pt x="457553" y="95885"/>
                </a:lnTo>
                <a:lnTo>
                  <a:pt x="454536" y="91617"/>
                </a:lnTo>
                <a:lnTo>
                  <a:pt x="423494" y="60575"/>
                </a:lnTo>
                <a:lnTo>
                  <a:pt x="387547" y="35164"/>
                </a:lnTo>
                <a:lnTo>
                  <a:pt x="347423" y="16113"/>
                </a:lnTo>
                <a:lnTo>
                  <a:pt x="303850" y="4149"/>
                </a:lnTo>
                <a:lnTo>
                  <a:pt x="257556" y="0"/>
                </a:lnTo>
                <a:close/>
              </a:path>
              <a:path w="515619" h="515619">
                <a:moveTo>
                  <a:pt x="457553" y="95885"/>
                </a:moveTo>
                <a:lnTo>
                  <a:pt x="257556" y="95885"/>
                </a:lnTo>
                <a:lnTo>
                  <a:pt x="300543" y="101660"/>
                </a:lnTo>
                <a:lnTo>
                  <a:pt x="339172" y="117959"/>
                </a:lnTo>
                <a:lnTo>
                  <a:pt x="371900" y="143240"/>
                </a:lnTo>
                <a:lnTo>
                  <a:pt x="397186" y="175960"/>
                </a:lnTo>
                <a:lnTo>
                  <a:pt x="413488" y="214580"/>
                </a:lnTo>
                <a:lnTo>
                  <a:pt x="419265" y="257555"/>
                </a:lnTo>
                <a:lnTo>
                  <a:pt x="413488" y="300531"/>
                </a:lnTo>
                <a:lnTo>
                  <a:pt x="397186" y="339151"/>
                </a:lnTo>
                <a:lnTo>
                  <a:pt x="371900" y="371871"/>
                </a:lnTo>
                <a:lnTo>
                  <a:pt x="339172" y="397152"/>
                </a:lnTo>
                <a:lnTo>
                  <a:pt x="300543" y="413451"/>
                </a:lnTo>
                <a:lnTo>
                  <a:pt x="257556" y="419226"/>
                </a:lnTo>
                <a:lnTo>
                  <a:pt x="457553" y="419226"/>
                </a:lnTo>
                <a:lnTo>
                  <a:pt x="479947" y="387547"/>
                </a:lnTo>
                <a:lnTo>
                  <a:pt x="498998" y="347423"/>
                </a:lnTo>
                <a:lnTo>
                  <a:pt x="510962" y="303850"/>
                </a:lnTo>
                <a:lnTo>
                  <a:pt x="515112" y="257555"/>
                </a:lnTo>
                <a:lnTo>
                  <a:pt x="510962" y="211261"/>
                </a:lnTo>
                <a:lnTo>
                  <a:pt x="498998" y="167688"/>
                </a:lnTo>
                <a:lnTo>
                  <a:pt x="479947" y="127564"/>
                </a:lnTo>
                <a:lnTo>
                  <a:pt x="457553" y="95885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96071" y="4553711"/>
            <a:ext cx="829310" cy="591820"/>
          </a:xfrm>
          <a:custGeom>
            <a:avLst/>
            <a:gdLst/>
            <a:ahLst/>
            <a:cxnLst/>
            <a:rect l="l" t="t" r="r" b="b"/>
            <a:pathLst>
              <a:path w="829309" h="591820">
                <a:moveTo>
                  <a:pt x="414527" y="0"/>
                </a:moveTo>
                <a:lnTo>
                  <a:pt x="366177" y="2799"/>
                </a:lnTo>
                <a:lnTo>
                  <a:pt x="319466" y="10988"/>
                </a:lnTo>
                <a:lnTo>
                  <a:pt x="274707" y="24255"/>
                </a:lnTo>
                <a:lnTo>
                  <a:pt x="232210" y="42287"/>
                </a:lnTo>
                <a:lnTo>
                  <a:pt x="192285" y="64773"/>
                </a:lnTo>
                <a:lnTo>
                  <a:pt x="155243" y="91401"/>
                </a:lnTo>
                <a:lnTo>
                  <a:pt x="121396" y="121858"/>
                </a:lnTo>
                <a:lnTo>
                  <a:pt x="91053" y="155831"/>
                </a:lnTo>
                <a:lnTo>
                  <a:pt x="64526" y="193010"/>
                </a:lnTo>
                <a:lnTo>
                  <a:pt x="42125" y="233082"/>
                </a:lnTo>
                <a:lnTo>
                  <a:pt x="24161" y="275734"/>
                </a:lnTo>
                <a:lnTo>
                  <a:pt x="10945" y="320654"/>
                </a:lnTo>
                <a:lnTo>
                  <a:pt x="2788" y="367531"/>
                </a:lnTo>
                <a:lnTo>
                  <a:pt x="0" y="416052"/>
                </a:lnTo>
                <a:lnTo>
                  <a:pt x="2788" y="464572"/>
                </a:lnTo>
                <a:lnTo>
                  <a:pt x="10945" y="511448"/>
                </a:lnTo>
                <a:lnTo>
                  <a:pt x="24161" y="556368"/>
                </a:lnTo>
                <a:lnTo>
                  <a:pt x="38878" y="591312"/>
                </a:lnTo>
                <a:lnTo>
                  <a:pt x="790177" y="591312"/>
                </a:lnTo>
                <a:lnTo>
                  <a:pt x="804894" y="556368"/>
                </a:lnTo>
                <a:lnTo>
                  <a:pt x="816163" y="518066"/>
                </a:lnTo>
                <a:lnTo>
                  <a:pt x="414527" y="518066"/>
                </a:lnTo>
                <a:lnTo>
                  <a:pt x="375417" y="510049"/>
                </a:lnTo>
                <a:lnTo>
                  <a:pt x="343487" y="488186"/>
                </a:lnTo>
                <a:lnTo>
                  <a:pt x="321962" y="455760"/>
                </a:lnTo>
                <a:lnTo>
                  <a:pt x="314071" y="416052"/>
                </a:lnTo>
                <a:lnTo>
                  <a:pt x="321962" y="376344"/>
                </a:lnTo>
                <a:lnTo>
                  <a:pt x="343487" y="343916"/>
                </a:lnTo>
                <a:lnTo>
                  <a:pt x="375417" y="322050"/>
                </a:lnTo>
                <a:lnTo>
                  <a:pt x="414527" y="314032"/>
                </a:lnTo>
                <a:lnTo>
                  <a:pt x="816162" y="314032"/>
                </a:lnTo>
                <a:lnTo>
                  <a:pt x="804894" y="275734"/>
                </a:lnTo>
                <a:lnTo>
                  <a:pt x="786930" y="233082"/>
                </a:lnTo>
                <a:lnTo>
                  <a:pt x="764529" y="193010"/>
                </a:lnTo>
                <a:lnTo>
                  <a:pt x="738002" y="155831"/>
                </a:lnTo>
                <a:lnTo>
                  <a:pt x="707659" y="121858"/>
                </a:lnTo>
                <a:lnTo>
                  <a:pt x="673812" y="91401"/>
                </a:lnTo>
                <a:lnTo>
                  <a:pt x="636770" y="64773"/>
                </a:lnTo>
                <a:lnTo>
                  <a:pt x="596845" y="42287"/>
                </a:lnTo>
                <a:lnTo>
                  <a:pt x="554348" y="24255"/>
                </a:lnTo>
                <a:lnTo>
                  <a:pt x="509589" y="10988"/>
                </a:lnTo>
                <a:lnTo>
                  <a:pt x="462878" y="2799"/>
                </a:lnTo>
                <a:lnTo>
                  <a:pt x="414527" y="0"/>
                </a:lnTo>
                <a:close/>
              </a:path>
              <a:path w="829309" h="591820">
                <a:moveTo>
                  <a:pt x="816162" y="314032"/>
                </a:moveTo>
                <a:lnTo>
                  <a:pt x="414527" y="314032"/>
                </a:lnTo>
                <a:lnTo>
                  <a:pt x="453638" y="322050"/>
                </a:lnTo>
                <a:lnTo>
                  <a:pt x="485568" y="343916"/>
                </a:lnTo>
                <a:lnTo>
                  <a:pt x="507093" y="376344"/>
                </a:lnTo>
                <a:lnTo>
                  <a:pt x="514984" y="416052"/>
                </a:lnTo>
                <a:lnTo>
                  <a:pt x="507093" y="455760"/>
                </a:lnTo>
                <a:lnTo>
                  <a:pt x="485568" y="488186"/>
                </a:lnTo>
                <a:lnTo>
                  <a:pt x="453638" y="510049"/>
                </a:lnTo>
                <a:lnTo>
                  <a:pt x="414527" y="518066"/>
                </a:lnTo>
                <a:lnTo>
                  <a:pt x="816163" y="518066"/>
                </a:lnTo>
                <a:lnTo>
                  <a:pt x="818110" y="511448"/>
                </a:lnTo>
                <a:lnTo>
                  <a:pt x="826267" y="464572"/>
                </a:lnTo>
                <a:lnTo>
                  <a:pt x="829055" y="416052"/>
                </a:lnTo>
                <a:lnTo>
                  <a:pt x="826267" y="367531"/>
                </a:lnTo>
                <a:lnTo>
                  <a:pt x="818110" y="320654"/>
                </a:lnTo>
                <a:lnTo>
                  <a:pt x="816162" y="314032"/>
                </a:lnTo>
                <a:close/>
              </a:path>
            </a:pathLst>
          </a:custGeom>
          <a:solidFill>
            <a:srgbClr val="00ACC3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58200" y="4184903"/>
            <a:ext cx="210311" cy="210311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77265" cy="684530"/>
          </a:xfrm>
          <a:custGeom>
            <a:avLst/>
            <a:gdLst/>
            <a:ahLst/>
            <a:cxnLst/>
            <a:rect l="l" t="t" r="r" b="b"/>
            <a:pathLst>
              <a:path w="977265" h="684530">
                <a:moveTo>
                  <a:pt x="976883" y="120395"/>
                </a:moveTo>
                <a:lnTo>
                  <a:pt x="974813" y="169047"/>
                </a:lnTo>
                <a:lnTo>
                  <a:pt x="968717" y="216549"/>
                </a:lnTo>
                <a:lnTo>
                  <a:pt x="958763" y="262733"/>
                </a:lnTo>
                <a:lnTo>
                  <a:pt x="945120" y="307430"/>
                </a:lnTo>
                <a:lnTo>
                  <a:pt x="927959" y="350471"/>
                </a:lnTo>
                <a:lnTo>
                  <a:pt x="907448" y="391685"/>
                </a:lnTo>
                <a:lnTo>
                  <a:pt x="883756" y="430904"/>
                </a:lnTo>
                <a:lnTo>
                  <a:pt x="857054" y="467959"/>
                </a:lnTo>
                <a:lnTo>
                  <a:pt x="827509" y="502680"/>
                </a:lnTo>
                <a:lnTo>
                  <a:pt x="795292" y="534897"/>
                </a:lnTo>
                <a:lnTo>
                  <a:pt x="760572" y="564442"/>
                </a:lnTo>
                <a:lnTo>
                  <a:pt x="723518" y="591145"/>
                </a:lnTo>
                <a:lnTo>
                  <a:pt x="684299" y="614838"/>
                </a:lnTo>
                <a:lnTo>
                  <a:pt x="643084" y="635349"/>
                </a:lnTo>
                <a:lnTo>
                  <a:pt x="600043" y="652511"/>
                </a:lnTo>
                <a:lnTo>
                  <a:pt x="555345" y="666154"/>
                </a:lnTo>
                <a:lnTo>
                  <a:pt x="509160" y="676109"/>
                </a:lnTo>
                <a:lnTo>
                  <a:pt x="461656" y="682206"/>
                </a:lnTo>
                <a:lnTo>
                  <a:pt x="413003" y="684275"/>
                </a:lnTo>
                <a:lnTo>
                  <a:pt x="364350" y="682206"/>
                </a:lnTo>
                <a:lnTo>
                  <a:pt x="316845" y="676109"/>
                </a:lnTo>
                <a:lnTo>
                  <a:pt x="270659" y="666154"/>
                </a:lnTo>
                <a:lnTo>
                  <a:pt x="225961" y="652511"/>
                </a:lnTo>
                <a:lnTo>
                  <a:pt x="182920" y="635349"/>
                </a:lnTo>
                <a:lnTo>
                  <a:pt x="141706" y="614838"/>
                </a:lnTo>
                <a:lnTo>
                  <a:pt x="102486" y="591145"/>
                </a:lnTo>
                <a:lnTo>
                  <a:pt x="65432" y="564442"/>
                </a:lnTo>
                <a:lnTo>
                  <a:pt x="30712" y="534897"/>
                </a:lnTo>
                <a:lnTo>
                  <a:pt x="0" y="504184"/>
                </a:lnTo>
              </a:path>
              <a:path w="977265" h="684530">
                <a:moveTo>
                  <a:pt x="963492" y="0"/>
                </a:moveTo>
                <a:lnTo>
                  <a:pt x="968717" y="24242"/>
                </a:lnTo>
                <a:lnTo>
                  <a:pt x="974813" y="71744"/>
                </a:lnTo>
                <a:lnTo>
                  <a:pt x="976883" y="120395"/>
                </a:lnTo>
              </a:path>
            </a:pathLst>
          </a:custGeom>
          <a:ln w="9144">
            <a:solidFill>
              <a:srgbClr val="EC49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13192" y="134111"/>
            <a:ext cx="433070" cy="433070"/>
          </a:xfrm>
          <a:custGeom>
            <a:avLst/>
            <a:gdLst/>
            <a:ahLst/>
            <a:cxnLst/>
            <a:rect l="l" t="t" r="r" b="b"/>
            <a:pathLst>
              <a:path w="433070" h="433070">
                <a:moveTo>
                  <a:pt x="216407" y="0"/>
                </a:moveTo>
                <a:lnTo>
                  <a:pt x="166791" y="5716"/>
                </a:lnTo>
                <a:lnTo>
                  <a:pt x="121242" y="21998"/>
                </a:lnTo>
                <a:lnTo>
                  <a:pt x="81060" y="47546"/>
                </a:lnTo>
                <a:lnTo>
                  <a:pt x="47546" y="81060"/>
                </a:lnTo>
                <a:lnTo>
                  <a:pt x="21998" y="121242"/>
                </a:lnTo>
                <a:lnTo>
                  <a:pt x="5716" y="166791"/>
                </a:lnTo>
                <a:lnTo>
                  <a:pt x="0" y="216408"/>
                </a:lnTo>
                <a:lnTo>
                  <a:pt x="5716" y="266024"/>
                </a:lnTo>
                <a:lnTo>
                  <a:pt x="21998" y="311573"/>
                </a:lnTo>
                <a:lnTo>
                  <a:pt x="47546" y="351755"/>
                </a:lnTo>
                <a:lnTo>
                  <a:pt x="81060" y="385269"/>
                </a:lnTo>
                <a:lnTo>
                  <a:pt x="121242" y="410817"/>
                </a:lnTo>
                <a:lnTo>
                  <a:pt x="166791" y="427099"/>
                </a:lnTo>
                <a:lnTo>
                  <a:pt x="216407" y="432815"/>
                </a:lnTo>
                <a:lnTo>
                  <a:pt x="266024" y="427099"/>
                </a:lnTo>
                <a:lnTo>
                  <a:pt x="311573" y="410817"/>
                </a:lnTo>
                <a:lnTo>
                  <a:pt x="336498" y="394970"/>
                </a:lnTo>
                <a:lnTo>
                  <a:pt x="216407" y="394970"/>
                </a:lnTo>
                <a:lnTo>
                  <a:pt x="168961" y="388587"/>
                </a:lnTo>
                <a:lnTo>
                  <a:pt x="126313" y="370576"/>
                </a:lnTo>
                <a:lnTo>
                  <a:pt x="90170" y="342646"/>
                </a:lnTo>
                <a:lnTo>
                  <a:pt x="62239" y="306502"/>
                </a:lnTo>
                <a:lnTo>
                  <a:pt x="44228" y="263854"/>
                </a:lnTo>
                <a:lnTo>
                  <a:pt x="37846" y="216408"/>
                </a:lnTo>
                <a:lnTo>
                  <a:pt x="44228" y="168961"/>
                </a:lnTo>
                <a:lnTo>
                  <a:pt x="62239" y="126313"/>
                </a:lnTo>
                <a:lnTo>
                  <a:pt x="90169" y="90170"/>
                </a:lnTo>
                <a:lnTo>
                  <a:pt x="126313" y="62239"/>
                </a:lnTo>
                <a:lnTo>
                  <a:pt x="168961" y="44228"/>
                </a:lnTo>
                <a:lnTo>
                  <a:pt x="216407" y="37846"/>
                </a:lnTo>
                <a:lnTo>
                  <a:pt x="336498" y="37846"/>
                </a:lnTo>
                <a:lnTo>
                  <a:pt x="311573" y="21998"/>
                </a:lnTo>
                <a:lnTo>
                  <a:pt x="266024" y="5716"/>
                </a:lnTo>
                <a:lnTo>
                  <a:pt x="216407" y="0"/>
                </a:lnTo>
                <a:close/>
              </a:path>
              <a:path w="433070" h="433070">
                <a:moveTo>
                  <a:pt x="336498" y="37846"/>
                </a:moveTo>
                <a:lnTo>
                  <a:pt x="216407" y="37846"/>
                </a:lnTo>
                <a:lnTo>
                  <a:pt x="263854" y="44228"/>
                </a:lnTo>
                <a:lnTo>
                  <a:pt x="306502" y="62239"/>
                </a:lnTo>
                <a:lnTo>
                  <a:pt x="342645" y="90170"/>
                </a:lnTo>
                <a:lnTo>
                  <a:pt x="370576" y="126313"/>
                </a:lnTo>
                <a:lnTo>
                  <a:pt x="388587" y="168961"/>
                </a:lnTo>
                <a:lnTo>
                  <a:pt x="394969" y="216408"/>
                </a:lnTo>
                <a:lnTo>
                  <a:pt x="388587" y="263854"/>
                </a:lnTo>
                <a:lnTo>
                  <a:pt x="370576" y="306502"/>
                </a:lnTo>
                <a:lnTo>
                  <a:pt x="342646" y="342646"/>
                </a:lnTo>
                <a:lnTo>
                  <a:pt x="306502" y="370576"/>
                </a:lnTo>
                <a:lnTo>
                  <a:pt x="263854" y="388587"/>
                </a:lnTo>
                <a:lnTo>
                  <a:pt x="216407" y="394970"/>
                </a:lnTo>
                <a:lnTo>
                  <a:pt x="336498" y="394970"/>
                </a:lnTo>
                <a:lnTo>
                  <a:pt x="385269" y="351755"/>
                </a:lnTo>
                <a:lnTo>
                  <a:pt x="410817" y="311573"/>
                </a:lnTo>
                <a:lnTo>
                  <a:pt x="427099" y="266024"/>
                </a:lnTo>
                <a:lnTo>
                  <a:pt x="432815" y="216408"/>
                </a:lnTo>
                <a:lnTo>
                  <a:pt x="427099" y="166791"/>
                </a:lnTo>
                <a:lnTo>
                  <a:pt x="410817" y="121242"/>
                </a:lnTo>
                <a:lnTo>
                  <a:pt x="385269" y="81060"/>
                </a:lnTo>
                <a:lnTo>
                  <a:pt x="351755" y="47546"/>
                </a:lnTo>
                <a:lnTo>
                  <a:pt x="336498" y="37846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841247"/>
            <a:ext cx="256540" cy="332740"/>
          </a:xfrm>
          <a:custGeom>
            <a:avLst/>
            <a:gdLst/>
            <a:ahLst/>
            <a:cxnLst/>
            <a:rect l="l" t="t" r="r" b="b"/>
            <a:pathLst>
              <a:path w="256540" h="332740">
                <a:moveTo>
                  <a:pt x="91439" y="0"/>
                </a:moveTo>
                <a:lnTo>
                  <a:pt x="47683" y="5937"/>
                </a:lnTo>
                <a:lnTo>
                  <a:pt x="8366" y="22690"/>
                </a:lnTo>
                <a:lnTo>
                  <a:pt x="0" y="29216"/>
                </a:lnTo>
                <a:lnTo>
                  <a:pt x="0" y="303015"/>
                </a:lnTo>
                <a:lnTo>
                  <a:pt x="8366" y="309541"/>
                </a:lnTo>
                <a:lnTo>
                  <a:pt x="47683" y="326294"/>
                </a:lnTo>
                <a:lnTo>
                  <a:pt x="91439" y="332231"/>
                </a:lnTo>
                <a:lnTo>
                  <a:pt x="135195" y="326294"/>
                </a:lnTo>
                <a:lnTo>
                  <a:pt x="174513" y="309541"/>
                </a:lnTo>
                <a:lnTo>
                  <a:pt x="207825" y="283559"/>
                </a:lnTo>
                <a:lnTo>
                  <a:pt x="233560" y="249936"/>
                </a:lnTo>
                <a:lnTo>
                  <a:pt x="250152" y="210259"/>
                </a:lnTo>
                <a:lnTo>
                  <a:pt x="256031" y="166115"/>
                </a:lnTo>
                <a:lnTo>
                  <a:pt x="250152" y="121972"/>
                </a:lnTo>
                <a:lnTo>
                  <a:pt x="233560" y="82295"/>
                </a:lnTo>
                <a:lnTo>
                  <a:pt x="207825" y="48672"/>
                </a:lnTo>
                <a:lnTo>
                  <a:pt x="174513" y="22690"/>
                </a:lnTo>
                <a:lnTo>
                  <a:pt x="135195" y="5937"/>
                </a:lnTo>
                <a:lnTo>
                  <a:pt x="91439" y="0"/>
                </a:lnTo>
                <a:close/>
              </a:path>
            </a:pathLst>
          </a:custGeom>
          <a:solidFill>
            <a:srgbClr val="EC49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13064" y="134111"/>
            <a:ext cx="631190" cy="810895"/>
          </a:xfrm>
          <a:custGeom>
            <a:avLst/>
            <a:gdLst/>
            <a:ahLst/>
            <a:cxnLst/>
            <a:rect l="l" t="t" r="r" b="b"/>
            <a:pathLst>
              <a:path w="631190" h="810894">
                <a:moveTo>
                  <a:pt x="405383" y="0"/>
                </a:moveTo>
                <a:lnTo>
                  <a:pt x="358105" y="2727"/>
                </a:lnTo>
                <a:lnTo>
                  <a:pt x="312428" y="10705"/>
                </a:lnTo>
                <a:lnTo>
                  <a:pt x="268659" y="23631"/>
                </a:lnTo>
                <a:lnTo>
                  <a:pt x="227100" y="41201"/>
                </a:lnTo>
                <a:lnTo>
                  <a:pt x="188056" y="63110"/>
                </a:lnTo>
                <a:lnTo>
                  <a:pt x="151831" y="89054"/>
                </a:lnTo>
                <a:lnTo>
                  <a:pt x="118729" y="118729"/>
                </a:lnTo>
                <a:lnTo>
                  <a:pt x="89054" y="151831"/>
                </a:lnTo>
                <a:lnTo>
                  <a:pt x="63110" y="188056"/>
                </a:lnTo>
                <a:lnTo>
                  <a:pt x="41201" y="227100"/>
                </a:lnTo>
                <a:lnTo>
                  <a:pt x="23631" y="268659"/>
                </a:lnTo>
                <a:lnTo>
                  <a:pt x="10705" y="312428"/>
                </a:lnTo>
                <a:lnTo>
                  <a:pt x="2727" y="358105"/>
                </a:lnTo>
                <a:lnTo>
                  <a:pt x="0" y="405384"/>
                </a:lnTo>
                <a:lnTo>
                  <a:pt x="2727" y="452662"/>
                </a:lnTo>
                <a:lnTo>
                  <a:pt x="10705" y="498339"/>
                </a:lnTo>
                <a:lnTo>
                  <a:pt x="23631" y="542108"/>
                </a:lnTo>
                <a:lnTo>
                  <a:pt x="41201" y="583667"/>
                </a:lnTo>
                <a:lnTo>
                  <a:pt x="63110" y="622711"/>
                </a:lnTo>
                <a:lnTo>
                  <a:pt x="89054" y="658936"/>
                </a:lnTo>
                <a:lnTo>
                  <a:pt x="118729" y="692038"/>
                </a:lnTo>
                <a:lnTo>
                  <a:pt x="151831" y="721713"/>
                </a:lnTo>
                <a:lnTo>
                  <a:pt x="188056" y="747657"/>
                </a:lnTo>
                <a:lnTo>
                  <a:pt x="227100" y="769566"/>
                </a:lnTo>
                <a:lnTo>
                  <a:pt x="268659" y="787136"/>
                </a:lnTo>
                <a:lnTo>
                  <a:pt x="312428" y="800062"/>
                </a:lnTo>
                <a:lnTo>
                  <a:pt x="358105" y="808040"/>
                </a:lnTo>
                <a:lnTo>
                  <a:pt x="405383" y="810767"/>
                </a:lnTo>
                <a:lnTo>
                  <a:pt x="452662" y="808040"/>
                </a:lnTo>
                <a:lnTo>
                  <a:pt x="498339" y="800062"/>
                </a:lnTo>
                <a:lnTo>
                  <a:pt x="542108" y="787136"/>
                </a:lnTo>
                <a:lnTo>
                  <a:pt x="583667" y="769566"/>
                </a:lnTo>
                <a:lnTo>
                  <a:pt x="622711" y="747657"/>
                </a:lnTo>
                <a:lnTo>
                  <a:pt x="630935" y="741767"/>
                </a:lnTo>
                <a:lnTo>
                  <a:pt x="630935" y="493267"/>
                </a:lnTo>
                <a:lnTo>
                  <a:pt x="405383" y="493267"/>
                </a:lnTo>
                <a:lnTo>
                  <a:pt x="371185" y="486358"/>
                </a:lnTo>
                <a:lnTo>
                  <a:pt x="343249" y="467518"/>
                </a:lnTo>
                <a:lnTo>
                  <a:pt x="324409" y="439582"/>
                </a:lnTo>
                <a:lnTo>
                  <a:pt x="317500" y="405384"/>
                </a:lnTo>
                <a:lnTo>
                  <a:pt x="324409" y="371185"/>
                </a:lnTo>
                <a:lnTo>
                  <a:pt x="343249" y="343249"/>
                </a:lnTo>
                <a:lnTo>
                  <a:pt x="371185" y="324409"/>
                </a:lnTo>
                <a:lnTo>
                  <a:pt x="405383" y="317500"/>
                </a:lnTo>
                <a:lnTo>
                  <a:pt x="630935" y="317500"/>
                </a:lnTo>
                <a:lnTo>
                  <a:pt x="630935" y="69000"/>
                </a:lnTo>
                <a:lnTo>
                  <a:pt x="583667" y="41201"/>
                </a:lnTo>
                <a:lnTo>
                  <a:pt x="542108" y="23631"/>
                </a:lnTo>
                <a:lnTo>
                  <a:pt x="498339" y="10705"/>
                </a:lnTo>
                <a:lnTo>
                  <a:pt x="452662" y="2727"/>
                </a:lnTo>
                <a:lnTo>
                  <a:pt x="405383" y="0"/>
                </a:lnTo>
                <a:close/>
              </a:path>
              <a:path w="631190" h="810894">
                <a:moveTo>
                  <a:pt x="630935" y="317500"/>
                </a:moveTo>
                <a:lnTo>
                  <a:pt x="405383" y="317500"/>
                </a:lnTo>
                <a:lnTo>
                  <a:pt x="439582" y="324409"/>
                </a:lnTo>
                <a:lnTo>
                  <a:pt x="467518" y="343249"/>
                </a:lnTo>
                <a:lnTo>
                  <a:pt x="486358" y="371185"/>
                </a:lnTo>
                <a:lnTo>
                  <a:pt x="493267" y="405384"/>
                </a:lnTo>
                <a:lnTo>
                  <a:pt x="486358" y="439582"/>
                </a:lnTo>
                <a:lnTo>
                  <a:pt x="467518" y="467518"/>
                </a:lnTo>
                <a:lnTo>
                  <a:pt x="439582" y="486358"/>
                </a:lnTo>
                <a:lnTo>
                  <a:pt x="405383" y="493267"/>
                </a:lnTo>
                <a:lnTo>
                  <a:pt x="630935" y="493267"/>
                </a:lnTo>
                <a:lnTo>
                  <a:pt x="630935" y="317500"/>
                </a:lnTo>
                <a:close/>
              </a:path>
            </a:pathLst>
          </a:custGeom>
          <a:solidFill>
            <a:srgbClr val="BACD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8871" y="0"/>
            <a:ext cx="585470" cy="411480"/>
          </a:xfrm>
          <a:custGeom>
            <a:avLst/>
            <a:gdLst/>
            <a:ahLst/>
            <a:cxnLst/>
            <a:rect l="l" t="t" r="r" b="b"/>
            <a:pathLst>
              <a:path w="585470" h="411480">
                <a:moveTo>
                  <a:pt x="559138" y="0"/>
                </a:moveTo>
                <a:lnTo>
                  <a:pt x="26077" y="0"/>
                </a:lnTo>
                <a:lnTo>
                  <a:pt x="14916" y="26407"/>
                </a:lnTo>
                <a:lnTo>
                  <a:pt x="3829" y="71423"/>
                </a:lnTo>
                <a:lnTo>
                  <a:pt x="0" y="118871"/>
                </a:lnTo>
                <a:lnTo>
                  <a:pt x="3829" y="166320"/>
                </a:lnTo>
                <a:lnTo>
                  <a:pt x="14916" y="211336"/>
                </a:lnTo>
                <a:lnTo>
                  <a:pt x="32659" y="253316"/>
                </a:lnTo>
                <a:lnTo>
                  <a:pt x="56455" y="291656"/>
                </a:lnTo>
                <a:lnTo>
                  <a:pt x="85701" y="325754"/>
                </a:lnTo>
                <a:lnTo>
                  <a:pt x="119795" y="355006"/>
                </a:lnTo>
                <a:lnTo>
                  <a:pt x="158135" y="378808"/>
                </a:lnTo>
                <a:lnTo>
                  <a:pt x="200119" y="396556"/>
                </a:lnTo>
                <a:lnTo>
                  <a:pt x="245144" y="407648"/>
                </a:lnTo>
                <a:lnTo>
                  <a:pt x="292608" y="411479"/>
                </a:lnTo>
                <a:lnTo>
                  <a:pt x="340071" y="407648"/>
                </a:lnTo>
                <a:lnTo>
                  <a:pt x="385096" y="396556"/>
                </a:lnTo>
                <a:lnTo>
                  <a:pt x="427080" y="378808"/>
                </a:lnTo>
                <a:lnTo>
                  <a:pt x="465420" y="355006"/>
                </a:lnTo>
                <a:lnTo>
                  <a:pt x="499514" y="325754"/>
                </a:lnTo>
                <a:lnTo>
                  <a:pt x="528760" y="291656"/>
                </a:lnTo>
                <a:lnTo>
                  <a:pt x="552556" y="253316"/>
                </a:lnTo>
                <a:lnTo>
                  <a:pt x="570299" y="211336"/>
                </a:lnTo>
                <a:lnTo>
                  <a:pt x="581386" y="166320"/>
                </a:lnTo>
                <a:lnTo>
                  <a:pt x="585216" y="118871"/>
                </a:lnTo>
                <a:lnTo>
                  <a:pt x="581386" y="71423"/>
                </a:lnTo>
                <a:lnTo>
                  <a:pt x="570299" y="26407"/>
                </a:lnTo>
                <a:lnTo>
                  <a:pt x="559138" y="0"/>
                </a:lnTo>
                <a:close/>
              </a:path>
            </a:pathLst>
          </a:custGeom>
          <a:solidFill>
            <a:srgbClr val="E8004B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9808" y="4693920"/>
            <a:ext cx="344805" cy="347980"/>
          </a:xfrm>
          <a:custGeom>
            <a:avLst/>
            <a:gdLst/>
            <a:ahLst/>
            <a:cxnLst/>
            <a:rect l="l" t="t" r="r" b="b"/>
            <a:pathLst>
              <a:path w="344805" h="347979">
                <a:moveTo>
                  <a:pt x="172211" y="0"/>
                </a:moveTo>
                <a:lnTo>
                  <a:pt x="126431" y="6206"/>
                </a:lnTo>
                <a:lnTo>
                  <a:pt x="85293" y="23720"/>
                </a:lnTo>
                <a:lnTo>
                  <a:pt x="50439" y="50887"/>
                </a:lnTo>
                <a:lnTo>
                  <a:pt x="23511" y="86049"/>
                </a:lnTo>
                <a:lnTo>
                  <a:pt x="6151" y="127551"/>
                </a:lnTo>
                <a:lnTo>
                  <a:pt x="0" y="173735"/>
                </a:lnTo>
                <a:lnTo>
                  <a:pt x="6151" y="219920"/>
                </a:lnTo>
                <a:lnTo>
                  <a:pt x="23511" y="261422"/>
                </a:lnTo>
                <a:lnTo>
                  <a:pt x="50439" y="296584"/>
                </a:lnTo>
                <a:lnTo>
                  <a:pt x="85293" y="323751"/>
                </a:lnTo>
                <a:lnTo>
                  <a:pt x="126431" y="341265"/>
                </a:lnTo>
                <a:lnTo>
                  <a:pt x="172211" y="347471"/>
                </a:lnTo>
                <a:lnTo>
                  <a:pt x="217992" y="341265"/>
                </a:lnTo>
                <a:lnTo>
                  <a:pt x="259130" y="323751"/>
                </a:lnTo>
                <a:lnTo>
                  <a:pt x="293984" y="296584"/>
                </a:lnTo>
                <a:lnTo>
                  <a:pt x="320912" y="261422"/>
                </a:lnTo>
                <a:lnTo>
                  <a:pt x="328957" y="242188"/>
                </a:lnTo>
                <a:lnTo>
                  <a:pt x="172211" y="242188"/>
                </a:lnTo>
                <a:lnTo>
                  <a:pt x="146157" y="236809"/>
                </a:lnTo>
                <a:lnTo>
                  <a:pt x="124883" y="222140"/>
                </a:lnTo>
                <a:lnTo>
                  <a:pt x="110541" y="200381"/>
                </a:lnTo>
                <a:lnTo>
                  <a:pt x="105282" y="173735"/>
                </a:lnTo>
                <a:lnTo>
                  <a:pt x="110541" y="147090"/>
                </a:lnTo>
                <a:lnTo>
                  <a:pt x="124883" y="125331"/>
                </a:lnTo>
                <a:lnTo>
                  <a:pt x="146157" y="110662"/>
                </a:lnTo>
                <a:lnTo>
                  <a:pt x="172211" y="105282"/>
                </a:lnTo>
                <a:lnTo>
                  <a:pt x="328957" y="105282"/>
                </a:lnTo>
                <a:lnTo>
                  <a:pt x="320912" y="86049"/>
                </a:lnTo>
                <a:lnTo>
                  <a:pt x="293984" y="50887"/>
                </a:lnTo>
                <a:lnTo>
                  <a:pt x="259130" y="23720"/>
                </a:lnTo>
                <a:lnTo>
                  <a:pt x="217992" y="6206"/>
                </a:lnTo>
                <a:lnTo>
                  <a:pt x="172211" y="0"/>
                </a:lnTo>
                <a:close/>
              </a:path>
              <a:path w="344805" h="347979">
                <a:moveTo>
                  <a:pt x="328957" y="105282"/>
                </a:moveTo>
                <a:lnTo>
                  <a:pt x="172211" y="105282"/>
                </a:lnTo>
                <a:lnTo>
                  <a:pt x="198266" y="110662"/>
                </a:lnTo>
                <a:lnTo>
                  <a:pt x="219540" y="125331"/>
                </a:lnTo>
                <a:lnTo>
                  <a:pt x="233882" y="147090"/>
                </a:lnTo>
                <a:lnTo>
                  <a:pt x="239141" y="173735"/>
                </a:lnTo>
                <a:lnTo>
                  <a:pt x="233882" y="200381"/>
                </a:lnTo>
                <a:lnTo>
                  <a:pt x="219540" y="222140"/>
                </a:lnTo>
                <a:lnTo>
                  <a:pt x="198266" y="236809"/>
                </a:lnTo>
                <a:lnTo>
                  <a:pt x="172211" y="242188"/>
                </a:lnTo>
                <a:lnTo>
                  <a:pt x="328957" y="242188"/>
                </a:lnTo>
                <a:lnTo>
                  <a:pt x="338272" y="219920"/>
                </a:lnTo>
                <a:lnTo>
                  <a:pt x="344423" y="173735"/>
                </a:lnTo>
                <a:lnTo>
                  <a:pt x="338272" y="127551"/>
                </a:lnTo>
                <a:lnTo>
                  <a:pt x="328957" y="105282"/>
                </a:lnTo>
                <a:close/>
              </a:path>
            </a:pathLst>
          </a:custGeom>
          <a:solidFill>
            <a:srgbClr val="64BA47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258055"/>
            <a:ext cx="554990" cy="664845"/>
          </a:xfrm>
          <a:custGeom>
            <a:avLst/>
            <a:gdLst/>
            <a:ahLst/>
            <a:cxnLst/>
            <a:rect l="l" t="t" r="r" b="b"/>
            <a:pathLst>
              <a:path w="554990" h="664845">
                <a:moveTo>
                  <a:pt x="224027" y="0"/>
                </a:moveTo>
                <a:lnTo>
                  <a:pt x="175157" y="3602"/>
                </a:lnTo>
                <a:lnTo>
                  <a:pt x="128514" y="14066"/>
                </a:lnTo>
                <a:lnTo>
                  <a:pt x="84608" y="30878"/>
                </a:lnTo>
                <a:lnTo>
                  <a:pt x="43953" y="53523"/>
                </a:lnTo>
                <a:lnTo>
                  <a:pt x="7058" y="81489"/>
                </a:lnTo>
                <a:lnTo>
                  <a:pt x="0" y="88580"/>
                </a:lnTo>
                <a:lnTo>
                  <a:pt x="0" y="575883"/>
                </a:lnTo>
                <a:lnTo>
                  <a:pt x="43953" y="610940"/>
                </a:lnTo>
                <a:lnTo>
                  <a:pt x="84608" y="633585"/>
                </a:lnTo>
                <a:lnTo>
                  <a:pt x="128514" y="650397"/>
                </a:lnTo>
                <a:lnTo>
                  <a:pt x="175157" y="660861"/>
                </a:lnTo>
                <a:lnTo>
                  <a:pt x="224027" y="664464"/>
                </a:lnTo>
                <a:lnTo>
                  <a:pt x="272895" y="660861"/>
                </a:lnTo>
                <a:lnTo>
                  <a:pt x="319537" y="650397"/>
                </a:lnTo>
                <a:lnTo>
                  <a:pt x="363442" y="633585"/>
                </a:lnTo>
                <a:lnTo>
                  <a:pt x="404098" y="610940"/>
                </a:lnTo>
                <a:lnTo>
                  <a:pt x="440993" y="582974"/>
                </a:lnTo>
                <a:lnTo>
                  <a:pt x="473615" y="550201"/>
                </a:lnTo>
                <a:lnTo>
                  <a:pt x="501454" y="513137"/>
                </a:lnTo>
                <a:lnTo>
                  <a:pt x="523997" y="472293"/>
                </a:lnTo>
                <a:lnTo>
                  <a:pt x="540732" y="428186"/>
                </a:lnTo>
                <a:lnTo>
                  <a:pt x="551149" y="381327"/>
                </a:lnTo>
                <a:lnTo>
                  <a:pt x="554735" y="332232"/>
                </a:lnTo>
                <a:lnTo>
                  <a:pt x="551149" y="283136"/>
                </a:lnTo>
                <a:lnTo>
                  <a:pt x="540732" y="236277"/>
                </a:lnTo>
                <a:lnTo>
                  <a:pt x="523997" y="192170"/>
                </a:lnTo>
                <a:lnTo>
                  <a:pt x="501454" y="151326"/>
                </a:lnTo>
                <a:lnTo>
                  <a:pt x="473615" y="114262"/>
                </a:lnTo>
                <a:lnTo>
                  <a:pt x="440993" y="81489"/>
                </a:lnTo>
                <a:lnTo>
                  <a:pt x="404098" y="53523"/>
                </a:lnTo>
                <a:lnTo>
                  <a:pt x="363442" y="30878"/>
                </a:lnTo>
                <a:lnTo>
                  <a:pt x="319537" y="14066"/>
                </a:lnTo>
                <a:lnTo>
                  <a:pt x="272895" y="3602"/>
                </a:lnTo>
                <a:lnTo>
                  <a:pt x="224027" y="0"/>
                </a:lnTo>
                <a:close/>
              </a:path>
            </a:pathLst>
          </a:custGeom>
          <a:solidFill>
            <a:srgbClr val="F8BA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453406"/>
            <a:ext cx="189230" cy="487680"/>
          </a:xfrm>
          <a:custGeom>
            <a:avLst/>
            <a:gdLst/>
            <a:ahLst/>
            <a:cxnLst/>
            <a:rect l="l" t="t" r="r" b="b"/>
            <a:pathLst>
              <a:path w="189230" h="487679">
                <a:moveTo>
                  <a:pt x="0" y="0"/>
                </a:moveTo>
                <a:lnTo>
                  <a:pt x="0" y="487635"/>
                </a:lnTo>
                <a:lnTo>
                  <a:pt x="24265" y="480972"/>
                </a:lnTo>
                <a:lnTo>
                  <a:pt x="63676" y="462257"/>
                </a:lnTo>
                <a:lnTo>
                  <a:pt x="98985" y="437296"/>
                </a:lnTo>
                <a:lnTo>
                  <a:pt x="129476" y="406804"/>
                </a:lnTo>
                <a:lnTo>
                  <a:pt x="154435" y="371495"/>
                </a:lnTo>
                <a:lnTo>
                  <a:pt x="173147" y="332084"/>
                </a:lnTo>
                <a:lnTo>
                  <a:pt x="184899" y="289286"/>
                </a:lnTo>
                <a:lnTo>
                  <a:pt x="188975" y="243817"/>
                </a:lnTo>
                <a:lnTo>
                  <a:pt x="184899" y="198348"/>
                </a:lnTo>
                <a:lnTo>
                  <a:pt x="173147" y="155551"/>
                </a:lnTo>
                <a:lnTo>
                  <a:pt x="154435" y="116140"/>
                </a:lnTo>
                <a:lnTo>
                  <a:pt x="129476" y="80831"/>
                </a:lnTo>
                <a:lnTo>
                  <a:pt x="98985" y="50338"/>
                </a:lnTo>
                <a:lnTo>
                  <a:pt x="63676" y="25377"/>
                </a:lnTo>
                <a:lnTo>
                  <a:pt x="24265" y="6663"/>
                </a:lnTo>
                <a:lnTo>
                  <a:pt x="0" y="0"/>
                </a:lnTo>
                <a:close/>
              </a:path>
            </a:pathLst>
          </a:custGeom>
          <a:solidFill>
            <a:srgbClr val="BACD00">
              <a:alpha val="8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140708"/>
            <a:ext cx="675640" cy="902335"/>
          </a:xfrm>
          <a:custGeom>
            <a:avLst/>
            <a:gdLst/>
            <a:ahLst/>
            <a:cxnLst/>
            <a:rect l="l" t="t" r="r" b="b"/>
            <a:pathLst>
              <a:path w="675640" h="902335">
                <a:moveTo>
                  <a:pt x="675131" y="451103"/>
                </a:moveTo>
                <a:lnTo>
                  <a:pt x="672493" y="500256"/>
                </a:lnTo>
                <a:lnTo>
                  <a:pt x="664761" y="547875"/>
                </a:lnTo>
                <a:lnTo>
                  <a:pt x="652211" y="593687"/>
                </a:lnTo>
                <a:lnTo>
                  <a:pt x="635116" y="637414"/>
                </a:lnTo>
                <a:lnTo>
                  <a:pt x="613750" y="678783"/>
                </a:lnTo>
                <a:lnTo>
                  <a:pt x="588388" y="717519"/>
                </a:lnTo>
                <a:lnTo>
                  <a:pt x="559304" y="753345"/>
                </a:lnTo>
                <a:lnTo>
                  <a:pt x="526773" y="785987"/>
                </a:lnTo>
                <a:lnTo>
                  <a:pt x="491067" y="815170"/>
                </a:lnTo>
                <a:lnTo>
                  <a:pt x="452463" y="840618"/>
                </a:lnTo>
                <a:lnTo>
                  <a:pt x="411233" y="862056"/>
                </a:lnTo>
                <a:lnTo>
                  <a:pt x="367653" y="879210"/>
                </a:lnTo>
                <a:lnTo>
                  <a:pt x="321997" y="891803"/>
                </a:lnTo>
                <a:lnTo>
                  <a:pt x="274538" y="899560"/>
                </a:lnTo>
                <a:lnTo>
                  <a:pt x="225551" y="902207"/>
                </a:lnTo>
                <a:lnTo>
                  <a:pt x="176564" y="899560"/>
                </a:lnTo>
                <a:lnTo>
                  <a:pt x="129105" y="891803"/>
                </a:lnTo>
                <a:lnTo>
                  <a:pt x="83448" y="879210"/>
                </a:lnTo>
                <a:lnTo>
                  <a:pt x="39868" y="862056"/>
                </a:lnTo>
                <a:lnTo>
                  <a:pt x="0" y="841326"/>
                </a:lnTo>
              </a:path>
              <a:path w="675640" h="902335">
                <a:moveTo>
                  <a:pt x="0" y="60881"/>
                </a:moveTo>
                <a:lnTo>
                  <a:pt x="39868" y="40151"/>
                </a:lnTo>
                <a:lnTo>
                  <a:pt x="83448" y="22997"/>
                </a:lnTo>
                <a:lnTo>
                  <a:pt x="129105" y="10404"/>
                </a:lnTo>
                <a:lnTo>
                  <a:pt x="176564" y="2647"/>
                </a:lnTo>
                <a:lnTo>
                  <a:pt x="225551" y="0"/>
                </a:lnTo>
                <a:lnTo>
                  <a:pt x="274538" y="2647"/>
                </a:lnTo>
                <a:lnTo>
                  <a:pt x="321997" y="10404"/>
                </a:lnTo>
                <a:lnTo>
                  <a:pt x="367653" y="22997"/>
                </a:lnTo>
                <a:lnTo>
                  <a:pt x="411233" y="40151"/>
                </a:lnTo>
                <a:lnTo>
                  <a:pt x="452463" y="61589"/>
                </a:lnTo>
                <a:lnTo>
                  <a:pt x="491067" y="87037"/>
                </a:lnTo>
                <a:lnTo>
                  <a:pt x="526773" y="116220"/>
                </a:lnTo>
                <a:lnTo>
                  <a:pt x="559304" y="148862"/>
                </a:lnTo>
                <a:lnTo>
                  <a:pt x="588388" y="184688"/>
                </a:lnTo>
                <a:lnTo>
                  <a:pt x="613750" y="223424"/>
                </a:lnTo>
                <a:lnTo>
                  <a:pt x="635116" y="264793"/>
                </a:lnTo>
                <a:lnTo>
                  <a:pt x="652211" y="308520"/>
                </a:lnTo>
                <a:lnTo>
                  <a:pt x="664761" y="354332"/>
                </a:lnTo>
                <a:lnTo>
                  <a:pt x="672493" y="401951"/>
                </a:lnTo>
                <a:lnTo>
                  <a:pt x="675131" y="451103"/>
                </a:lnTo>
              </a:path>
            </a:pathLst>
          </a:custGeom>
          <a:ln w="9144">
            <a:solidFill>
              <a:srgbClr val="F8BA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02040" y="1100327"/>
            <a:ext cx="332740" cy="332740"/>
          </a:xfrm>
          <a:custGeom>
            <a:avLst/>
            <a:gdLst/>
            <a:ahLst/>
            <a:cxnLst/>
            <a:rect l="l" t="t" r="r" b="b"/>
            <a:pathLst>
              <a:path w="332740" h="332740">
                <a:moveTo>
                  <a:pt x="166115" y="0"/>
                </a:moveTo>
                <a:lnTo>
                  <a:pt x="121972" y="5937"/>
                </a:lnTo>
                <a:lnTo>
                  <a:pt x="82296" y="22690"/>
                </a:lnTo>
                <a:lnTo>
                  <a:pt x="48672" y="48672"/>
                </a:lnTo>
                <a:lnTo>
                  <a:pt x="22690" y="82296"/>
                </a:lnTo>
                <a:lnTo>
                  <a:pt x="5937" y="121972"/>
                </a:lnTo>
                <a:lnTo>
                  <a:pt x="0" y="166116"/>
                </a:lnTo>
                <a:lnTo>
                  <a:pt x="5937" y="210259"/>
                </a:lnTo>
                <a:lnTo>
                  <a:pt x="22690" y="249936"/>
                </a:lnTo>
                <a:lnTo>
                  <a:pt x="48672" y="283559"/>
                </a:lnTo>
                <a:lnTo>
                  <a:pt x="82296" y="309541"/>
                </a:lnTo>
                <a:lnTo>
                  <a:pt x="121972" y="326294"/>
                </a:lnTo>
                <a:lnTo>
                  <a:pt x="166115" y="332232"/>
                </a:lnTo>
                <a:lnTo>
                  <a:pt x="210259" y="326294"/>
                </a:lnTo>
                <a:lnTo>
                  <a:pt x="249935" y="309541"/>
                </a:lnTo>
                <a:lnTo>
                  <a:pt x="283559" y="283559"/>
                </a:lnTo>
                <a:lnTo>
                  <a:pt x="309541" y="249936"/>
                </a:lnTo>
                <a:lnTo>
                  <a:pt x="326294" y="210259"/>
                </a:lnTo>
                <a:lnTo>
                  <a:pt x="332231" y="166116"/>
                </a:lnTo>
                <a:lnTo>
                  <a:pt x="326294" y="121972"/>
                </a:lnTo>
                <a:lnTo>
                  <a:pt x="309541" y="82295"/>
                </a:lnTo>
                <a:lnTo>
                  <a:pt x="283559" y="48672"/>
                </a:lnTo>
                <a:lnTo>
                  <a:pt x="249935" y="22690"/>
                </a:lnTo>
                <a:lnTo>
                  <a:pt x="210259" y="5937"/>
                </a:lnTo>
                <a:lnTo>
                  <a:pt x="166115" y="0"/>
                </a:lnTo>
                <a:close/>
              </a:path>
            </a:pathLst>
          </a:custGeom>
          <a:solidFill>
            <a:srgbClr val="00D1C5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33854" y="1618945"/>
            <a:ext cx="240538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5560"/>
                </a:solidFill>
                <a:latin typeface="Trebuchet MS"/>
                <a:cs typeface="Trebuchet MS"/>
              </a:rPr>
              <a:t>Pengembangan</a:t>
            </a:r>
            <a:r>
              <a:rPr sz="1800" b="1" spc="-30" dirty="0">
                <a:solidFill>
                  <a:srgbClr val="005560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005560"/>
                </a:solidFill>
                <a:latin typeface="Trebuchet MS"/>
                <a:cs typeface="Trebuchet MS"/>
              </a:rPr>
              <a:t>materi </a:t>
            </a:r>
            <a:r>
              <a:rPr sz="1800" b="1" dirty="0">
                <a:solidFill>
                  <a:srgbClr val="005560"/>
                </a:solidFill>
                <a:latin typeface="Trebuchet MS"/>
                <a:cs typeface="Trebuchet MS"/>
              </a:rPr>
              <a:t>dibagi</a:t>
            </a:r>
            <a:r>
              <a:rPr sz="1800" b="1" spc="-15" dirty="0">
                <a:solidFill>
                  <a:srgbClr val="005560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005560"/>
                </a:solidFill>
                <a:latin typeface="Trebuchet MS"/>
                <a:cs typeface="Trebuchet MS"/>
              </a:rPr>
              <a:t>menjadi </a:t>
            </a:r>
            <a:r>
              <a:rPr sz="1800" b="1" dirty="0">
                <a:solidFill>
                  <a:srgbClr val="005560"/>
                </a:solidFill>
                <a:latin typeface="Trebuchet MS"/>
                <a:cs typeface="Trebuchet MS"/>
              </a:rPr>
              <a:t>beberapa</a:t>
            </a:r>
            <a:r>
              <a:rPr sz="1800" b="1" spc="15" dirty="0">
                <a:solidFill>
                  <a:srgbClr val="005560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005560"/>
                </a:solidFill>
                <a:latin typeface="Trebuchet MS"/>
                <a:cs typeface="Trebuchet MS"/>
              </a:rPr>
              <a:t>konsep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553711" y="829055"/>
            <a:ext cx="1508760" cy="744220"/>
          </a:xfrm>
          <a:prstGeom prst="rect">
            <a:avLst/>
          </a:prstGeom>
          <a:solidFill>
            <a:srgbClr val="FFDD41"/>
          </a:solidFill>
          <a:ln w="24383">
            <a:solidFill>
              <a:srgbClr val="22272C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230504" marR="128905">
              <a:lnSpc>
                <a:spcPct val="100000"/>
              </a:lnSpc>
              <a:spcBef>
                <a:spcPts val="955"/>
              </a:spcBef>
            </a:pPr>
            <a:r>
              <a:rPr sz="2000" spc="-10" dirty="0">
                <a:solidFill>
                  <a:srgbClr val="22272C"/>
                </a:solidFill>
                <a:latin typeface="Arial MT"/>
                <a:cs typeface="Arial MT"/>
              </a:rPr>
              <a:t>Tataboga/ kuliner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17920" y="954023"/>
            <a:ext cx="1079500" cy="609600"/>
          </a:xfrm>
          <a:prstGeom prst="rect">
            <a:avLst/>
          </a:prstGeom>
          <a:solidFill>
            <a:srgbClr val="FFDD41"/>
          </a:solidFill>
          <a:ln w="24384">
            <a:solidFill>
              <a:srgbClr val="22272C"/>
            </a:solidFill>
          </a:ln>
        </p:spPr>
        <p:txBody>
          <a:bodyPr vert="horz" wrap="square" lIns="0" tIns="12065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950"/>
              </a:spcBef>
            </a:pPr>
            <a:r>
              <a:rPr sz="2000" spc="-10" dirty="0">
                <a:solidFill>
                  <a:srgbClr val="22272C"/>
                </a:solidFill>
                <a:latin typeface="Arial MT"/>
                <a:cs typeface="Arial MT"/>
              </a:rPr>
              <a:t>Sejarah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53711" y="1667255"/>
            <a:ext cx="1655445" cy="609600"/>
          </a:xfrm>
          <a:prstGeom prst="rect">
            <a:avLst/>
          </a:prstGeom>
          <a:solidFill>
            <a:srgbClr val="FFDD41"/>
          </a:solidFill>
          <a:ln w="24383">
            <a:solidFill>
              <a:srgbClr val="22272C"/>
            </a:solidFill>
          </a:ln>
        </p:spPr>
        <p:txBody>
          <a:bodyPr vert="horz" wrap="square" lIns="0" tIns="120650" rIns="0" bIns="0" rtlCol="0">
            <a:spAutoFit/>
          </a:bodyPr>
          <a:lstStyle/>
          <a:p>
            <a:pPr marL="365125">
              <a:lnSpc>
                <a:spcPct val="100000"/>
              </a:lnSpc>
              <a:spcBef>
                <a:spcPts val="950"/>
              </a:spcBef>
            </a:pPr>
            <a:r>
              <a:rPr sz="2000" dirty="0">
                <a:solidFill>
                  <a:srgbClr val="22272C"/>
                </a:solidFill>
                <a:latin typeface="Arial MT"/>
                <a:cs typeface="Arial MT"/>
              </a:rPr>
              <a:t>Seni</a:t>
            </a:r>
            <a:r>
              <a:rPr sz="2000" spc="-45" dirty="0">
                <a:solidFill>
                  <a:srgbClr val="22272C"/>
                </a:solidFill>
                <a:latin typeface="Arial MT"/>
                <a:cs typeface="Arial MT"/>
              </a:rPr>
              <a:t> </a:t>
            </a:r>
            <a:r>
              <a:rPr sz="2000" spc="-20" dirty="0">
                <a:solidFill>
                  <a:srgbClr val="22272C"/>
                </a:solidFill>
                <a:latin typeface="Arial MT"/>
                <a:cs typeface="Arial MT"/>
              </a:rPr>
              <a:t>tari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300215" y="1655063"/>
            <a:ext cx="1042035" cy="633730"/>
            <a:chOff x="6300215" y="1655063"/>
            <a:chExt cx="1042035" cy="633730"/>
          </a:xfrm>
        </p:grpSpPr>
        <p:sp>
          <p:nvSpPr>
            <p:cNvPr id="24" name="object 24"/>
            <p:cNvSpPr/>
            <p:nvPr/>
          </p:nvSpPr>
          <p:spPr>
            <a:xfrm>
              <a:off x="6312407" y="1667255"/>
              <a:ext cx="1017905" cy="609600"/>
            </a:xfrm>
            <a:custGeom>
              <a:avLst/>
              <a:gdLst/>
              <a:ahLst/>
              <a:cxnLst/>
              <a:rect l="l" t="t" r="r" b="b"/>
              <a:pathLst>
                <a:path w="1017904" h="609600">
                  <a:moveTo>
                    <a:pt x="1017524" y="0"/>
                  </a:moveTo>
                  <a:lnTo>
                    <a:pt x="0" y="0"/>
                  </a:lnTo>
                  <a:lnTo>
                    <a:pt x="0" y="609219"/>
                  </a:lnTo>
                  <a:lnTo>
                    <a:pt x="1017524" y="609219"/>
                  </a:lnTo>
                  <a:lnTo>
                    <a:pt x="1017524" y="0"/>
                  </a:lnTo>
                  <a:close/>
                </a:path>
              </a:pathLst>
            </a:custGeom>
            <a:solidFill>
              <a:srgbClr val="FFD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312407" y="1667255"/>
              <a:ext cx="1017905" cy="609600"/>
            </a:xfrm>
            <a:custGeom>
              <a:avLst/>
              <a:gdLst/>
              <a:ahLst/>
              <a:cxnLst/>
              <a:rect l="l" t="t" r="r" b="b"/>
              <a:pathLst>
                <a:path w="1017904" h="609600">
                  <a:moveTo>
                    <a:pt x="0" y="609219"/>
                  </a:moveTo>
                  <a:lnTo>
                    <a:pt x="1017524" y="609219"/>
                  </a:lnTo>
                  <a:lnTo>
                    <a:pt x="1017524" y="0"/>
                  </a:lnTo>
                  <a:lnTo>
                    <a:pt x="0" y="0"/>
                  </a:lnTo>
                  <a:lnTo>
                    <a:pt x="0" y="609219"/>
                  </a:lnTo>
                  <a:close/>
                </a:path>
              </a:pathLst>
            </a:custGeom>
            <a:ln w="24383">
              <a:solidFill>
                <a:srgbClr val="2227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312408" y="1667255"/>
            <a:ext cx="1017905" cy="282575"/>
          </a:xfrm>
          <a:prstGeom prst="rect">
            <a:avLst/>
          </a:prstGeom>
          <a:solidFill>
            <a:srgbClr val="FFDD41"/>
          </a:solidFill>
        </p:spPr>
        <p:txBody>
          <a:bodyPr vert="horz" wrap="square" lIns="0" tIns="0" rIns="0" bIns="0" rtlCol="0">
            <a:spAutoFit/>
          </a:bodyPr>
          <a:lstStyle/>
          <a:p>
            <a:pPr marL="254635">
              <a:lnSpc>
                <a:spcPts val="2225"/>
              </a:lnSpc>
            </a:pPr>
            <a:r>
              <a:rPr sz="2000" spc="-20" dirty="0">
                <a:solidFill>
                  <a:srgbClr val="22272C"/>
                </a:solidFill>
                <a:latin typeface="Arial MT"/>
                <a:cs typeface="Arial MT"/>
              </a:rPr>
              <a:t>Seni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12408" y="1949777"/>
            <a:ext cx="1017905" cy="327025"/>
          </a:xfrm>
          <a:prstGeom prst="rect">
            <a:avLst/>
          </a:prstGeom>
          <a:solidFill>
            <a:srgbClr val="FFDD41"/>
          </a:solidFill>
        </p:spPr>
        <p:txBody>
          <a:bodyPr vert="horz" wrap="square" lIns="0" tIns="0" rIns="0" bIns="0" rtlCol="0">
            <a:spAutoFit/>
          </a:bodyPr>
          <a:lstStyle/>
          <a:p>
            <a:pPr marL="254635">
              <a:lnSpc>
                <a:spcPts val="2150"/>
              </a:lnSpc>
            </a:pPr>
            <a:r>
              <a:rPr sz="2000" spc="-20" dirty="0">
                <a:solidFill>
                  <a:srgbClr val="22272C"/>
                </a:solidFill>
                <a:latin typeface="Arial MT"/>
                <a:cs typeface="Arial MT"/>
              </a:rPr>
              <a:t>rupa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66944" y="2377439"/>
            <a:ext cx="1353820" cy="579120"/>
          </a:xfrm>
          <a:prstGeom prst="rect">
            <a:avLst/>
          </a:prstGeom>
          <a:solidFill>
            <a:srgbClr val="FFDD41"/>
          </a:solidFill>
          <a:ln w="24384">
            <a:solidFill>
              <a:srgbClr val="22272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21640">
              <a:lnSpc>
                <a:spcPts val="2240"/>
              </a:lnSpc>
            </a:pPr>
            <a:r>
              <a:rPr sz="2000" spc="-20" dirty="0">
                <a:solidFill>
                  <a:srgbClr val="22272C"/>
                </a:solidFill>
                <a:latin typeface="Arial MT"/>
                <a:cs typeface="Arial MT"/>
              </a:rPr>
              <a:t>Seni</a:t>
            </a:r>
            <a:endParaRPr sz="2000">
              <a:latin typeface="Arial MT"/>
              <a:cs typeface="Arial MT"/>
            </a:endParaRPr>
          </a:p>
          <a:p>
            <a:pPr marL="342265">
              <a:lnSpc>
                <a:spcPts val="2245"/>
              </a:lnSpc>
            </a:pPr>
            <a:r>
              <a:rPr sz="2000" spc="-10" dirty="0">
                <a:solidFill>
                  <a:srgbClr val="22272C"/>
                </a:solidFill>
                <a:latin typeface="Arial MT"/>
                <a:cs typeface="Arial MT"/>
              </a:rPr>
              <a:t>musik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20567" y="3066288"/>
            <a:ext cx="1655445" cy="685800"/>
          </a:xfrm>
          <a:prstGeom prst="rect">
            <a:avLst/>
          </a:prstGeom>
          <a:solidFill>
            <a:srgbClr val="FFDD41"/>
          </a:solidFill>
          <a:ln w="24383">
            <a:solidFill>
              <a:srgbClr val="22272C"/>
            </a:solidFill>
          </a:ln>
        </p:spPr>
        <p:txBody>
          <a:bodyPr vert="horz" wrap="square" lIns="0" tIns="125095" rIns="0" bIns="0" rtlCol="0">
            <a:spAutoFit/>
          </a:bodyPr>
          <a:lstStyle/>
          <a:p>
            <a:pPr marL="219075">
              <a:lnSpc>
                <a:spcPct val="100000"/>
              </a:lnSpc>
              <a:spcBef>
                <a:spcPts val="985"/>
              </a:spcBef>
            </a:pPr>
            <a:r>
              <a:rPr sz="2400" spc="-10" dirty="0">
                <a:solidFill>
                  <a:srgbClr val="22272C"/>
                </a:solidFill>
                <a:latin typeface="Arial MT"/>
                <a:cs typeface="Arial MT"/>
              </a:rPr>
              <a:t>Prakarya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520695" y="3889247"/>
            <a:ext cx="1167765" cy="640080"/>
            <a:chOff x="2520695" y="3889247"/>
            <a:chExt cx="1167765" cy="640080"/>
          </a:xfrm>
        </p:grpSpPr>
        <p:sp>
          <p:nvSpPr>
            <p:cNvPr id="31" name="object 31"/>
            <p:cNvSpPr/>
            <p:nvPr/>
          </p:nvSpPr>
          <p:spPr>
            <a:xfrm>
              <a:off x="2532887" y="3901439"/>
              <a:ext cx="1143000" cy="615950"/>
            </a:xfrm>
            <a:custGeom>
              <a:avLst/>
              <a:gdLst/>
              <a:ahLst/>
              <a:cxnLst/>
              <a:rect l="l" t="t" r="r" b="b"/>
              <a:pathLst>
                <a:path w="1143000" h="615950">
                  <a:moveTo>
                    <a:pt x="1143000" y="0"/>
                  </a:moveTo>
                  <a:lnTo>
                    <a:pt x="0" y="0"/>
                  </a:lnTo>
                  <a:lnTo>
                    <a:pt x="0" y="615695"/>
                  </a:lnTo>
                  <a:lnTo>
                    <a:pt x="1143000" y="615695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FFD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532887" y="3901439"/>
              <a:ext cx="1143000" cy="615950"/>
            </a:xfrm>
            <a:custGeom>
              <a:avLst/>
              <a:gdLst/>
              <a:ahLst/>
              <a:cxnLst/>
              <a:rect l="l" t="t" r="r" b="b"/>
              <a:pathLst>
                <a:path w="1143000" h="615950">
                  <a:moveTo>
                    <a:pt x="0" y="615695"/>
                  </a:moveTo>
                  <a:lnTo>
                    <a:pt x="1143000" y="615695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615695"/>
                  </a:lnTo>
                  <a:close/>
                </a:path>
              </a:pathLst>
            </a:custGeom>
            <a:ln w="24384">
              <a:solidFill>
                <a:srgbClr val="2227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532888" y="3901439"/>
            <a:ext cx="1143000" cy="334645"/>
          </a:xfrm>
          <a:prstGeom prst="rect">
            <a:avLst/>
          </a:prstGeom>
          <a:solidFill>
            <a:srgbClr val="FFDD41"/>
          </a:solidFill>
        </p:spPr>
        <p:txBody>
          <a:bodyPr vert="horz" wrap="square" lIns="0" tIns="34925" rIns="0" bIns="0" rtlCol="0">
            <a:spAutoFit/>
          </a:bodyPr>
          <a:lstStyle/>
          <a:p>
            <a:pPr marL="138430">
              <a:lnSpc>
                <a:spcPts val="2355"/>
              </a:lnSpc>
              <a:spcBef>
                <a:spcPts val="275"/>
              </a:spcBef>
            </a:pPr>
            <a:r>
              <a:rPr sz="2000" spc="-10" dirty="0">
                <a:solidFill>
                  <a:srgbClr val="22272C"/>
                </a:solidFill>
                <a:latin typeface="Arial MT"/>
                <a:cs typeface="Arial MT"/>
              </a:rPr>
              <a:t>Bahasa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32888" y="4235458"/>
            <a:ext cx="1143000" cy="281940"/>
          </a:xfrm>
          <a:prstGeom prst="rect">
            <a:avLst/>
          </a:prstGeom>
          <a:solidFill>
            <a:srgbClr val="FFDD41"/>
          </a:solidFill>
        </p:spPr>
        <p:txBody>
          <a:bodyPr vert="horz" wrap="square" lIns="0" tIns="0" rIns="0" bIns="0" rtlCol="0">
            <a:spAutoFit/>
          </a:bodyPr>
          <a:lstStyle/>
          <a:p>
            <a:pPr marL="175260">
              <a:lnSpc>
                <a:spcPts val="2135"/>
              </a:lnSpc>
            </a:pPr>
            <a:r>
              <a:rPr sz="2000" spc="-10" dirty="0">
                <a:solidFill>
                  <a:srgbClr val="22272C"/>
                </a:solidFill>
                <a:latin typeface="Arial MT"/>
                <a:cs typeface="Arial MT"/>
              </a:rPr>
              <a:t>Daerah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837432" y="3889247"/>
            <a:ext cx="1164590" cy="640080"/>
            <a:chOff x="3837432" y="3889247"/>
            <a:chExt cx="1164590" cy="640080"/>
          </a:xfrm>
        </p:grpSpPr>
        <p:sp>
          <p:nvSpPr>
            <p:cNvPr id="36" name="object 36"/>
            <p:cNvSpPr/>
            <p:nvPr/>
          </p:nvSpPr>
          <p:spPr>
            <a:xfrm>
              <a:off x="3849624" y="3901439"/>
              <a:ext cx="1140460" cy="615950"/>
            </a:xfrm>
            <a:custGeom>
              <a:avLst/>
              <a:gdLst/>
              <a:ahLst/>
              <a:cxnLst/>
              <a:rect l="l" t="t" r="r" b="b"/>
              <a:pathLst>
                <a:path w="1140460" h="615950">
                  <a:moveTo>
                    <a:pt x="1139952" y="0"/>
                  </a:moveTo>
                  <a:lnTo>
                    <a:pt x="0" y="0"/>
                  </a:lnTo>
                  <a:lnTo>
                    <a:pt x="0" y="615695"/>
                  </a:lnTo>
                  <a:lnTo>
                    <a:pt x="1139952" y="615695"/>
                  </a:lnTo>
                  <a:lnTo>
                    <a:pt x="1139952" y="0"/>
                  </a:lnTo>
                  <a:close/>
                </a:path>
              </a:pathLst>
            </a:custGeom>
            <a:solidFill>
              <a:srgbClr val="FFD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849624" y="3901439"/>
              <a:ext cx="1140460" cy="615950"/>
            </a:xfrm>
            <a:custGeom>
              <a:avLst/>
              <a:gdLst/>
              <a:ahLst/>
              <a:cxnLst/>
              <a:rect l="l" t="t" r="r" b="b"/>
              <a:pathLst>
                <a:path w="1140460" h="615950">
                  <a:moveTo>
                    <a:pt x="0" y="615695"/>
                  </a:moveTo>
                  <a:lnTo>
                    <a:pt x="1139952" y="615695"/>
                  </a:lnTo>
                  <a:lnTo>
                    <a:pt x="1139952" y="0"/>
                  </a:lnTo>
                  <a:lnTo>
                    <a:pt x="0" y="0"/>
                  </a:lnTo>
                  <a:lnTo>
                    <a:pt x="0" y="615695"/>
                  </a:lnTo>
                  <a:close/>
                </a:path>
              </a:pathLst>
            </a:custGeom>
            <a:ln w="24384">
              <a:solidFill>
                <a:srgbClr val="2227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3849623" y="3901439"/>
            <a:ext cx="1140460" cy="334645"/>
          </a:xfrm>
          <a:prstGeom prst="rect">
            <a:avLst/>
          </a:prstGeom>
          <a:solidFill>
            <a:srgbClr val="FFDD41"/>
          </a:solidFill>
        </p:spPr>
        <p:txBody>
          <a:bodyPr vert="horz" wrap="square" lIns="0" tIns="34925" rIns="0" bIns="0" rtlCol="0">
            <a:spAutoFit/>
          </a:bodyPr>
          <a:lstStyle/>
          <a:p>
            <a:pPr marL="137795">
              <a:lnSpc>
                <a:spcPts val="2355"/>
              </a:lnSpc>
              <a:spcBef>
                <a:spcPts val="275"/>
              </a:spcBef>
            </a:pPr>
            <a:r>
              <a:rPr sz="2000" spc="-10" dirty="0">
                <a:solidFill>
                  <a:srgbClr val="22272C"/>
                </a:solidFill>
                <a:latin typeface="Arial MT"/>
                <a:cs typeface="Arial MT"/>
              </a:rPr>
              <a:t>Bahasa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49623" y="4235458"/>
            <a:ext cx="1140460" cy="281940"/>
          </a:xfrm>
          <a:prstGeom prst="rect">
            <a:avLst/>
          </a:prstGeom>
          <a:solidFill>
            <a:srgbClr val="FFDD41"/>
          </a:solidFill>
        </p:spPr>
        <p:txBody>
          <a:bodyPr vert="horz" wrap="square" lIns="0" tIns="0" rIns="0" bIns="0" rtlCol="0">
            <a:spAutoFit/>
          </a:bodyPr>
          <a:lstStyle/>
          <a:p>
            <a:pPr marL="195580">
              <a:lnSpc>
                <a:spcPts val="2135"/>
              </a:lnSpc>
            </a:pPr>
            <a:r>
              <a:rPr sz="2000" spc="-10" dirty="0">
                <a:solidFill>
                  <a:srgbClr val="22272C"/>
                </a:solidFill>
                <a:latin typeface="Arial MT"/>
                <a:cs typeface="Arial MT"/>
              </a:rPr>
              <a:t>Inggris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7311" y="810767"/>
            <a:ext cx="5392420" cy="597535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6921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45"/>
              </a:spcBef>
            </a:pPr>
            <a:r>
              <a:rPr sz="2800" b="1" dirty="0">
                <a:solidFill>
                  <a:srgbClr val="FBDFD2"/>
                </a:solidFill>
                <a:latin typeface="Trebuchet MS"/>
                <a:cs typeface="Trebuchet MS"/>
              </a:rPr>
              <a:t>Kurikulum</a:t>
            </a:r>
            <a:r>
              <a:rPr sz="2800" b="1" spc="-65" dirty="0">
                <a:solidFill>
                  <a:srgbClr val="FBDFD2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BDFD2"/>
                </a:solidFill>
                <a:latin typeface="Trebuchet MS"/>
                <a:cs typeface="Trebuchet MS"/>
              </a:rPr>
              <a:t>di</a:t>
            </a:r>
            <a:r>
              <a:rPr sz="2800" b="1" spc="-45" dirty="0">
                <a:solidFill>
                  <a:srgbClr val="FBDFD2"/>
                </a:solidFill>
                <a:latin typeface="Trebuchet MS"/>
                <a:cs typeface="Trebuchet MS"/>
              </a:rPr>
              <a:t> </a:t>
            </a:r>
            <a:r>
              <a:rPr sz="2800" b="1" spc="-10" dirty="0">
                <a:solidFill>
                  <a:srgbClr val="FBDFD2"/>
                </a:solidFill>
                <a:latin typeface="Trebuchet MS"/>
                <a:cs typeface="Trebuchet MS"/>
              </a:rPr>
              <a:t>Indonesia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77311" y="1642872"/>
            <a:ext cx="5392420" cy="3108960"/>
          </a:xfrm>
          <a:custGeom>
            <a:avLst/>
            <a:gdLst/>
            <a:ahLst/>
            <a:cxnLst/>
            <a:rect l="l" t="t" r="r" b="b"/>
            <a:pathLst>
              <a:path w="5392420" h="3108960">
                <a:moveTo>
                  <a:pt x="5391912" y="0"/>
                </a:moveTo>
                <a:lnTo>
                  <a:pt x="0" y="0"/>
                </a:lnTo>
                <a:lnTo>
                  <a:pt x="0" y="3108960"/>
                </a:lnTo>
                <a:lnTo>
                  <a:pt x="5391912" y="3108960"/>
                </a:lnTo>
                <a:lnTo>
                  <a:pt x="5391912" y="0"/>
                </a:lnTo>
                <a:close/>
              </a:path>
            </a:pathLst>
          </a:custGeom>
          <a:solidFill>
            <a:srgbClr val="FFFF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56305" y="1683257"/>
            <a:ext cx="5236845" cy="30219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2200"/>
              </a:lnSpc>
              <a:spcBef>
                <a:spcPts val="55"/>
              </a:spcBef>
            </a:pPr>
            <a:r>
              <a:rPr sz="1400" spc="-60" dirty="0">
                <a:latin typeface="Microsoft Sans Serif"/>
                <a:cs typeface="Microsoft Sans Serif"/>
              </a:rPr>
              <a:t>Undang-</a:t>
            </a:r>
            <a:r>
              <a:rPr sz="1400" dirty="0">
                <a:latin typeface="Microsoft Sans Serif"/>
                <a:cs typeface="Microsoft Sans Serif"/>
              </a:rPr>
              <a:t>undang</a:t>
            </a:r>
            <a:r>
              <a:rPr sz="1400" spc="26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No.</a:t>
            </a:r>
            <a:r>
              <a:rPr sz="1400" spc="245" dirty="0">
                <a:latin typeface="Microsoft Sans Serif"/>
                <a:cs typeface="Microsoft Sans Serif"/>
              </a:rPr>
              <a:t> </a:t>
            </a:r>
            <a:r>
              <a:rPr sz="1400" spc="60" dirty="0">
                <a:latin typeface="Microsoft Sans Serif"/>
                <a:cs typeface="Microsoft Sans Serif"/>
              </a:rPr>
              <a:t>20</a:t>
            </a:r>
            <a:r>
              <a:rPr sz="1400" spc="254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Tahun</a:t>
            </a:r>
            <a:r>
              <a:rPr sz="1400" spc="254" dirty="0">
                <a:latin typeface="Microsoft Sans Serif"/>
                <a:cs typeface="Microsoft Sans Serif"/>
              </a:rPr>
              <a:t> </a:t>
            </a:r>
            <a:r>
              <a:rPr sz="1400" spc="55" dirty="0">
                <a:latin typeface="Microsoft Sans Serif"/>
                <a:cs typeface="Microsoft Sans Serif"/>
              </a:rPr>
              <a:t>2003</a:t>
            </a:r>
            <a:r>
              <a:rPr sz="1400" spc="27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tentang</a:t>
            </a:r>
            <a:r>
              <a:rPr sz="1400" spc="26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Sistem</a:t>
            </a:r>
            <a:r>
              <a:rPr sz="1400" spc="24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Pendidikan </a:t>
            </a:r>
            <a:r>
              <a:rPr sz="1400" spc="-30" dirty="0">
                <a:latin typeface="Microsoft Sans Serif"/>
                <a:cs typeface="Microsoft Sans Serif"/>
              </a:rPr>
              <a:t>Nasional</a:t>
            </a:r>
            <a:r>
              <a:rPr sz="1400" spc="9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pada</a:t>
            </a:r>
            <a:r>
              <a:rPr sz="1400" spc="8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Bab</a:t>
            </a:r>
            <a:r>
              <a:rPr sz="1400" spc="9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X</a:t>
            </a:r>
            <a:r>
              <a:rPr sz="1400" spc="8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Tahoma"/>
                <a:cs typeface="Tahoma"/>
              </a:rPr>
              <a:t>pada</a:t>
            </a:r>
            <a:r>
              <a:rPr sz="1400" spc="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Pasal 37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Ayat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1,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kurikulum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pendidikan </a:t>
            </a:r>
            <a:r>
              <a:rPr sz="1400" dirty="0">
                <a:latin typeface="Tahoma"/>
                <a:cs typeface="Tahoma"/>
              </a:rPr>
              <a:t>dasar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dan</a:t>
            </a:r>
            <a:r>
              <a:rPr sz="1400" spc="-5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menengah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wajib </a:t>
            </a:r>
            <a:r>
              <a:rPr sz="1400" spc="-10" dirty="0">
                <a:latin typeface="Tahoma"/>
                <a:cs typeface="Tahoma"/>
              </a:rPr>
              <a:t>memuat: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ahoma"/>
              <a:cs typeface="Tahoma"/>
            </a:endParaRPr>
          </a:p>
          <a:p>
            <a:pPr marL="415290" indent="-403225">
              <a:lnSpc>
                <a:spcPct val="100000"/>
              </a:lnSpc>
              <a:buAutoNum type="arabicPeriod"/>
              <a:tabLst>
                <a:tab pos="415290" algn="l"/>
                <a:tab pos="415925" algn="l"/>
              </a:tabLst>
            </a:pPr>
            <a:r>
              <a:rPr sz="1400" dirty="0">
                <a:latin typeface="Tahoma"/>
                <a:cs typeface="Tahoma"/>
              </a:rPr>
              <a:t>Pendidikan</a:t>
            </a:r>
            <a:r>
              <a:rPr sz="1400" spc="-50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Agama</a:t>
            </a:r>
            <a:endParaRPr sz="1400">
              <a:latin typeface="Tahoma"/>
              <a:cs typeface="Tahoma"/>
            </a:endParaRPr>
          </a:p>
          <a:p>
            <a:pPr marL="415290" indent="-403225">
              <a:lnSpc>
                <a:spcPct val="100000"/>
              </a:lnSpc>
              <a:buAutoNum type="arabicPeriod"/>
              <a:tabLst>
                <a:tab pos="415290" algn="l"/>
                <a:tab pos="415925" algn="l"/>
              </a:tabLst>
            </a:pPr>
            <a:r>
              <a:rPr sz="1400" dirty="0">
                <a:latin typeface="Tahoma"/>
                <a:cs typeface="Tahoma"/>
              </a:rPr>
              <a:t>Pendidikan</a:t>
            </a:r>
            <a:r>
              <a:rPr sz="1400" spc="-5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Kewarganegaraan</a:t>
            </a:r>
            <a:endParaRPr sz="1400">
              <a:latin typeface="Tahoma"/>
              <a:cs typeface="Tahoma"/>
            </a:endParaRPr>
          </a:p>
          <a:p>
            <a:pPr marL="415290" indent="-403225">
              <a:lnSpc>
                <a:spcPct val="100000"/>
              </a:lnSpc>
              <a:buAutoNum type="arabicPeriod"/>
              <a:tabLst>
                <a:tab pos="415290" algn="l"/>
                <a:tab pos="415925" algn="l"/>
              </a:tabLst>
            </a:pPr>
            <a:r>
              <a:rPr sz="1400" spc="-10" dirty="0">
                <a:latin typeface="Tahoma"/>
                <a:cs typeface="Tahoma"/>
              </a:rPr>
              <a:t>Bahasa</a:t>
            </a:r>
            <a:endParaRPr sz="1400">
              <a:latin typeface="Tahoma"/>
              <a:cs typeface="Tahoma"/>
            </a:endParaRPr>
          </a:p>
          <a:p>
            <a:pPr marL="415290" indent="-40322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15290" algn="l"/>
                <a:tab pos="415925" algn="l"/>
              </a:tabLst>
            </a:pPr>
            <a:r>
              <a:rPr sz="1400" spc="-10" dirty="0">
                <a:latin typeface="Tahoma"/>
                <a:cs typeface="Tahoma"/>
              </a:rPr>
              <a:t>Matematika</a:t>
            </a:r>
            <a:endParaRPr sz="1400">
              <a:latin typeface="Tahoma"/>
              <a:cs typeface="Tahoma"/>
            </a:endParaRPr>
          </a:p>
          <a:p>
            <a:pPr marL="415290" indent="-403225">
              <a:lnSpc>
                <a:spcPct val="100000"/>
              </a:lnSpc>
              <a:buAutoNum type="arabicPeriod"/>
              <a:tabLst>
                <a:tab pos="415290" algn="l"/>
                <a:tab pos="415925" algn="l"/>
              </a:tabLst>
            </a:pPr>
            <a:r>
              <a:rPr sz="1400" dirty="0">
                <a:latin typeface="Tahoma"/>
                <a:cs typeface="Tahoma"/>
              </a:rPr>
              <a:t>Ilmu</a:t>
            </a:r>
            <a:r>
              <a:rPr sz="1400" spc="-8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Pengetahuan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Alam</a:t>
            </a:r>
            <a:endParaRPr sz="1400">
              <a:latin typeface="Tahoma"/>
              <a:cs typeface="Tahoma"/>
            </a:endParaRPr>
          </a:p>
          <a:p>
            <a:pPr marL="415290" indent="-403225">
              <a:lnSpc>
                <a:spcPct val="100000"/>
              </a:lnSpc>
              <a:buAutoNum type="arabicPeriod"/>
              <a:tabLst>
                <a:tab pos="415290" algn="l"/>
                <a:tab pos="415925" algn="l"/>
              </a:tabLst>
            </a:pPr>
            <a:r>
              <a:rPr sz="1400" dirty="0">
                <a:latin typeface="Tahoma"/>
                <a:cs typeface="Tahoma"/>
              </a:rPr>
              <a:t>Ilmu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Pengetahuan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Sosial</a:t>
            </a:r>
            <a:endParaRPr sz="1400">
              <a:latin typeface="Tahoma"/>
              <a:cs typeface="Tahoma"/>
            </a:endParaRPr>
          </a:p>
          <a:p>
            <a:pPr marL="415290" indent="-403225">
              <a:lnSpc>
                <a:spcPct val="100000"/>
              </a:lnSpc>
              <a:buAutoNum type="arabicPeriod"/>
              <a:tabLst>
                <a:tab pos="415290" algn="l"/>
                <a:tab pos="415925" algn="l"/>
              </a:tabLst>
            </a:pPr>
            <a:r>
              <a:rPr sz="1400" dirty="0">
                <a:latin typeface="Tahoma"/>
                <a:cs typeface="Tahoma"/>
              </a:rPr>
              <a:t>Seni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Dan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Budaya</a:t>
            </a:r>
            <a:endParaRPr sz="1400">
              <a:latin typeface="Tahoma"/>
              <a:cs typeface="Tahoma"/>
            </a:endParaRPr>
          </a:p>
          <a:p>
            <a:pPr marL="415290" indent="-40322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15290" algn="l"/>
                <a:tab pos="415925" algn="l"/>
              </a:tabLst>
            </a:pPr>
            <a:r>
              <a:rPr sz="1400" dirty="0">
                <a:latin typeface="Tahoma"/>
                <a:cs typeface="Tahoma"/>
              </a:rPr>
              <a:t>Pendidikan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Jasmani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Dan</a:t>
            </a:r>
            <a:r>
              <a:rPr sz="1400" spc="-4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Olahraga</a:t>
            </a:r>
            <a:endParaRPr sz="1400">
              <a:latin typeface="Tahoma"/>
              <a:cs typeface="Tahoma"/>
            </a:endParaRPr>
          </a:p>
          <a:p>
            <a:pPr marL="415290" indent="-403225">
              <a:lnSpc>
                <a:spcPct val="100000"/>
              </a:lnSpc>
              <a:buAutoNum type="arabicPeriod"/>
              <a:tabLst>
                <a:tab pos="415290" algn="l"/>
                <a:tab pos="415925" algn="l"/>
              </a:tabLst>
            </a:pPr>
            <a:r>
              <a:rPr sz="1400" dirty="0">
                <a:latin typeface="Tahoma"/>
                <a:cs typeface="Tahoma"/>
              </a:rPr>
              <a:t>Keterampilan/</a:t>
            </a:r>
            <a:r>
              <a:rPr sz="1400" spc="-5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Kejuruan</a:t>
            </a:r>
            <a:endParaRPr sz="1400">
              <a:latin typeface="Tahoma"/>
              <a:cs typeface="Tahoma"/>
            </a:endParaRPr>
          </a:p>
          <a:p>
            <a:pPr marL="415290" indent="-403225">
              <a:lnSpc>
                <a:spcPct val="100000"/>
              </a:lnSpc>
              <a:buAutoNum type="arabicPeriod"/>
              <a:tabLst>
                <a:tab pos="415925" algn="l"/>
              </a:tabLst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Muatan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Lokal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75"/>
              </a:spcBef>
            </a:pPr>
            <a:r>
              <a:rPr sz="3800" b="1" i="1" spc="-400" dirty="0">
                <a:solidFill>
                  <a:srgbClr val="000000"/>
                </a:solidFill>
                <a:latin typeface="Georgia"/>
                <a:cs typeface="Georgia"/>
              </a:rPr>
              <a:t>MATUR</a:t>
            </a:r>
            <a:r>
              <a:rPr sz="3800" b="1" i="1" spc="-3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3800" b="1" i="1" spc="-430" dirty="0">
                <a:solidFill>
                  <a:srgbClr val="000000"/>
                </a:solidFill>
                <a:latin typeface="Georgia"/>
                <a:cs typeface="Georgia"/>
              </a:rPr>
              <a:t>NUWUN</a:t>
            </a:r>
            <a:endParaRPr sz="3800">
              <a:latin typeface="Georgia"/>
              <a:cs typeface="Georgia"/>
            </a:endParaRPr>
          </a:p>
          <a:p>
            <a:pPr marL="1905" algn="ctr">
              <a:lnSpc>
                <a:spcPct val="100000"/>
              </a:lnSpc>
              <a:spcBef>
                <a:spcPts val="245"/>
              </a:spcBef>
            </a:pPr>
            <a:r>
              <a:rPr sz="2400" b="1" spc="135" dirty="0">
                <a:solidFill>
                  <a:srgbClr val="006FC0"/>
                </a:solidFill>
                <a:latin typeface="Trebuchet MS"/>
                <a:cs typeface="Trebuchet MS"/>
              </a:rPr>
              <a:t>SemangART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63541" y="4829962"/>
            <a:ext cx="217804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5" dirty="0">
                <a:solidFill>
                  <a:srgbClr val="A0BDCC"/>
                </a:solidFill>
                <a:latin typeface="Microsoft Sans Serif"/>
                <a:cs typeface="Microsoft Sans Serif"/>
              </a:rPr>
              <a:t>20</a:t>
            </a:r>
            <a:endParaRPr sz="1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247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1F5F"/>
                </a:solidFill>
                <a:latin typeface="Tahoma"/>
                <a:cs typeface="Tahoma"/>
              </a:rPr>
              <a:t>KURIKULUM</a:t>
            </a:r>
            <a:r>
              <a:rPr sz="2400" b="1" spc="-2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ahoma"/>
                <a:cs typeface="Tahoma"/>
              </a:rPr>
              <a:t>MUATAN</a:t>
            </a:r>
            <a:r>
              <a:rPr sz="2400" b="1" spc="1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ahoma"/>
                <a:cs typeface="Tahoma"/>
              </a:rPr>
              <a:t>LOKAL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3015488" y="1605229"/>
            <a:ext cx="5118735" cy="2799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5"/>
              </a:spcBef>
            </a:pPr>
            <a:r>
              <a:rPr sz="1400" dirty="0">
                <a:latin typeface="Tahoma"/>
                <a:cs typeface="Tahoma"/>
              </a:rPr>
              <a:t>Kebijakan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tentang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Kurikulum</a:t>
            </a:r>
            <a:r>
              <a:rPr sz="1400" spc="-5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Muatan</a:t>
            </a:r>
            <a:r>
              <a:rPr sz="1400" spc="-4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Lokal: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ahoma"/>
              <a:cs typeface="Tahoma"/>
            </a:endParaRPr>
          </a:p>
          <a:p>
            <a:pPr marL="88900">
              <a:lnSpc>
                <a:spcPct val="100000"/>
              </a:lnSpc>
            </a:pPr>
            <a:r>
              <a:rPr sz="1400" dirty="0">
                <a:latin typeface="Tahoma"/>
                <a:cs typeface="Tahoma"/>
              </a:rPr>
              <a:t>Berdasarkan</a:t>
            </a:r>
            <a:r>
              <a:rPr sz="1400" spc="4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Peraturan</a:t>
            </a:r>
            <a:r>
              <a:rPr sz="1400" spc="4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Menteri</a:t>
            </a:r>
            <a:r>
              <a:rPr sz="1400" spc="4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Pendidikan</a:t>
            </a:r>
            <a:r>
              <a:rPr sz="1400" spc="4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dan</a:t>
            </a:r>
            <a:r>
              <a:rPr sz="1400" spc="42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Kebudayaan</a:t>
            </a:r>
            <a:endParaRPr sz="1400">
              <a:latin typeface="Tahoma"/>
              <a:cs typeface="Tahoma"/>
            </a:endParaRPr>
          </a:p>
          <a:p>
            <a:pPr marL="88900">
              <a:lnSpc>
                <a:spcPct val="100000"/>
              </a:lnSpc>
            </a:pPr>
            <a:r>
              <a:rPr sz="1400" dirty="0">
                <a:latin typeface="Tahoma"/>
                <a:cs typeface="Tahoma"/>
              </a:rPr>
              <a:t>Republik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Indonesia</a:t>
            </a:r>
            <a:r>
              <a:rPr sz="1400" spc="-4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79</a:t>
            </a:r>
            <a:r>
              <a:rPr sz="1400" spc="-5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Tahun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2014,</a:t>
            </a:r>
            <a:r>
              <a:rPr sz="1400" spc="-6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Pasal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spc="-25" dirty="0">
                <a:latin typeface="Tahoma"/>
                <a:cs typeface="Tahoma"/>
              </a:rPr>
              <a:t>1: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ahoma"/>
              <a:cs typeface="Tahoma"/>
            </a:endParaRPr>
          </a:p>
          <a:p>
            <a:pPr marL="241300" marR="5080" indent="-229235" algn="just">
              <a:lnSpc>
                <a:spcPct val="100000"/>
              </a:lnSpc>
              <a:spcBef>
                <a:spcPts val="5"/>
              </a:spcBef>
              <a:buClr>
                <a:srgbClr val="A0BDCC"/>
              </a:buClr>
              <a:buSzPct val="171428"/>
              <a:buFont typeface="Arial MT"/>
              <a:buChar char="•"/>
              <a:tabLst>
                <a:tab pos="241935" algn="l"/>
              </a:tabLst>
            </a:pPr>
            <a:r>
              <a:rPr sz="1400" dirty="0">
                <a:latin typeface="Tahoma"/>
                <a:cs typeface="Tahoma"/>
              </a:rPr>
              <a:t>Muatan</a:t>
            </a:r>
            <a:r>
              <a:rPr sz="1400" spc="11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lokal</a:t>
            </a:r>
            <a:r>
              <a:rPr sz="1400" spc="1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adalah</a:t>
            </a:r>
            <a:r>
              <a:rPr sz="1400" spc="10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bahan</a:t>
            </a:r>
            <a:r>
              <a:rPr sz="1400" spc="10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kajian</a:t>
            </a:r>
            <a:r>
              <a:rPr sz="1400" spc="16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atau</a:t>
            </a:r>
            <a:r>
              <a:rPr sz="1400" spc="10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mata</a:t>
            </a:r>
            <a:r>
              <a:rPr sz="1400" spc="1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pelajaran</a:t>
            </a:r>
            <a:r>
              <a:rPr sz="1400" spc="135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pada </a:t>
            </a:r>
            <a:r>
              <a:rPr sz="1400" dirty="0">
                <a:latin typeface="Tahoma"/>
                <a:cs typeface="Tahoma"/>
              </a:rPr>
              <a:t>satuan</a:t>
            </a:r>
            <a:r>
              <a:rPr sz="1400" spc="260" dirty="0">
                <a:latin typeface="Tahoma"/>
                <a:cs typeface="Tahoma"/>
              </a:rPr>
              <a:t>  </a:t>
            </a:r>
            <a:r>
              <a:rPr sz="1400" dirty="0">
                <a:latin typeface="Tahoma"/>
                <a:cs typeface="Tahoma"/>
              </a:rPr>
              <a:t>pendidikan</a:t>
            </a:r>
            <a:r>
              <a:rPr sz="1400" spc="250" dirty="0">
                <a:latin typeface="Tahoma"/>
                <a:cs typeface="Tahoma"/>
              </a:rPr>
              <a:t>  </a:t>
            </a:r>
            <a:r>
              <a:rPr sz="1400" dirty="0">
                <a:latin typeface="Tahoma"/>
                <a:cs typeface="Tahoma"/>
              </a:rPr>
              <a:t>yang</a:t>
            </a:r>
            <a:r>
              <a:rPr sz="1400" spc="254" dirty="0">
                <a:latin typeface="Tahoma"/>
                <a:cs typeface="Tahoma"/>
              </a:rPr>
              <a:t>  </a:t>
            </a:r>
            <a:r>
              <a:rPr sz="1400" dirty="0">
                <a:latin typeface="Tahoma"/>
                <a:cs typeface="Tahoma"/>
              </a:rPr>
              <a:t>berisi</a:t>
            </a:r>
            <a:r>
              <a:rPr sz="1400" spc="969" dirty="0">
                <a:latin typeface="Tahoma"/>
                <a:cs typeface="Tahoma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muatan</a:t>
            </a:r>
            <a:r>
              <a:rPr sz="1400" b="1" u="sng" spc="29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dan</a:t>
            </a:r>
            <a:r>
              <a:rPr sz="1400" b="1" u="sng" spc="28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proses</a:t>
            </a:r>
            <a:r>
              <a:rPr sz="1400" b="1" spc="-10" dirty="0">
                <a:latin typeface="Tahoma"/>
                <a:cs typeface="Tahoma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pembelajaran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tentang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potensi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dan</a:t>
            </a:r>
            <a:r>
              <a:rPr sz="1400" b="1" u="sng" spc="-7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keunikan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lokal</a:t>
            </a:r>
            <a:r>
              <a:rPr sz="1400" spc="-10" dirty="0">
                <a:latin typeface="Tahoma"/>
                <a:cs typeface="Tahoma"/>
              </a:rPr>
              <a:t>.</a:t>
            </a:r>
            <a:endParaRPr sz="1400">
              <a:latin typeface="Tahoma"/>
              <a:cs typeface="Tahoma"/>
            </a:endParaRPr>
          </a:p>
          <a:p>
            <a:pPr marL="241300" marR="5715" indent="-229235" algn="just">
              <a:lnSpc>
                <a:spcPct val="100000"/>
              </a:lnSpc>
              <a:spcBef>
                <a:spcPts val="5"/>
              </a:spcBef>
              <a:buClr>
                <a:srgbClr val="A0BDCC"/>
              </a:buClr>
              <a:buSzPct val="171428"/>
              <a:buFont typeface="Arial MT"/>
              <a:buChar char="•"/>
              <a:tabLst>
                <a:tab pos="241935" algn="l"/>
              </a:tabLst>
            </a:pPr>
            <a:r>
              <a:rPr sz="1400" dirty="0">
                <a:latin typeface="Tahoma"/>
                <a:cs typeface="Tahoma"/>
              </a:rPr>
              <a:t>Satuan</a:t>
            </a:r>
            <a:r>
              <a:rPr sz="1400" spc="-4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pendidikan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adalah</a:t>
            </a:r>
            <a:r>
              <a:rPr sz="1400" spc="-4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Sekolah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Dasar/Madrasah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Ibtidaiyah </a:t>
            </a:r>
            <a:r>
              <a:rPr sz="1400" dirty="0">
                <a:latin typeface="Tahoma"/>
                <a:cs typeface="Tahoma"/>
              </a:rPr>
              <a:t>(SD/MI),</a:t>
            </a:r>
            <a:r>
              <a:rPr sz="1400" spc="6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Sekolah</a:t>
            </a:r>
            <a:r>
              <a:rPr sz="1400" spc="4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Menengah</a:t>
            </a:r>
            <a:r>
              <a:rPr sz="1400" spc="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Pertama/</a:t>
            </a:r>
            <a:r>
              <a:rPr sz="1400" spc="9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Madrasah</a:t>
            </a:r>
            <a:r>
              <a:rPr sz="1400" spc="6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Tsanawiyah </a:t>
            </a:r>
            <a:r>
              <a:rPr sz="1400" dirty="0">
                <a:latin typeface="Tahoma"/>
                <a:cs typeface="Tahoma"/>
              </a:rPr>
              <a:t>(SMP/MTs),</a:t>
            </a:r>
            <a:r>
              <a:rPr sz="1400" spc="420" dirty="0">
                <a:latin typeface="Tahoma"/>
                <a:cs typeface="Tahoma"/>
              </a:rPr>
              <a:t>  </a:t>
            </a:r>
            <a:r>
              <a:rPr sz="1400" dirty="0">
                <a:latin typeface="Tahoma"/>
                <a:cs typeface="Tahoma"/>
              </a:rPr>
              <a:t>Sekolah</a:t>
            </a:r>
            <a:r>
              <a:rPr sz="1400" spc="405" dirty="0">
                <a:latin typeface="Tahoma"/>
                <a:cs typeface="Tahoma"/>
              </a:rPr>
              <a:t>  </a:t>
            </a:r>
            <a:r>
              <a:rPr sz="1400" dirty="0">
                <a:latin typeface="Tahoma"/>
                <a:cs typeface="Tahoma"/>
              </a:rPr>
              <a:t>Menengah</a:t>
            </a:r>
            <a:r>
              <a:rPr sz="1400" spc="400" dirty="0">
                <a:latin typeface="Tahoma"/>
                <a:cs typeface="Tahoma"/>
              </a:rPr>
              <a:t>  </a:t>
            </a:r>
            <a:r>
              <a:rPr sz="1400" dirty="0">
                <a:latin typeface="Tahoma"/>
                <a:cs typeface="Tahoma"/>
              </a:rPr>
              <a:t>Atas/Madrasah</a:t>
            </a:r>
            <a:r>
              <a:rPr sz="1400" spc="405" dirty="0">
                <a:latin typeface="Tahoma"/>
                <a:cs typeface="Tahoma"/>
              </a:rPr>
              <a:t>  </a:t>
            </a:r>
            <a:r>
              <a:rPr sz="1400" spc="-10" dirty="0">
                <a:latin typeface="Tahoma"/>
                <a:cs typeface="Tahoma"/>
              </a:rPr>
              <a:t>Aliyah </a:t>
            </a:r>
            <a:r>
              <a:rPr sz="1400" dirty="0">
                <a:latin typeface="Tahoma"/>
                <a:cs typeface="Tahoma"/>
              </a:rPr>
              <a:t>(SMA/MA),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dan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Sekolah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Menengah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Kejuruan/Madrasah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Aliyah </a:t>
            </a:r>
            <a:r>
              <a:rPr sz="1400" dirty="0">
                <a:latin typeface="Tahoma"/>
                <a:cs typeface="Tahoma"/>
              </a:rPr>
              <a:t>Kejuruan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(SMK/MAK).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15488" y="881328"/>
            <a:ext cx="44640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1F5F"/>
                </a:solidFill>
                <a:latin typeface="Tahoma"/>
                <a:cs typeface="Tahoma"/>
              </a:rPr>
              <a:t>KURIKULUM</a:t>
            </a:r>
            <a:r>
              <a:rPr sz="2400" b="1" spc="-3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ahoma"/>
                <a:cs typeface="Tahoma"/>
              </a:rPr>
              <a:t>MUATAN</a:t>
            </a:r>
            <a:r>
              <a:rPr sz="2400" b="1" spc="-10" dirty="0">
                <a:solidFill>
                  <a:srgbClr val="001F5F"/>
                </a:solidFill>
                <a:latin typeface="Tahoma"/>
                <a:cs typeface="Tahoma"/>
              </a:rPr>
              <a:t> LOKAL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30347" y="1670253"/>
            <a:ext cx="5373370" cy="501015"/>
            <a:chOff x="3030347" y="1670253"/>
            <a:chExt cx="5373370" cy="5010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30347" y="1670253"/>
              <a:ext cx="1253896" cy="25633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30347" y="1914778"/>
              <a:ext cx="1277747" cy="25603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47921" y="1670253"/>
              <a:ext cx="1016342" cy="2563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28464" y="1914778"/>
              <a:ext cx="922743" cy="25603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31179" y="1670253"/>
              <a:ext cx="825576" cy="25633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91429" y="1914778"/>
              <a:ext cx="1009561" cy="25603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42660" y="1914778"/>
              <a:ext cx="347472" cy="25603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622033" y="1670253"/>
              <a:ext cx="1150340" cy="25633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16980" y="1914778"/>
              <a:ext cx="702627" cy="25603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945122" y="1914778"/>
              <a:ext cx="579120" cy="25603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936102" y="1670253"/>
              <a:ext cx="467359" cy="25633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408418" y="1914778"/>
              <a:ext cx="669721" cy="25603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021447" y="1914778"/>
              <a:ext cx="231648" cy="25603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137270" y="1914778"/>
              <a:ext cx="97535" cy="256031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3017647" y="2283028"/>
            <a:ext cx="26797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A0BDCC"/>
                </a:solidFill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A0BDCC"/>
                </a:solidFill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411346" y="2402713"/>
            <a:ext cx="4992370" cy="1720214"/>
            <a:chOff x="3411346" y="2402713"/>
            <a:chExt cx="4992370" cy="1720214"/>
          </a:xfrm>
        </p:grpSpPr>
        <p:pic>
          <p:nvPicPr>
            <p:cNvPr id="20" name="object 2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411346" y="2402713"/>
              <a:ext cx="832459" cy="25603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182744" y="2402713"/>
              <a:ext cx="1153731" cy="25603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286501" y="2402713"/>
              <a:ext cx="775563" cy="25603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009131" y="2402713"/>
              <a:ext cx="697331" cy="25603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667753" y="2402713"/>
              <a:ext cx="422909" cy="25603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006081" y="2402713"/>
              <a:ext cx="97535" cy="25603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7115809" y="2402713"/>
              <a:ext cx="1236345" cy="25603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237854" y="2402713"/>
              <a:ext cx="97535" cy="25603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411346" y="2646248"/>
              <a:ext cx="912456" cy="25633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222368" y="2646248"/>
              <a:ext cx="103632" cy="256336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514976" y="2646248"/>
              <a:ext cx="1157046" cy="256336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811011" y="2646248"/>
              <a:ext cx="818959" cy="256336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527545" y="2646248"/>
              <a:ext cx="103631" cy="256336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823201" y="2646248"/>
              <a:ext cx="922743" cy="256336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7643494" y="2646248"/>
              <a:ext cx="103631" cy="256336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936102" y="2646248"/>
              <a:ext cx="467359" cy="256336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411346" y="2890774"/>
              <a:ext cx="1060361" cy="256031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365624" y="2890774"/>
              <a:ext cx="870051" cy="25603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124957" y="2890774"/>
              <a:ext cx="629792" cy="25603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689091" y="2890774"/>
              <a:ext cx="521970" cy="25603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6146291" y="2890774"/>
              <a:ext cx="989241" cy="256031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7036561" y="2890774"/>
              <a:ext cx="97535" cy="25603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411346" y="3134309"/>
              <a:ext cx="832459" cy="256336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170552" y="3134309"/>
              <a:ext cx="1390523" cy="256336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5502909" y="3134309"/>
              <a:ext cx="1488541" cy="256336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920737" y="3134309"/>
              <a:ext cx="534009" cy="256336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7411465" y="3134309"/>
              <a:ext cx="571880" cy="256336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7917814" y="3134309"/>
              <a:ext cx="461009" cy="256336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3411346" y="3378708"/>
              <a:ext cx="1421256" cy="256032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789677" y="3378708"/>
              <a:ext cx="696976" cy="256032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5441949" y="3378708"/>
              <a:ext cx="1084732" cy="256032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6463283" y="3378708"/>
              <a:ext cx="594740" cy="256032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6993889" y="3378708"/>
              <a:ext cx="962151" cy="256032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7914766" y="3378708"/>
              <a:ext cx="464820" cy="256032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3411346" y="3622243"/>
              <a:ext cx="807567" cy="256336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103496" y="3622243"/>
              <a:ext cx="97536" cy="25633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4277232" y="3622243"/>
              <a:ext cx="909027" cy="25633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085333" y="3622243"/>
              <a:ext cx="103632" cy="256336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5259069" y="3622243"/>
              <a:ext cx="537590" cy="256336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5811011" y="3622243"/>
              <a:ext cx="518160" cy="256336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6347459" y="3622243"/>
              <a:ext cx="1153693" cy="256336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7521575" y="3622243"/>
              <a:ext cx="818603" cy="256336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237854" y="3622243"/>
              <a:ext cx="97535" cy="256336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3411346" y="3866692"/>
              <a:ext cx="929601" cy="256031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4237608" y="3866692"/>
              <a:ext cx="563879" cy="256031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4725288" y="3866692"/>
              <a:ext cx="1060703" cy="256031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5679947" y="3866692"/>
              <a:ext cx="97536" cy="256031"/>
            </a:xfrm>
            <a:prstGeom prst="rect">
              <a:avLst/>
            </a:prstGeom>
          </p:spPr>
        </p:pic>
      </p:grpSp>
      <p:sp>
        <p:nvSpPr>
          <p:cNvPr id="67" name="object 6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5488" y="865708"/>
            <a:ext cx="4834255" cy="421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b="1" dirty="0">
                <a:solidFill>
                  <a:srgbClr val="001F5F"/>
                </a:solidFill>
                <a:latin typeface="Tahoma"/>
                <a:cs typeface="Tahoma"/>
              </a:rPr>
              <a:t>KURIKULUM</a:t>
            </a:r>
            <a:r>
              <a:rPr sz="2600" b="1" spc="-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001F5F"/>
                </a:solidFill>
                <a:latin typeface="Tahoma"/>
                <a:cs typeface="Tahoma"/>
              </a:rPr>
              <a:t>MUATAN</a:t>
            </a:r>
            <a:r>
              <a:rPr sz="2600" b="1" spc="-13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2600" b="1" spc="-10" dirty="0">
                <a:solidFill>
                  <a:srgbClr val="001F5F"/>
                </a:solidFill>
                <a:latin typeface="Tahoma"/>
                <a:cs typeface="Tahoma"/>
              </a:rPr>
              <a:t>LOKAL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3091942" y="1322323"/>
            <a:ext cx="5280025" cy="322580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93065" marR="5715" indent="-381000" algn="just">
              <a:lnSpc>
                <a:spcPct val="98000"/>
              </a:lnSpc>
              <a:spcBef>
                <a:spcPts val="155"/>
              </a:spcBef>
            </a:pPr>
            <a:r>
              <a:rPr sz="2400" dirty="0">
                <a:solidFill>
                  <a:srgbClr val="A0BDCC"/>
                </a:solidFill>
                <a:latin typeface="Cambria Math"/>
                <a:cs typeface="Cambria Math"/>
              </a:rPr>
              <a:t>◎</a:t>
            </a:r>
            <a:r>
              <a:rPr sz="2400" spc="459" dirty="0">
                <a:solidFill>
                  <a:srgbClr val="A0BDCC"/>
                </a:solidFill>
                <a:latin typeface="Cambria Math"/>
                <a:cs typeface="Cambria Math"/>
              </a:rPr>
              <a:t> </a:t>
            </a:r>
            <a:r>
              <a:rPr sz="1600" spc="-150" dirty="0">
                <a:latin typeface="Arial MT"/>
                <a:cs typeface="Arial MT"/>
              </a:rPr>
              <a:t>Kurikulum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170" dirty="0">
                <a:latin typeface="Arial MT"/>
                <a:cs typeface="Arial MT"/>
              </a:rPr>
              <a:t>muatan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120" dirty="0">
                <a:latin typeface="Arial MT"/>
                <a:cs typeface="Arial MT"/>
              </a:rPr>
              <a:t>lokal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175" dirty="0">
                <a:latin typeface="Arial MT"/>
                <a:cs typeface="Arial MT"/>
              </a:rPr>
              <a:t>merupakan</a:t>
            </a:r>
            <a:r>
              <a:rPr sz="1600" spc="65" dirty="0">
                <a:latin typeface="Arial MT"/>
                <a:cs typeface="Arial MT"/>
              </a:rPr>
              <a:t> </a:t>
            </a:r>
            <a:r>
              <a:rPr sz="1600" spc="-145" dirty="0">
                <a:latin typeface="Arial MT"/>
                <a:cs typeface="Arial MT"/>
              </a:rPr>
              <a:t>peraturan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165" dirty="0">
                <a:latin typeface="Arial MT"/>
                <a:cs typeface="Arial MT"/>
              </a:rPr>
              <a:t>dan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155" dirty="0">
                <a:latin typeface="Arial MT"/>
                <a:cs typeface="Arial MT"/>
              </a:rPr>
              <a:t>rencana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90" dirty="0">
                <a:latin typeface="Arial MT"/>
                <a:cs typeface="Arial MT"/>
              </a:rPr>
              <a:t>yang </a:t>
            </a:r>
            <a:r>
              <a:rPr sz="1600" spc="-95" dirty="0">
                <a:latin typeface="Arial MT"/>
                <a:cs typeface="Arial MT"/>
              </a:rPr>
              <a:t>berisi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150" dirty="0">
                <a:latin typeface="Arial MT"/>
                <a:cs typeface="Arial MT"/>
              </a:rPr>
              <a:t>bahan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125" dirty="0">
                <a:latin typeface="Arial MT"/>
                <a:cs typeface="Arial MT"/>
              </a:rPr>
              <a:t>atau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120" dirty="0">
                <a:latin typeface="Arial MT"/>
                <a:cs typeface="Arial MT"/>
              </a:rPr>
              <a:t>materi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105" dirty="0">
                <a:latin typeface="Arial MT"/>
                <a:cs typeface="Arial MT"/>
              </a:rPr>
              <a:t>serta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155" dirty="0">
                <a:latin typeface="Arial MT"/>
                <a:cs typeface="Arial MT"/>
              </a:rPr>
              <a:t>metode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145" dirty="0">
                <a:latin typeface="Arial MT"/>
                <a:cs typeface="Arial MT"/>
              </a:rPr>
              <a:t>yang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145" dirty="0">
                <a:latin typeface="Arial MT"/>
                <a:cs typeface="Arial MT"/>
              </a:rPr>
              <a:t>digunakan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120" dirty="0">
                <a:latin typeface="Arial MT"/>
                <a:cs typeface="Arial MT"/>
              </a:rPr>
              <a:t>sebagai </a:t>
            </a:r>
            <a:r>
              <a:rPr sz="1600" spc="-150" dirty="0">
                <a:latin typeface="Arial MT"/>
                <a:cs typeface="Arial MT"/>
              </a:rPr>
              <a:t>pedoman</a:t>
            </a:r>
            <a:r>
              <a:rPr sz="1600" spc="70" dirty="0">
                <a:latin typeface="Arial MT"/>
                <a:cs typeface="Arial MT"/>
              </a:rPr>
              <a:t> </a:t>
            </a:r>
            <a:r>
              <a:rPr sz="1600" spc="-150" dirty="0">
                <a:latin typeface="Arial MT"/>
                <a:cs typeface="Arial MT"/>
              </a:rPr>
              <a:t>penyelenggaraan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140" dirty="0">
                <a:latin typeface="Arial MT"/>
                <a:cs typeface="Arial MT"/>
              </a:rPr>
              <a:t>pembelajaran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110" dirty="0">
                <a:latin typeface="Arial MT"/>
                <a:cs typeface="Arial MT"/>
              </a:rPr>
              <a:t>yang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120" dirty="0">
                <a:latin typeface="Arial MT"/>
                <a:cs typeface="Arial MT"/>
              </a:rPr>
              <a:t>ditetapkan</a:t>
            </a:r>
            <a:r>
              <a:rPr sz="1600" spc="70" dirty="0">
                <a:latin typeface="Arial MT"/>
                <a:cs typeface="Arial MT"/>
              </a:rPr>
              <a:t> </a:t>
            </a:r>
            <a:r>
              <a:rPr sz="1600" spc="-70" dirty="0">
                <a:latin typeface="Arial MT"/>
                <a:cs typeface="Arial MT"/>
              </a:rPr>
              <a:t>oleh </a:t>
            </a:r>
            <a:r>
              <a:rPr sz="1600" spc="-120" dirty="0">
                <a:latin typeface="Arial MT"/>
                <a:cs typeface="Arial MT"/>
              </a:rPr>
              <a:t>daerah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110" dirty="0">
                <a:latin typeface="Arial MT"/>
                <a:cs typeface="Arial MT"/>
              </a:rPr>
              <a:t>sesuai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130" dirty="0">
                <a:latin typeface="Arial MT"/>
                <a:cs typeface="Arial MT"/>
              </a:rPr>
              <a:t>dengan</a:t>
            </a:r>
            <a:r>
              <a:rPr sz="1600" spc="65" dirty="0">
                <a:latin typeface="Arial MT"/>
                <a:cs typeface="Arial MT"/>
              </a:rPr>
              <a:t> </a:t>
            </a:r>
            <a:r>
              <a:rPr sz="1600" spc="-140" dirty="0">
                <a:latin typeface="Arial MT"/>
                <a:cs typeface="Arial MT"/>
              </a:rPr>
              <a:t>keadaan</a:t>
            </a:r>
            <a:r>
              <a:rPr sz="1600" spc="65" dirty="0">
                <a:latin typeface="Arial MT"/>
                <a:cs typeface="Arial MT"/>
              </a:rPr>
              <a:t> </a:t>
            </a:r>
            <a:r>
              <a:rPr sz="1600" spc="-80" dirty="0">
                <a:latin typeface="Arial MT"/>
                <a:cs typeface="Arial MT"/>
              </a:rPr>
              <a:t>dan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170" dirty="0">
                <a:latin typeface="Arial MT"/>
                <a:cs typeface="Arial MT"/>
              </a:rPr>
              <a:t>kebutuhannmasng-</a:t>
            </a:r>
            <a:r>
              <a:rPr sz="1600" spc="-120" dirty="0">
                <a:latin typeface="Arial MT"/>
                <a:cs typeface="Arial MT"/>
              </a:rPr>
              <a:t>masing </a:t>
            </a:r>
            <a:r>
              <a:rPr sz="1600" spc="-10" dirty="0">
                <a:latin typeface="Arial MT"/>
                <a:cs typeface="Arial MT"/>
              </a:rPr>
              <a:t>daerah.</a:t>
            </a:r>
            <a:endParaRPr sz="1600">
              <a:latin typeface="Arial MT"/>
              <a:cs typeface="Arial MT"/>
            </a:endParaRPr>
          </a:p>
          <a:p>
            <a:pPr marL="12700" algn="just">
              <a:lnSpc>
                <a:spcPts val="2600"/>
              </a:lnSpc>
            </a:pPr>
            <a:r>
              <a:rPr sz="2400" dirty="0">
                <a:solidFill>
                  <a:srgbClr val="A0BDCC"/>
                </a:solidFill>
                <a:latin typeface="Cambria Math"/>
                <a:cs typeface="Cambria Math"/>
              </a:rPr>
              <a:t>◎</a:t>
            </a:r>
            <a:r>
              <a:rPr sz="2400" spc="375" dirty="0">
                <a:solidFill>
                  <a:srgbClr val="A0BDCC"/>
                </a:solidFill>
                <a:latin typeface="Cambria Math"/>
                <a:cs typeface="Cambria Math"/>
              </a:rPr>
              <a:t> </a:t>
            </a:r>
            <a:r>
              <a:rPr sz="1600" spc="-155" dirty="0">
                <a:latin typeface="Arial MT"/>
                <a:cs typeface="Arial MT"/>
              </a:rPr>
              <a:t>Muatan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105" dirty="0">
                <a:latin typeface="Arial MT"/>
                <a:cs typeface="Arial MT"/>
              </a:rPr>
              <a:t>lokal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130" dirty="0">
                <a:latin typeface="Arial MT"/>
                <a:cs typeface="Arial MT"/>
              </a:rPr>
              <a:t>diberikan</a:t>
            </a:r>
            <a:r>
              <a:rPr sz="1600" spc="95" dirty="0">
                <a:latin typeface="Arial MT"/>
                <a:cs typeface="Arial MT"/>
              </a:rPr>
              <a:t> </a:t>
            </a:r>
            <a:r>
              <a:rPr sz="1600" spc="-150" dirty="0">
                <a:latin typeface="Arial MT"/>
                <a:cs typeface="Arial MT"/>
              </a:rPr>
              <a:t>sebagai</a:t>
            </a:r>
            <a:r>
              <a:rPr sz="1600" spc="55" dirty="0">
                <a:latin typeface="Arial MT"/>
                <a:cs typeface="Arial MT"/>
              </a:rPr>
              <a:t> </a:t>
            </a:r>
            <a:r>
              <a:rPr sz="1600" spc="-145" dirty="0">
                <a:latin typeface="Arial MT"/>
                <a:cs typeface="Arial MT"/>
              </a:rPr>
              <a:t>usaha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150" dirty="0">
                <a:latin typeface="Arial MT"/>
                <a:cs typeface="Arial MT"/>
              </a:rPr>
              <a:t>pengenalan,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spc="-155" dirty="0">
                <a:latin typeface="Arial MT"/>
                <a:cs typeface="Arial MT"/>
              </a:rPr>
              <a:t>pemahaman</a:t>
            </a:r>
            <a:endParaRPr sz="1600">
              <a:latin typeface="Arial MT"/>
              <a:cs typeface="Arial MT"/>
            </a:endParaRPr>
          </a:p>
          <a:p>
            <a:pPr marL="393065" algn="just">
              <a:lnSpc>
                <a:spcPts val="1839"/>
              </a:lnSpc>
            </a:pPr>
            <a:r>
              <a:rPr sz="1600" spc="-65" dirty="0">
                <a:latin typeface="Arial MT"/>
                <a:cs typeface="Arial MT"/>
              </a:rPr>
              <a:t>dan</a:t>
            </a:r>
            <a:r>
              <a:rPr sz="1600" spc="195" dirty="0">
                <a:latin typeface="Arial MT"/>
                <a:cs typeface="Arial MT"/>
              </a:rPr>
              <a:t> </a:t>
            </a:r>
            <a:r>
              <a:rPr sz="1600" spc="-125" dirty="0">
                <a:latin typeface="Arial MT"/>
                <a:cs typeface="Arial MT"/>
              </a:rPr>
              <a:t>pewarisan</a:t>
            </a:r>
            <a:r>
              <a:rPr sz="1600" spc="190" dirty="0">
                <a:latin typeface="Arial MT"/>
                <a:cs typeface="Arial MT"/>
              </a:rPr>
              <a:t> </a:t>
            </a:r>
            <a:r>
              <a:rPr sz="1600" spc="-120" dirty="0">
                <a:latin typeface="Arial MT"/>
                <a:cs typeface="Arial MT"/>
              </a:rPr>
              <a:t>nilai-</a:t>
            </a:r>
            <a:r>
              <a:rPr sz="1600" spc="-55" dirty="0">
                <a:latin typeface="Arial MT"/>
                <a:cs typeface="Arial MT"/>
              </a:rPr>
              <a:t>nilai</a:t>
            </a:r>
            <a:r>
              <a:rPr sz="1600" spc="204" dirty="0">
                <a:latin typeface="Arial MT"/>
                <a:cs typeface="Arial MT"/>
              </a:rPr>
              <a:t> </a:t>
            </a:r>
            <a:r>
              <a:rPr sz="1600" spc="-110" dirty="0">
                <a:latin typeface="Arial MT"/>
                <a:cs typeface="Arial MT"/>
              </a:rPr>
              <a:t>karakteristik</a:t>
            </a:r>
            <a:r>
              <a:rPr sz="1600" spc="195" dirty="0">
                <a:latin typeface="Arial MT"/>
                <a:cs typeface="Arial MT"/>
              </a:rPr>
              <a:t> </a:t>
            </a:r>
            <a:r>
              <a:rPr sz="1600" spc="-105" dirty="0">
                <a:latin typeface="Arial MT"/>
                <a:cs typeface="Arial MT"/>
              </a:rPr>
              <a:t>daerah</a:t>
            </a:r>
            <a:r>
              <a:rPr sz="1600" spc="215" dirty="0">
                <a:latin typeface="Arial MT"/>
                <a:cs typeface="Arial MT"/>
              </a:rPr>
              <a:t> </a:t>
            </a:r>
            <a:r>
              <a:rPr sz="1600" spc="-125" dirty="0">
                <a:latin typeface="Arial MT"/>
                <a:cs typeface="Arial MT"/>
              </a:rPr>
              <a:t>kepada</a:t>
            </a:r>
            <a:r>
              <a:rPr sz="1600" spc="195" dirty="0">
                <a:latin typeface="Arial MT"/>
                <a:cs typeface="Arial MT"/>
              </a:rPr>
              <a:t> </a:t>
            </a:r>
            <a:r>
              <a:rPr sz="1600" spc="-95" dirty="0">
                <a:latin typeface="Arial MT"/>
                <a:cs typeface="Arial MT"/>
              </a:rPr>
              <a:t>peserta</a:t>
            </a:r>
            <a:endParaRPr sz="1600">
              <a:latin typeface="Arial MT"/>
              <a:cs typeface="Arial MT"/>
            </a:endParaRPr>
          </a:p>
          <a:p>
            <a:pPr marL="393065" marR="7620" algn="just">
              <a:lnSpc>
                <a:spcPct val="100000"/>
              </a:lnSpc>
            </a:pPr>
            <a:r>
              <a:rPr sz="1600" spc="-75" dirty="0">
                <a:latin typeface="Arial MT"/>
                <a:cs typeface="Arial MT"/>
              </a:rPr>
              <a:t>didik.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110" dirty="0">
                <a:latin typeface="Arial MT"/>
                <a:cs typeface="Arial MT"/>
              </a:rPr>
              <a:t>Tujuan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114" dirty="0">
                <a:latin typeface="Arial MT"/>
                <a:cs typeface="Arial MT"/>
              </a:rPr>
              <a:t>diajarkan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130" dirty="0">
                <a:latin typeface="Arial MT"/>
                <a:cs typeface="Arial MT"/>
              </a:rPr>
              <a:t>muatan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65" dirty="0">
                <a:latin typeface="Arial MT"/>
                <a:cs typeface="Arial MT"/>
              </a:rPr>
              <a:t>lokal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75" dirty="0">
                <a:latin typeface="Arial MT"/>
                <a:cs typeface="Arial MT"/>
              </a:rPr>
              <a:t>ialah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90" dirty="0">
                <a:latin typeface="Arial MT"/>
                <a:cs typeface="Arial MT"/>
              </a:rPr>
              <a:t>untuk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160" dirty="0">
                <a:latin typeface="Arial MT"/>
                <a:cs typeface="Arial MT"/>
              </a:rPr>
              <a:t>menanamkan </a:t>
            </a:r>
            <a:r>
              <a:rPr sz="1600" spc="-110" dirty="0">
                <a:latin typeface="Arial MT"/>
                <a:cs typeface="Arial MT"/>
              </a:rPr>
              <a:t>rasa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105" dirty="0">
                <a:latin typeface="Arial MT"/>
                <a:cs typeface="Arial MT"/>
              </a:rPr>
              <a:t>cinta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130" dirty="0">
                <a:latin typeface="Arial MT"/>
                <a:cs typeface="Arial MT"/>
              </a:rPr>
              <a:t>dan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114" dirty="0">
                <a:latin typeface="Arial MT"/>
                <a:cs typeface="Arial MT"/>
              </a:rPr>
              <a:t>peduli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145" dirty="0">
                <a:latin typeface="Arial MT"/>
                <a:cs typeface="Arial MT"/>
              </a:rPr>
              <a:t>terhadap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145" dirty="0">
                <a:latin typeface="Arial MT"/>
                <a:cs typeface="Arial MT"/>
              </a:rPr>
              <a:t>lingkungan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125" dirty="0">
                <a:latin typeface="Arial MT"/>
                <a:cs typeface="Arial MT"/>
              </a:rPr>
              <a:t>alam,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110" dirty="0">
                <a:latin typeface="Arial MT"/>
                <a:cs typeface="Arial MT"/>
              </a:rPr>
              <a:t>sosial,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125" dirty="0">
                <a:latin typeface="Arial MT"/>
                <a:cs typeface="Arial MT"/>
              </a:rPr>
              <a:t>budaya </a:t>
            </a:r>
            <a:r>
              <a:rPr sz="1600" spc="-165" dirty="0">
                <a:latin typeface="Arial MT"/>
                <a:cs typeface="Arial MT"/>
              </a:rPr>
              <a:t>dan</a:t>
            </a:r>
            <a:r>
              <a:rPr sz="1600" spc="-10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spiritual.</a:t>
            </a:r>
            <a:endParaRPr sz="1600">
              <a:latin typeface="Arial MT"/>
              <a:cs typeface="Arial MT"/>
            </a:endParaRPr>
          </a:p>
          <a:p>
            <a:pPr marL="12700" marR="5080" algn="just">
              <a:lnSpc>
                <a:spcPct val="100000"/>
              </a:lnSpc>
              <a:spcBef>
                <a:spcPts val="625"/>
              </a:spcBef>
            </a:pPr>
            <a:r>
              <a:rPr sz="1100" spc="-120" dirty="0">
                <a:latin typeface="Arial MT"/>
                <a:cs typeface="Arial MT"/>
              </a:rPr>
              <a:t>Sumber: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spc="-165" dirty="0">
                <a:latin typeface="Arial MT"/>
                <a:cs typeface="Arial MT"/>
              </a:rPr>
              <a:t>ST</a:t>
            </a:r>
            <a:r>
              <a:rPr sz="1100" spc="90" dirty="0">
                <a:latin typeface="Arial MT"/>
                <a:cs typeface="Arial MT"/>
              </a:rPr>
              <a:t> </a:t>
            </a:r>
            <a:r>
              <a:rPr sz="1100" spc="-114" dirty="0">
                <a:latin typeface="Arial MT"/>
                <a:cs typeface="Arial MT"/>
              </a:rPr>
              <a:t>Ma’unah,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spc="-110" dirty="0">
                <a:latin typeface="Arial MT"/>
                <a:cs typeface="Arial MT"/>
              </a:rPr>
              <a:t>Saida</a:t>
            </a:r>
            <a:r>
              <a:rPr sz="1100" spc="65" dirty="0">
                <a:latin typeface="Arial MT"/>
                <a:cs typeface="Arial MT"/>
              </a:rPr>
              <a:t> </a:t>
            </a:r>
            <a:r>
              <a:rPr sz="1100" spc="-85" dirty="0">
                <a:latin typeface="Arial MT"/>
                <a:cs typeface="Arial MT"/>
              </a:rPr>
              <a:t>Ulfa,</a:t>
            </a:r>
            <a:r>
              <a:rPr sz="1100" spc="60" dirty="0">
                <a:latin typeface="Arial MT"/>
                <a:cs typeface="Arial MT"/>
              </a:rPr>
              <a:t> </a:t>
            </a:r>
            <a:r>
              <a:rPr sz="1100" spc="-120" dirty="0">
                <a:latin typeface="Arial MT"/>
                <a:cs typeface="Arial MT"/>
              </a:rPr>
              <a:t>Eka</a:t>
            </a:r>
            <a:r>
              <a:rPr sz="1100" spc="65" dirty="0">
                <a:latin typeface="Arial MT"/>
                <a:cs typeface="Arial MT"/>
              </a:rPr>
              <a:t> </a:t>
            </a:r>
            <a:r>
              <a:rPr sz="1100" spc="-125" dirty="0">
                <a:latin typeface="Arial MT"/>
                <a:cs typeface="Arial MT"/>
              </a:rPr>
              <a:t>Pramono</a:t>
            </a:r>
            <a:r>
              <a:rPr sz="1100" spc="70" dirty="0">
                <a:latin typeface="Arial MT"/>
                <a:cs typeface="Arial MT"/>
              </a:rPr>
              <a:t> </a:t>
            </a:r>
            <a:r>
              <a:rPr sz="1100" spc="-80" dirty="0">
                <a:latin typeface="Arial MT"/>
                <a:cs typeface="Arial MT"/>
              </a:rPr>
              <a:t>Adi.</a:t>
            </a:r>
            <a:r>
              <a:rPr sz="1100" spc="80" dirty="0">
                <a:latin typeface="Arial MT"/>
                <a:cs typeface="Arial MT"/>
              </a:rPr>
              <a:t> </a:t>
            </a:r>
            <a:r>
              <a:rPr sz="1100" spc="-100" dirty="0">
                <a:latin typeface="Arial MT"/>
                <a:cs typeface="Arial MT"/>
              </a:rPr>
              <a:t>2020.</a:t>
            </a:r>
            <a:r>
              <a:rPr sz="1100" spc="80" dirty="0">
                <a:latin typeface="Arial MT"/>
                <a:cs typeface="Arial MT"/>
              </a:rPr>
              <a:t> </a:t>
            </a:r>
            <a:r>
              <a:rPr sz="1100" spc="-125" dirty="0">
                <a:latin typeface="Arial MT"/>
                <a:cs typeface="Arial MT"/>
              </a:rPr>
              <a:t>“Pengembangan</a:t>
            </a:r>
            <a:r>
              <a:rPr sz="1100" spc="70" dirty="0">
                <a:latin typeface="Arial MT"/>
                <a:cs typeface="Arial MT"/>
              </a:rPr>
              <a:t> </a:t>
            </a:r>
            <a:r>
              <a:rPr sz="1100" spc="-110" dirty="0">
                <a:latin typeface="Arial MT"/>
                <a:cs typeface="Arial MT"/>
              </a:rPr>
              <a:t>Kurikulum</a:t>
            </a:r>
            <a:r>
              <a:rPr sz="1100" spc="65" dirty="0">
                <a:latin typeface="Arial MT"/>
                <a:cs typeface="Arial MT"/>
              </a:rPr>
              <a:t> </a:t>
            </a:r>
            <a:r>
              <a:rPr sz="1100" spc="-125" dirty="0">
                <a:latin typeface="Arial MT"/>
                <a:cs typeface="Arial MT"/>
              </a:rPr>
              <a:t>Muatan</a:t>
            </a:r>
            <a:r>
              <a:rPr sz="1100" spc="65" dirty="0">
                <a:latin typeface="Arial MT"/>
                <a:cs typeface="Arial MT"/>
              </a:rPr>
              <a:t> </a:t>
            </a:r>
            <a:r>
              <a:rPr sz="1100" spc="-35" dirty="0">
                <a:latin typeface="Arial MT"/>
                <a:cs typeface="Arial MT"/>
              </a:rPr>
              <a:t>Lokal </a:t>
            </a:r>
            <a:r>
              <a:rPr sz="1100" spc="-125" dirty="0">
                <a:latin typeface="Arial MT"/>
                <a:cs typeface="Arial MT"/>
              </a:rPr>
              <a:t>Sebagai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150" dirty="0">
                <a:latin typeface="Arial MT"/>
                <a:cs typeface="Arial MT"/>
              </a:rPr>
              <a:t>Upaya</a:t>
            </a:r>
            <a:r>
              <a:rPr sz="1100" spc="75" dirty="0">
                <a:latin typeface="Arial MT"/>
                <a:cs typeface="Arial MT"/>
              </a:rPr>
              <a:t> </a:t>
            </a:r>
            <a:r>
              <a:rPr sz="1100" spc="-100" dirty="0">
                <a:latin typeface="Arial MT"/>
                <a:cs typeface="Arial MT"/>
              </a:rPr>
              <a:t>Pelestarian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135" dirty="0">
                <a:latin typeface="Arial MT"/>
                <a:cs typeface="Arial MT"/>
              </a:rPr>
              <a:t>Budaya</a:t>
            </a:r>
            <a:r>
              <a:rPr sz="1100" spc="75" dirty="0">
                <a:latin typeface="Arial MT"/>
                <a:cs typeface="Arial MT"/>
              </a:rPr>
              <a:t> </a:t>
            </a:r>
            <a:r>
              <a:rPr sz="1100" spc="-120" dirty="0">
                <a:latin typeface="Arial MT"/>
                <a:cs typeface="Arial MT"/>
              </a:rPr>
              <a:t>Seni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spc="-125" dirty="0">
                <a:latin typeface="Arial MT"/>
                <a:cs typeface="Arial MT"/>
              </a:rPr>
              <a:t>Musik</a:t>
            </a:r>
            <a:r>
              <a:rPr sz="1100" spc="110" dirty="0">
                <a:latin typeface="Arial MT"/>
                <a:cs typeface="Arial MT"/>
              </a:rPr>
              <a:t> </a:t>
            </a:r>
            <a:r>
              <a:rPr sz="1100" spc="-130" dirty="0">
                <a:latin typeface="Arial MT"/>
                <a:cs typeface="Arial MT"/>
              </a:rPr>
              <a:t>Hadrah</a:t>
            </a:r>
            <a:r>
              <a:rPr sz="1100" spc="70" dirty="0">
                <a:latin typeface="Arial MT"/>
                <a:cs typeface="Arial MT"/>
              </a:rPr>
              <a:t> </a:t>
            </a:r>
            <a:r>
              <a:rPr sz="1100" spc="-90" dirty="0">
                <a:latin typeface="Arial MT"/>
                <a:cs typeface="Arial MT"/>
              </a:rPr>
              <a:t>Al-</a:t>
            </a:r>
            <a:r>
              <a:rPr sz="1100" spc="-100" dirty="0">
                <a:latin typeface="Arial MT"/>
                <a:cs typeface="Arial MT"/>
              </a:rPr>
              <a:t>banjari”.</a:t>
            </a:r>
            <a:r>
              <a:rPr sz="1100" spc="55" dirty="0">
                <a:latin typeface="Arial MT"/>
                <a:cs typeface="Arial MT"/>
              </a:rPr>
              <a:t> </a:t>
            </a:r>
            <a:r>
              <a:rPr sz="1100" spc="-140" dirty="0">
                <a:latin typeface="Arial MT"/>
                <a:cs typeface="Arial MT"/>
              </a:rPr>
              <a:t>JINOTEP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spc="-100" dirty="0">
                <a:latin typeface="Arial MT"/>
                <a:cs typeface="Arial MT"/>
              </a:rPr>
              <a:t>(Jurnal</a:t>
            </a:r>
            <a:r>
              <a:rPr sz="1100" spc="60" dirty="0">
                <a:latin typeface="Arial MT"/>
                <a:cs typeface="Arial MT"/>
              </a:rPr>
              <a:t> </a:t>
            </a:r>
            <a:r>
              <a:rPr sz="1100" spc="-110" dirty="0">
                <a:latin typeface="Arial MT"/>
                <a:cs typeface="Arial MT"/>
              </a:rPr>
              <a:t>Inovasi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spc="-60" dirty="0">
                <a:latin typeface="Arial MT"/>
                <a:cs typeface="Arial MT"/>
              </a:rPr>
              <a:t>Teknologi </a:t>
            </a:r>
            <a:r>
              <a:rPr sz="1100" spc="-105" dirty="0">
                <a:latin typeface="Arial MT"/>
                <a:cs typeface="Arial MT"/>
              </a:rPr>
              <a:t>Pembelajaran).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105" dirty="0">
                <a:latin typeface="Arial MT"/>
                <a:cs typeface="Arial MT"/>
              </a:rPr>
              <a:t>Vol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120" dirty="0">
                <a:latin typeface="Arial MT"/>
                <a:cs typeface="Arial MT"/>
              </a:rPr>
              <a:t>7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spc="-80" dirty="0">
                <a:latin typeface="Arial MT"/>
                <a:cs typeface="Arial MT"/>
              </a:rPr>
              <a:t>(1)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95" dirty="0">
                <a:latin typeface="Arial MT"/>
                <a:cs typeface="Arial MT"/>
              </a:rPr>
              <a:t>(2020):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spc="-100" dirty="0">
                <a:latin typeface="Arial MT"/>
                <a:cs typeface="Arial MT"/>
              </a:rPr>
              <a:t>42-48.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95" dirty="0">
                <a:latin typeface="Arial MT"/>
                <a:cs typeface="Arial MT"/>
              </a:rPr>
              <a:t>Doi: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114" dirty="0">
                <a:latin typeface="Arial MT"/>
                <a:cs typeface="Arial MT"/>
              </a:rPr>
              <a:t>10.17977/Um031v7i12020p042.</a:t>
            </a:r>
            <a:r>
              <a:rPr sz="1100" spc="-90" dirty="0">
                <a:latin typeface="Arial MT"/>
                <a:cs typeface="Arial MT"/>
              </a:rPr>
              <a:t> </a:t>
            </a:r>
            <a:r>
              <a:rPr sz="1100" spc="-120" dirty="0">
                <a:latin typeface="Arial MT"/>
                <a:cs typeface="Arial MT"/>
              </a:rPr>
              <a:t>Halaman</a:t>
            </a:r>
            <a:r>
              <a:rPr sz="1100" spc="25" dirty="0">
                <a:latin typeface="Arial MT"/>
                <a:cs typeface="Arial MT"/>
              </a:rPr>
              <a:t> </a:t>
            </a:r>
            <a:r>
              <a:rPr sz="1100" spc="-100" dirty="0">
                <a:latin typeface="Arial MT"/>
                <a:cs typeface="Arial MT"/>
              </a:rPr>
              <a:t>42-</a:t>
            </a:r>
            <a:r>
              <a:rPr sz="1100" spc="-25" dirty="0">
                <a:latin typeface="Arial MT"/>
                <a:cs typeface="Arial MT"/>
              </a:rPr>
              <a:t>48.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52927" y="758951"/>
            <a:ext cx="5276215" cy="500380"/>
          </a:xfrm>
          <a:custGeom>
            <a:avLst/>
            <a:gdLst/>
            <a:ahLst/>
            <a:cxnLst/>
            <a:rect l="l" t="t" r="r" b="b"/>
            <a:pathLst>
              <a:path w="5276215" h="500380">
                <a:moveTo>
                  <a:pt x="0" y="499871"/>
                </a:moveTo>
                <a:lnTo>
                  <a:pt x="5276087" y="499871"/>
                </a:lnTo>
                <a:lnTo>
                  <a:pt x="5276087" y="0"/>
                </a:lnTo>
                <a:lnTo>
                  <a:pt x="0" y="0"/>
                </a:lnTo>
                <a:lnTo>
                  <a:pt x="0" y="499871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33826" y="791413"/>
            <a:ext cx="44577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1F5F"/>
                </a:solidFill>
                <a:latin typeface="Tahoma"/>
                <a:cs typeface="Tahoma"/>
              </a:rPr>
              <a:t>KURIKULUM</a:t>
            </a:r>
            <a:r>
              <a:rPr sz="2400" b="1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ahoma"/>
                <a:cs typeface="Tahoma"/>
              </a:rPr>
              <a:t>MUATAN</a:t>
            </a:r>
            <a:r>
              <a:rPr sz="2400" b="1" spc="-1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ahoma"/>
                <a:cs typeface="Tahoma"/>
              </a:rPr>
              <a:t>LOKAL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52927" y="1258823"/>
            <a:ext cx="5276215" cy="2621280"/>
          </a:xfrm>
          <a:custGeom>
            <a:avLst/>
            <a:gdLst/>
            <a:ahLst/>
            <a:cxnLst/>
            <a:rect l="l" t="t" r="r" b="b"/>
            <a:pathLst>
              <a:path w="5276215" h="2621279">
                <a:moveTo>
                  <a:pt x="5276087" y="0"/>
                </a:moveTo>
                <a:lnTo>
                  <a:pt x="0" y="0"/>
                </a:lnTo>
                <a:lnTo>
                  <a:pt x="0" y="2621280"/>
                </a:lnTo>
                <a:lnTo>
                  <a:pt x="5276087" y="2621280"/>
                </a:lnTo>
                <a:lnTo>
                  <a:pt x="5276087" y="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10026" y="1297889"/>
            <a:ext cx="5047615" cy="250444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93700" marR="7620" indent="-381635" algn="just">
              <a:lnSpc>
                <a:spcPct val="97600"/>
              </a:lnSpc>
              <a:spcBef>
                <a:spcPts val="170"/>
              </a:spcBef>
            </a:pPr>
            <a:r>
              <a:rPr sz="2400" dirty="0">
                <a:solidFill>
                  <a:srgbClr val="A0BDCC"/>
                </a:solidFill>
                <a:latin typeface="Cambria Math"/>
                <a:cs typeface="Cambria Math"/>
              </a:rPr>
              <a:t>◎</a:t>
            </a:r>
            <a:r>
              <a:rPr sz="2400" spc="400" dirty="0">
                <a:solidFill>
                  <a:srgbClr val="A0BDCC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latin typeface="Tahoma"/>
                <a:cs typeface="Tahoma"/>
              </a:rPr>
              <a:t>Kurikulum</a:t>
            </a:r>
            <a:r>
              <a:rPr sz="1500" spc="19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muatan</a:t>
            </a:r>
            <a:r>
              <a:rPr sz="1500" spc="19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lokal</a:t>
            </a:r>
            <a:r>
              <a:rPr sz="1500" spc="17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yang</a:t>
            </a:r>
            <a:r>
              <a:rPr sz="1500" spc="17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memanfaatkan</a:t>
            </a:r>
            <a:r>
              <a:rPr sz="1500" spc="195" dirty="0">
                <a:latin typeface="Tahoma"/>
                <a:cs typeface="Tahoma"/>
              </a:rPr>
              <a:t> </a:t>
            </a:r>
            <a:r>
              <a:rPr sz="1500" spc="-10" dirty="0">
                <a:latin typeface="Tahoma"/>
                <a:cs typeface="Tahoma"/>
              </a:rPr>
              <a:t>kearifan </a:t>
            </a:r>
            <a:r>
              <a:rPr sz="1500" dirty="0">
                <a:latin typeface="Tahoma"/>
                <a:cs typeface="Tahoma"/>
              </a:rPr>
              <a:t>lokal</a:t>
            </a:r>
            <a:r>
              <a:rPr sz="1500" spc="15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dan</a:t>
            </a:r>
            <a:r>
              <a:rPr sz="1500" spc="49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potensi</a:t>
            </a:r>
            <a:r>
              <a:rPr sz="1500" spc="48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daerah</a:t>
            </a:r>
            <a:r>
              <a:rPr sz="1500" spc="484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memiliki</a:t>
            </a:r>
            <a:r>
              <a:rPr sz="1500" spc="484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banyak</a:t>
            </a:r>
            <a:r>
              <a:rPr sz="1500" spc="484" dirty="0">
                <a:latin typeface="Tahoma"/>
                <a:cs typeface="Tahoma"/>
              </a:rPr>
              <a:t> </a:t>
            </a:r>
            <a:r>
              <a:rPr sz="1500" spc="-10" dirty="0">
                <a:latin typeface="Tahoma"/>
                <a:cs typeface="Tahoma"/>
              </a:rPr>
              <a:t>manfaat </a:t>
            </a:r>
            <a:r>
              <a:rPr sz="1500" dirty="0">
                <a:latin typeface="Tahoma"/>
                <a:cs typeface="Tahoma"/>
              </a:rPr>
              <a:t>bagi</a:t>
            </a:r>
            <a:r>
              <a:rPr sz="1500" spc="70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daerah</a:t>
            </a:r>
            <a:r>
              <a:rPr sz="1500" spc="85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maupun</a:t>
            </a:r>
            <a:r>
              <a:rPr sz="1500" spc="75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peserta</a:t>
            </a:r>
            <a:r>
              <a:rPr sz="1500" spc="75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didik.</a:t>
            </a:r>
            <a:r>
              <a:rPr sz="1500" spc="85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Untuk</a:t>
            </a:r>
            <a:r>
              <a:rPr sz="1500" spc="75" dirty="0">
                <a:latin typeface="Tahoma"/>
                <a:cs typeface="Tahoma"/>
              </a:rPr>
              <a:t>  </a:t>
            </a:r>
            <a:r>
              <a:rPr sz="1500" spc="-10" dirty="0">
                <a:latin typeface="Tahoma"/>
                <a:cs typeface="Tahoma"/>
              </a:rPr>
              <a:t>daerah </a:t>
            </a:r>
            <a:r>
              <a:rPr sz="1500" dirty="0">
                <a:latin typeface="Tahoma"/>
                <a:cs typeface="Tahoma"/>
              </a:rPr>
              <a:t>sendiri</a:t>
            </a:r>
            <a:r>
              <a:rPr sz="1500" spc="40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dapat</a:t>
            </a:r>
            <a:r>
              <a:rPr sz="1500" spc="50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mengangkat</a:t>
            </a:r>
            <a:r>
              <a:rPr sz="1500" spc="45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khas</a:t>
            </a:r>
            <a:r>
              <a:rPr sz="1500" spc="40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potensi</a:t>
            </a:r>
            <a:r>
              <a:rPr sz="1500" spc="40" dirty="0">
                <a:latin typeface="Tahoma"/>
                <a:cs typeface="Tahoma"/>
              </a:rPr>
              <a:t>  </a:t>
            </a:r>
            <a:r>
              <a:rPr sz="1500" spc="-10" dirty="0">
                <a:latin typeface="Tahoma"/>
                <a:cs typeface="Tahoma"/>
              </a:rPr>
              <a:t>daerahnya </a:t>
            </a:r>
            <a:r>
              <a:rPr sz="1500" dirty="0">
                <a:latin typeface="Tahoma"/>
                <a:cs typeface="Tahoma"/>
              </a:rPr>
              <a:t>sehingga</a:t>
            </a:r>
            <a:r>
              <a:rPr sz="1500" spc="-6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lebih</a:t>
            </a:r>
            <a:r>
              <a:rPr sz="1500" spc="-4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dikenal</a:t>
            </a:r>
            <a:r>
              <a:rPr sz="1500" spc="-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oleh</a:t>
            </a:r>
            <a:r>
              <a:rPr sz="1500" spc="-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masyarakat</a:t>
            </a:r>
            <a:r>
              <a:rPr sz="1500" spc="-65" dirty="0">
                <a:latin typeface="Tahoma"/>
                <a:cs typeface="Tahoma"/>
              </a:rPr>
              <a:t> </a:t>
            </a:r>
            <a:r>
              <a:rPr sz="1500" spc="-10" dirty="0">
                <a:latin typeface="Tahoma"/>
                <a:cs typeface="Tahoma"/>
              </a:rPr>
              <a:t>luar.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ts val="2490"/>
              </a:lnSpc>
            </a:pPr>
            <a:r>
              <a:rPr sz="2400" dirty="0">
                <a:solidFill>
                  <a:srgbClr val="A0BDCC"/>
                </a:solidFill>
                <a:latin typeface="Cambria Math"/>
                <a:cs typeface="Cambria Math"/>
              </a:rPr>
              <a:t>◎</a:t>
            </a:r>
            <a:r>
              <a:rPr sz="2400" spc="400" dirty="0">
                <a:solidFill>
                  <a:srgbClr val="A0BDCC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latin typeface="Tahoma"/>
                <a:cs typeface="Tahoma"/>
              </a:rPr>
              <a:t>Selain</a:t>
            </a:r>
            <a:r>
              <a:rPr sz="1500" spc="18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itu,</a:t>
            </a:r>
            <a:r>
              <a:rPr sz="1500" spc="16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bisa</a:t>
            </a:r>
            <a:r>
              <a:rPr sz="1500" spc="18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mendatangkan</a:t>
            </a:r>
            <a:r>
              <a:rPr sz="1500" spc="16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manfaat</a:t>
            </a:r>
            <a:r>
              <a:rPr sz="1500" spc="19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ekonomi</a:t>
            </a:r>
            <a:r>
              <a:rPr sz="1500" spc="160" dirty="0">
                <a:latin typeface="Tahoma"/>
                <a:cs typeface="Tahoma"/>
              </a:rPr>
              <a:t> </a:t>
            </a:r>
            <a:r>
              <a:rPr sz="1500" spc="-20" dirty="0">
                <a:latin typeface="Tahoma"/>
                <a:cs typeface="Tahoma"/>
              </a:rPr>
              <a:t>bagi</a:t>
            </a:r>
            <a:endParaRPr sz="1500">
              <a:latin typeface="Tahoma"/>
              <a:cs typeface="Tahoma"/>
            </a:endParaRPr>
          </a:p>
          <a:p>
            <a:pPr marL="393700" algn="just">
              <a:lnSpc>
                <a:spcPts val="1710"/>
              </a:lnSpc>
            </a:pPr>
            <a:r>
              <a:rPr sz="1500" dirty="0">
                <a:latin typeface="Tahoma"/>
                <a:cs typeface="Tahoma"/>
              </a:rPr>
              <a:t>masyarakat.</a:t>
            </a:r>
            <a:r>
              <a:rPr sz="1500" spc="47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Beberapa</a:t>
            </a:r>
            <a:r>
              <a:rPr sz="1500" spc="459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manfaat</a:t>
            </a:r>
            <a:r>
              <a:rPr sz="1500" spc="484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untuk</a:t>
            </a:r>
            <a:r>
              <a:rPr sz="1500" spc="48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peserta</a:t>
            </a:r>
            <a:r>
              <a:rPr sz="1500" spc="459" dirty="0">
                <a:latin typeface="Tahoma"/>
                <a:cs typeface="Tahoma"/>
              </a:rPr>
              <a:t> </a:t>
            </a:r>
            <a:r>
              <a:rPr sz="1500" spc="-10" dirty="0">
                <a:latin typeface="Tahoma"/>
                <a:cs typeface="Tahoma"/>
              </a:rPr>
              <a:t>didik</a:t>
            </a:r>
            <a:endParaRPr sz="1500">
              <a:latin typeface="Tahoma"/>
              <a:cs typeface="Tahoma"/>
            </a:endParaRPr>
          </a:p>
          <a:p>
            <a:pPr marL="393700" marR="5080" algn="just">
              <a:lnSpc>
                <a:spcPct val="100000"/>
              </a:lnSpc>
            </a:pPr>
            <a:r>
              <a:rPr sz="1500" dirty="0">
                <a:latin typeface="Tahoma"/>
                <a:cs typeface="Tahoma"/>
              </a:rPr>
              <a:t>juga</a:t>
            </a:r>
            <a:r>
              <a:rPr sz="1500" spc="240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dapat</a:t>
            </a:r>
            <a:r>
              <a:rPr sz="1500" spc="240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sebagai</a:t>
            </a:r>
            <a:r>
              <a:rPr sz="1500" spc="250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sarana</a:t>
            </a:r>
            <a:r>
              <a:rPr sz="1500" spc="245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untuk</a:t>
            </a:r>
            <a:r>
              <a:rPr sz="1500" spc="250" dirty="0">
                <a:latin typeface="Tahoma"/>
                <a:cs typeface="Tahoma"/>
              </a:rPr>
              <a:t>  </a:t>
            </a:r>
            <a:r>
              <a:rPr sz="1500" spc="-10" dirty="0">
                <a:latin typeface="Tahoma"/>
                <a:cs typeface="Tahoma"/>
              </a:rPr>
              <a:t>meningkatkan </a:t>
            </a:r>
            <a:r>
              <a:rPr sz="1500" dirty="0">
                <a:latin typeface="Tahoma"/>
                <a:cs typeface="Tahoma"/>
              </a:rPr>
              <a:t>kreativitas</a:t>
            </a:r>
            <a:r>
              <a:rPr sz="1500" spc="35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serta</a:t>
            </a:r>
            <a:r>
              <a:rPr sz="1500" spc="20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dapat</a:t>
            </a:r>
            <a:r>
              <a:rPr sz="1500" spc="30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menjadi</a:t>
            </a:r>
            <a:r>
              <a:rPr sz="1500" spc="20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bekal</a:t>
            </a:r>
            <a:r>
              <a:rPr sz="1500" spc="35" dirty="0">
                <a:latin typeface="Tahoma"/>
                <a:cs typeface="Tahoma"/>
              </a:rPr>
              <a:t>  </a:t>
            </a:r>
            <a:r>
              <a:rPr sz="1500" dirty="0">
                <a:latin typeface="Tahoma"/>
                <a:cs typeface="Tahoma"/>
              </a:rPr>
              <a:t>bagi</a:t>
            </a:r>
            <a:r>
              <a:rPr sz="1500" spc="20" dirty="0">
                <a:latin typeface="Tahoma"/>
                <a:cs typeface="Tahoma"/>
              </a:rPr>
              <a:t>  </a:t>
            </a:r>
            <a:r>
              <a:rPr sz="1500" spc="-10" dirty="0">
                <a:latin typeface="Tahoma"/>
                <a:cs typeface="Tahoma"/>
              </a:rPr>
              <a:t>peserta </a:t>
            </a:r>
            <a:r>
              <a:rPr sz="1500" dirty="0">
                <a:latin typeface="Tahoma"/>
                <a:cs typeface="Tahoma"/>
              </a:rPr>
              <a:t>didik</a:t>
            </a:r>
            <a:r>
              <a:rPr sz="1500" spc="-8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untuk</a:t>
            </a:r>
            <a:r>
              <a:rPr sz="1500" spc="-6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berkarya</a:t>
            </a:r>
            <a:r>
              <a:rPr sz="1500" spc="-8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setelah</a:t>
            </a:r>
            <a:r>
              <a:rPr sz="1500" spc="-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menyelesaikan</a:t>
            </a:r>
            <a:r>
              <a:rPr sz="1500" spc="-60" dirty="0">
                <a:latin typeface="Tahoma"/>
                <a:cs typeface="Tahoma"/>
              </a:rPr>
              <a:t> </a:t>
            </a:r>
            <a:r>
              <a:rPr sz="1500" spc="-10" dirty="0">
                <a:latin typeface="Tahoma"/>
                <a:cs typeface="Tahoma"/>
              </a:rPr>
              <a:t>studinya.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6" name="object 6"/>
          <p:cNvSpPr txBox="1"/>
          <p:nvPr/>
        </p:nvSpPr>
        <p:spPr>
          <a:xfrm>
            <a:off x="2822829" y="4086859"/>
            <a:ext cx="5293360" cy="4387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10"/>
              </a:spcBef>
            </a:pPr>
            <a:r>
              <a:rPr sz="900" spc="-90" dirty="0">
                <a:latin typeface="Arial MT"/>
                <a:cs typeface="Arial MT"/>
              </a:rPr>
              <a:t>Sumber:</a:t>
            </a:r>
            <a:r>
              <a:rPr sz="900" spc="165" dirty="0">
                <a:latin typeface="Arial MT"/>
                <a:cs typeface="Arial MT"/>
              </a:rPr>
              <a:t> </a:t>
            </a:r>
            <a:r>
              <a:rPr sz="900" spc="-100" dirty="0">
                <a:latin typeface="Arial MT"/>
                <a:cs typeface="Arial MT"/>
              </a:rPr>
              <a:t>ST</a:t>
            </a:r>
            <a:r>
              <a:rPr sz="900" spc="180" dirty="0">
                <a:latin typeface="Arial MT"/>
                <a:cs typeface="Arial MT"/>
              </a:rPr>
              <a:t> </a:t>
            </a:r>
            <a:r>
              <a:rPr sz="900" spc="-90" dirty="0">
                <a:latin typeface="Arial MT"/>
                <a:cs typeface="Arial MT"/>
              </a:rPr>
              <a:t>Ma’unah,</a:t>
            </a:r>
            <a:r>
              <a:rPr sz="900" spc="165" dirty="0">
                <a:latin typeface="Arial MT"/>
                <a:cs typeface="Arial MT"/>
              </a:rPr>
              <a:t> </a:t>
            </a:r>
            <a:r>
              <a:rPr sz="900" spc="-85" dirty="0">
                <a:latin typeface="Arial MT"/>
                <a:cs typeface="Arial MT"/>
              </a:rPr>
              <a:t>Saida</a:t>
            </a:r>
            <a:r>
              <a:rPr sz="900" spc="170" dirty="0">
                <a:latin typeface="Arial MT"/>
                <a:cs typeface="Arial MT"/>
              </a:rPr>
              <a:t> </a:t>
            </a:r>
            <a:r>
              <a:rPr sz="900" spc="-75" dirty="0">
                <a:latin typeface="Arial MT"/>
                <a:cs typeface="Arial MT"/>
              </a:rPr>
              <a:t>Ulfa,</a:t>
            </a:r>
            <a:r>
              <a:rPr sz="900" spc="190" dirty="0">
                <a:latin typeface="Arial MT"/>
                <a:cs typeface="Arial MT"/>
              </a:rPr>
              <a:t> </a:t>
            </a:r>
            <a:r>
              <a:rPr sz="900" spc="-95" dirty="0">
                <a:latin typeface="Arial MT"/>
                <a:cs typeface="Arial MT"/>
              </a:rPr>
              <a:t>Eka</a:t>
            </a:r>
            <a:r>
              <a:rPr sz="900" spc="175" dirty="0">
                <a:latin typeface="Arial MT"/>
                <a:cs typeface="Arial MT"/>
              </a:rPr>
              <a:t> </a:t>
            </a:r>
            <a:r>
              <a:rPr sz="900" spc="-100" dirty="0">
                <a:latin typeface="Arial MT"/>
                <a:cs typeface="Arial MT"/>
              </a:rPr>
              <a:t>Pramono</a:t>
            </a:r>
            <a:r>
              <a:rPr sz="900" spc="175" dirty="0">
                <a:latin typeface="Arial MT"/>
                <a:cs typeface="Arial MT"/>
              </a:rPr>
              <a:t> </a:t>
            </a:r>
            <a:r>
              <a:rPr sz="900" spc="-75" dirty="0">
                <a:latin typeface="Arial MT"/>
                <a:cs typeface="Arial MT"/>
              </a:rPr>
              <a:t>Adi.</a:t>
            </a:r>
            <a:r>
              <a:rPr sz="900" spc="190" dirty="0">
                <a:latin typeface="Arial MT"/>
                <a:cs typeface="Arial MT"/>
              </a:rPr>
              <a:t> </a:t>
            </a:r>
            <a:r>
              <a:rPr sz="900" spc="-85" dirty="0">
                <a:latin typeface="Arial MT"/>
                <a:cs typeface="Arial MT"/>
              </a:rPr>
              <a:t>2020.</a:t>
            </a:r>
            <a:r>
              <a:rPr sz="900" spc="185" dirty="0">
                <a:latin typeface="Arial MT"/>
                <a:cs typeface="Arial MT"/>
              </a:rPr>
              <a:t> </a:t>
            </a:r>
            <a:r>
              <a:rPr sz="900" spc="-100" dirty="0">
                <a:latin typeface="Arial MT"/>
                <a:cs typeface="Arial MT"/>
              </a:rPr>
              <a:t>“Pengembangan</a:t>
            </a:r>
            <a:r>
              <a:rPr sz="900" spc="200" dirty="0">
                <a:latin typeface="Arial MT"/>
                <a:cs typeface="Arial MT"/>
              </a:rPr>
              <a:t> </a:t>
            </a:r>
            <a:r>
              <a:rPr sz="900" spc="-80" dirty="0">
                <a:latin typeface="Arial MT"/>
                <a:cs typeface="Arial MT"/>
              </a:rPr>
              <a:t>Kurikulum</a:t>
            </a:r>
            <a:r>
              <a:rPr sz="900" spc="185" dirty="0">
                <a:latin typeface="Arial MT"/>
                <a:cs typeface="Arial MT"/>
              </a:rPr>
              <a:t> </a:t>
            </a:r>
            <a:r>
              <a:rPr sz="900" spc="-95" dirty="0">
                <a:latin typeface="Arial MT"/>
                <a:cs typeface="Arial MT"/>
              </a:rPr>
              <a:t>Muatan</a:t>
            </a:r>
            <a:r>
              <a:rPr sz="900" spc="200" dirty="0">
                <a:latin typeface="Arial MT"/>
                <a:cs typeface="Arial MT"/>
              </a:rPr>
              <a:t> </a:t>
            </a:r>
            <a:r>
              <a:rPr sz="900" spc="-80" dirty="0">
                <a:latin typeface="Arial MT"/>
                <a:cs typeface="Arial MT"/>
              </a:rPr>
              <a:t>Lokal</a:t>
            </a:r>
            <a:r>
              <a:rPr sz="900" spc="160" dirty="0">
                <a:latin typeface="Arial MT"/>
                <a:cs typeface="Arial MT"/>
              </a:rPr>
              <a:t> </a:t>
            </a:r>
            <a:r>
              <a:rPr sz="900" spc="-95" dirty="0">
                <a:latin typeface="Arial MT"/>
                <a:cs typeface="Arial MT"/>
              </a:rPr>
              <a:t>Sebagai</a:t>
            </a:r>
            <a:r>
              <a:rPr sz="900" spc="204" dirty="0">
                <a:latin typeface="Arial MT"/>
                <a:cs typeface="Arial MT"/>
              </a:rPr>
              <a:t> </a:t>
            </a:r>
            <a:r>
              <a:rPr sz="900" spc="-95" dirty="0">
                <a:latin typeface="Arial MT"/>
                <a:cs typeface="Arial MT"/>
              </a:rPr>
              <a:t>Upaya</a:t>
            </a:r>
            <a:r>
              <a:rPr sz="900" spc="-45" dirty="0">
                <a:latin typeface="Arial MT"/>
                <a:cs typeface="Arial MT"/>
              </a:rPr>
              <a:t> </a:t>
            </a:r>
            <a:r>
              <a:rPr sz="900" spc="-80" dirty="0">
                <a:latin typeface="Arial MT"/>
                <a:cs typeface="Arial MT"/>
              </a:rPr>
              <a:t>Pelestarian</a:t>
            </a:r>
            <a:r>
              <a:rPr sz="900" spc="-45" dirty="0">
                <a:latin typeface="Arial MT"/>
                <a:cs typeface="Arial MT"/>
              </a:rPr>
              <a:t> </a:t>
            </a:r>
            <a:r>
              <a:rPr sz="900" spc="-95" dirty="0">
                <a:latin typeface="Arial MT"/>
                <a:cs typeface="Arial MT"/>
              </a:rPr>
              <a:t>Budaya</a:t>
            </a:r>
            <a:r>
              <a:rPr sz="900" spc="-65" dirty="0">
                <a:latin typeface="Arial MT"/>
                <a:cs typeface="Arial MT"/>
              </a:rPr>
              <a:t> </a:t>
            </a:r>
            <a:r>
              <a:rPr sz="900" spc="-85" dirty="0">
                <a:latin typeface="Arial MT"/>
                <a:cs typeface="Arial MT"/>
              </a:rPr>
              <a:t>Seni</a:t>
            </a:r>
            <a:r>
              <a:rPr sz="900" spc="-55" dirty="0">
                <a:latin typeface="Arial MT"/>
                <a:cs typeface="Arial MT"/>
              </a:rPr>
              <a:t> </a:t>
            </a:r>
            <a:r>
              <a:rPr sz="900" spc="-90" dirty="0">
                <a:latin typeface="Arial MT"/>
                <a:cs typeface="Arial MT"/>
              </a:rPr>
              <a:t>Musik</a:t>
            </a:r>
            <a:r>
              <a:rPr sz="900" spc="-25" dirty="0">
                <a:latin typeface="Arial MT"/>
                <a:cs typeface="Arial MT"/>
              </a:rPr>
              <a:t> </a:t>
            </a:r>
            <a:r>
              <a:rPr sz="900" spc="-95" dirty="0">
                <a:latin typeface="Arial MT"/>
                <a:cs typeface="Arial MT"/>
              </a:rPr>
              <a:t>Hadrah</a:t>
            </a:r>
            <a:r>
              <a:rPr sz="900" spc="-40" dirty="0">
                <a:latin typeface="Arial MT"/>
                <a:cs typeface="Arial MT"/>
              </a:rPr>
              <a:t> </a:t>
            </a:r>
            <a:r>
              <a:rPr sz="900" spc="-65" dirty="0">
                <a:latin typeface="Arial MT"/>
                <a:cs typeface="Arial MT"/>
              </a:rPr>
              <a:t>Al-</a:t>
            </a:r>
            <a:r>
              <a:rPr sz="900" spc="-70" dirty="0">
                <a:latin typeface="Arial MT"/>
                <a:cs typeface="Arial MT"/>
              </a:rPr>
              <a:t>banjari”.</a:t>
            </a:r>
            <a:r>
              <a:rPr sz="900" spc="-50" dirty="0">
                <a:latin typeface="Arial MT"/>
                <a:cs typeface="Arial MT"/>
              </a:rPr>
              <a:t> </a:t>
            </a:r>
            <a:r>
              <a:rPr sz="900" spc="-105" dirty="0">
                <a:latin typeface="Arial MT"/>
                <a:cs typeface="Arial MT"/>
              </a:rPr>
              <a:t>JINOTEP</a:t>
            </a:r>
            <a:r>
              <a:rPr sz="900" spc="-55" dirty="0">
                <a:latin typeface="Arial MT"/>
                <a:cs typeface="Arial MT"/>
              </a:rPr>
              <a:t> </a:t>
            </a:r>
            <a:r>
              <a:rPr sz="900" spc="-75" dirty="0">
                <a:latin typeface="Arial MT"/>
                <a:cs typeface="Arial MT"/>
              </a:rPr>
              <a:t>(Jurnal</a:t>
            </a:r>
            <a:r>
              <a:rPr sz="900" spc="-30" dirty="0">
                <a:latin typeface="Arial MT"/>
                <a:cs typeface="Arial MT"/>
              </a:rPr>
              <a:t> </a:t>
            </a:r>
            <a:r>
              <a:rPr sz="900" spc="-75" dirty="0">
                <a:latin typeface="Arial MT"/>
                <a:cs typeface="Arial MT"/>
              </a:rPr>
              <a:t>Inovasi</a:t>
            </a:r>
            <a:r>
              <a:rPr sz="900" spc="-30" dirty="0">
                <a:latin typeface="Arial MT"/>
                <a:cs typeface="Arial MT"/>
              </a:rPr>
              <a:t> </a:t>
            </a:r>
            <a:r>
              <a:rPr sz="900" spc="-85" dirty="0">
                <a:latin typeface="Arial MT"/>
                <a:cs typeface="Arial MT"/>
              </a:rPr>
              <a:t>Teknologi</a:t>
            </a:r>
            <a:r>
              <a:rPr sz="900" spc="-30" dirty="0">
                <a:latin typeface="Arial MT"/>
                <a:cs typeface="Arial MT"/>
              </a:rPr>
              <a:t> </a:t>
            </a:r>
            <a:r>
              <a:rPr sz="900" spc="-85" dirty="0">
                <a:latin typeface="Arial MT"/>
                <a:cs typeface="Arial MT"/>
              </a:rPr>
              <a:t>Pembelajaran).</a:t>
            </a:r>
            <a:r>
              <a:rPr sz="900" spc="-30" dirty="0">
                <a:latin typeface="Arial MT"/>
                <a:cs typeface="Arial MT"/>
              </a:rPr>
              <a:t> </a:t>
            </a:r>
            <a:r>
              <a:rPr sz="900" spc="-80" dirty="0">
                <a:latin typeface="Arial MT"/>
                <a:cs typeface="Arial MT"/>
              </a:rPr>
              <a:t>Vol</a:t>
            </a:r>
            <a:r>
              <a:rPr sz="900" spc="-60" dirty="0">
                <a:latin typeface="Arial MT"/>
                <a:cs typeface="Arial MT"/>
              </a:rPr>
              <a:t> </a:t>
            </a:r>
            <a:r>
              <a:rPr sz="900" spc="-90" dirty="0">
                <a:latin typeface="Arial MT"/>
                <a:cs typeface="Arial MT"/>
              </a:rPr>
              <a:t>7</a:t>
            </a:r>
            <a:r>
              <a:rPr sz="900" spc="-45" dirty="0">
                <a:latin typeface="Arial MT"/>
                <a:cs typeface="Arial MT"/>
              </a:rPr>
              <a:t> </a:t>
            </a:r>
            <a:r>
              <a:rPr sz="900" spc="-70" dirty="0">
                <a:latin typeface="Arial MT"/>
                <a:cs typeface="Arial MT"/>
              </a:rPr>
              <a:t>(1)</a:t>
            </a:r>
            <a:r>
              <a:rPr sz="900" spc="-45" dirty="0">
                <a:latin typeface="Arial MT"/>
                <a:cs typeface="Arial MT"/>
              </a:rPr>
              <a:t> </a:t>
            </a:r>
            <a:r>
              <a:rPr sz="900" spc="-80" dirty="0">
                <a:latin typeface="Arial MT"/>
                <a:cs typeface="Arial MT"/>
              </a:rPr>
              <a:t>(2020):</a:t>
            </a:r>
            <a:r>
              <a:rPr sz="900" spc="-30" dirty="0">
                <a:latin typeface="Arial MT"/>
                <a:cs typeface="Arial MT"/>
              </a:rPr>
              <a:t> </a:t>
            </a:r>
            <a:r>
              <a:rPr sz="900" spc="-85" dirty="0">
                <a:latin typeface="Arial MT"/>
                <a:cs typeface="Arial MT"/>
              </a:rPr>
              <a:t>42-</a:t>
            </a:r>
            <a:r>
              <a:rPr sz="900" spc="-80" dirty="0">
                <a:latin typeface="Arial MT"/>
                <a:cs typeface="Arial MT"/>
              </a:rPr>
              <a:t>48.</a:t>
            </a:r>
            <a:r>
              <a:rPr sz="900" spc="-45" dirty="0">
                <a:latin typeface="Arial MT"/>
                <a:cs typeface="Arial MT"/>
              </a:rPr>
              <a:t> </a:t>
            </a:r>
            <a:r>
              <a:rPr sz="900" spc="-75" dirty="0">
                <a:latin typeface="Arial MT"/>
                <a:cs typeface="Arial MT"/>
              </a:rPr>
              <a:t>Doi:</a:t>
            </a:r>
            <a:r>
              <a:rPr sz="900" spc="-55" dirty="0">
                <a:latin typeface="Arial MT"/>
                <a:cs typeface="Arial MT"/>
              </a:rPr>
              <a:t> </a:t>
            </a:r>
            <a:r>
              <a:rPr sz="900" spc="-90" dirty="0">
                <a:latin typeface="Arial MT"/>
                <a:cs typeface="Arial MT"/>
              </a:rPr>
              <a:t>10.17977/Um031v7i12020p042.</a:t>
            </a:r>
            <a:r>
              <a:rPr sz="900" spc="-25" dirty="0">
                <a:latin typeface="Arial MT"/>
                <a:cs typeface="Arial MT"/>
              </a:rPr>
              <a:t> </a:t>
            </a:r>
            <a:r>
              <a:rPr sz="900" spc="-100" dirty="0">
                <a:latin typeface="Arial MT"/>
                <a:cs typeface="Arial MT"/>
              </a:rPr>
              <a:t>Halaman</a:t>
            </a:r>
            <a:r>
              <a:rPr sz="900" spc="-45" dirty="0">
                <a:latin typeface="Arial MT"/>
                <a:cs typeface="Arial MT"/>
              </a:rPr>
              <a:t> </a:t>
            </a:r>
            <a:r>
              <a:rPr sz="900" spc="-85" dirty="0">
                <a:latin typeface="Arial MT"/>
                <a:cs typeface="Arial MT"/>
              </a:rPr>
              <a:t>42-</a:t>
            </a:r>
            <a:r>
              <a:rPr sz="900" spc="-80" dirty="0">
                <a:latin typeface="Arial MT"/>
                <a:cs typeface="Arial MT"/>
              </a:rPr>
              <a:t>48.</a:t>
            </a:r>
            <a:endParaRPr sz="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6183" y="640079"/>
            <a:ext cx="5276215" cy="643255"/>
          </a:xfrm>
          <a:prstGeom prst="rect">
            <a:avLst/>
          </a:prstGeom>
          <a:solidFill>
            <a:srgbClr val="CCFF99"/>
          </a:solidFill>
        </p:spPr>
        <p:txBody>
          <a:bodyPr vert="horz" wrap="square" lIns="0" tIns="1479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165"/>
              </a:spcBef>
            </a:pPr>
            <a:r>
              <a:rPr sz="2600" b="1" dirty="0">
                <a:solidFill>
                  <a:srgbClr val="001F5F"/>
                </a:solidFill>
                <a:latin typeface="Tahoma"/>
                <a:cs typeface="Tahoma"/>
              </a:rPr>
              <a:t>KURIKULUM</a:t>
            </a:r>
            <a:r>
              <a:rPr sz="2600" b="1" spc="-9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001F5F"/>
                </a:solidFill>
                <a:latin typeface="Tahoma"/>
                <a:cs typeface="Tahoma"/>
              </a:rPr>
              <a:t>MUATAN</a:t>
            </a:r>
            <a:r>
              <a:rPr sz="2600" b="1" spc="-14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2600" b="1" spc="-10" dirty="0">
                <a:solidFill>
                  <a:srgbClr val="001F5F"/>
                </a:solidFill>
                <a:latin typeface="Tahoma"/>
                <a:cs typeface="Tahoma"/>
              </a:rPr>
              <a:t>LOKAL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2965450" y="1227531"/>
            <a:ext cx="5233035" cy="20796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93700" marR="5080" indent="-381000" algn="just">
              <a:lnSpc>
                <a:spcPct val="98900"/>
              </a:lnSpc>
              <a:spcBef>
                <a:spcPts val="135"/>
              </a:spcBef>
            </a:pPr>
            <a:r>
              <a:rPr sz="2400" dirty="0">
                <a:solidFill>
                  <a:srgbClr val="A0BDCC"/>
                </a:solidFill>
                <a:latin typeface="Cambria Math"/>
                <a:cs typeface="Cambria Math"/>
              </a:rPr>
              <a:t>◎</a:t>
            </a:r>
            <a:r>
              <a:rPr sz="2400" spc="420" dirty="0">
                <a:solidFill>
                  <a:srgbClr val="A0BD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latin typeface="Trebuchet MS"/>
                <a:cs typeface="Trebuchet MS"/>
              </a:rPr>
              <a:t>Kurikulum</a:t>
            </a:r>
            <a:r>
              <a:rPr sz="1600" spc="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muatan</a:t>
            </a:r>
            <a:r>
              <a:rPr sz="1600" spc="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lokal</a:t>
            </a:r>
            <a:r>
              <a:rPr sz="1600" spc="3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dapat</a:t>
            </a:r>
            <a:r>
              <a:rPr sz="1600" spc="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diterapkan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mulai</a:t>
            </a:r>
            <a:r>
              <a:rPr sz="1600" spc="25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dari </a:t>
            </a:r>
            <a:r>
              <a:rPr sz="1600" dirty="0">
                <a:latin typeface="Trebuchet MS"/>
                <a:cs typeface="Trebuchet MS"/>
              </a:rPr>
              <a:t>tingkat</a:t>
            </a:r>
            <a:r>
              <a:rPr sz="1600" spc="37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SD</a:t>
            </a:r>
            <a:r>
              <a:rPr sz="1600" spc="37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yang</a:t>
            </a:r>
            <a:r>
              <a:rPr sz="1600" spc="37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isinya</a:t>
            </a:r>
            <a:r>
              <a:rPr sz="1600" spc="37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disesuaikan</a:t>
            </a:r>
            <a:r>
              <a:rPr sz="1600" spc="38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dengan</a:t>
            </a:r>
            <a:r>
              <a:rPr sz="1600" spc="35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tingkat </a:t>
            </a:r>
            <a:r>
              <a:rPr sz="1600" dirty="0">
                <a:latin typeface="Trebuchet MS"/>
                <a:cs typeface="Trebuchet MS"/>
              </a:rPr>
              <a:t>akademik</a:t>
            </a:r>
            <a:r>
              <a:rPr sz="1600" spc="15" dirty="0">
                <a:latin typeface="Trebuchet MS"/>
                <a:cs typeface="Trebuchet MS"/>
              </a:rPr>
              <a:t>  </a:t>
            </a:r>
            <a:r>
              <a:rPr sz="1600" dirty="0">
                <a:latin typeface="Trebuchet MS"/>
                <a:cs typeface="Trebuchet MS"/>
              </a:rPr>
              <a:t>siswa,</a:t>
            </a:r>
            <a:r>
              <a:rPr sz="1600" spc="15" dirty="0">
                <a:latin typeface="Trebuchet MS"/>
                <a:cs typeface="Trebuchet MS"/>
              </a:rPr>
              <a:t>  </a:t>
            </a:r>
            <a:r>
              <a:rPr sz="1600" dirty="0">
                <a:latin typeface="Trebuchet MS"/>
                <a:cs typeface="Trebuchet MS"/>
              </a:rPr>
              <a:t>sehingga</a:t>
            </a:r>
            <a:r>
              <a:rPr sz="1600" spc="15" dirty="0">
                <a:latin typeface="Trebuchet MS"/>
                <a:cs typeface="Trebuchet MS"/>
              </a:rPr>
              <a:t>  </a:t>
            </a:r>
            <a:r>
              <a:rPr sz="1600" dirty="0">
                <a:latin typeface="Trebuchet MS"/>
                <a:cs typeface="Trebuchet MS"/>
              </a:rPr>
              <a:t>bersifat</a:t>
            </a:r>
            <a:r>
              <a:rPr sz="1600" spc="15" dirty="0">
                <a:latin typeface="Trebuchet MS"/>
                <a:cs typeface="Trebuchet MS"/>
              </a:rPr>
              <a:t>  </a:t>
            </a:r>
            <a:r>
              <a:rPr sz="1600" dirty="0">
                <a:latin typeface="Trebuchet MS"/>
                <a:cs typeface="Trebuchet MS"/>
              </a:rPr>
              <a:t>holistik,</a:t>
            </a:r>
            <a:r>
              <a:rPr sz="1600" spc="20" dirty="0">
                <a:latin typeface="Trebuchet MS"/>
                <a:cs typeface="Trebuchet MS"/>
              </a:rPr>
              <a:t>  </a:t>
            </a:r>
            <a:r>
              <a:rPr sz="1600" spc="-10" dirty="0">
                <a:latin typeface="Trebuchet MS"/>
                <a:cs typeface="Trebuchet MS"/>
              </a:rPr>
              <a:t>mulai </a:t>
            </a:r>
            <a:r>
              <a:rPr sz="1600" dirty="0">
                <a:latin typeface="Trebuchet MS"/>
                <a:cs typeface="Trebuchet MS"/>
              </a:rPr>
              <a:t>dari</a:t>
            </a:r>
            <a:r>
              <a:rPr sz="1600" spc="38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hulu</a:t>
            </a:r>
            <a:r>
              <a:rPr sz="1600" spc="409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hingga</a:t>
            </a:r>
            <a:r>
              <a:rPr sz="1600" spc="39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hilir.</a:t>
            </a:r>
            <a:r>
              <a:rPr sz="1600" spc="40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Pada</a:t>
            </a:r>
            <a:r>
              <a:rPr sz="1600" spc="39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penerapannya</a:t>
            </a:r>
            <a:r>
              <a:rPr sz="1600" spc="40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karena </a:t>
            </a:r>
            <a:r>
              <a:rPr sz="1600" dirty="0">
                <a:latin typeface="Trebuchet MS"/>
                <a:cs typeface="Trebuchet MS"/>
              </a:rPr>
              <a:t>pendidikan</a:t>
            </a:r>
            <a:r>
              <a:rPr sz="1600" spc="1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untuk</a:t>
            </a:r>
            <a:r>
              <a:rPr sz="1600" spc="15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siswa</a:t>
            </a:r>
            <a:r>
              <a:rPr sz="1600" spc="1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dan</a:t>
            </a:r>
            <a:r>
              <a:rPr sz="1600" spc="16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bukan</a:t>
            </a:r>
            <a:r>
              <a:rPr sz="1600" spc="17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dari</a:t>
            </a:r>
            <a:r>
              <a:rPr sz="1600" spc="1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siswa</a:t>
            </a:r>
            <a:r>
              <a:rPr sz="1600" spc="13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untuk </a:t>
            </a:r>
            <a:r>
              <a:rPr sz="1600" dirty="0">
                <a:latin typeface="Trebuchet MS"/>
                <a:cs typeface="Trebuchet MS"/>
              </a:rPr>
              <a:t>pendidikan,</a:t>
            </a:r>
            <a:r>
              <a:rPr sz="1600" spc="195" dirty="0">
                <a:latin typeface="Trebuchet MS"/>
                <a:cs typeface="Trebuchet MS"/>
              </a:rPr>
              <a:t>  </a:t>
            </a:r>
            <a:r>
              <a:rPr sz="1600" dirty="0">
                <a:latin typeface="Trebuchet MS"/>
                <a:cs typeface="Trebuchet MS"/>
              </a:rPr>
              <a:t>maka</a:t>
            </a:r>
            <a:r>
              <a:rPr sz="1600" spc="190" dirty="0">
                <a:latin typeface="Trebuchet MS"/>
                <a:cs typeface="Trebuchet MS"/>
              </a:rPr>
              <a:t>  </a:t>
            </a:r>
            <a:r>
              <a:rPr sz="1600" dirty="0">
                <a:latin typeface="Trebuchet MS"/>
                <a:cs typeface="Trebuchet MS"/>
              </a:rPr>
              <a:t>penerapan</a:t>
            </a:r>
            <a:r>
              <a:rPr sz="1600" spc="200" dirty="0">
                <a:latin typeface="Trebuchet MS"/>
                <a:cs typeface="Trebuchet MS"/>
              </a:rPr>
              <a:t>  </a:t>
            </a:r>
            <a:r>
              <a:rPr sz="1600" dirty="0">
                <a:latin typeface="Trebuchet MS"/>
                <a:cs typeface="Trebuchet MS"/>
              </a:rPr>
              <a:t>kurikulum</a:t>
            </a:r>
            <a:r>
              <a:rPr sz="1600" spc="195" dirty="0">
                <a:latin typeface="Trebuchet MS"/>
                <a:cs typeface="Trebuchet MS"/>
              </a:rPr>
              <a:t>  </a:t>
            </a:r>
            <a:r>
              <a:rPr sz="1600" spc="-10" dirty="0">
                <a:latin typeface="Trebuchet MS"/>
                <a:cs typeface="Trebuchet MS"/>
              </a:rPr>
              <a:t>muatan </a:t>
            </a:r>
            <a:r>
              <a:rPr sz="1600" dirty="0">
                <a:latin typeface="Trebuchet MS"/>
                <a:cs typeface="Trebuchet MS"/>
              </a:rPr>
              <a:t>lokal</a:t>
            </a:r>
            <a:r>
              <a:rPr sz="1600" spc="20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ini</a:t>
            </a:r>
            <a:r>
              <a:rPr sz="1600" spc="21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harus</a:t>
            </a:r>
            <a:r>
              <a:rPr sz="1600" spc="21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disesuikan</a:t>
            </a:r>
            <a:r>
              <a:rPr sz="1600" spc="21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dengan</a:t>
            </a:r>
            <a:r>
              <a:rPr sz="1600" spc="22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kondisi</a:t>
            </a:r>
            <a:r>
              <a:rPr sz="1600" spc="21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psikologis </a:t>
            </a:r>
            <a:r>
              <a:rPr sz="1600" dirty="0">
                <a:latin typeface="Trebuchet MS"/>
                <a:cs typeface="Trebuchet MS"/>
              </a:rPr>
              <a:t>akademik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siswa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itu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sendiri.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6183" y="3645408"/>
            <a:ext cx="5218430" cy="640080"/>
          </a:xfrm>
          <a:prstGeom prst="rect">
            <a:avLst/>
          </a:prstGeom>
          <a:solidFill>
            <a:srgbClr val="FFCCFF"/>
          </a:solidFill>
          <a:ln w="24384">
            <a:solidFill>
              <a:srgbClr val="009991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91440" marR="78740" algn="just">
              <a:lnSpc>
                <a:spcPct val="100099"/>
              </a:lnSpc>
              <a:spcBef>
                <a:spcPts val="620"/>
              </a:spcBef>
            </a:pPr>
            <a:r>
              <a:rPr sz="1050" spc="-105" dirty="0">
                <a:latin typeface="Arial MT"/>
                <a:cs typeface="Arial MT"/>
              </a:rPr>
              <a:t>Andhika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20" dirty="0">
                <a:latin typeface="Arial MT"/>
                <a:cs typeface="Arial MT"/>
              </a:rPr>
              <a:t>Ramadhani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00" dirty="0">
                <a:latin typeface="Arial MT"/>
                <a:cs typeface="Arial MT"/>
              </a:rPr>
              <a:t>Febriansyah,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20" dirty="0">
                <a:latin typeface="Arial MT"/>
                <a:cs typeface="Arial MT"/>
              </a:rPr>
              <a:t>Agus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spc="-105" dirty="0">
                <a:latin typeface="Arial MT"/>
                <a:cs typeface="Arial MT"/>
              </a:rPr>
              <a:t>Wedi,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05" dirty="0">
                <a:latin typeface="Arial MT"/>
                <a:cs typeface="Arial MT"/>
              </a:rPr>
              <a:t>Arafah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10" dirty="0">
                <a:latin typeface="Arial MT"/>
                <a:cs typeface="Arial MT"/>
              </a:rPr>
              <a:t>Husna.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05" dirty="0">
                <a:latin typeface="Arial MT"/>
                <a:cs typeface="Arial MT"/>
              </a:rPr>
              <a:t>2020.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14" dirty="0">
                <a:latin typeface="Arial MT"/>
                <a:cs typeface="Arial MT"/>
              </a:rPr>
              <a:t>“Pengembangan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5" dirty="0">
                <a:latin typeface="Arial MT"/>
                <a:cs typeface="Arial MT"/>
              </a:rPr>
              <a:t>Kurikulum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14" dirty="0">
                <a:latin typeface="Arial MT"/>
                <a:cs typeface="Arial MT"/>
              </a:rPr>
              <a:t>Muatan</a:t>
            </a:r>
            <a:r>
              <a:rPr sz="1050" spc="-55" dirty="0">
                <a:latin typeface="Arial MT"/>
                <a:cs typeface="Arial MT"/>
              </a:rPr>
              <a:t> </a:t>
            </a:r>
            <a:r>
              <a:rPr sz="1050" spc="-95" dirty="0">
                <a:latin typeface="Arial MT"/>
                <a:cs typeface="Arial MT"/>
              </a:rPr>
              <a:t>Lokal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90" dirty="0">
                <a:latin typeface="Arial MT"/>
                <a:cs typeface="Arial MT"/>
              </a:rPr>
              <a:t>Instruksional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95" dirty="0">
                <a:latin typeface="Arial MT"/>
                <a:cs typeface="Arial MT"/>
              </a:rPr>
              <a:t>Tari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20" dirty="0">
                <a:latin typeface="Arial MT"/>
                <a:cs typeface="Arial MT"/>
              </a:rPr>
              <a:t>Reog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20" dirty="0">
                <a:latin typeface="Arial MT"/>
                <a:cs typeface="Arial MT"/>
              </a:rPr>
              <a:t>Kendang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80" dirty="0">
                <a:latin typeface="Arial MT"/>
                <a:cs typeface="Arial MT"/>
              </a:rPr>
              <a:t>di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10" dirty="0">
                <a:latin typeface="Arial MT"/>
                <a:cs typeface="Arial MT"/>
              </a:rPr>
              <a:t>Sekolah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10" dirty="0">
                <a:latin typeface="Arial MT"/>
                <a:cs typeface="Arial MT"/>
              </a:rPr>
              <a:t>Dasar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100" dirty="0">
                <a:latin typeface="Arial MT"/>
                <a:cs typeface="Arial MT"/>
              </a:rPr>
              <a:t>Negeri</a:t>
            </a:r>
            <a:r>
              <a:rPr sz="1050" spc="-55" dirty="0">
                <a:latin typeface="Arial MT"/>
                <a:cs typeface="Arial MT"/>
              </a:rPr>
              <a:t> </a:t>
            </a:r>
            <a:r>
              <a:rPr sz="1050" spc="-110" dirty="0">
                <a:latin typeface="Arial MT"/>
                <a:cs typeface="Arial MT"/>
              </a:rPr>
              <a:t>2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5" dirty="0">
                <a:latin typeface="Arial MT"/>
                <a:cs typeface="Arial MT"/>
              </a:rPr>
              <a:t>Pucangan”.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20" dirty="0">
                <a:latin typeface="Arial MT"/>
                <a:cs typeface="Arial MT"/>
              </a:rPr>
              <a:t>JINOTEP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90" dirty="0">
                <a:latin typeface="Arial MT"/>
                <a:cs typeface="Arial MT"/>
              </a:rPr>
              <a:t>(Jurnal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0" dirty="0">
                <a:latin typeface="Arial MT"/>
                <a:cs typeface="Arial MT"/>
              </a:rPr>
              <a:t>Inovasi</a:t>
            </a:r>
            <a:r>
              <a:rPr sz="1050" spc="-55" dirty="0">
                <a:latin typeface="Arial MT"/>
                <a:cs typeface="Arial MT"/>
              </a:rPr>
              <a:t> </a:t>
            </a:r>
            <a:r>
              <a:rPr sz="1050" spc="-100" dirty="0">
                <a:latin typeface="Arial MT"/>
                <a:cs typeface="Arial MT"/>
              </a:rPr>
              <a:t>Teknologi</a:t>
            </a:r>
            <a:r>
              <a:rPr sz="1050" spc="-105" dirty="0">
                <a:latin typeface="Arial MT"/>
                <a:cs typeface="Arial MT"/>
              </a:rPr>
              <a:t> </a:t>
            </a:r>
            <a:r>
              <a:rPr sz="1050" spc="-100" dirty="0">
                <a:latin typeface="Arial MT"/>
                <a:cs typeface="Arial MT"/>
              </a:rPr>
              <a:t>Pembelajaran).</a:t>
            </a:r>
            <a:r>
              <a:rPr sz="1050" spc="-105" dirty="0">
                <a:latin typeface="Arial MT"/>
                <a:cs typeface="Arial MT"/>
              </a:rPr>
              <a:t> </a:t>
            </a:r>
            <a:r>
              <a:rPr sz="1050" spc="-95" dirty="0">
                <a:latin typeface="Arial MT"/>
                <a:cs typeface="Arial MT"/>
              </a:rPr>
              <a:t>Vol</a:t>
            </a:r>
            <a:r>
              <a:rPr sz="1050" spc="-80" dirty="0">
                <a:latin typeface="Arial MT"/>
                <a:cs typeface="Arial MT"/>
              </a:rPr>
              <a:t> </a:t>
            </a:r>
            <a:r>
              <a:rPr sz="1050" spc="-110" dirty="0">
                <a:latin typeface="Arial MT"/>
                <a:cs typeface="Arial MT"/>
              </a:rPr>
              <a:t>6</a:t>
            </a:r>
            <a:r>
              <a:rPr sz="1050" spc="-55" dirty="0">
                <a:latin typeface="Arial MT"/>
                <a:cs typeface="Arial MT"/>
              </a:rPr>
              <a:t> </a:t>
            </a:r>
            <a:r>
              <a:rPr sz="1050" spc="-80" dirty="0">
                <a:latin typeface="Arial MT"/>
                <a:cs typeface="Arial MT"/>
              </a:rPr>
              <a:t>(2) </a:t>
            </a:r>
            <a:r>
              <a:rPr sz="1050" spc="-90" dirty="0">
                <a:latin typeface="Arial MT"/>
                <a:cs typeface="Arial MT"/>
              </a:rPr>
              <a:t>(2020):</a:t>
            </a:r>
            <a:r>
              <a:rPr sz="1050" spc="-80" dirty="0">
                <a:latin typeface="Arial MT"/>
                <a:cs typeface="Arial MT"/>
              </a:rPr>
              <a:t> </a:t>
            </a:r>
            <a:r>
              <a:rPr sz="1050" spc="-100" dirty="0">
                <a:latin typeface="Arial MT"/>
                <a:cs typeface="Arial MT"/>
              </a:rPr>
              <a:t>81-</a:t>
            </a:r>
            <a:r>
              <a:rPr sz="1050" spc="-95" dirty="0">
                <a:latin typeface="Arial MT"/>
                <a:cs typeface="Arial MT"/>
              </a:rPr>
              <a:t>88.</a:t>
            </a:r>
            <a:r>
              <a:rPr sz="1050" spc="-80" dirty="0">
                <a:latin typeface="Arial MT"/>
                <a:cs typeface="Arial MT"/>
              </a:rPr>
              <a:t> </a:t>
            </a:r>
            <a:r>
              <a:rPr sz="1050" spc="-90" dirty="0">
                <a:latin typeface="Arial MT"/>
                <a:cs typeface="Arial MT"/>
              </a:rPr>
              <a:t>Doi:</a:t>
            </a:r>
            <a:r>
              <a:rPr sz="1050" spc="-55" dirty="0">
                <a:latin typeface="Arial MT"/>
                <a:cs typeface="Arial MT"/>
              </a:rPr>
              <a:t> </a:t>
            </a:r>
            <a:r>
              <a:rPr sz="1050" spc="-110" dirty="0">
                <a:latin typeface="Arial MT"/>
                <a:cs typeface="Arial MT"/>
              </a:rPr>
              <a:t>10.17977/Um031v6i22020p081.</a:t>
            </a:r>
            <a:r>
              <a:rPr sz="1050" spc="-150" dirty="0">
                <a:latin typeface="Arial MT"/>
                <a:cs typeface="Arial MT"/>
              </a:rPr>
              <a:t> </a:t>
            </a:r>
            <a:r>
              <a:rPr sz="1050" spc="-105" dirty="0">
                <a:latin typeface="Arial MT"/>
                <a:cs typeface="Arial MT"/>
              </a:rPr>
              <a:t>Halaman:</a:t>
            </a:r>
            <a:r>
              <a:rPr sz="1050" spc="-80" dirty="0">
                <a:latin typeface="Arial MT"/>
                <a:cs typeface="Arial MT"/>
              </a:rPr>
              <a:t> </a:t>
            </a:r>
            <a:r>
              <a:rPr sz="1050" spc="-100" dirty="0">
                <a:latin typeface="Arial MT"/>
                <a:cs typeface="Arial MT"/>
              </a:rPr>
              <a:t>81-</a:t>
            </a:r>
            <a:r>
              <a:rPr sz="1050" spc="-114" dirty="0">
                <a:latin typeface="Arial MT"/>
                <a:cs typeface="Arial MT"/>
              </a:rPr>
              <a:t>88</a:t>
            </a:r>
            <a:endParaRPr sz="1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5223" y="1176527"/>
            <a:ext cx="5276215" cy="905510"/>
          </a:xfrm>
          <a:prstGeom prst="rect">
            <a:avLst/>
          </a:prstGeom>
          <a:solidFill>
            <a:srgbClr val="F5A079"/>
          </a:solidFill>
        </p:spPr>
        <p:txBody>
          <a:bodyPr vert="horz" wrap="square" lIns="0" tIns="9461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745"/>
              </a:spcBef>
            </a:pPr>
            <a:r>
              <a:rPr sz="2300" dirty="0">
                <a:solidFill>
                  <a:srgbClr val="001F5F"/>
                </a:solidFill>
                <a:latin typeface="Arial Black"/>
                <a:cs typeface="Arial Black"/>
              </a:rPr>
              <a:t>PENTINGNYA</a:t>
            </a:r>
            <a:r>
              <a:rPr sz="2300" spc="-3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2300" dirty="0">
                <a:solidFill>
                  <a:srgbClr val="001F5F"/>
                </a:solidFill>
                <a:latin typeface="Arial Black"/>
                <a:cs typeface="Arial Black"/>
              </a:rPr>
              <a:t>MUATAN</a:t>
            </a:r>
            <a:r>
              <a:rPr sz="2300" spc="-40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Arial Black"/>
                <a:cs typeface="Arial Black"/>
              </a:rPr>
              <a:t>LOKAL</a:t>
            </a:r>
            <a:endParaRPr sz="2300">
              <a:latin typeface="Arial Black"/>
              <a:cs typeface="Arial Black"/>
            </a:endParaRPr>
          </a:p>
          <a:p>
            <a:pPr marL="92710">
              <a:lnSpc>
                <a:spcPct val="100000"/>
              </a:lnSpc>
            </a:pPr>
            <a:r>
              <a:rPr sz="2300" dirty="0">
                <a:solidFill>
                  <a:srgbClr val="001F5F"/>
                </a:solidFill>
                <a:latin typeface="Arial Black"/>
                <a:cs typeface="Arial Black"/>
              </a:rPr>
              <a:t>BAGI</a:t>
            </a:r>
            <a:r>
              <a:rPr sz="2300" spc="-40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2300" dirty="0">
                <a:solidFill>
                  <a:srgbClr val="001F5F"/>
                </a:solidFill>
                <a:latin typeface="Arial Black"/>
                <a:cs typeface="Arial Black"/>
              </a:rPr>
              <a:t>SISWA</a:t>
            </a:r>
            <a:r>
              <a:rPr sz="2300" spc="-10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2300" dirty="0">
                <a:solidFill>
                  <a:srgbClr val="001F5F"/>
                </a:solidFill>
                <a:latin typeface="Arial Black"/>
                <a:cs typeface="Arial Black"/>
              </a:rPr>
              <a:t>SEKOLAH</a:t>
            </a:r>
            <a:r>
              <a:rPr sz="2300" spc="-30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Arial Black"/>
                <a:cs typeface="Arial Black"/>
              </a:rPr>
              <a:t>DASAR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2935223" y="2081783"/>
            <a:ext cx="5276215" cy="1670685"/>
          </a:xfrm>
          <a:prstGeom prst="rect">
            <a:avLst/>
          </a:prstGeom>
          <a:solidFill>
            <a:srgbClr val="F4FF85"/>
          </a:solidFill>
        </p:spPr>
        <p:txBody>
          <a:bodyPr vert="horz" wrap="square" lIns="0" tIns="167640" rIns="0" bIns="0" rtlCol="0">
            <a:spAutoFit/>
          </a:bodyPr>
          <a:lstStyle/>
          <a:p>
            <a:pPr marL="168910" marR="83820" algn="just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latin typeface="Tahoma"/>
                <a:cs typeface="Tahoma"/>
              </a:rPr>
              <a:t>Muatan</a:t>
            </a:r>
            <a:r>
              <a:rPr sz="1800" spc="40" dirty="0">
                <a:latin typeface="Tahoma"/>
                <a:cs typeface="Tahoma"/>
              </a:rPr>
              <a:t>  </a:t>
            </a:r>
            <a:r>
              <a:rPr sz="1800" dirty="0">
                <a:latin typeface="Tahoma"/>
                <a:cs typeface="Tahoma"/>
              </a:rPr>
              <a:t>lokal</a:t>
            </a:r>
            <a:r>
              <a:rPr sz="1800" spc="40" dirty="0">
                <a:latin typeface="Tahoma"/>
                <a:cs typeface="Tahoma"/>
              </a:rPr>
              <a:t>  </a:t>
            </a:r>
            <a:r>
              <a:rPr sz="1800" dirty="0">
                <a:latin typeface="Tahoma"/>
                <a:cs typeface="Tahoma"/>
              </a:rPr>
              <a:t>harus</a:t>
            </a:r>
            <a:r>
              <a:rPr sz="1800" spc="50" dirty="0">
                <a:latin typeface="Tahoma"/>
                <a:cs typeface="Tahoma"/>
              </a:rPr>
              <a:t>  </a:t>
            </a:r>
            <a:r>
              <a:rPr sz="1800" dirty="0">
                <a:latin typeface="Tahoma"/>
                <a:cs typeface="Tahoma"/>
              </a:rPr>
              <a:t>diajarkan</a:t>
            </a:r>
            <a:r>
              <a:rPr sz="1800" spc="45" dirty="0">
                <a:latin typeface="Tahoma"/>
                <a:cs typeface="Tahoma"/>
              </a:rPr>
              <a:t>  </a:t>
            </a:r>
            <a:r>
              <a:rPr sz="1800" dirty="0">
                <a:latin typeface="Tahoma"/>
                <a:cs typeface="Tahoma"/>
              </a:rPr>
              <a:t>sejak</a:t>
            </a:r>
            <a:r>
              <a:rPr sz="1800" spc="50" dirty="0">
                <a:latin typeface="Tahoma"/>
                <a:cs typeface="Tahoma"/>
              </a:rPr>
              <a:t>  </a:t>
            </a:r>
            <a:r>
              <a:rPr sz="1800" dirty="0">
                <a:latin typeface="Tahoma"/>
                <a:cs typeface="Tahoma"/>
              </a:rPr>
              <a:t>dini</a:t>
            </a:r>
            <a:r>
              <a:rPr sz="1800" spc="50" dirty="0">
                <a:latin typeface="Tahoma"/>
                <a:cs typeface="Tahoma"/>
              </a:rPr>
              <a:t>  </a:t>
            </a:r>
            <a:r>
              <a:rPr sz="1800" spc="-20" dirty="0">
                <a:latin typeface="Tahoma"/>
                <a:cs typeface="Tahoma"/>
              </a:rPr>
              <a:t>pada </a:t>
            </a:r>
            <a:r>
              <a:rPr sz="1800" spc="-10" dirty="0">
                <a:latin typeface="Tahoma"/>
                <a:cs typeface="Tahoma"/>
              </a:rPr>
              <a:t>usia-</a:t>
            </a:r>
            <a:r>
              <a:rPr sz="1800" dirty="0">
                <a:latin typeface="Tahoma"/>
                <a:cs typeface="Tahoma"/>
              </a:rPr>
              <a:t>usia</a:t>
            </a:r>
            <a:r>
              <a:rPr sz="1800" spc="80" dirty="0">
                <a:latin typeface="Tahoma"/>
                <a:cs typeface="Tahoma"/>
              </a:rPr>
              <a:t>  </a:t>
            </a:r>
            <a:r>
              <a:rPr sz="1800" dirty="0">
                <a:latin typeface="Tahoma"/>
                <a:cs typeface="Tahoma"/>
              </a:rPr>
              <a:t>anak</a:t>
            </a:r>
            <a:r>
              <a:rPr sz="1800" spc="85" dirty="0">
                <a:latin typeface="Tahoma"/>
                <a:cs typeface="Tahoma"/>
              </a:rPr>
              <a:t>  </a:t>
            </a:r>
            <a:r>
              <a:rPr sz="1800" dirty="0">
                <a:latin typeface="Tahoma"/>
                <a:cs typeface="Tahoma"/>
              </a:rPr>
              <a:t>sekolah</a:t>
            </a:r>
            <a:r>
              <a:rPr sz="1800" spc="85" dirty="0">
                <a:latin typeface="Tahoma"/>
                <a:cs typeface="Tahoma"/>
              </a:rPr>
              <a:t>  </a:t>
            </a:r>
            <a:r>
              <a:rPr sz="1800" dirty="0">
                <a:latin typeface="Tahoma"/>
                <a:cs typeface="Tahoma"/>
              </a:rPr>
              <a:t>dasar</a:t>
            </a:r>
            <a:r>
              <a:rPr sz="1800" spc="75" dirty="0">
                <a:latin typeface="Tahoma"/>
                <a:cs typeface="Tahoma"/>
              </a:rPr>
              <a:t>  </a:t>
            </a:r>
            <a:r>
              <a:rPr sz="1800" dirty="0">
                <a:latin typeface="Tahoma"/>
                <a:cs typeface="Tahoma"/>
              </a:rPr>
              <a:t>karena</a:t>
            </a:r>
            <a:r>
              <a:rPr sz="1800" spc="90" dirty="0">
                <a:latin typeface="Tahoma"/>
                <a:cs typeface="Tahoma"/>
              </a:rPr>
              <a:t>  </a:t>
            </a:r>
            <a:r>
              <a:rPr sz="1800" spc="-10" dirty="0">
                <a:latin typeface="Tahoma"/>
                <a:cs typeface="Tahoma"/>
              </a:rPr>
              <a:t>semakin </a:t>
            </a:r>
            <a:r>
              <a:rPr sz="1800" dirty="0">
                <a:latin typeface="Tahoma"/>
                <a:cs typeface="Tahoma"/>
              </a:rPr>
              <a:t>cepat</a:t>
            </a:r>
            <a:r>
              <a:rPr sz="1800" spc="9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diajarkan,</a:t>
            </a:r>
            <a:r>
              <a:rPr sz="1800" spc="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maka</a:t>
            </a:r>
            <a:r>
              <a:rPr sz="1800" spc="6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budaya-budaya</a:t>
            </a:r>
            <a:r>
              <a:rPr sz="1800" spc="7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lokal</a:t>
            </a:r>
            <a:r>
              <a:rPr sz="1800" spc="75" dirty="0">
                <a:latin typeface="Tahoma"/>
                <a:cs typeface="Tahoma"/>
              </a:rPr>
              <a:t> </a:t>
            </a:r>
            <a:r>
              <a:rPr sz="1800" spc="-20" dirty="0">
                <a:latin typeface="Tahoma"/>
                <a:cs typeface="Tahoma"/>
              </a:rPr>
              <a:t>yang </a:t>
            </a:r>
            <a:r>
              <a:rPr sz="1800" dirty="0">
                <a:latin typeface="Tahoma"/>
                <a:cs typeface="Tahoma"/>
              </a:rPr>
              <a:t>ada</a:t>
            </a:r>
            <a:r>
              <a:rPr sz="1800" spc="4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di</a:t>
            </a:r>
            <a:r>
              <a:rPr sz="1800" spc="434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sekitarnya</a:t>
            </a:r>
            <a:r>
              <a:rPr sz="1800" spc="4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akan</a:t>
            </a:r>
            <a:r>
              <a:rPr sz="1800" spc="4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tertanam</a:t>
            </a:r>
            <a:r>
              <a:rPr sz="1800" spc="434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semakin</a:t>
            </a:r>
            <a:r>
              <a:rPr sz="1800" spc="445" dirty="0">
                <a:latin typeface="Tahoma"/>
                <a:cs typeface="Tahoma"/>
              </a:rPr>
              <a:t> </a:t>
            </a:r>
            <a:r>
              <a:rPr sz="1800" spc="-20" dirty="0">
                <a:latin typeface="Tahoma"/>
                <a:cs typeface="Tahoma"/>
              </a:rPr>
              <a:t>kuat </a:t>
            </a:r>
            <a:r>
              <a:rPr sz="1800" dirty="0">
                <a:latin typeface="Tahoma"/>
                <a:cs typeface="Tahoma"/>
              </a:rPr>
              <a:t>pada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diri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siswa.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4314" y="4173118"/>
            <a:ext cx="49015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</a:pPr>
            <a:r>
              <a:rPr sz="1200" spc="-120" dirty="0">
                <a:latin typeface="Arial MT"/>
                <a:cs typeface="Arial MT"/>
                <a:hlinkClick r:id="rId2"/>
              </a:rPr>
              <a:t>Sumber:</a:t>
            </a:r>
            <a:r>
              <a:rPr sz="1200" spc="345" dirty="0">
                <a:latin typeface="Arial MT"/>
                <a:cs typeface="Arial MT"/>
                <a:hlinkClick r:id="rId2"/>
              </a:rPr>
              <a:t> </a:t>
            </a:r>
            <a:r>
              <a:rPr sz="1200" u="sng" spc="-11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https://www.suaramerdeka.com/opini/pr-</a:t>
            </a:r>
            <a:r>
              <a:rPr sz="1200" u="sng" spc="-114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04116950/pentingnya-</a:t>
            </a:r>
            <a:r>
              <a:rPr sz="1200" u="sng" spc="-1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penerapan-</a:t>
            </a:r>
            <a:endParaRPr sz="1200">
              <a:latin typeface="Arial MT"/>
              <a:cs typeface="Arial MT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200" u="sng" spc="-12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muatan-</a:t>
            </a:r>
            <a:r>
              <a:rPr sz="1200" u="sng" spc="-9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lokal-</a:t>
            </a:r>
            <a:r>
              <a:rPr sz="1200" u="sng" spc="-12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pada-</a:t>
            </a:r>
            <a:r>
              <a:rPr sz="1200" u="sng" spc="-114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sekolah-dasar-</a:t>
            </a:r>
            <a:r>
              <a:rPr sz="1200" u="sng" spc="-9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di-</a:t>
            </a:r>
            <a:r>
              <a:rPr sz="1200" u="sng" spc="-12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abad-</a:t>
            </a:r>
            <a:r>
              <a:rPr sz="1200" u="sng" spc="-13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21</a:t>
            </a:r>
            <a:r>
              <a:rPr sz="1200" spc="-85" dirty="0">
                <a:solidFill>
                  <a:srgbClr val="607985"/>
                </a:solidFill>
                <a:latin typeface="Arial MT"/>
                <a:cs typeface="Arial MT"/>
                <a:hlinkClick r:id="rId2"/>
              </a:rPr>
              <a:t> </a:t>
            </a:r>
            <a:r>
              <a:rPr sz="1200" spc="-105" dirty="0">
                <a:latin typeface="Arial MT"/>
                <a:cs typeface="Arial MT"/>
                <a:hlinkClick r:id="rId2"/>
              </a:rPr>
              <a:t>(diakses</a:t>
            </a:r>
            <a:r>
              <a:rPr sz="1200" spc="-40" dirty="0">
                <a:latin typeface="Arial MT"/>
                <a:cs typeface="Arial MT"/>
                <a:hlinkClick r:id="rId2"/>
              </a:rPr>
              <a:t> </a:t>
            </a:r>
            <a:r>
              <a:rPr sz="1200" spc="-130" dirty="0">
                <a:latin typeface="Arial MT"/>
                <a:cs typeface="Arial MT"/>
                <a:hlinkClick r:id="rId2"/>
              </a:rPr>
              <a:t>29</a:t>
            </a:r>
            <a:r>
              <a:rPr sz="1200" spc="10" dirty="0">
                <a:latin typeface="Arial MT"/>
                <a:cs typeface="Arial MT"/>
                <a:hlinkClick r:id="rId2"/>
              </a:rPr>
              <a:t> </a:t>
            </a:r>
            <a:r>
              <a:rPr sz="1200" spc="-120" dirty="0">
                <a:latin typeface="Arial MT"/>
                <a:cs typeface="Arial MT"/>
                <a:hlinkClick r:id="rId2"/>
              </a:rPr>
              <a:t>Maret</a:t>
            </a:r>
            <a:r>
              <a:rPr sz="1200" spc="35" dirty="0">
                <a:latin typeface="Arial MT"/>
                <a:cs typeface="Arial MT"/>
                <a:hlinkClick r:id="rId2"/>
              </a:rPr>
              <a:t> </a:t>
            </a:r>
            <a:r>
              <a:rPr sz="1200" spc="-114" dirty="0">
                <a:latin typeface="Arial MT"/>
                <a:cs typeface="Arial MT"/>
                <a:hlinkClick r:id="rId2"/>
              </a:rPr>
              <a:t>2022,</a:t>
            </a:r>
            <a:r>
              <a:rPr sz="1200" dirty="0">
                <a:latin typeface="Arial MT"/>
                <a:cs typeface="Arial MT"/>
                <a:hlinkClick r:id="rId2"/>
              </a:rPr>
              <a:t> </a:t>
            </a:r>
            <a:r>
              <a:rPr sz="1200" spc="-105" dirty="0">
                <a:latin typeface="Arial MT"/>
                <a:cs typeface="Arial MT"/>
                <a:hlinkClick r:id="rId2"/>
              </a:rPr>
              <a:t>pukul</a:t>
            </a:r>
            <a:r>
              <a:rPr sz="1200" spc="5" dirty="0">
                <a:latin typeface="Arial MT"/>
                <a:cs typeface="Arial MT"/>
                <a:hlinkClick r:id="rId2"/>
              </a:rPr>
              <a:t> </a:t>
            </a:r>
            <a:r>
              <a:rPr sz="1200" spc="-110" dirty="0">
                <a:latin typeface="Arial MT"/>
                <a:cs typeface="Arial MT"/>
                <a:hlinkClick r:id="rId2"/>
              </a:rPr>
              <a:t>17.46</a:t>
            </a:r>
            <a:r>
              <a:rPr sz="1200" spc="10" dirty="0">
                <a:latin typeface="Arial MT"/>
                <a:cs typeface="Arial MT"/>
                <a:hlinkClick r:id="rId2"/>
              </a:rPr>
              <a:t> </a:t>
            </a:r>
            <a:r>
              <a:rPr sz="1200" spc="-45" dirty="0">
                <a:latin typeface="Arial MT"/>
                <a:cs typeface="Arial MT"/>
                <a:hlinkClick r:id="rId2"/>
              </a:rPr>
              <a:t>WIB)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5488" y="882472"/>
            <a:ext cx="45764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1F5F"/>
                </a:solidFill>
              </a:rPr>
              <a:t>PENTINGNYA MUATAN</a:t>
            </a:r>
            <a:r>
              <a:rPr spc="-25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LOKAL</a:t>
            </a:r>
            <a:r>
              <a:rPr spc="-30" dirty="0">
                <a:solidFill>
                  <a:srgbClr val="001F5F"/>
                </a:solidFill>
              </a:rPr>
              <a:t> </a:t>
            </a:r>
            <a:r>
              <a:rPr spc="-20" dirty="0">
                <a:solidFill>
                  <a:srgbClr val="001F5F"/>
                </a:solidFill>
              </a:rPr>
              <a:t>BAGI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15488" y="1160526"/>
            <a:ext cx="3113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 Black"/>
                <a:cs typeface="Arial Black"/>
              </a:rPr>
              <a:t>SISWA</a:t>
            </a:r>
            <a:r>
              <a:rPr sz="1800" spc="-1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1800" dirty="0">
                <a:solidFill>
                  <a:srgbClr val="001F5F"/>
                </a:solidFill>
                <a:latin typeface="Arial Black"/>
                <a:cs typeface="Arial Black"/>
              </a:rPr>
              <a:t>SEKOLAH</a:t>
            </a:r>
            <a:r>
              <a:rPr sz="1800" spc="10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Arial Black"/>
                <a:cs typeface="Arial Black"/>
              </a:rPr>
              <a:t>DASAR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91942" y="1622501"/>
            <a:ext cx="11455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A0BDCC"/>
                </a:solidFill>
                <a:latin typeface="Cambria Math"/>
                <a:cs typeface="Cambria Math"/>
              </a:rPr>
              <a:t>◎</a:t>
            </a:r>
            <a:r>
              <a:rPr sz="2400" spc="459" dirty="0">
                <a:solidFill>
                  <a:srgbClr val="A0BDCC"/>
                </a:solidFill>
                <a:latin typeface="Cambria Math"/>
                <a:cs typeface="Cambria Math"/>
              </a:rPr>
              <a:t> </a:t>
            </a:r>
            <a:r>
              <a:rPr sz="1600" spc="90" dirty="0">
                <a:latin typeface="Lucida Sans Unicode"/>
                <a:cs typeface="Lucida Sans Unicode"/>
              </a:rPr>
              <a:t>Sarana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7722" y="1723085"/>
            <a:ext cx="374777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935990" algn="l"/>
                <a:tab pos="2439670" algn="l"/>
              </a:tabLst>
            </a:pPr>
            <a:r>
              <a:rPr sz="1600" spc="-10" dirty="0">
                <a:latin typeface="Lucida Sans Unicode"/>
                <a:cs typeface="Lucida Sans Unicode"/>
              </a:rPr>
              <a:t>untuk</a:t>
            </a:r>
            <a:r>
              <a:rPr sz="1600" dirty="0">
                <a:latin typeface="Lucida Sans Unicode"/>
                <a:cs typeface="Lucida Sans Unicode"/>
              </a:rPr>
              <a:t>	</a:t>
            </a:r>
            <a:r>
              <a:rPr sz="1600" spc="-10" dirty="0">
                <a:latin typeface="Lucida Sans Unicode"/>
                <a:cs typeface="Lucida Sans Unicode"/>
              </a:rPr>
              <a:t>melestarikan</a:t>
            </a:r>
            <a:r>
              <a:rPr sz="1600" dirty="0">
                <a:latin typeface="Lucida Sans Unicode"/>
                <a:cs typeface="Lucida Sans Unicode"/>
              </a:rPr>
              <a:t>	</a:t>
            </a:r>
            <a:r>
              <a:rPr sz="1600" spc="70" dirty="0">
                <a:latin typeface="Lucida Sans Unicode"/>
                <a:cs typeface="Lucida Sans Unicode"/>
              </a:rPr>
              <a:t>kebudayaan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1" y="1967610"/>
            <a:ext cx="4665345" cy="124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Lucida Sans Unicode"/>
                <a:cs typeface="Lucida Sans Unicode"/>
              </a:rPr>
              <a:t>Indonesia</a:t>
            </a:r>
            <a:r>
              <a:rPr sz="1600" spc="114" dirty="0">
                <a:latin typeface="Lucida Sans Unicode"/>
                <a:cs typeface="Lucida Sans Unicode"/>
              </a:rPr>
              <a:t>  </a:t>
            </a:r>
            <a:r>
              <a:rPr sz="1600" spc="95" dirty="0">
                <a:latin typeface="Lucida Sans Unicode"/>
                <a:cs typeface="Lucida Sans Unicode"/>
              </a:rPr>
              <a:t>agar</a:t>
            </a:r>
            <a:r>
              <a:rPr sz="1600" spc="140" dirty="0">
                <a:latin typeface="Lucida Sans Unicode"/>
                <a:cs typeface="Lucida Sans Unicode"/>
              </a:rPr>
              <a:t>  </a:t>
            </a:r>
            <a:r>
              <a:rPr sz="1600" dirty="0">
                <a:latin typeface="Lucida Sans Unicode"/>
                <a:cs typeface="Lucida Sans Unicode"/>
              </a:rPr>
              <a:t>tidak</a:t>
            </a:r>
            <a:r>
              <a:rPr sz="1600" spc="140" dirty="0">
                <a:latin typeface="Lucida Sans Unicode"/>
                <a:cs typeface="Lucida Sans Unicode"/>
              </a:rPr>
              <a:t>  </a:t>
            </a:r>
            <a:r>
              <a:rPr sz="1600" dirty="0">
                <a:latin typeface="Lucida Sans Unicode"/>
                <a:cs typeface="Lucida Sans Unicode"/>
              </a:rPr>
              <a:t>punah,</a:t>
            </a:r>
            <a:r>
              <a:rPr sz="1600" spc="130" dirty="0">
                <a:latin typeface="Lucida Sans Unicode"/>
                <a:cs typeface="Lucida Sans Unicode"/>
              </a:rPr>
              <a:t>  </a:t>
            </a:r>
            <a:r>
              <a:rPr sz="1600" dirty="0">
                <a:latin typeface="Lucida Sans Unicode"/>
                <a:cs typeface="Lucida Sans Unicode"/>
              </a:rPr>
              <a:t>tidak</a:t>
            </a:r>
            <a:r>
              <a:rPr sz="1600" spc="140" dirty="0">
                <a:latin typeface="Lucida Sans Unicode"/>
                <a:cs typeface="Lucida Sans Unicode"/>
              </a:rPr>
              <a:t>  </a:t>
            </a:r>
            <a:r>
              <a:rPr sz="1600" spc="50" dirty="0">
                <a:latin typeface="Lucida Sans Unicode"/>
                <a:cs typeface="Lucida Sans Unicode"/>
              </a:rPr>
              <a:t>lenyap </a:t>
            </a:r>
            <a:r>
              <a:rPr sz="1600" spc="60" dirty="0">
                <a:latin typeface="Lucida Sans Unicode"/>
                <a:cs typeface="Lucida Sans Unicode"/>
              </a:rPr>
              <a:t>dimakan</a:t>
            </a:r>
            <a:r>
              <a:rPr sz="1600" spc="475" dirty="0">
                <a:latin typeface="Lucida Sans Unicode"/>
                <a:cs typeface="Lucida Sans Unicode"/>
              </a:rPr>
              <a:t> </a:t>
            </a:r>
            <a:r>
              <a:rPr sz="1600" dirty="0">
                <a:latin typeface="Lucida Sans Unicode"/>
                <a:cs typeface="Lucida Sans Unicode"/>
              </a:rPr>
              <a:t>oleh</a:t>
            </a:r>
            <a:r>
              <a:rPr sz="1600" spc="445" dirty="0">
                <a:latin typeface="Lucida Sans Unicode"/>
                <a:cs typeface="Lucida Sans Unicode"/>
              </a:rPr>
              <a:t> </a:t>
            </a:r>
            <a:r>
              <a:rPr sz="1600" dirty="0">
                <a:latin typeface="Lucida Sans Unicode"/>
                <a:cs typeface="Lucida Sans Unicode"/>
              </a:rPr>
              <a:t>zaman,</a:t>
            </a:r>
            <a:r>
              <a:rPr sz="1600" spc="465" dirty="0">
                <a:latin typeface="Lucida Sans Unicode"/>
                <a:cs typeface="Lucida Sans Unicode"/>
              </a:rPr>
              <a:t> </a:t>
            </a:r>
            <a:r>
              <a:rPr sz="1600" dirty="0">
                <a:latin typeface="Lucida Sans Unicode"/>
                <a:cs typeface="Lucida Sans Unicode"/>
              </a:rPr>
              <a:t>tidak</a:t>
            </a:r>
            <a:r>
              <a:rPr sz="1600" spc="455" dirty="0">
                <a:latin typeface="Lucida Sans Unicode"/>
                <a:cs typeface="Lucida Sans Unicode"/>
              </a:rPr>
              <a:t> </a:t>
            </a:r>
            <a:r>
              <a:rPr sz="1600" dirty="0">
                <a:latin typeface="Lucida Sans Unicode"/>
                <a:cs typeface="Lucida Sans Unicode"/>
              </a:rPr>
              <a:t>diakui</a:t>
            </a:r>
            <a:r>
              <a:rPr sz="1600" spc="450" dirty="0">
                <a:latin typeface="Lucida Sans Unicode"/>
                <a:cs typeface="Lucida Sans Unicode"/>
              </a:rPr>
              <a:t> </a:t>
            </a:r>
            <a:r>
              <a:rPr sz="1600" spc="55" dirty="0">
                <a:latin typeface="Lucida Sans Unicode"/>
                <a:cs typeface="Lucida Sans Unicode"/>
              </a:rPr>
              <a:t>negara- </a:t>
            </a:r>
            <a:r>
              <a:rPr sz="1600" spc="90" dirty="0">
                <a:latin typeface="Lucida Sans Unicode"/>
                <a:cs typeface="Lucida Sans Unicode"/>
              </a:rPr>
              <a:t>negara</a:t>
            </a:r>
            <a:r>
              <a:rPr sz="1600" spc="45" dirty="0">
                <a:latin typeface="Lucida Sans Unicode"/>
                <a:cs typeface="Lucida Sans Unicode"/>
              </a:rPr>
              <a:t>  </a:t>
            </a:r>
            <a:r>
              <a:rPr sz="1600" dirty="0">
                <a:latin typeface="Lucida Sans Unicode"/>
                <a:cs typeface="Lucida Sans Unicode"/>
              </a:rPr>
              <a:t>lain,</a:t>
            </a:r>
            <a:r>
              <a:rPr sz="1600" spc="50" dirty="0">
                <a:latin typeface="Lucida Sans Unicode"/>
                <a:cs typeface="Lucida Sans Unicode"/>
              </a:rPr>
              <a:t>  </a:t>
            </a:r>
            <a:r>
              <a:rPr sz="1600" spc="95" dirty="0">
                <a:latin typeface="Lucida Sans Unicode"/>
                <a:cs typeface="Lucida Sans Unicode"/>
              </a:rPr>
              <a:t>dan</a:t>
            </a:r>
            <a:r>
              <a:rPr sz="1600" spc="55" dirty="0">
                <a:latin typeface="Lucida Sans Unicode"/>
                <a:cs typeface="Lucida Sans Unicode"/>
              </a:rPr>
              <a:t>  </a:t>
            </a:r>
            <a:r>
              <a:rPr sz="1600" dirty="0">
                <a:latin typeface="Lucida Sans Unicode"/>
                <a:cs typeface="Lucida Sans Unicode"/>
              </a:rPr>
              <a:t>tidak</a:t>
            </a:r>
            <a:r>
              <a:rPr sz="1600" spc="60" dirty="0">
                <a:latin typeface="Lucida Sans Unicode"/>
                <a:cs typeface="Lucida Sans Unicode"/>
              </a:rPr>
              <a:t>  </a:t>
            </a:r>
            <a:r>
              <a:rPr sz="1600" dirty="0">
                <a:latin typeface="Lucida Sans Unicode"/>
                <a:cs typeface="Lucida Sans Unicode"/>
              </a:rPr>
              <a:t>digantikan</a:t>
            </a:r>
            <a:r>
              <a:rPr sz="1600" spc="55" dirty="0">
                <a:latin typeface="Lucida Sans Unicode"/>
                <a:cs typeface="Lucida Sans Unicode"/>
              </a:rPr>
              <a:t>  </a:t>
            </a:r>
            <a:r>
              <a:rPr sz="1600" spc="65" dirty="0">
                <a:latin typeface="Lucida Sans Unicode"/>
                <a:cs typeface="Lucida Sans Unicode"/>
              </a:rPr>
              <a:t>dengan </a:t>
            </a:r>
            <a:r>
              <a:rPr sz="1600" spc="80" dirty="0">
                <a:latin typeface="Lucida Sans Unicode"/>
                <a:cs typeface="Lucida Sans Unicode"/>
              </a:rPr>
              <a:t>budaya-</a:t>
            </a:r>
            <a:r>
              <a:rPr sz="1600" spc="105" dirty="0">
                <a:latin typeface="Lucida Sans Unicode"/>
                <a:cs typeface="Lucida Sans Unicode"/>
              </a:rPr>
              <a:t>budaya</a:t>
            </a:r>
            <a:r>
              <a:rPr sz="1600" spc="365" dirty="0">
                <a:latin typeface="Lucida Sans Unicode"/>
                <a:cs typeface="Lucida Sans Unicode"/>
              </a:rPr>
              <a:t> </a:t>
            </a:r>
            <a:r>
              <a:rPr sz="1600" spc="70" dirty="0">
                <a:latin typeface="Lucida Sans Unicode"/>
                <a:cs typeface="Lucida Sans Unicode"/>
              </a:rPr>
              <a:t>Barat</a:t>
            </a:r>
            <a:r>
              <a:rPr sz="1600" spc="370" dirty="0">
                <a:latin typeface="Lucida Sans Unicode"/>
                <a:cs typeface="Lucida Sans Unicode"/>
              </a:rPr>
              <a:t> </a:t>
            </a:r>
            <a:r>
              <a:rPr sz="1600" spc="90" dirty="0">
                <a:latin typeface="Lucida Sans Unicode"/>
                <a:cs typeface="Lucida Sans Unicode"/>
              </a:rPr>
              <a:t>yang</a:t>
            </a:r>
            <a:r>
              <a:rPr sz="1600" spc="375" dirty="0">
                <a:latin typeface="Lucida Sans Unicode"/>
                <a:cs typeface="Lucida Sans Unicode"/>
              </a:rPr>
              <a:t>  </a:t>
            </a:r>
            <a:r>
              <a:rPr sz="1600" dirty="0">
                <a:latin typeface="Lucida Sans Unicode"/>
                <a:cs typeface="Lucida Sans Unicode"/>
              </a:rPr>
              <a:t>kurang</a:t>
            </a:r>
            <a:r>
              <a:rPr sz="1600" spc="345" dirty="0">
                <a:latin typeface="Lucida Sans Unicode"/>
                <a:cs typeface="Lucida Sans Unicode"/>
              </a:rPr>
              <a:t> </a:t>
            </a:r>
            <a:r>
              <a:rPr sz="1600" spc="-10" dirty="0">
                <a:latin typeface="Lucida Sans Unicode"/>
                <a:cs typeface="Lucida Sans Unicode"/>
              </a:rPr>
              <a:t>cocok </a:t>
            </a:r>
            <a:r>
              <a:rPr sz="1600" spc="-20" dirty="0">
                <a:latin typeface="Lucida Sans Unicode"/>
                <a:cs typeface="Lucida Sans Unicode"/>
              </a:rPr>
              <a:t>jika</a:t>
            </a:r>
            <a:r>
              <a:rPr sz="1600" spc="15" dirty="0">
                <a:latin typeface="Lucida Sans Unicode"/>
                <a:cs typeface="Lucida Sans Unicode"/>
              </a:rPr>
              <a:t> </a:t>
            </a:r>
            <a:r>
              <a:rPr sz="1600" dirty="0">
                <a:latin typeface="Lucida Sans Unicode"/>
                <a:cs typeface="Lucida Sans Unicode"/>
              </a:rPr>
              <a:t>diterapkan</a:t>
            </a:r>
            <a:r>
              <a:rPr sz="1600" spc="35" dirty="0">
                <a:latin typeface="Lucida Sans Unicode"/>
                <a:cs typeface="Lucida Sans Unicode"/>
              </a:rPr>
              <a:t> </a:t>
            </a:r>
            <a:r>
              <a:rPr sz="1600" dirty="0">
                <a:latin typeface="Lucida Sans Unicode"/>
                <a:cs typeface="Lucida Sans Unicode"/>
              </a:rPr>
              <a:t>di</a:t>
            </a:r>
            <a:r>
              <a:rPr sz="1600" spc="40" dirty="0">
                <a:latin typeface="Lucida Sans Unicode"/>
                <a:cs typeface="Lucida Sans Unicode"/>
              </a:rPr>
              <a:t> </a:t>
            </a:r>
            <a:r>
              <a:rPr sz="1600" spc="-10" dirty="0">
                <a:latin typeface="Lucida Sans Unicode"/>
                <a:cs typeface="Lucida Sans Unicode"/>
              </a:rPr>
              <a:t>Indonesia.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0" y="4142232"/>
            <a:ext cx="5203190" cy="460375"/>
          </a:xfrm>
          <a:custGeom>
            <a:avLst/>
            <a:gdLst/>
            <a:ahLst/>
            <a:cxnLst/>
            <a:rect l="l" t="t" r="r" b="b"/>
            <a:pathLst>
              <a:path w="5203190" h="460375">
                <a:moveTo>
                  <a:pt x="5202936" y="0"/>
                </a:moveTo>
                <a:lnTo>
                  <a:pt x="0" y="0"/>
                </a:lnTo>
                <a:lnTo>
                  <a:pt x="0" y="460248"/>
                </a:lnTo>
                <a:lnTo>
                  <a:pt x="5202936" y="460248"/>
                </a:lnTo>
                <a:lnTo>
                  <a:pt x="5202936" y="0"/>
                </a:lnTo>
                <a:close/>
              </a:path>
            </a:pathLst>
          </a:custGeom>
          <a:solidFill>
            <a:srgbClr val="C1E3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16910" y="4173118"/>
            <a:ext cx="49606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810895" algn="l"/>
              </a:tabLst>
            </a:pPr>
            <a:r>
              <a:rPr sz="1200" spc="-10" dirty="0">
                <a:latin typeface="Arial MT"/>
                <a:cs typeface="Arial MT"/>
                <a:hlinkClick r:id="rId2"/>
              </a:rPr>
              <a:t>Sumber:</a:t>
            </a:r>
            <a:r>
              <a:rPr sz="1200" dirty="0">
                <a:latin typeface="Arial MT"/>
                <a:cs typeface="Arial MT"/>
                <a:hlinkClick r:id="rId2"/>
              </a:rPr>
              <a:t>	</a:t>
            </a:r>
            <a:r>
              <a:rPr sz="1200" u="sng" spc="-11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https://www.suaramerdeka.com/opini/pr-</a:t>
            </a:r>
            <a:r>
              <a:rPr sz="1200" u="sng" spc="-114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04116950/pentingnya-</a:t>
            </a:r>
            <a:r>
              <a:rPr sz="1200" u="sng" spc="-9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penerapan-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200" u="sng" spc="-12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muatan-</a:t>
            </a:r>
            <a:r>
              <a:rPr sz="1200" u="sng" spc="-95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lokal-</a:t>
            </a:r>
            <a:r>
              <a:rPr sz="1200" u="sng" spc="-114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pada-sekolah-dasar-</a:t>
            </a:r>
            <a:r>
              <a:rPr sz="1200" u="sng" spc="-9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di-</a:t>
            </a:r>
            <a:r>
              <a:rPr sz="1200" u="sng" spc="-12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abad-</a:t>
            </a:r>
            <a:r>
              <a:rPr sz="1200" u="sng" spc="-130" dirty="0">
                <a:solidFill>
                  <a:srgbClr val="607985"/>
                </a:solidFill>
                <a:uFill>
                  <a:solidFill>
                    <a:srgbClr val="607985"/>
                  </a:solidFill>
                </a:uFill>
                <a:latin typeface="Arial MT"/>
                <a:cs typeface="Arial MT"/>
                <a:hlinkClick r:id="rId2"/>
              </a:rPr>
              <a:t>21</a:t>
            </a:r>
            <a:r>
              <a:rPr sz="1200" spc="-95" dirty="0">
                <a:solidFill>
                  <a:srgbClr val="607985"/>
                </a:solidFill>
                <a:latin typeface="Arial MT"/>
                <a:cs typeface="Arial MT"/>
                <a:hlinkClick r:id="rId2"/>
              </a:rPr>
              <a:t> </a:t>
            </a:r>
            <a:r>
              <a:rPr sz="1200" spc="-105" dirty="0">
                <a:latin typeface="Arial MT"/>
                <a:cs typeface="Arial MT"/>
                <a:hlinkClick r:id="rId2"/>
              </a:rPr>
              <a:t>(diakses</a:t>
            </a:r>
            <a:r>
              <a:rPr sz="1200" spc="-40" dirty="0">
                <a:latin typeface="Arial MT"/>
                <a:cs typeface="Arial MT"/>
                <a:hlinkClick r:id="rId2"/>
              </a:rPr>
              <a:t> </a:t>
            </a:r>
            <a:r>
              <a:rPr sz="1200" spc="-130" dirty="0">
                <a:latin typeface="Arial MT"/>
                <a:cs typeface="Arial MT"/>
                <a:hlinkClick r:id="rId2"/>
              </a:rPr>
              <a:t>29</a:t>
            </a:r>
            <a:r>
              <a:rPr sz="1200" spc="10" dirty="0">
                <a:latin typeface="Arial MT"/>
                <a:cs typeface="Arial MT"/>
                <a:hlinkClick r:id="rId2"/>
              </a:rPr>
              <a:t> </a:t>
            </a:r>
            <a:r>
              <a:rPr sz="1200" spc="-120" dirty="0">
                <a:latin typeface="Arial MT"/>
                <a:cs typeface="Arial MT"/>
                <a:hlinkClick r:id="rId2"/>
              </a:rPr>
              <a:t>Maret</a:t>
            </a:r>
            <a:r>
              <a:rPr sz="1200" spc="35" dirty="0">
                <a:latin typeface="Arial MT"/>
                <a:cs typeface="Arial MT"/>
                <a:hlinkClick r:id="rId2"/>
              </a:rPr>
              <a:t> </a:t>
            </a:r>
            <a:r>
              <a:rPr sz="1200" spc="-114" dirty="0">
                <a:latin typeface="Arial MT"/>
                <a:cs typeface="Arial MT"/>
                <a:hlinkClick r:id="rId2"/>
              </a:rPr>
              <a:t>2022,</a:t>
            </a:r>
            <a:r>
              <a:rPr sz="1200" spc="-10" dirty="0">
                <a:latin typeface="Arial MT"/>
                <a:cs typeface="Arial MT"/>
                <a:hlinkClick r:id="rId2"/>
              </a:rPr>
              <a:t> </a:t>
            </a:r>
            <a:r>
              <a:rPr sz="1200" spc="-105" dirty="0">
                <a:latin typeface="Arial MT"/>
                <a:cs typeface="Arial MT"/>
                <a:hlinkClick r:id="rId2"/>
              </a:rPr>
              <a:t>pukul</a:t>
            </a:r>
            <a:r>
              <a:rPr sz="1200" spc="5" dirty="0">
                <a:latin typeface="Arial MT"/>
                <a:cs typeface="Arial MT"/>
                <a:hlinkClick r:id="rId2"/>
              </a:rPr>
              <a:t> </a:t>
            </a:r>
            <a:r>
              <a:rPr sz="1200" spc="-114" dirty="0">
                <a:latin typeface="Arial MT"/>
                <a:cs typeface="Arial MT"/>
                <a:hlinkClick r:id="rId2"/>
              </a:rPr>
              <a:t>17.46</a:t>
            </a:r>
            <a:r>
              <a:rPr sz="1200" spc="10" dirty="0">
                <a:latin typeface="Arial MT"/>
                <a:cs typeface="Arial MT"/>
                <a:hlinkClick r:id="rId2"/>
              </a:rPr>
              <a:t> </a:t>
            </a:r>
            <a:r>
              <a:rPr sz="1200" spc="-20" dirty="0">
                <a:latin typeface="Arial MT"/>
                <a:cs typeface="Arial MT"/>
                <a:hlinkClick r:id="rId2"/>
              </a:rPr>
              <a:t>WIB)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1595</Words>
  <Application>Microsoft Office PowerPoint</Application>
  <PresentationFormat>Custom</PresentationFormat>
  <Paragraphs>175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Arial Black</vt:lpstr>
      <vt:lpstr>Arial MT</vt:lpstr>
      <vt:lpstr>Cambria Math</vt:lpstr>
      <vt:lpstr>Georgia</vt:lpstr>
      <vt:lpstr>Lucida Sans Unicode</vt:lpstr>
      <vt:lpstr>Microsoft Sans Serif</vt:lpstr>
      <vt:lpstr>Tahoma</vt:lpstr>
      <vt:lpstr>Trebuchet MS</vt:lpstr>
      <vt:lpstr>Wingdings</vt:lpstr>
      <vt:lpstr>Office Theme</vt:lpstr>
      <vt:lpstr>KURIKULUM MUATAN LOKAL DI SD</vt:lpstr>
      <vt:lpstr>Kurikulum di Indonesia</vt:lpstr>
      <vt:lpstr>KURIKULUM MUATAN LOKAL</vt:lpstr>
      <vt:lpstr>PowerPoint Presentation</vt:lpstr>
      <vt:lpstr>KURIKULUM MUATAN LOKAL</vt:lpstr>
      <vt:lpstr>KURIKULUM MUATAN LOKAL</vt:lpstr>
      <vt:lpstr>KURIKULUM MUATAN LOKAL</vt:lpstr>
      <vt:lpstr>PowerPoint Presentation</vt:lpstr>
      <vt:lpstr>PENTINGNYA MUATAN LOKAL BAGI</vt:lpstr>
      <vt:lpstr>Pengembangan Kurikulum Muatan Lokal</vt:lpstr>
      <vt:lpstr>Dasar Pengembangan Muatan Lokal</vt:lpstr>
      <vt:lpstr>DALAM PENGEMBANGAN MUATAN LOKAL</vt:lpstr>
      <vt:lpstr>HAL-HAL YANG HARUS DIPERHATIKAN DALAM PENGEMBANGAN MUATAN LOKAL</vt:lpstr>
      <vt:lpstr>HAL-HAL YANG HARUS DIPERHATIKAN DALAM PENGEMBANGAN MUATAN LOKAL</vt:lpstr>
      <vt:lpstr>PowerPoint Presentation</vt:lpstr>
      <vt:lpstr>Pola pengembangan Mata Pelajaran Muatan Lokal</vt:lpstr>
      <vt:lpstr>PENGEMBANGAN PRODUK MUATAN LOKAL</vt:lpstr>
      <vt:lpstr>PowerPoint Presentation</vt:lpstr>
      <vt:lpstr>Tataboga/ kuliner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 MUATAN LOKAL DI SD</dc:title>
  <cp:lastModifiedBy>Probosiwi Probosiwi</cp:lastModifiedBy>
  <cp:revision>1</cp:revision>
  <dcterms:created xsi:type="dcterms:W3CDTF">2023-03-29T13:23:32Z</dcterms:created>
  <dcterms:modified xsi:type="dcterms:W3CDTF">2023-03-29T14:16:42Z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LastSaved">
    <vt:filetime>2023-03-29T00:00:00Z</vt:filetime>
  </property>
</Properties>
</file>