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58" r:id="rId6"/>
    <p:sldId id="262" r:id="rId7"/>
    <p:sldId id="265" r:id="rId8"/>
    <p:sldId id="266" r:id="rId9"/>
    <p:sldId id="259" r:id="rId10"/>
    <p:sldId id="260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244A34-D023-42F1-ADA0-A5E52680E07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15B89E2-EF0C-44D6-A658-1B5743D7A0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Hanum</a:t>
            </a:r>
            <a:r>
              <a:rPr lang="en-US" dirty="0" smtClean="0"/>
              <a:t> </a:t>
            </a:r>
            <a:r>
              <a:rPr lang="en-US" dirty="0" err="1" smtClean="0"/>
              <a:t>hanifa</a:t>
            </a:r>
            <a:r>
              <a:rPr lang="en-US" dirty="0" smtClean="0"/>
              <a:t> </a:t>
            </a:r>
            <a:r>
              <a:rPr lang="en-US" dirty="0" err="1" smtClean="0"/>
              <a:t>sukma</a:t>
            </a:r>
            <a:r>
              <a:rPr lang="en-US" dirty="0" smtClean="0"/>
              <a:t>, </a:t>
            </a:r>
            <a:r>
              <a:rPr lang="en-US" dirty="0" err="1" smtClean="0"/>
              <a:t>m.pd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7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95923"/>
            <a:ext cx="7560452" cy="47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15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0282"/>
          </a:xfrm>
        </p:spPr>
        <p:txBody>
          <a:bodyPr/>
          <a:lstStyle/>
          <a:p>
            <a:r>
              <a:rPr lang="en-US" dirty="0" err="1" smtClean="0"/>
              <a:t>komponen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smtClean="0"/>
              <a:t>Instructional </a:t>
            </a:r>
            <a:r>
              <a:rPr lang="en-US" sz="2400" dirty="0"/>
              <a:t>Goals</a:t>
            </a:r>
            <a:r>
              <a:rPr lang="en-US" sz="2400" b="0" dirty="0"/>
              <a:t>, </a:t>
            </a:r>
            <a:r>
              <a:rPr lang="en-US" sz="2400" b="0" dirty="0" err="1"/>
              <a:t>yaitu</a:t>
            </a:r>
            <a:r>
              <a:rPr lang="en-US" sz="2400" b="0" dirty="0"/>
              <a:t> </a:t>
            </a:r>
            <a:r>
              <a:rPr lang="en-US" sz="2400" b="0" dirty="0" err="1"/>
              <a:t>tujuan</a:t>
            </a:r>
            <a:r>
              <a:rPr lang="en-US" sz="2400" b="0" dirty="0"/>
              <a:t> </a:t>
            </a:r>
            <a:r>
              <a:rPr lang="en-US" sz="2400" b="0" dirty="0" err="1"/>
              <a:t>instruksional</a:t>
            </a:r>
            <a:r>
              <a:rPr lang="en-US" sz="2400" b="0" dirty="0"/>
              <a:t> </a:t>
            </a:r>
            <a:r>
              <a:rPr lang="en-US" sz="2400" b="0" dirty="0" err="1"/>
              <a:t>apa</a:t>
            </a:r>
            <a:r>
              <a:rPr lang="en-US" sz="2400" b="0" dirty="0"/>
              <a:t> yang </a:t>
            </a:r>
            <a:r>
              <a:rPr lang="en-US" sz="2400" b="0" dirty="0" err="1"/>
              <a:t>akan</a:t>
            </a:r>
            <a:r>
              <a:rPr lang="en-US" sz="2400" b="0" dirty="0"/>
              <a:t> </a:t>
            </a:r>
            <a:r>
              <a:rPr lang="en-US" sz="2400" b="0" dirty="0" err="1"/>
              <a:t>dicapai</a:t>
            </a:r>
            <a:r>
              <a:rPr lang="en-US" sz="2400" b="0" dirty="0"/>
              <a:t> </a:t>
            </a:r>
            <a:r>
              <a:rPr lang="en-US" sz="2400" b="0" dirty="0" err="1"/>
              <a:t>dalam</a:t>
            </a:r>
            <a:r>
              <a:rPr lang="en-US" sz="2400" b="0" dirty="0"/>
              <a:t> </a:t>
            </a:r>
            <a:r>
              <a:rPr lang="en-US" sz="2400" b="0" dirty="0" err="1"/>
              <a:t>suatu</a:t>
            </a:r>
            <a:r>
              <a:rPr lang="en-US" sz="2400" b="0" dirty="0"/>
              <a:t> </a:t>
            </a:r>
            <a:r>
              <a:rPr lang="en-US" sz="2400" b="0" dirty="0" err="1"/>
              <a:t>kegiatan</a:t>
            </a:r>
            <a:r>
              <a:rPr lang="en-US" sz="2400" b="0" dirty="0"/>
              <a:t> </a:t>
            </a:r>
            <a:r>
              <a:rPr lang="en-US" sz="2400" b="0" dirty="0" err="1"/>
              <a:t>pembelajaran</a:t>
            </a:r>
            <a:r>
              <a:rPr lang="en-US" sz="2400" b="0" dirty="0"/>
              <a:t>. </a:t>
            </a:r>
          </a:p>
          <a:p>
            <a:pPr fontAlgn="base"/>
            <a:r>
              <a:rPr lang="en-US" sz="2400" dirty="0"/>
              <a:t>Instructional content</a:t>
            </a:r>
            <a:r>
              <a:rPr lang="en-US" sz="2400" b="0" dirty="0"/>
              <a:t>, </a:t>
            </a:r>
            <a:r>
              <a:rPr lang="en-US" sz="2400" b="0" dirty="0" err="1"/>
              <a:t>materi</a:t>
            </a:r>
            <a:r>
              <a:rPr lang="en-US" sz="2400" b="0" dirty="0"/>
              <a:t> </a:t>
            </a:r>
            <a:r>
              <a:rPr lang="en-US" sz="2400" b="0" dirty="0" err="1"/>
              <a:t>pembelajaran</a:t>
            </a:r>
            <a:r>
              <a:rPr lang="en-US" sz="2400" b="0" dirty="0"/>
              <a:t>, </a:t>
            </a:r>
            <a:r>
              <a:rPr lang="en-US" sz="2400" b="0" dirty="0" err="1"/>
              <a:t>yaitu</a:t>
            </a:r>
            <a:r>
              <a:rPr lang="en-US" sz="2400" b="0" dirty="0"/>
              <a:t> </a:t>
            </a:r>
            <a:r>
              <a:rPr lang="en-US" sz="2400" b="0" dirty="0" err="1"/>
              <a:t>bahan</a:t>
            </a:r>
            <a:r>
              <a:rPr lang="en-US" sz="2400" b="0" dirty="0"/>
              <a:t> </a:t>
            </a:r>
            <a:r>
              <a:rPr lang="en-US" sz="2400" b="0" dirty="0" err="1"/>
              <a:t>atau</a:t>
            </a:r>
            <a:r>
              <a:rPr lang="en-US" sz="2400" b="0" dirty="0"/>
              <a:t> </a:t>
            </a:r>
            <a:r>
              <a:rPr lang="en-US" sz="2400" b="0" dirty="0" err="1"/>
              <a:t>kajian</a:t>
            </a:r>
            <a:r>
              <a:rPr lang="en-US" sz="2400" b="0" dirty="0"/>
              <a:t> </a:t>
            </a:r>
            <a:r>
              <a:rPr lang="en-US" sz="2400" b="0" dirty="0" err="1"/>
              <a:t>apa</a:t>
            </a:r>
            <a:r>
              <a:rPr lang="en-US" sz="2400" b="0" dirty="0"/>
              <a:t> yang </a:t>
            </a:r>
            <a:r>
              <a:rPr lang="en-US" sz="2400" b="0" dirty="0" err="1"/>
              <a:t>akan</a:t>
            </a:r>
            <a:r>
              <a:rPr lang="en-US" sz="2400" b="0" dirty="0"/>
              <a:t> </a:t>
            </a:r>
            <a:r>
              <a:rPr lang="en-US" sz="2400" b="0" dirty="0" err="1"/>
              <a:t>diajarkan</a:t>
            </a:r>
            <a:r>
              <a:rPr lang="en-US" sz="2400" b="0" dirty="0"/>
              <a:t> </a:t>
            </a:r>
            <a:r>
              <a:rPr lang="en-US" sz="2400" b="0" dirty="0" err="1"/>
              <a:t>pada</a:t>
            </a:r>
            <a:r>
              <a:rPr lang="en-US" sz="2400" b="0" dirty="0"/>
              <a:t> program </a:t>
            </a:r>
            <a:r>
              <a:rPr lang="en-US" sz="2400" b="0" dirty="0" err="1"/>
              <a:t>pembelajaran</a:t>
            </a:r>
            <a:r>
              <a:rPr lang="en-US" sz="2400" b="0" dirty="0"/>
              <a:t> </a:t>
            </a:r>
            <a:r>
              <a:rPr lang="en-US" sz="2400" b="0" dirty="0" err="1"/>
              <a:t>tersebut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pPr fontAlgn="base"/>
            <a:r>
              <a:rPr lang="en-US" sz="2400" dirty="0" smtClean="0"/>
              <a:t>Learner </a:t>
            </a:r>
            <a:r>
              <a:rPr lang="en-US" sz="2400" dirty="0"/>
              <a:t>Characteristic</a:t>
            </a:r>
            <a:r>
              <a:rPr lang="en-US" sz="2400" b="0" dirty="0"/>
              <a:t>, </a:t>
            </a:r>
            <a:r>
              <a:rPr lang="en-US" sz="2400" b="0" dirty="0" err="1"/>
              <a:t>familiaritas</a:t>
            </a:r>
            <a:r>
              <a:rPr lang="en-US" sz="2400" b="0" dirty="0"/>
              <a:t> media </a:t>
            </a:r>
            <a:r>
              <a:rPr lang="en-US" sz="2400" b="0" dirty="0" err="1"/>
              <a:t>dan</a:t>
            </a:r>
            <a:r>
              <a:rPr lang="en-US" sz="2400" b="0" dirty="0"/>
              <a:t> </a:t>
            </a:r>
            <a:r>
              <a:rPr lang="en-US" sz="2400" b="0" dirty="0" err="1"/>
              <a:t>karakteristik</a:t>
            </a:r>
            <a:r>
              <a:rPr lang="en-US" sz="2400" b="0" dirty="0"/>
              <a:t> </a:t>
            </a:r>
            <a:r>
              <a:rPr lang="en-US" sz="2400" b="0" dirty="0" err="1"/>
              <a:t>siswa</a:t>
            </a:r>
            <a:r>
              <a:rPr lang="en-US" sz="2400" b="0" dirty="0"/>
              <a:t>. </a:t>
            </a:r>
            <a:r>
              <a:rPr lang="en-US" sz="2400" b="0" dirty="0" err="1"/>
              <a:t>Yaitu</a:t>
            </a:r>
            <a:r>
              <a:rPr lang="en-US" sz="2400" b="0" dirty="0"/>
              <a:t> </a:t>
            </a:r>
            <a:r>
              <a:rPr lang="en-US" sz="2400" b="0" dirty="0" err="1"/>
              <a:t>mengkaji</a:t>
            </a:r>
            <a:r>
              <a:rPr lang="en-US" sz="2400" b="0" dirty="0"/>
              <a:t> </a:t>
            </a:r>
            <a:r>
              <a:rPr lang="en-US" sz="2400" b="0" dirty="0" err="1"/>
              <a:t>sifat-sifat</a:t>
            </a:r>
            <a:r>
              <a:rPr lang="en-US" sz="2400" b="0" dirty="0"/>
              <a:t> </a:t>
            </a:r>
            <a:r>
              <a:rPr lang="en-US" sz="2400" b="0" dirty="0" err="1"/>
              <a:t>dan</a:t>
            </a:r>
            <a:r>
              <a:rPr lang="en-US" sz="2400" b="0" dirty="0"/>
              <a:t> </a:t>
            </a:r>
            <a:r>
              <a:rPr lang="en-US" sz="2400" b="0" dirty="0" err="1"/>
              <a:t>ciri</a:t>
            </a:r>
            <a:r>
              <a:rPr lang="en-US" sz="2400" b="0" dirty="0"/>
              <a:t> media yang </a:t>
            </a:r>
            <a:r>
              <a:rPr lang="en-US" sz="2400" b="0" dirty="0" err="1"/>
              <a:t>akan</a:t>
            </a:r>
            <a:r>
              <a:rPr lang="en-US" sz="2400" b="0" dirty="0"/>
              <a:t> </a:t>
            </a:r>
            <a:r>
              <a:rPr lang="en-US" sz="2400" b="0" dirty="0" err="1"/>
              <a:t>digunakan</a:t>
            </a:r>
            <a:r>
              <a:rPr lang="en-US" sz="2400" b="0" dirty="0"/>
              <a:t> </a:t>
            </a:r>
            <a:r>
              <a:rPr lang="en-US" sz="2400" b="0" dirty="0" err="1"/>
              <a:t>dikaitkan</a:t>
            </a:r>
            <a:r>
              <a:rPr lang="en-US" sz="2400" b="0" dirty="0"/>
              <a:t> </a:t>
            </a:r>
            <a:r>
              <a:rPr lang="en-US" sz="2400" b="0" dirty="0" err="1"/>
              <a:t>dengan</a:t>
            </a:r>
            <a:r>
              <a:rPr lang="en-US" sz="2400" b="0" dirty="0"/>
              <a:t> </a:t>
            </a:r>
            <a:r>
              <a:rPr lang="en-US" sz="2400" b="0" dirty="0" err="1"/>
              <a:t>karakteristik</a:t>
            </a:r>
            <a:r>
              <a:rPr lang="en-US" sz="2400" b="0" dirty="0"/>
              <a:t> </a:t>
            </a:r>
            <a:r>
              <a:rPr lang="en-US" sz="2400" b="0" dirty="0" err="1"/>
              <a:t>siswa</a:t>
            </a:r>
            <a:r>
              <a:rPr lang="en-US" sz="2400" b="0" dirty="0"/>
              <a:t>, </a:t>
            </a:r>
            <a:r>
              <a:rPr lang="en-US" sz="2400" b="0" dirty="0" err="1"/>
              <a:t>baik</a:t>
            </a:r>
            <a:r>
              <a:rPr lang="en-US" sz="2400" b="0" dirty="0"/>
              <a:t> </a:t>
            </a:r>
            <a:r>
              <a:rPr lang="en-US" sz="2400" b="0" dirty="0" err="1"/>
              <a:t>secara</a:t>
            </a:r>
            <a:r>
              <a:rPr lang="en-US" sz="2400" b="0" dirty="0"/>
              <a:t> </a:t>
            </a:r>
            <a:r>
              <a:rPr lang="en-US" sz="2400" b="0" dirty="0" err="1"/>
              <a:t>kuantitatif</a:t>
            </a:r>
            <a:r>
              <a:rPr lang="en-US" sz="2400" b="0" dirty="0"/>
              <a:t> (</a:t>
            </a:r>
            <a:r>
              <a:rPr lang="en-US" sz="2400" b="0" dirty="0" err="1"/>
              <a:t>jumlah</a:t>
            </a:r>
            <a:r>
              <a:rPr lang="en-US" sz="2400" b="0" dirty="0"/>
              <a:t>) </a:t>
            </a:r>
            <a:r>
              <a:rPr lang="en-US" sz="2400" b="0" dirty="0" err="1"/>
              <a:t>ataupun</a:t>
            </a:r>
            <a:r>
              <a:rPr lang="en-US" sz="2400" b="0" dirty="0"/>
              <a:t> </a:t>
            </a:r>
            <a:r>
              <a:rPr lang="en-US" sz="2400" b="0" dirty="0" err="1"/>
              <a:t>kualitatif</a:t>
            </a:r>
            <a:r>
              <a:rPr lang="en-US" sz="2400" b="0" dirty="0"/>
              <a:t> (</a:t>
            </a:r>
            <a:r>
              <a:rPr lang="en-US" sz="2400" b="0" dirty="0" err="1"/>
              <a:t>kualitas</a:t>
            </a:r>
            <a:r>
              <a:rPr lang="en-US" sz="2400" b="0" dirty="0"/>
              <a:t>, </a:t>
            </a:r>
            <a:r>
              <a:rPr lang="en-US" sz="2400" b="0" dirty="0" err="1"/>
              <a:t>ciri</a:t>
            </a:r>
            <a:r>
              <a:rPr lang="en-US" sz="2400" b="0" dirty="0"/>
              <a:t>, </a:t>
            </a:r>
            <a:r>
              <a:rPr lang="en-US" sz="2400" b="0" dirty="0" err="1"/>
              <a:t>dan</a:t>
            </a:r>
            <a:r>
              <a:rPr lang="en-US" sz="2400" b="0" dirty="0"/>
              <a:t> </a:t>
            </a:r>
            <a:r>
              <a:rPr lang="en-US" sz="2400" b="0" dirty="0" err="1"/>
              <a:t>kebiasaan</a:t>
            </a:r>
            <a:r>
              <a:rPr lang="en-US" sz="2400" b="0" dirty="0"/>
              <a:t> lain) </a:t>
            </a:r>
            <a:r>
              <a:rPr lang="en-US" sz="2400" b="0" dirty="0" err="1"/>
              <a:t>dari</a:t>
            </a:r>
            <a:r>
              <a:rPr lang="en-US" sz="2400" b="0" dirty="0"/>
              <a:t> </a:t>
            </a:r>
            <a:r>
              <a:rPr lang="en-US" sz="2400" b="0" dirty="0" err="1" smtClean="0"/>
              <a:t>siswa</a:t>
            </a:r>
            <a:r>
              <a:rPr lang="en-US" sz="2400" b="0" dirty="0" smtClean="0"/>
              <a:t>.</a:t>
            </a:r>
            <a:endParaRPr lang="en-US" sz="2400" b="0" dirty="0"/>
          </a:p>
          <a:p>
            <a:pPr fontAlgn="base"/>
            <a:r>
              <a:rPr lang="en-US" sz="2400" dirty="0"/>
              <a:t>Media selection</a:t>
            </a:r>
            <a:r>
              <a:rPr lang="en-US" sz="2400" b="0" dirty="0"/>
              <a:t>, </a:t>
            </a:r>
            <a:r>
              <a:rPr lang="en-US" sz="2400" b="0" dirty="0" err="1"/>
              <a:t>adanya</a:t>
            </a:r>
            <a:r>
              <a:rPr lang="en-US" sz="2400" b="0" dirty="0"/>
              <a:t> </a:t>
            </a:r>
            <a:r>
              <a:rPr lang="en-US" sz="2400" b="0" dirty="0" err="1"/>
              <a:t>sejumlah</a:t>
            </a:r>
            <a:r>
              <a:rPr lang="en-US" sz="2400" b="0" dirty="0"/>
              <a:t> media yang </a:t>
            </a:r>
            <a:r>
              <a:rPr lang="en-US" sz="2400" b="0" dirty="0" err="1"/>
              <a:t>bisa</a:t>
            </a:r>
            <a:r>
              <a:rPr lang="en-US" sz="2400" b="0" dirty="0"/>
              <a:t> </a:t>
            </a:r>
            <a:r>
              <a:rPr lang="en-US" sz="2400" b="0" dirty="0" err="1"/>
              <a:t>diperbandingkan</a:t>
            </a:r>
            <a:r>
              <a:rPr lang="en-US" sz="2400" b="0" dirty="0"/>
              <a:t> </a:t>
            </a:r>
            <a:r>
              <a:rPr lang="en-US" sz="2400" b="0" dirty="0" err="1"/>
              <a:t>karena</a:t>
            </a:r>
            <a:r>
              <a:rPr lang="en-US" sz="2400" b="0" dirty="0"/>
              <a:t> </a:t>
            </a:r>
            <a:r>
              <a:rPr lang="en-US" sz="2400" b="0" dirty="0" err="1"/>
              <a:t>pemilihan</a:t>
            </a:r>
            <a:r>
              <a:rPr lang="en-US" sz="2400" b="0" dirty="0"/>
              <a:t> </a:t>
            </a:r>
            <a:r>
              <a:rPr lang="en-US" sz="2400" b="0" dirty="0" smtClean="0"/>
              <a:t>media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53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2050" name="Picture 2" descr="C:\Users\user\Downloads\32258230_afe47b4e-ea22-4e57-ab73-d4d4a9a51eb7_1936_1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18" y="17526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2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ownloads\Mainan_Kayu__Alat_Peraga_Edukatif___Puzzle_Anatomi_Tubuh_La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91381"/>
            <a:ext cx="5661819" cy="56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6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ownloads\puzzle-angka-tangan-300x2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4191"/>
            <a:ext cx="6966374" cy="50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6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ser\Downloads\puzzlehurufbesar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5950"/>
            <a:ext cx="5410200" cy="63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FOTO\PERKULIAHAN\IMG20170607110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:\FOTO\PERKULIAHAN\IMG20170607110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4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E:\FOTO\PERKULIAHAN\IMG20170607110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9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E:\FOTO\PERKULIAHAN\IMG201706071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4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Alat</a:t>
            </a:r>
            <a:r>
              <a:rPr lang="en-US" sz="3200" b="1" dirty="0" smtClean="0"/>
              <a:t> </a:t>
            </a:r>
            <a:r>
              <a:rPr lang="en-US" sz="3200" b="1" dirty="0" err="1"/>
              <a:t>Peraga</a:t>
            </a:r>
            <a:r>
              <a:rPr lang="en-US" sz="3200" b="1" dirty="0"/>
              <a:t> </a:t>
            </a:r>
            <a:r>
              <a:rPr lang="en-US" sz="3200" b="1" dirty="0" err="1"/>
              <a:t>Edukatif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media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kesuksesan</a:t>
            </a:r>
            <a:r>
              <a:rPr lang="en-US" dirty="0"/>
              <a:t> 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peraga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yang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konkrit</a:t>
            </a:r>
            <a:r>
              <a:rPr lang="en-US" dirty="0"/>
              <a:t> agar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7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61682"/>
          </a:xfrm>
        </p:spPr>
        <p:txBody>
          <a:bodyPr/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562600"/>
          </a:xfrm>
        </p:spPr>
        <p:txBody>
          <a:bodyPr>
            <a:normAutofit/>
          </a:bodyPr>
          <a:lstStyle/>
          <a:p>
            <a:r>
              <a:rPr lang="en-US" b="0" dirty="0" err="1"/>
              <a:t>Menurut</a:t>
            </a:r>
            <a:r>
              <a:rPr lang="en-US" b="0" dirty="0"/>
              <a:t> </a:t>
            </a:r>
            <a:r>
              <a:rPr lang="en-US" b="0" dirty="0" err="1"/>
              <a:t>Faizal</a:t>
            </a:r>
            <a:r>
              <a:rPr lang="en-US" b="0" dirty="0"/>
              <a:t>, 2010</a:t>
            </a:r>
          </a:p>
          <a:p>
            <a:r>
              <a:rPr lang="en-US" b="0" dirty="0" err="1"/>
              <a:t>Alat</a:t>
            </a:r>
            <a:r>
              <a:rPr lang="en-US" b="0" dirty="0"/>
              <a:t> </a:t>
            </a:r>
            <a:r>
              <a:rPr lang="en-US" b="0" dirty="0" err="1"/>
              <a:t>Peraga</a:t>
            </a:r>
            <a:r>
              <a:rPr lang="en-US" b="0" dirty="0"/>
              <a:t> </a:t>
            </a:r>
            <a:r>
              <a:rPr lang="en-US" b="0" dirty="0" err="1"/>
              <a:t>Pendidikan</a:t>
            </a:r>
            <a:r>
              <a:rPr lang="en-US" b="0" dirty="0"/>
              <a:t> </a:t>
            </a:r>
            <a:r>
              <a:rPr lang="en-US" b="0" dirty="0" err="1"/>
              <a:t>adalah</a:t>
            </a:r>
            <a:r>
              <a:rPr lang="en-US" b="0" dirty="0"/>
              <a:t> instrument audio </a:t>
            </a:r>
            <a:r>
              <a:rPr lang="en-US" b="0" dirty="0" err="1"/>
              <a:t>maupun</a:t>
            </a:r>
            <a:r>
              <a:rPr lang="en-US" b="0" dirty="0"/>
              <a:t> visual yang </a:t>
            </a:r>
            <a:r>
              <a:rPr lang="en-US" b="0" dirty="0" err="1"/>
              <a:t>digunakan</a:t>
            </a:r>
            <a:r>
              <a:rPr lang="en-US" b="0" dirty="0"/>
              <a:t> </a:t>
            </a: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/>
              <a:t>membantu</a:t>
            </a:r>
            <a:r>
              <a:rPr lang="en-US" b="0" dirty="0"/>
              <a:t> proses </a:t>
            </a:r>
            <a:r>
              <a:rPr lang="en-US" b="0" dirty="0" err="1"/>
              <a:t>pembelajaran</a:t>
            </a:r>
            <a:r>
              <a:rPr lang="en-US" b="0" dirty="0"/>
              <a:t> </a:t>
            </a:r>
            <a:r>
              <a:rPr lang="en-US" b="0" dirty="0" err="1"/>
              <a:t>menjadi</a:t>
            </a:r>
            <a:r>
              <a:rPr lang="en-US" b="0" dirty="0"/>
              <a:t> </a:t>
            </a:r>
            <a:r>
              <a:rPr lang="en-US" b="0" dirty="0" err="1"/>
              <a:t>lebih</a:t>
            </a:r>
            <a:r>
              <a:rPr lang="en-US" b="0" dirty="0"/>
              <a:t> </a:t>
            </a:r>
            <a:r>
              <a:rPr lang="en-US" b="0" dirty="0" err="1"/>
              <a:t>menarik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membangkitkan</a:t>
            </a:r>
            <a:r>
              <a:rPr lang="en-US" b="0" dirty="0"/>
              <a:t> </a:t>
            </a:r>
            <a:r>
              <a:rPr lang="en-US" b="0" dirty="0" err="1"/>
              <a:t>minat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dalam</a:t>
            </a:r>
            <a:r>
              <a:rPr lang="en-US" b="0" dirty="0"/>
              <a:t> </a:t>
            </a:r>
            <a:r>
              <a:rPr lang="en-US" b="0" dirty="0" err="1"/>
              <a:t>mendalami</a:t>
            </a:r>
            <a:r>
              <a:rPr lang="en-US" b="0" dirty="0"/>
              <a:t> </a:t>
            </a:r>
            <a:r>
              <a:rPr lang="en-US" b="0" dirty="0" err="1"/>
              <a:t>suatu</a:t>
            </a:r>
            <a:r>
              <a:rPr lang="en-US" b="0" dirty="0"/>
              <a:t> </a:t>
            </a:r>
            <a:r>
              <a:rPr lang="en-US" b="0" dirty="0" err="1"/>
              <a:t>materi</a:t>
            </a:r>
            <a:r>
              <a:rPr lang="en-US" b="0" dirty="0"/>
              <a:t>.</a:t>
            </a:r>
          </a:p>
          <a:p>
            <a:r>
              <a:rPr lang="en-US" b="0" dirty="0" err="1"/>
              <a:t>Menurut</a:t>
            </a:r>
            <a:r>
              <a:rPr lang="en-US" b="0" dirty="0"/>
              <a:t> </a:t>
            </a:r>
            <a:r>
              <a:rPr lang="en-US" b="0" dirty="0" err="1"/>
              <a:t>Sudjana</a:t>
            </a:r>
            <a:r>
              <a:rPr lang="en-US" b="0" dirty="0"/>
              <a:t>, 2009</a:t>
            </a:r>
          </a:p>
          <a:p>
            <a:r>
              <a:rPr lang="en-US" b="0" dirty="0" err="1"/>
              <a:t>Alat</a:t>
            </a:r>
            <a:r>
              <a:rPr lang="en-US" b="0" dirty="0"/>
              <a:t> </a:t>
            </a:r>
            <a:r>
              <a:rPr lang="en-US" b="0" dirty="0" err="1"/>
              <a:t>Peraga</a:t>
            </a:r>
            <a:r>
              <a:rPr lang="en-US" b="0" dirty="0"/>
              <a:t> </a:t>
            </a:r>
            <a:r>
              <a:rPr lang="en-US" b="0" dirty="0" err="1"/>
              <a:t>Pendidikan</a:t>
            </a:r>
            <a:r>
              <a:rPr lang="en-US" b="0" dirty="0"/>
              <a:t>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dirty="0" err="1"/>
              <a:t>suatu</a:t>
            </a:r>
            <a:r>
              <a:rPr lang="en-US" b="0" dirty="0"/>
              <a:t> </a:t>
            </a:r>
            <a:r>
              <a:rPr lang="en-US" b="0" dirty="0" err="1"/>
              <a:t>alat</a:t>
            </a:r>
            <a:r>
              <a:rPr lang="en-US" b="0" dirty="0"/>
              <a:t> yang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diserap</a:t>
            </a:r>
            <a:r>
              <a:rPr lang="en-US" b="0" dirty="0"/>
              <a:t> </a:t>
            </a:r>
            <a:r>
              <a:rPr lang="en-US" b="0" dirty="0" err="1"/>
              <a:t>oleh</a:t>
            </a:r>
            <a:r>
              <a:rPr lang="en-US" b="0" dirty="0"/>
              <a:t> </a:t>
            </a:r>
            <a:r>
              <a:rPr lang="en-US" b="0" dirty="0" err="1"/>
              <a:t>mata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telinga</a:t>
            </a:r>
            <a:r>
              <a:rPr lang="en-US" b="0" dirty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tujuan</a:t>
            </a:r>
            <a:r>
              <a:rPr lang="en-US" b="0" dirty="0"/>
              <a:t> </a:t>
            </a:r>
            <a:r>
              <a:rPr lang="en-US" b="0" dirty="0" err="1"/>
              <a:t>membantu</a:t>
            </a:r>
            <a:r>
              <a:rPr lang="en-US" b="0" dirty="0"/>
              <a:t> guru agar proses </a:t>
            </a:r>
            <a:r>
              <a:rPr lang="en-US" b="0" dirty="0" err="1"/>
              <a:t>belajar</a:t>
            </a:r>
            <a:r>
              <a:rPr lang="en-US" b="0" dirty="0"/>
              <a:t> </a:t>
            </a:r>
            <a:r>
              <a:rPr lang="en-US" b="0" dirty="0" err="1"/>
              <a:t>mengajar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lebih</a:t>
            </a:r>
            <a:r>
              <a:rPr lang="en-US" b="0" dirty="0"/>
              <a:t> </a:t>
            </a:r>
            <a:r>
              <a:rPr lang="en-US" b="0" dirty="0" err="1"/>
              <a:t>efektif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efisien</a:t>
            </a:r>
            <a:r>
              <a:rPr lang="en-US" b="0" dirty="0"/>
              <a:t>.</a:t>
            </a:r>
          </a:p>
          <a:p>
            <a:r>
              <a:rPr lang="en-US" b="0" dirty="0" err="1"/>
              <a:t>Menurut</a:t>
            </a:r>
            <a:r>
              <a:rPr lang="en-US" b="0" dirty="0"/>
              <a:t> </a:t>
            </a:r>
            <a:r>
              <a:rPr lang="en-US" b="0" dirty="0" err="1"/>
              <a:t>Suhardi</a:t>
            </a:r>
            <a:r>
              <a:rPr lang="en-US" b="0" dirty="0"/>
              <a:t>, 1978</a:t>
            </a:r>
          </a:p>
          <a:p>
            <a:r>
              <a:rPr lang="en-US" b="0" dirty="0" err="1"/>
              <a:t>Alat</a:t>
            </a:r>
            <a:r>
              <a:rPr lang="en-US" b="0" dirty="0"/>
              <a:t> </a:t>
            </a:r>
            <a:r>
              <a:rPr lang="en-US" b="0" dirty="0" err="1"/>
              <a:t>peraga</a:t>
            </a:r>
            <a:r>
              <a:rPr lang="en-US" b="0" dirty="0"/>
              <a:t> </a:t>
            </a:r>
            <a:r>
              <a:rPr lang="en-US" b="0" dirty="0" err="1"/>
              <a:t>pendidikan</a:t>
            </a:r>
            <a:r>
              <a:rPr lang="en-US" b="0" dirty="0"/>
              <a:t> </a:t>
            </a:r>
            <a:r>
              <a:rPr lang="en-US" b="0" dirty="0" err="1"/>
              <a:t>atau</a:t>
            </a:r>
            <a:r>
              <a:rPr lang="en-US" b="0" dirty="0"/>
              <a:t> Audio-Visual Aids (AVA) </a:t>
            </a:r>
            <a:r>
              <a:rPr lang="en-US" b="0" dirty="0" err="1"/>
              <a:t>adalah</a:t>
            </a:r>
            <a:r>
              <a:rPr lang="en-US" b="0" dirty="0"/>
              <a:t> media yang </a:t>
            </a:r>
            <a:r>
              <a:rPr lang="en-US" b="0" dirty="0" err="1"/>
              <a:t>pengajarannya</a:t>
            </a:r>
            <a:r>
              <a:rPr lang="en-US" b="0" dirty="0"/>
              <a:t> </a:t>
            </a:r>
            <a:r>
              <a:rPr lang="en-US" b="0" dirty="0" err="1"/>
              <a:t>berhubungan</a:t>
            </a:r>
            <a:r>
              <a:rPr lang="en-US" b="0" dirty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indera</a:t>
            </a:r>
            <a:r>
              <a:rPr lang="en-US" b="0" dirty="0"/>
              <a:t> </a:t>
            </a:r>
            <a:r>
              <a:rPr lang="en-US" b="0" dirty="0" err="1"/>
              <a:t>pendengaran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2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5821363"/>
          </a:xfrm>
        </p:spPr>
        <p:txBody>
          <a:bodyPr>
            <a:normAutofit/>
          </a:bodyPr>
          <a:lstStyle/>
          <a:p>
            <a:r>
              <a:rPr lang="en-US" b="0" dirty="0" err="1"/>
              <a:t>Menurut</a:t>
            </a:r>
            <a:r>
              <a:rPr lang="en-US" b="0" dirty="0"/>
              <a:t> </a:t>
            </a:r>
            <a:r>
              <a:rPr lang="en-US" b="0" dirty="0" err="1"/>
              <a:t>Sumad</a:t>
            </a:r>
            <a:r>
              <a:rPr lang="en-US" b="0" dirty="0"/>
              <a:t>, 1972</a:t>
            </a:r>
          </a:p>
          <a:p>
            <a:r>
              <a:rPr lang="en-US" b="0" dirty="0" err="1"/>
              <a:t>Alat</a:t>
            </a:r>
            <a:r>
              <a:rPr lang="en-US" b="0" dirty="0"/>
              <a:t> </a:t>
            </a:r>
            <a:r>
              <a:rPr lang="en-US" b="0" dirty="0" err="1"/>
              <a:t>peraga</a:t>
            </a:r>
            <a:r>
              <a:rPr lang="en-US" b="0" dirty="0"/>
              <a:t> </a:t>
            </a:r>
            <a:r>
              <a:rPr lang="en-US" b="0" dirty="0" err="1"/>
              <a:t>atau</a:t>
            </a:r>
            <a:r>
              <a:rPr lang="en-US" b="0" dirty="0"/>
              <a:t> AVA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dirty="0" err="1"/>
              <a:t>alat</a:t>
            </a:r>
            <a:r>
              <a:rPr lang="en-US" b="0" dirty="0"/>
              <a:t> </a:t>
            </a: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/>
              <a:t>memberikan</a:t>
            </a:r>
            <a:r>
              <a:rPr lang="en-US" b="0" dirty="0"/>
              <a:t> </a:t>
            </a:r>
            <a:r>
              <a:rPr lang="en-US" b="0" dirty="0" err="1"/>
              <a:t>pelajaran</a:t>
            </a:r>
            <a:r>
              <a:rPr lang="en-US" b="0" dirty="0"/>
              <a:t> </a:t>
            </a:r>
            <a:r>
              <a:rPr lang="en-US" b="0" dirty="0" err="1"/>
              <a:t>atau</a:t>
            </a:r>
            <a:r>
              <a:rPr lang="en-US" b="0" dirty="0"/>
              <a:t> yang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diamati</a:t>
            </a:r>
            <a:r>
              <a:rPr lang="en-US" b="0" dirty="0"/>
              <a:t> </a:t>
            </a:r>
            <a:r>
              <a:rPr lang="en-US" b="0" dirty="0" err="1"/>
              <a:t>melalui</a:t>
            </a:r>
            <a:r>
              <a:rPr lang="en-US" b="0" dirty="0"/>
              <a:t> </a:t>
            </a:r>
            <a:r>
              <a:rPr lang="en-US" b="0" dirty="0" err="1"/>
              <a:t>panca</a:t>
            </a:r>
            <a:r>
              <a:rPr lang="en-US" b="0" dirty="0"/>
              <a:t> </a:t>
            </a:r>
            <a:r>
              <a:rPr lang="en-US" b="0" dirty="0" err="1"/>
              <a:t>indera</a:t>
            </a:r>
            <a:r>
              <a:rPr lang="en-US" b="0" dirty="0"/>
              <a:t>. </a:t>
            </a:r>
            <a:r>
              <a:rPr lang="en-US" b="0" dirty="0" err="1"/>
              <a:t>Alat</a:t>
            </a:r>
            <a:r>
              <a:rPr lang="en-US" b="0" dirty="0"/>
              <a:t> </a:t>
            </a:r>
            <a:r>
              <a:rPr lang="en-US" b="0" dirty="0" err="1"/>
              <a:t>peraga</a:t>
            </a:r>
            <a:r>
              <a:rPr lang="en-US" b="0" dirty="0"/>
              <a:t> </a:t>
            </a:r>
            <a:r>
              <a:rPr lang="en-US" b="0" dirty="0" err="1"/>
              <a:t>merupakan</a:t>
            </a:r>
            <a:r>
              <a:rPr lang="en-US" b="0" dirty="0"/>
              <a:t> </a:t>
            </a:r>
            <a:r>
              <a:rPr lang="en-US" b="0" dirty="0" err="1"/>
              <a:t>salah</a:t>
            </a:r>
            <a:r>
              <a:rPr lang="en-US" b="0" dirty="0"/>
              <a:t> </a:t>
            </a:r>
            <a:r>
              <a:rPr lang="en-US" b="0" dirty="0" err="1"/>
              <a:t>satu</a:t>
            </a:r>
            <a:r>
              <a:rPr lang="en-US" b="0" dirty="0"/>
              <a:t> </a:t>
            </a:r>
            <a:r>
              <a:rPr lang="en-US" b="0" dirty="0" err="1"/>
              <a:t>dari</a:t>
            </a:r>
            <a:r>
              <a:rPr lang="en-US" b="0" dirty="0"/>
              <a:t> media </a:t>
            </a:r>
            <a:r>
              <a:rPr lang="en-US" b="0" dirty="0" err="1"/>
              <a:t>pendidikan</a:t>
            </a:r>
            <a:r>
              <a:rPr lang="en-US" b="0" dirty="0"/>
              <a:t>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dirty="0" err="1"/>
              <a:t>alat</a:t>
            </a:r>
            <a:r>
              <a:rPr lang="en-US" b="0" dirty="0"/>
              <a:t> </a:t>
            </a: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/>
              <a:t>membantu</a:t>
            </a:r>
            <a:r>
              <a:rPr lang="en-US" b="0" dirty="0"/>
              <a:t> proses </a:t>
            </a:r>
            <a:r>
              <a:rPr lang="en-US" b="0" dirty="0" err="1"/>
              <a:t>belajar</a:t>
            </a:r>
            <a:r>
              <a:rPr lang="en-US" b="0" dirty="0"/>
              <a:t> </a:t>
            </a:r>
            <a:r>
              <a:rPr lang="en-US" b="0" dirty="0" err="1"/>
              <a:t>mengajar</a:t>
            </a:r>
            <a:r>
              <a:rPr lang="en-US" b="0" dirty="0"/>
              <a:t> agar proses </a:t>
            </a:r>
            <a:r>
              <a:rPr lang="en-US" b="0" dirty="0" err="1"/>
              <a:t>komunikasi</a:t>
            </a:r>
            <a:r>
              <a:rPr lang="en-US" b="0" dirty="0"/>
              <a:t>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berhasil</a:t>
            </a:r>
            <a:r>
              <a:rPr lang="en-US" b="0" dirty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baik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efektif</a:t>
            </a:r>
            <a:r>
              <a:rPr lang="en-US" b="0" dirty="0"/>
              <a:t>.</a:t>
            </a:r>
          </a:p>
          <a:p>
            <a:r>
              <a:rPr lang="en-US" b="0" dirty="0" err="1"/>
              <a:t>Menutur</a:t>
            </a:r>
            <a:r>
              <a:rPr lang="en-US" b="0" dirty="0"/>
              <a:t> </a:t>
            </a:r>
            <a:r>
              <a:rPr lang="en-US" b="0" dirty="0" err="1"/>
              <a:t>Wijaya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Rusyan</a:t>
            </a:r>
            <a:r>
              <a:rPr lang="en-US" b="0" dirty="0"/>
              <a:t>,  1994</a:t>
            </a:r>
          </a:p>
          <a:p>
            <a:r>
              <a:rPr lang="en-US" b="0" dirty="0" err="1"/>
              <a:t>Alat</a:t>
            </a:r>
            <a:r>
              <a:rPr lang="en-US" b="0" dirty="0"/>
              <a:t> </a:t>
            </a:r>
            <a:r>
              <a:rPr lang="en-US" b="0" dirty="0" err="1"/>
              <a:t>Peraga</a:t>
            </a:r>
            <a:r>
              <a:rPr lang="en-US" b="0" dirty="0"/>
              <a:t> </a:t>
            </a:r>
            <a:r>
              <a:rPr lang="en-US" b="0" dirty="0" err="1"/>
              <a:t>Pendidikan</a:t>
            </a:r>
            <a:r>
              <a:rPr lang="en-US" b="0" dirty="0"/>
              <a:t> </a:t>
            </a:r>
            <a:r>
              <a:rPr lang="en-US" b="0" dirty="0" err="1"/>
              <a:t>adalah</a:t>
            </a:r>
            <a:r>
              <a:rPr lang="en-US" b="0" dirty="0"/>
              <a:t> media </a:t>
            </a:r>
            <a:r>
              <a:rPr lang="en-US" b="0" dirty="0" err="1"/>
              <a:t>pendidikan</a:t>
            </a:r>
            <a:r>
              <a:rPr lang="en-US" b="0" dirty="0"/>
              <a:t> </a:t>
            </a:r>
            <a:r>
              <a:rPr lang="en-US" b="0" dirty="0" err="1"/>
              <a:t>berperan</a:t>
            </a:r>
            <a:r>
              <a:rPr lang="en-US" b="0" dirty="0"/>
              <a:t> </a:t>
            </a:r>
            <a:r>
              <a:rPr lang="en-US" b="0" dirty="0" err="1"/>
              <a:t>sebagai</a:t>
            </a:r>
            <a:r>
              <a:rPr lang="en-US" b="0" dirty="0"/>
              <a:t> </a:t>
            </a:r>
            <a:r>
              <a:rPr lang="en-US" b="0" dirty="0" err="1"/>
              <a:t>perangsang</a:t>
            </a:r>
            <a:r>
              <a:rPr lang="en-US" b="0" dirty="0"/>
              <a:t> </a:t>
            </a:r>
            <a:r>
              <a:rPr lang="en-US" b="0" dirty="0" err="1"/>
              <a:t>belajar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menumbuhkan</a:t>
            </a:r>
            <a:r>
              <a:rPr lang="en-US" b="0" dirty="0"/>
              <a:t> </a:t>
            </a:r>
            <a:r>
              <a:rPr lang="en-US" b="0" dirty="0" err="1"/>
              <a:t>motivasi</a:t>
            </a:r>
            <a:r>
              <a:rPr lang="en-US" b="0" dirty="0"/>
              <a:t> </a:t>
            </a:r>
            <a:r>
              <a:rPr lang="en-US" b="0" dirty="0" err="1"/>
              <a:t>belajar</a:t>
            </a:r>
            <a:r>
              <a:rPr lang="en-US" b="0" dirty="0"/>
              <a:t> </a:t>
            </a:r>
            <a:r>
              <a:rPr lang="en-US" b="0" dirty="0" err="1"/>
              <a:t>sehingga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tidak</a:t>
            </a:r>
            <a:r>
              <a:rPr lang="en-US" b="0" dirty="0"/>
              <a:t> </a:t>
            </a:r>
            <a:r>
              <a:rPr lang="en-US" b="0" dirty="0" err="1"/>
              <a:t>menjadi</a:t>
            </a:r>
            <a:r>
              <a:rPr lang="en-US" b="0" dirty="0"/>
              <a:t> </a:t>
            </a:r>
            <a:r>
              <a:rPr lang="en-US" b="0" dirty="0" err="1"/>
              <a:t>bosan</a:t>
            </a:r>
            <a:r>
              <a:rPr lang="en-US" b="0" dirty="0"/>
              <a:t> </a:t>
            </a:r>
            <a:r>
              <a:rPr lang="en-US" b="0" dirty="0" err="1"/>
              <a:t>dalam</a:t>
            </a:r>
            <a:r>
              <a:rPr lang="en-US" b="0" dirty="0"/>
              <a:t> </a:t>
            </a:r>
            <a:r>
              <a:rPr lang="en-US" b="0" dirty="0" err="1"/>
              <a:t>meraih</a:t>
            </a:r>
            <a:r>
              <a:rPr lang="en-US" b="0" dirty="0"/>
              <a:t> </a:t>
            </a:r>
            <a:r>
              <a:rPr lang="en-US" b="0" dirty="0" err="1"/>
              <a:t>tujuan-tujuan</a:t>
            </a:r>
            <a:r>
              <a:rPr lang="en-US" b="0" dirty="0"/>
              <a:t> </a:t>
            </a:r>
            <a:r>
              <a:rPr lang="en-US" b="0" dirty="0" err="1"/>
              <a:t>belajar</a:t>
            </a:r>
            <a:r>
              <a:rPr lang="en-US" b="0" dirty="0"/>
              <a:t>.</a:t>
            </a:r>
          </a:p>
          <a:p>
            <a:r>
              <a:rPr lang="en-US" b="0" dirty="0" err="1"/>
              <a:t>Menurut</a:t>
            </a:r>
            <a:r>
              <a:rPr lang="en-US" b="0" dirty="0"/>
              <a:t> Amir </a:t>
            </a:r>
            <a:r>
              <a:rPr lang="en-US" b="0" dirty="0" err="1"/>
              <a:t>Hamzah</a:t>
            </a:r>
            <a:r>
              <a:rPr lang="en-US" b="0" dirty="0"/>
              <a:t>, 1981</a:t>
            </a:r>
          </a:p>
          <a:p>
            <a:r>
              <a:rPr lang="en-US" b="0" dirty="0" err="1"/>
              <a:t>Alat</a:t>
            </a:r>
            <a:r>
              <a:rPr lang="en-US" b="0" dirty="0"/>
              <a:t> </a:t>
            </a:r>
            <a:r>
              <a:rPr lang="en-US" b="0" dirty="0" err="1"/>
              <a:t>Peraga</a:t>
            </a:r>
            <a:r>
              <a:rPr lang="en-US" b="0" dirty="0"/>
              <a:t> </a:t>
            </a:r>
            <a:r>
              <a:rPr lang="en-US" b="0" dirty="0" err="1"/>
              <a:t>Pendidikan</a:t>
            </a:r>
            <a:r>
              <a:rPr lang="en-US" b="0" dirty="0"/>
              <a:t>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dirty="0" err="1"/>
              <a:t>alat-alat</a:t>
            </a:r>
            <a:r>
              <a:rPr lang="en-US" b="0" dirty="0"/>
              <a:t> yang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dilihat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didengar</a:t>
            </a:r>
            <a:r>
              <a:rPr lang="en-US" b="0" dirty="0"/>
              <a:t> </a:t>
            </a: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/>
              <a:t>membuat</a:t>
            </a:r>
            <a:r>
              <a:rPr lang="en-US" b="0" dirty="0"/>
              <a:t> </a:t>
            </a:r>
            <a:r>
              <a:rPr lang="en-US" b="0" dirty="0" err="1"/>
              <a:t>cara</a:t>
            </a:r>
            <a:r>
              <a:rPr lang="en-US" b="0" dirty="0"/>
              <a:t> </a:t>
            </a:r>
            <a:r>
              <a:rPr lang="en-US" b="0" dirty="0" err="1"/>
              <a:t>berkomunikasi</a:t>
            </a:r>
            <a:r>
              <a:rPr lang="en-US" b="0" dirty="0"/>
              <a:t> </a:t>
            </a:r>
            <a:r>
              <a:rPr lang="en-US" b="0" dirty="0" err="1"/>
              <a:t>menjadi</a:t>
            </a:r>
            <a:r>
              <a:rPr lang="en-US" b="0" dirty="0"/>
              <a:t> </a:t>
            </a:r>
            <a:r>
              <a:rPr lang="en-US" b="0" dirty="0" err="1"/>
              <a:t>efektif</a:t>
            </a:r>
            <a:r>
              <a:rPr lang="en-US" b="0" dirty="0"/>
              <a:t>”. </a:t>
            </a:r>
            <a:r>
              <a:rPr lang="en-US" b="0" dirty="0" err="1"/>
              <a:t>Sedangkan</a:t>
            </a:r>
            <a:r>
              <a:rPr lang="en-US" b="0" dirty="0"/>
              <a:t> yang </a:t>
            </a:r>
            <a:r>
              <a:rPr lang="en-US" b="0" dirty="0" err="1"/>
              <a:t>dimaksud</a:t>
            </a:r>
            <a:r>
              <a:rPr lang="en-US" b="0" dirty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alat</a:t>
            </a:r>
            <a:r>
              <a:rPr lang="en-US" b="0" dirty="0"/>
              <a:t> </a:t>
            </a:r>
            <a:r>
              <a:rPr lang="en-US" b="0" dirty="0" err="1"/>
              <a:t>peraga</a:t>
            </a:r>
            <a:r>
              <a:rPr lang="en-US" b="0" dirty="0"/>
              <a:t> </a:t>
            </a:r>
            <a:r>
              <a:rPr lang="en-US" b="0" dirty="0" err="1"/>
              <a:t>menurut</a:t>
            </a:r>
            <a:r>
              <a:rPr lang="en-US" b="0" dirty="0"/>
              <a:t> </a:t>
            </a:r>
            <a:r>
              <a:rPr lang="en-US" b="0" dirty="0" err="1"/>
              <a:t>Nasution</a:t>
            </a:r>
            <a:r>
              <a:rPr lang="en-US" b="0" dirty="0"/>
              <a:t> (1985: 95) </a:t>
            </a:r>
            <a:r>
              <a:rPr lang="en-US" b="0" dirty="0" err="1"/>
              <a:t>adalah</a:t>
            </a:r>
            <a:r>
              <a:rPr lang="en-US" b="0" dirty="0"/>
              <a:t> “</a:t>
            </a:r>
            <a:r>
              <a:rPr lang="en-US" b="0" dirty="0" err="1"/>
              <a:t>alat</a:t>
            </a:r>
            <a:r>
              <a:rPr lang="en-US" b="0" dirty="0"/>
              <a:t> bantu </a:t>
            </a:r>
            <a:r>
              <a:rPr lang="en-US" b="0" dirty="0" err="1"/>
              <a:t>dalam</a:t>
            </a:r>
            <a:r>
              <a:rPr lang="en-US" b="0" dirty="0"/>
              <a:t> </a:t>
            </a:r>
            <a:r>
              <a:rPr lang="en-US" b="0" dirty="0" err="1"/>
              <a:t>mengajar</a:t>
            </a:r>
            <a:r>
              <a:rPr lang="en-US" b="0" dirty="0"/>
              <a:t> </a:t>
            </a:r>
            <a:r>
              <a:rPr lang="en-US" b="0" dirty="0" err="1"/>
              <a:t>lebih</a:t>
            </a:r>
            <a:r>
              <a:rPr lang="en-US" b="0" dirty="0"/>
              <a:t> </a:t>
            </a:r>
            <a:r>
              <a:rPr lang="en-US" b="0" dirty="0" err="1"/>
              <a:t>efektif</a:t>
            </a:r>
            <a:r>
              <a:rPr lang="en-US" b="0" dirty="0"/>
              <a:t>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kategori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Badru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, </a:t>
            </a:r>
            <a:r>
              <a:rPr lang="en-US" dirty="0" err="1"/>
              <a:t>dkk</a:t>
            </a:r>
            <a:r>
              <a:rPr lang="en-US" dirty="0"/>
              <a:t> (2007: 63) </a:t>
            </a:r>
            <a:r>
              <a:rPr lang="en-US" dirty="0" smtClean="0"/>
              <a:t>: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smtClean="0"/>
              <a:t>SD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aspek-aspek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bermacam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 smtClean="0"/>
              <a:t>multiguna</a:t>
            </a:r>
            <a:r>
              <a:rPr lang="en-US" dirty="0" smtClean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/>
              <a:t>konstruktif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Menjadikan</a:t>
            </a:r>
            <a:r>
              <a:rPr lang="en-US" b="0" dirty="0" smtClean="0"/>
              <a:t> </a:t>
            </a:r>
            <a:r>
              <a:rPr lang="en-US" b="0" dirty="0"/>
              <a:t>proses </a:t>
            </a:r>
            <a:r>
              <a:rPr lang="en-US" b="0" dirty="0" err="1"/>
              <a:t>pendidikan</a:t>
            </a:r>
            <a:r>
              <a:rPr lang="en-US" b="0" dirty="0"/>
              <a:t> </a:t>
            </a:r>
            <a:r>
              <a:rPr lang="en-US" b="0" dirty="0" err="1"/>
              <a:t>lebih</a:t>
            </a:r>
            <a:r>
              <a:rPr lang="en-US" b="0" dirty="0"/>
              <a:t> </a:t>
            </a:r>
            <a:r>
              <a:rPr lang="en-US" b="0" dirty="0" err="1"/>
              <a:t>efektif</a:t>
            </a:r>
            <a:r>
              <a:rPr lang="en-US" b="0" dirty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jalan</a:t>
            </a:r>
            <a:r>
              <a:rPr lang="en-US" b="0" dirty="0"/>
              <a:t> </a:t>
            </a:r>
            <a:r>
              <a:rPr lang="en-US" b="0" dirty="0" err="1"/>
              <a:t>meningkatkan</a:t>
            </a:r>
            <a:r>
              <a:rPr lang="en-US" b="0" dirty="0"/>
              <a:t> </a:t>
            </a:r>
            <a:r>
              <a:rPr lang="en-US" b="0" dirty="0" err="1"/>
              <a:t>semangat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antusiasme</a:t>
            </a:r>
            <a:r>
              <a:rPr lang="en-US" b="0" dirty="0"/>
              <a:t> </a:t>
            </a:r>
            <a:r>
              <a:rPr lang="en-US" b="0" dirty="0" err="1"/>
              <a:t>para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dalam</a:t>
            </a:r>
            <a:r>
              <a:rPr lang="en-US" b="0" dirty="0"/>
              <a:t> </a:t>
            </a:r>
            <a:r>
              <a:rPr lang="en-US" b="0" dirty="0" err="1" smtClean="0"/>
              <a:t>belajar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Sesuai</a:t>
            </a:r>
            <a:r>
              <a:rPr lang="en-US" b="0" dirty="0" smtClean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perorangan</a:t>
            </a:r>
            <a:r>
              <a:rPr lang="en-US" b="0" dirty="0"/>
              <a:t>, </a:t>
            </a:r>
            <a:r>
              <a:rPr lang="en-US" b="0" dirty="0" err="1"/>
              <a:t>dimana</a:t>
            </a:r>
            <a:r>
              <a:rPr lang="en-US" b="0" dirty="0"/>
              <a:t> </a:t>
            </a:r>
            <a:r>
              <a:rPr lang="en-US" b="0" dirty="0" err="1"/>
              <a:t>para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belajar</a:t>
            </a:r>
            <a:r>
              <a:rPr lang="en-US" b="0" dirty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banyak</a:t>
            </a:r>
            <a:r>
              <a:rPr lang="en-US" b="0" dirty="0"/>
              <a:t> </a:t>
            </a:r>
            <a:r>
              <a:rPr lang="en-US" b="0" dirty="0" err="1"/>
              <a:t>kemungkinan</a:t>
            </a:r>
            <a:r>
              <a:rPr lang="en-US" b="0" dirty="0"/>
              <a:t> </a:t>
            </a:r>
            <a:r>
              <a:rPr lang="en-US" b="0" dirty="0" err="1"/>
              <a:t>sehingga</a:t>
            </a:r>
            <a:r>
              <a:rPr lang="en-US" b="0" dirty="0"/>
              <a:t> </a:t>
            </a:r>
            <a:r>
              <a:rPr lang="en-US" b="0" dirty="0" err="1"/>
              <a:t>belajar</a:t>
            </a:r>
            <a:r>
              <a:rPr lang="en-US" b="0" dirty="0"/>
              <a:t> </a:t>
            </a:r>
            <a:r>
              <a:rPr lang="en-US" b="0" dirty="0" err="1"/>
              <a:t>berlangsung</a:t>
            </a:r>
            <a:r>
              <a:rPr lang="en-US" b="0" dirty="0"/>
              <a:t> </a:t>
            </a:r>
            <a:r>
              <a:rPr lang="en-US" b="0" dirty="0" err="1"/>
              <a:t>sangat</a:t>
            </a:r>
            <a:r>
              <a:rPr lang="en-US" b="0" dirty="0"/>
              <a:t> </a:t>
            </a:r>
            <a:r>
              <a:rPr lang="en-US" b="0" dirty="0" err="1"/>
              <a:t>menyenangkan</a:t>
            </a:r>
            <a:r>
              <a:rPr lang="en-US" b="0" dirty="0"/>
              <a:t> </a:t>
            </a:r>
            <a:r>
              <a:rPr lang="en-US" b="0" dirty="0" err="1"/>
              <a:t>bagi</a:t>
            </a:r>
            <a:r>
              <a:rPr lang="en-US" b="0" dirty="0"/>
              <a:t> </a:t>
            </a:r>
            <a:r>
              <a:rPr lang="en-US" b="0" dirty="0" err="1"/>
              <a:t>masing-masing</a:t>
            </a:r>
            <a:r>
              <a:rPr lang="en-US" b="0" dirty="0"/>
              <a:t> </a:t>
            </a:r>
            <a:r>
              <a:rPr lang="en-US" b="0" dirty="0" err="1" smtClean="0"/>
              <a:t>individu</a:t>
            </a:r>
            <a:r>
              <a:rPr lang="en-US" b="0" dirty="0" smtClean="0"/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Membuat</a:t>
            </a:r>
            <a:r>
              <a:rPr lang="en-US" b="0" dirty="0" smtClean="0"/>
              <a:t> </a:t>
            </a:r>
            <a:r>
              <a:rPr lang="en-US" b="0" dirty="0" err="1"/>
              <a:t>para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lebih</a:t>
            </a:r>
            <a:r>
              <a:rPr lang="en-US" b="0" dirty="0"/>
              <a:t> </a:t>
            </a:r>
            <a:r>
              <a:rPr lang="en-US" b="0" dirty="0" err="1"/>
              <a:t>mudah</a:t>
            </a:r>
            <a:r>
              <a:rPr lang="en-US" b="0" dirty="0"/>
              <a:t> </a:t>
            </a:r>
            <a:r>
              <a:rPr lang="en-US" b="0" dirty="0" err="1"/>
              <a:t>memahami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menguasai</a:t>
            </a:r>
            <a:r>
              <a:rPr lang="en-US" b="0" dirty="0"/>
              <a:t> </a:t>
            </a:r>
            <a:r>
              <a:rPr lang="en-US" b="0" dirty="0" err="1"/>
              <a:t>materi</a:t>
            </a:r>
            <a:r>
              <a:rPr lang="en-US" b="0" dirty="0"/>
              <a:t> yang </a:t>
            </a:r>
            <a:r>
              <a:rPr lang="en-US" b="0" dirty="0" err="1"/>
              <a:t>sedang</a:t>
            </a:r>
            <a:r>
              <a:rPr lang="en-US" b="0" dirty="0"/>
              <a:t> </a:t>
            </a:r>
            <a:r>
              <a:rPr lang="en-US" b="0" dirty="0" err="1" smtClean="0"/>
              <a:t>dipelajari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Memudahkan</a:t>
            </a:r>
            <a:r>
              <a:rPr lang="en-US" b="0" dirty="0" smtClean="0"/>
              <a:t> </a:t>
            </a:r>
            <a:r>
              <a:rPr lang="en-US" b="0" dirty="0" err="1"/>
              <a:t>para</a:t>
            </a:r>
            <a:r>
              <a:rPr lang="en-US" b="0" dirty="0"/>
              <a:t> guru </a:t>
            </a:r>
            <a:r>
              <a:rPr lang="en-US" b="0" dirty="0" err="1"/>
              <a:t>dalam</a:t>
            </a:r>
            <a:r>
              <a:rPr lang="en-US" b="0" dirty="0"/>
              <a:t> </a:t>
            </a:r>
            <a:r>
              <a:rPr lang="en-US" b="0" dirty="0" err="1"/>
              <a:t>menyampaikan</a:t>
            </a:r>
            <a:r>
              <a:rPr lang="en-US" b="0" dirty="0"/>
              <a:t> </a:t>
            </a:r>
            <a:r>
              <a:rPr lang="en-US" b="0" dirty="0" err="1"/>
              <a:t>materi</a:t>
            </a:r>
            <a:r>
              <a:rPr lang="en-US" b="0" dirty="0"/>
              <a:t> </a:t>
            </a:r>
            <a:r>
              <a:rPr lang="en-US" b="0" dirty="0" err="1"/>
              <a:t>pembelajaan</a:t>
            </a:r>
            <a:r>
              <a:rPr lang="en-US" b="0" dirty="0"/>
              <a:t> </a:t>
            </a:r>
            <a:r>
              <a:rPr lang="en-US" b="0" dirty="0" err="1"/>
              <a:t>kepada</a:t>
            </a:r>
            <a:r>
              <a:rPr lang="en-US" b="0" dirty="0"/>
              <a:t> </a:t>
            </a:r>
            <a:r>
              <a:rPr lang="en-US" b="0" dirty="0" err="1"/>
              <a:t>para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bahsa</a:t>
            </a:r>
            <a:r>
              <a:rPr lang="en-US" b="0" dirty="0"/>
              <a:t> yang </a:t>
            </a:r>
            <a:r>
              <a:rPr lang="en-US" b="0" dirty="0" err="1"/>
              <a:t>lebih</a:t>
            </a:r>
            <a:r>
              <a:rPr lang="en-US" b="0" dirty="0"/>
              <a:t> </a:t>
            </a:r>
            <a:r>
              <a:rPr lang="en-US" b="0" dirty="0" err="1"/>
              <a:t>mudah</a:t>
            </a:r>
            <a:r>
              <a:rPr lang="en-US" b="0" dirty="0"/>
              <a:t> </a:t>
            </a: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 smtClean="0"/>
              <a:t>diterima</a:t>
            </a:r>
            <a:r>
              <a:rPr lang="en-US" b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Menghindari</a:t>
            </a:r>
            <a:r>
              <a:rPr lang="en-US" b="0" dirty="0" smtClean="0"/>
              <a:t> </a:t>
            </a:r>
            <a:r>
              <a:rPr lang="en-US" b="0" dirty="0" err="1"/>
              <a:t>kegiatan</a:t>
            </a:r>
            <a:r>
              <a:rPr lang="en-US" b="0" dirty="0"/>
              <a:t> </a:t>
            </a:r>
            <a:r>
              <a:rPr lang="en-US" b="0" dirty="0" err="1"/>
              <a:t>pembelajaran</a:t>
            </a:r>
            <a:r>
              <a:rPr lang="en-US" b="0" dirty="0"/>
              <a:t> yang </a:t>
            </a:r>
            <a:r>
              <a:rPr lang="en-US" b="0" dirty="0" err="1"/>
              <a:t>bersifat</a:t>
            </a:r>
            <a:r>
              <a:rPr lang="en-US" b="0" dirty="0"/>
              <a:t> </a:t>
            </a:r>
            <a:r>
              <a:rPr lang="en-US" b="0" dirty="0" err="1"/>
              <a:t>verbalisme</a:t>
            </a:r>
            <a:r>
              <a:rPr lang="en-US" b="0" dirty="0"/>
              <a:t> yang </a:t>
            </a:r>
            <a:r>
              <a:rPr lang="en-US" b="0" dirty="0" err="1"/>
              <a:t>cenderung</a:t>
            </a:r>
            <a:r>
              <a:rPr lang="en-US" b="0" dirty="0"/>
              <a:t> </a:t>
            </a:r>
            <a:r>
              <a:rPr lang="en-US" b="0" dirty="0" err="1"/>
              <a:t>membosankan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kurang</a:t>
            </a:r>
            <a:r>
              <a:rPr lang="en-US" b="0" dirty="0"/>
              <a:t> </a:t>
            </a:r>
            <a:r>
              <a:rPr lang="en-US" b="0" dirty="0" err="1"/>
              <a:t>efektif</a:t>
            </a:r>
            <a:r>
              <a:rPr lang="en-US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4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58000" cy="13716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fungsi</a:t>
            </a:r>
            <a:r>
              <a:rPr lang="en-GB" dirty="0" smtClean="0"/>
              <a:t> </a:t>
            </a:r>
            <a:r>
              <a:rPr lang="en-GB" dirty="0"/>
              <a:t>APE </a:t>
            </a:r>
            <a:r>
              <a:rPr lang="en-GB" dirty="0" err="1"/>
              <a:t>antara</a:t>
            </a:r>
            <a:r>
              <a:rPr lang="en-GB" dirty="0"/>
              <a:t> lain :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>
            <a:normAutofit/>
          </a:bodyPr>
          <a:lstStyle/>
          <a:p>
            <a:r>
              <a:rPr lang="en-GB" sz="2400" b="0" dirty="0" smtClean="0"/>
              <a:t>1</a:t>
            </a:r>
            <a:r>
              <a:rPr lang="en-GB" sz="2400" b="0" dirty="0"/>
              <a:t>. </a:t>
            </a:r>
            <a:r>
              <a:rPr lang="en-GB" sz="2400" b="0" dirty="0" err="1"/>
              <a:t>Mengajar</a:t>
            </a:r>
            <a:r>
              <a:rPr lang="en-GB" sz="2400" b="0" dirty="0"/>
              <a:t> </a:t>
            </a:r>
            <a:r>
              <a:rPr lang="en-GB" sz="2400" b="0" dirty="0" err="1"/>
              <a:t>menjadi</a:t>
            </a:r>
            <a:r>
              <a:rPr lang="en-GB" sz="2400" b="0" dirty="0"/>
              <a:t> </a:t>
            </a:r>
            <a:r>
              <a:rPr lang="en-GB" sz="2400" b="0" dirty="0" err="1"/>
              <a:t>lebih</a:t>
            </a:r>
            <a:r>
              <a:rPr lang="en-GB" sz="2400" b="0" dirty="0"/>
              <a:t> </a:t>
            </a:r>
            <a:r>
              <a:rPr lang="en-GB" sz="2400" b="0" dirty="0" err="1"/>
              <a:t>mudah</a:t>
            </a:r>
            <a:r>
              <a:rPr lang="en-GB" sz="2400" b="0" dirty="0"/>
              <a:t> </a:t>
            </a:r>
            <a:r>
              <a:rPr lang="en-GB" sz="2400" b="0" dirty="0" err="1"/>
              <a:t>dan</a:t>
            </a:r>
            <a:r>
              <a:rPr lang="en-GB" sz="2400" b="0" dirty="0"/>
              <a:t> </a:t>
            </a:r>
            <a:r>
              <a:rPr lang="en-GB" sz="2400" b="0" dirty="0" err="1"/>
              <a:t>cepat</a:t>
            </a:r>
            <a:r>
              <a:rPr lang="en-GB" sz="2400" b="0" dirty="0"/>
              <a:t> </a:t>
            </a:r>
            <a:r>
              <a:rPr lang="en-GB" sz="2400" b="0" dirty="0" err="1"/>
              <a:t>diterima</a:t>
            </a:r>
            <a:r>
              <a:rPr lang="en-GB" sz="2400" b="0" dirty="0"/>
              <a:t> </a:t>
            </a:r>
            <a:r>
              <a:rPr lang="en-GB" sz="2400" b="0" dirty="0" err="1"/>
              <a:t>anak</a:t>
            </a:r>
            <a:endParaRPr lang="en-GB" sz="2400" b="0" dirty="0"/>
          </a:p>
          <a:p>
            <a:r>
              <a:rPr lang="en-GB" sz="2400" b="0" dirty="0"/>
              <a:t>2. </a:t>
            </a:r>
            <a:r>
              <a:rPr lang="en-GB" sz="2400" b="0" dirty="0" err="1"/>
              <a:t>Melatih</a:t>
            </a:r>
            <a:r>
              <a:rPr lang="en-GB" sz="2400" b="0" dirty="0"/>
              <a:t> </a:t>
            </a:r>
            <a:r>
              <a:rPr lang="en-GB" sz="2400" b="0" dirty="0" err="1"/>
              <a:t>konsentrasi</a:t>
            </a:r>
            <a:r>
              <a:rPr lang="en-GB" sz="2400" b="0" dirty="0"/>
              <a:t> </a:t>
            </a:r>
            <a:r>
              <a:rPr lang="en-GB" sz="2400" b="0" dirty="0" err="1"/>
              <a:t>anak</a:t>
            </a:r>
            <a:endParaRPr lang="en-GB" sz="2400" b="0" dirty="0"/>
          </a:p>
          <a:p>
            <a:r>
              <a:rPr lang="en-GB" sz="2400" b="0" dirty="0"/>
              <a:t>3. </a:t>
            </a:r>
            <a:r>
              <a:rPr lang="en-GB" sz="2400" b="0" dirty="0" err="1"/>
              <a:t>Mampu</a:t>
            </a:r>
            <a:r>
              <a:rPr lang="en-GB" sz="2400" b="0" dirty="0"/>
              <a:t> </a:t>
            </a:r>
            <a:r>
              <a:rPr lang="en-GB" sz="2400" b="0" dirty="0" err="1"/>
              <a:t>mengatasi</a:t>
            </a:r>
            <a:r>
              <a:rPr lang="en-GB" sz="2400" b="0" dirty="0"/>
              <a:t> </a:t>
            </a:r>
            <a:r>
              <a:rPr lang="en-GB" sz="2400" b="0" dirty="0" err="1"/>
              <a:t>keterbatasan</a:t>
            </a:r>
            <a:r>
              <a:rPr lang="en-GB" sz="2400" b="0" dirty="0"/>
              <a:t> </a:t>
            </a:r>
            <a:r>
              <a:rPr lang="en-GB" sz="2400" b="0" dirty="0" err="1"/>
              <a:t>waktu</a:t>
            </a:r>
            <a:r>
              <a:rPr lang="en-GB" sz="2400" b="0" dirty="0"/>
              <a:t> </a:t>
            </a:r>
            <a:r>
              <a:rPr lang="en-GB" sz="2400" b="0" dirty="0" err="1"/>
              <a:t>dan</a:t>
            </a:r>
            <a:r>
              <a:rPr lang="en-GB" sz="2400" b="0" dirty="0"/>
              <a:t> </a:t>
            </a:r>
            <a:r>
              <a:rPr lang="en-GB" sz="2400" b="0" dirty="0" err="1"/>
              <a:t>tempat</a:t>
            </a:r>
            <a:endParaRPr lang="en-GB" sz="2400" b="0" dirty="0"/>
          </a:p>
          <a:p>
            <a:r>
              <a:rPr lang="en-GB" sz="2400" b="0" dirty="0"/>
              <a:t>4. </a:t>
            </a:r>
            <a:r>
              <a:rPr lang="en-GB" sz="2400" b="0" dirty="0" err="1"/>
              <a:t>Membangkitkan</a:t>
            </a:r>
            <a:r>
              <a:rPr lang="en-GB" sz="2400" b="0" dirty="0"/>
              <a:t> </a:t>
            </a:r>
            <a:r>
              <a:rPr lang="en-GB" sz="2400" b="0" dirty="0" err="1"/>
              <a:t>emosi</a:t>
            </a:r>
            <a:endParaRPr lang="en-GB" sz="2400" b="0" dirty="0"/>
          </a:p>
          <a:p>
            <a:r>
              <a:rPr lang="en-GB" sz="2400" b="0" dirty="0"/>
              <a:t>5. </a:t>
            </a:r>
            <a:r>
              <a:rPr lang="en-GB" sz="2400" b="0" dirty="0" err="1"/>
              <a:t>Menambah</a:t>
            </a:r>
            <a:r>
              <a:rPr lang="en-GB" sz="2400" b="0" dirty="0"/>
              <a:t> </a:t>
            </a:r>
            <a:r>
              <a:rPr lang="en-GB" sz="2400" b="0" dirty="0" err="1"/>
              <a:t>daya</a:t>
            </a:r>
            <a:r>
              <a:rPr lang="en-GB" sz="2400" b="0" dirty="0"/>
              <a:t> </a:t>
            </a:r>
            <a:r>
              <a:rPr lang="en-GB" sz="2400" b="0" dirty="0" err="1"/>
              <a:t>ingat</a:t>
            </a:r>
            <a:endParaRPr lang="en-GB" sz="2400" b="0" dirty="0"/>
          </a:p>
          <a:p>
            <a:r>
              <a:rPr lang="en-GB" sz="2400" b="0" dirty="0"/>
              <a:t>6. </a:t>
            </a:r>
            <a:r>
              <a:rPr lang="en-GB" sz="2400" b="0" dirty="0" err="1"/>
              <a:t>Menjamin</a:t>
            </a:r>
            <a:r>
              <a:rPr lang="en-GB" sz="2400" b="0" dirty="0"/>
              <a:t> </a:t>
            </a:r>
            <a:r>
              <a:rPr lang="en-GB" sz="2400" b="0" dirty="0" err="1"/>
              <a:t>atmosfir</a:t>
            </a:r>
            <a:r>
              <a:rPr lang="en-GB" sz="2400" b="0" dirty="0"/>
              <a:t> </a:t>
            </a:r>
            <a:r>
              <a:rPr lang="en-GB" sz="2400" b="0" dirty="0" err="1"/>
              <a:t>pembelajaran</a:t>
            </a:r>
            <a:r>
              <a:rPr lang="en-GB" sz="2400" b="0" dirty="0"/>
              <a:t> yang </a:t>
            </a:r>
            <a:r>
              <a:rPr lang="en-GB" sz="2400" b="0" dirty="0" err="1"/>
              <a:t>kondusif</a:t>
            </a:r>
            <a:endParaRPr lang="en-GB" sz="2400" b="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88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Ciri-ciri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1800" b="0" dirty="0" smtClean="0"/>
              <a:t>Desain </a:t>
            </a:r>
            <a:r>
              <a:rPr lang="id-ID" sz="1800" b="0" dirty="0"/>
              <a:t>Mudah dan </a:t>
            </a:r>
            <a:r>
              <a:rPr lang="id-ID" sz="1800" b="0" dirty="0" smtClean="0"/>
              <a:t>Sederhana</a:t>
            </a:r>
            <a:endParaRPr lang="en-US" sz="1800" b="0" dirty="0" smtClean="0"/>
          </a:p>
          <a:p>
            <a:pPr marL="342900" indent="-342900">
              <a:buFont typeface="+mj-lt"/>
              <a:buAutoNum type="arabicPeriod"/>
            </a:pPr>
            <a:r>
              <a:rPr lang="id-ID" sz="1800" b="0" dirty="0" smtClean="0"/>
              <a:t>Multifungsi </a:t>
            </a:r>
            <a:r>
              <a:rPr lang="id-ID" sz="1800" b="0" dirty="0"/>
              <a:t>(Serba </a:t>
            </a:r>
            <a:r>
              <a:rPr lang="id-ID" sz="1800" b="0" dirty="0" smtClean="0"/>
              <a:t>Guna)</a:t>
            </a:r>
            <a:endParaRPr lang="en-US" sz="1800" b="0" dirty="0" smtClean="0"/>
          </a:p>
          <a:p>
            <a:pPr marL="342900" indent="-342900">
              <a:buFont typeface="+mj-lt"/>
              <a:buAutoNum type="arabicPeriod"/>
            </a:pPr>
            <a:r>
              <a:rPr lang="id-ID" sz="1800" b="0" dirty="0" smtClean="0"/>
              <a:t>Menarik</a:t>
            </a:r>
            <a:endParaRPr lang="en-US" sz="1800" b="0" dirty="0"/>
          </a:p>
          <a:p>
            <a:pPr marL="342900" indent="-342900">
              <a:buFont typeface="+mj-lt"/>
              <a:buAutoNum type="arabicPeriod"/>
            </a:pPr>
            <a:r>
              <a:rPr lang="id-ID" sz="1800" b="0" dirty="0" smtClean="0"/>
              <a:t>Berukuran Besar</a:t>
            </a:r>
            <a:endParaRPr lang="en-US" sz="1800" b="0" dirty="0" smtClean="0"/>
          </a:p>
          <a:p>
            <a:pPr marL="342900" indent="-342900">
              <a:buFont typeface="+mj-lt"/>
              <a:buAutoNum type="arabicPeriod"/>
            </a:pPr>
            <a:r>
              <a:rPr lang="id-ID" sz="1800" b="0" dirty="0" smtClean="0"/>
              <a:t>Awet</a:t>
            </a:r>
            <a:endParaRPr lang="en-US" sz="1800" b="0" dirty="0"/>
          </a:p>
          <a:p>
            <a:pPr marL="342900" indent="-342900">
              <a:buFont typeface="+mj-lt"/>
              <a:buAutoNum type="arabicPeriod"/>
            </a:pPr>
            <a:r>
              <a:rPr lang="id-ID" sz="1800" b="0" dirty="0" smtClean="0"/>
              <a:t>Sesuai Kebutuhan</a:t>
            </a:r>
            <a:endParaRPr lang="en-US" sz="1800" b="0" dirty="0" smtClean="0"/>
          </a:p>
          <a:p>
            <a:pPr marL="342900" indent="-342900">
              <a:buFont typeface="+mj-lt"/>
              <a:buAutoNum type="arabicPeriod"/>
            </a:pPr>
            <a:r>
              <a:rPr lang="id-ID" sz="1800" b="0" dirty="0" smtClean="0"/>
              <a:t>Tidak Membahayakan</a:t>
            </a:r>
            <a:endParaRPr lang="en-US" sz="1800" b="0" dirty="0" smtClean="0"/>
          </a:p>
          <a:p>
            <a:pPr marL="342900" indent="-342900">
              <a:buFont typeface="+mj-lt"/>
              <a:buAutoNum type="arabicPeriod"/>
            </a:pPr>
            <a:r>
              <a:rPr lang="id-ID" sz="1800" b="0" dirty="0" smtClean="0"/>
              <a:t>Mendorong </a:t>
            </a:r>
            <a:r>
              <a:rPr lang="id-ID" sz="1800" b="0" dirty="0"/>
              <a:t>Anak untuk Bermain </a:t>
            </a:r>
            <a:r>
              <a:rPr lang="id-ID" sz="1800" b="0" dirty="0" smtClean="0"/>
              <a:t>Bersama</a:t>
            </a:r>
            <a:endParaRPr lang="en-US" sz="1800" b="0" dirty="0" smtClean="0"/>
          </a:p>
          <a:p>
            <a:pPr marL="342900" indent="-342900">
              <a:buFont typeface="+mj-lt"/>
              <a:buAutoNum type="arabicPeriod"/>
            </a:pPr>
            <a:r>
              <a:rPr lang="id-ID" sz="1800" b="0" dirty="0" smtClean="0"/>
              <a:t>Mengembangkan </a:t>
            </a:r>
            <a:r>
              <a:rPr lang="id-ID" sz="1800" b="0" dirty="0"/>
              <a:t>Daya </a:t>
            </a:r>
            <a:r>
              <a:rPr lang="id-ID" sz="1800" b="0" dirty="0" smtClean="0"/>
              <a:t>Fantasi</a:t>
            </a:r>
            <a:endParaRPr lang="en-US" sz="1800" b="0" dirty="0"/>
          </a:p>
          <a:p>
            <a:pPr marL="342900" indent="-342900">
              <a:buFont typeface="+mj-lt"/>
              <a:buAutoNum type="arabicPeriod"/>
            </a:pPr>
            <a:r>
              <a:rPr lang="id-ID" sz="1800" b="0" dirty="0" smtClean="0"/>
              <a:t>Bukan </a:t>
            </a:r>
            <a:r>
              <a:rPr lang="id-ID" sz="1800" b="0" dirty="0"/>
              <a:t>Karena Kelucuan dan </a:t>
            </a:r>
            <a:r>
              <a:rPr lang="id-ID" sz="1800" b="0" dirty="0" smtClean="0"/>
              <a:t>Kebagusannya</a:t>
            </a:r>
            <a:endParaRPr lang="en-US" sz="1800" b="0" dirty="0" smtClean="0"/>
          </a:p>
          <a:p>
            <a:pPr marL="342900" indent="-342900">
              <a:buFont typeface="+mj-lt"/>
              <a:buAutoNum type="arabicPeriod"/>
            </a:pPr>
            <a:r>
              <a:rPr lang="id-ID" sz="1800" b="0" dirty="0" smtClean="0"/>
              <a:t>Bahan </a:t>
            </a:r>
            <a:r>
              <a:rPr lang="id-ID" sz="1800" b="0" dirty="0"/>
              <a:t>Murah dan Mudah Diperoleh</a:t>
            </a:r>
          </a:p>
          <a:p>
            <a:r>
              <a:rPr lang="id-ID" sz="1800" dirty="0"/>
              <a:t/>
            </a:r>
            <a:br>
              <a:rPr lang="id-ID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278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b="0" dirty="0" err="1" smtClean="0"/>
              <a:t>Mengaktifkan</a:t>
            </a:r>
            <a:r>
              <a:rPr lang="en-US" b="0" dirty="0" smtClean="0"/>
              <a:t> </a:t>
            </a:r>
            <a:r>
              <a:rPr lang="en-US" b="0" dirty="0" err="1"/>
              <a:t>alat</a:t>
            </a:r>
            <a:r>
              <a:rPr lang="en-US" b="0" dirty="0"/>
              <a:t> </a:t>
            </a:r>
            <a:r>
              <a:rPr lang="en-US" b="0" dirty="0" err="1"/>
              <a:t>indra</a:t>
            </a:r>
            <a:r>
              <a:rPr lang="en-US" b="0" dirty="0"/>
              <a:t> </a:t>
            </a:r>
            <a:r>
              <a:rPr lang="en-US" b="0" dirty="0" err="1"/>
              <a:t>secara</a:t>
            </a:r>
            <a:r>
              <a:rPr lang="en-US" b="0" dirty="0"/>
              <a:t> </a:t>
            </a:r>
            <a:r>
              <a:rPr lang="en-US" b="0" dirty="0" err="1"/>
              <a:t>kombinasi</a:t>
            </a:r>
            <a:r>
              <a:rPr lang="en-US" b="0" dirty="0"/>
              <a:t> </a:t>
            </a:r>
            <a:r>
              <a:rPr lang="en-US" b="0" dirty="0" err="1"/>
              <a:t>sehingga</a:t>
            </a:r>
            <a:r>
              <a:rPr lang="en-US" b="0" dirty="0"/>
              <a:t>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meningkatkan</a:t>
            </a:r>
            <a:r>
              <a:rPr lang="en-US" b="0" dirty="0"/>
              <a:t> </a:t>
            </a:r>
            <a:r>
              <a:rPr lang="en-US" b="0" dirty="0" err="1"/>
              <a:t>daya</a:t>
            </a:r>
            <a:r>
              <a:rPr lang="en-US" b="0" dirty="0"/>
              <a:t> </a:t>
            </a:r>
            <a:r>
              <a:rPr lang="en-US" b="0" dirty="0" err="1"/>
              <a:t>serap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daya</a:t>
            </a:r>
            <a:r>
              <a:rPr lang="en-US" b="0" dirty="0"/>
              <a:t> </a:t>
            </a:r>
            <a:r>
              <a:rPr lang="en-US" b="0" dirty="0" err="1"/>
              <a:t>ingat</a:t>
            </a:r>
            <a:r>
              <a:rPr lang="en-US" b="0" dirty="0"/>
              <a:t> </a:t>
            </a:r>
            <a:r>
              <a:rPr lang="en-US" b="0" dirty="0" err="1"/>
              <a:t>anak</a:t>
            </a:r>
            <a:r>
              <a:rPr lang="en-US" b="0" dirty="0"/>
              <a:t> </a:t>
            </a:r>
            <a:r>
              <a:rPr lang="en-US" b="0" dirty="0" err="1" smtClean="0"/>
              <a:t>didik</a:t>
            </a:r>
            <a:r>
              <a:rPr lang="en-US" b="0" dirty="0" smtClean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b="0" dirty="0" err="1" smtClean="0"/>
              <a:t>Mengandung</a:t>
            </a:r>
            <a:r>
              <a:rPr lang="en-US" b="0" dirty="0" smtClean="0"/>
              <a:t> </a:t>
            </a:r>
            <a:r>
              <a:rPr lang="en-US" b="0" dirty="0" err="1"/>
              <a:t>kesesuaian</a:t>
            </a:r>
            <a:r>
              <a:rPr lang="en-US" b="0" dirty="0"/>
              <a:t> </a:t>
            </a:r>
            <a:r>
              <a:rPr lang="en-US" b="0" dirty="0" err="1"/>
              <a:t>dengan</a:t>
            </a:r>
            <a:r>
              <a:rPr lang="en-US" b="0" dirty="0"/>
              <a:t> </a:t>
            </a:r>
            <a:r>
              <a:rPr lang="en-US" b="0" dirty="0" err="1"/>
              <a:t>kenutuhan</a:t>
            </a:r>
            <a:r>
              <a:rPr lang="en-US" b="0" dirty="0"/>
              <a:t> </a:t>
            </a:r>
            <a:r>
              <a:rPr lang="en-US" b="0" dirty="0" err="1"/>
              <a:t>aspek</a:t>
            </a:r>
            <a:r>
              <a:rPr lang="en-US" b="0" dirty="0"/>
              <a:t> </a:t>
            </a:r>
            <a:r>
              <a:rPr lang="en-US" b="0" dirty="0" err="1"/>
              <a:t>perkembangan</a:t>
            </a:r>
            <a:r>
              <a:rPr lang="en-US" b="0" dirty="0"/>
              <a:t> </a:t>
            </a:r>
            <a:r>
              <a:rPr lang="en-US" b="0" dirty="0" err="1"/>
              <a:t>kemampuan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usia</a:t>
            </a:r>
            <a:r>
              <a:rPr lang="en-US" b="0" dirty="0"/>
              <a:t> </a:t>
            </a:r>
            <a:r>
              <a:rPr lang="en-US" b="0" dirty="0" err="1"/>
              <a:t>anak</a:t>
            </a:r>
            <a:r>
              <a:rPr lang="en-US" b="0" dirty="0"/>
              <a:t> </a:t>
            </a:r>
            <a:r>
              <a:rPr lang="en-US" b="0" dirty="0" err="1"/>
              <a:t>didik</a:t>
            </a:r>
            <a:r>
              <a:rPr lang="en-US" b="0" dirty="0"/>
              <a:t> </a:t>
            </a:r>
            <a:r>
              <a:rPr lang="en-US" b="0" dirty="0" err="1"/>
              <a:t>sehingga</a:t>
            </a:r>
            <a:r>
              <a:rPr lang="en-US" b="0" dirty="0"/>
              <a:t> </a:t>
            </a:r>
            <a:r>
              <a:rPr lang="en-US" b="0" dirty="0" err="1"/>
              <a:t>tercapai</a:t>
            </a:r>
            <a:r>
              <a:rPr lang="en-US" b="0" dirty="0"/>
              <a:t> </a:t>
            </a:r>
            <a:r>
              <a:rPr lang="en-US" b="0" dirty="0" err="1"/>
              <a:t>indikator</a:t>
            </a:r>
            <a:r>
              <a:rPr lang="en-US" b="0" dirty="0"/>
              <a:t> </a:t>
            </a:r>
            <a:r>
              <a:rPr lang="en-US" b="0" dirty="0" err="1"/>
              <a:t>kemampuan</a:t>
            </a:r>
            <a:r>
              <a:rPr lang="en-US" b="0" dirty="0"/>
              <a:t> yang </a:t>
            </a:r>
            <a:r>
              <a:rPr lang="en-US" b="0" dirty="0" err="1"/>
              <a:t>harus</a:t>
            </a:r>
            <a:r>
              <a:rPr lang="en-US" b="0" dirty="0"/>
              <a:t> </a:t>
            </a:r>
            <a:r>
              <a:rPr lang="en-US" b="0" dirty="0" err="1"/>
              <a:t>dimiliki</a:t>
            </a:r>
            <a:r>
              <a:rPr lang="en-US" b="0" dirty="0"/>
              <a:t> </a:t>
            </a:r>
            <a:r>
              <a:rPr lang="en-US" b="0" dirty="0" err="1" smtClean="0"/>
              <a:t>anak</a:t>
            </a:r>
            <a:r>
              <a:rPr lang="en-US" b="0" dirty="0" smtClean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b="0" dirty="0" err="1" smtClean="0"/>
              <a:t>Memiliki</a:t>
            </a:r>
            <a:r>
              <a:rPr lang="en-US" b="0" dirty="0" smtClean="0"/>
              <a:t> </a:t>
            </a:r>
            <a:r>
              <a:rPr lang="en-US" b="0" dirty="0" err="1"/>
              <a:t>kemudahan</a:t>
            </a:r>
            <a:r>
              <a:rPr lang="en-US" b="0" dirty="0"/>
              <a:t> </a:t>
            </a:r>
            <a:r>
              <a:rPr lang="en-US" b="0" dirty="0" err="1"/>
              <a:t>dalam</a:t>
            </a:r>
            <a:r>
              <a:rPr lang="en-US" b="0" dirty="0"/>
              <a:t> </a:t>
            </a:r>
            <a:r>
              <a:rPr lang="en-US" b="0" dirty="0" err="1"/>
              <a:t>penggunaannya</a:t>
            </a:r>
            <a:r>
              <a:rPr lang="en-US" b="0" dirty="0"/>
              <a:t> </a:t>
            </a:r>
            <a:r>
              <a:rPr lang="en-US" b="0" dirty="0" err="1"/>
              <a:t>bagi</a:t>
            </a:r>
            <a:r>
              <a:rPr lang="en-US" b="0" dirty="0"/>
              <a:t> </a:t>
            </a:r>
            <a:r>
              <a:rPr lang="en-US" b="0" dirty="0" err="1"/>
              <a:t>anak</a:t>
            </a:r>
            <a:r>
              <a:rPr lang="en-US" b="0" dirty="0"/>
              <a:t> </a:t>
            </a:r>
            <a:r>
              <a:rPr lang="en-US" b="0" dirty="0" err="1"/>
              <a:t>sehingga</a:t>
            </a:r>
            <a:r>
              <a:rPr lang="en-US" b="0" dirty="0"/>
              <a:t> </a:t>
            </a:r>
            <a:r>
              <a:rPr lang="en-US" b="0" dirty="0" err="1"/>
              <a:t>lebih</a:t>
            </a:r>
            <a:r>
              <a:rPr lang="en-US" b="0" dirty="0"/>
              <a:t> </a:t>
            </a:r>
            <a:r>
              <a:rPr lang="en-US" b="0" dirty="0" err="1"/>
              <a:t>mudah</a:t>
            </a:r>
            <a:r>
              <a:rPr lang="en-US" b="0" dirty="0"/>
              <a:t> </a:t>
            </a:r>
            <a:r>
              <a:rPr lang="en-US" b="0" dirty="0" err="1"/>
              <a:t>terjadi</a:t>
            </a:r>
            <a:r>
              <a:rPr lang="en-US" b="0" dirty="0"/>
              <a:t> </a:t>
            </a:r>
            <a:r>
              <a:rPr lang="en-US" b="0" dirty="0" err="1"/>
              <a:t>interaksi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memperkuat</a:t>
            </a:r>
            <a:r>
              <a:rPr lang="en-US" b="0" dirty="0"/>
              <a:t> </a:t>
            </a:r>
            <a:r>
              <a:rPr lang="en-US" b="0" dirty="0" err="1"/>
              <a:t>tingkat</a:t>
            </a:r>
            <a:r>
              <a:rPr lang="en-US" b="0" dirty="0"/>
              <a:t> </a:t>
            </a:r>
            <a:r>
              <a:rPr lang="en-US" b="0" dirty="0" err="1"/>
              <a:t>pemahamannya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daya</a:t>
            </a:r>
            <a:r>
              <a:rPr lang="en-US" b="0" dirty="0"/>
              <a:t> </a:t>
            </a:r>
            <a:r>
              <a:rPr lang="en-US" b="0" dirty="0" err="1"/>
              <a:t>ingat</a:t>
            </a:r>
            <a:r>
              <a:rPr lang="en-US" b="0" dirty="0"/>
              <a:t> </a:t>
            </a:r>
            <a:r>
              <a:rPr lang="en-US" b="0" dirty="0" err="1" smtClean="0"/>
              <a:t>anak</a:t>
            </a:r>
            <a:r>
              <a:rPr lang="en-US" b="0" dirty="0" smtClean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b="0" dirty="0" err="1" smtClean="0"/>
              <a:t>Membangkitkan</a:t>
            </a:r>
            <a:r>
              <a:rPr lang="en-US" b="0" dirty="0" smtClean="0"/>
              <a:t> </a:t>
            </a:r>
            <a:r>
              <a:rPr lang="en-US" b="0" dirty="0" err="1"/>
              <a:t>minat</a:t>
            </a:r>
            <a:r>
              <a:rPr lang="en-US" b="0" dirty="0"/>
              <a:t> </a:t>
            </a:r>
            <a:r>
              <a:rPr lang="en-US" b="0" dirty="0" err="1"/>
              <a:t>sehingga</a:t>
            </a:r>
            <a:r>
              <a:rPr lang="en-US" b="0" dirty="0"/>
              <a:t> </a:t>
            </a:r>
            <a:r>
              <a:rPr lang="en-US" b="0" dirty="0" err="1"/>
              <a:t>mendorong</a:t>
            </a:r>
            <a:r>
              <a:rPr lang="en-US" b="0" dirty="0"/>
              <a:t> </a:t>
            </a:r>
            <a:r>
              <a:rPr lang="en-US" b="0" dirty="0" err="1"/>
              <a:t>anak</a:t>
            </a:r>
            <a:r>
              <a:rPr lang="en-US" b="0" dirty="0"/>
              <a:t> </a:t>
            </a: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 smtClean="0"/>
              <a:t>memainkannya</a:t>
            </a:r>
            <a:r>
              <a:rPr lang="en-US" b="0" dirty="0" smtClean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b="0" dirty="0" err="1" smtClean="0"/>
              <a:t>Memiliki</a:t>
            </a:r>
            <a:r>
              <a:rPr lang="en-US" b="0" dirty="0" smtClean="0"/>
              <a:t> </a:t>
            </a:r>
            <a:r>
              <a:rPr lang="en-US" b="0" dirty="0" err="1"/>
              <a:t>nilai</a:t>
            </a:r>
            <a:r>
              <a:rPr lang="en-US" b="0" dirty="0"/>
              <a:t> </a:t>
            </a:r>
            <a:r>
              <a:rPr lang="en-US" b="0" dirty="0" err="1"/>
              <a:t>guna</a:t>
            </a:r>
            <a:r>
              <a:rPr lang="en-US" b="0" dirty="0"/>
              <a:t> </a:t>
            </a:r>
            <a:r>
              <a:rPr lang="en-US" b="0" dirty="0" err="1"/>
              <a:t>sehingga</a:t>
            </a:r>
            <a:r>
              <a:rPr lang="en-US" b="0" dirty="0"/>
              <a:t> </a:t>
            </a:r>
            <a:r>
              <a:rPr lang="en-US" b="0" dirty="0" err="1"/>
              <a:t>besar</a:t>
            </a:r>
            <a:r>
              <a:rPr lang="en-US" b="0" dirty="0"/>
              <a:t> </a:t>
            </a:r>
            <a:r>
              <a:rPr lang="en-US" b="0" dirty="0" err="1"/>
              <a:t>manfaatnya</a:t>
            </a:r>
            <a:r>
              <a:rPr lang="en-US" b="0" dirty="0"/>
              <a:t> </a:t>
            </a:r>
            <a:r>
              <a:rPr lang="en-US" b="0" dirty="0" err="1"/>
              <a:t>bagi</a:t>
            </a:r>
            <a:r>
              <a:rPr lang="en-US" b="0" dirty="0"/>
              <a:t> </a:t>
            </a:r>
            <a:r>
              <a:rPr lang="en-US" b="0" dirty="0" err="1" smtClean="0"/>
              <a:t>anak</a:t>
            </a:r>
            <a:r>
              <a:rPr lang="en-US" b="0" dirty="0" smtClean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b="0" dirty="0" err="1" smtClean="0"/>
              <a:t>Bersifat</a:t>
            </a:r>
            <a:r>
              <a:rPr lang="en-US" b="0" dirty="0" smtClean="0"/>
              <a:t> </a:t>
            </a:r>
            <a:r>
              <a:rPr lang="en-US" b="0" dirty="0" err="1"/>
              <a:t>efisien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efektif</a:t>
            </a:r>
            <a:r>
              <a:rPr lang="en-US" b="0" dirty="0"/>
              <a:t> </a:t>
            </a:r>
            <a:r>
              <a:rPr lang="en-US" b="0" dirty="0" err="1"/>
              <a:t>sehingga</a:t>
            </a:r>
            <a:r>
              <a:rPr lang="en-US" b="0" dirty="0"/>
              <a:t> </a:t>
            </a:r>
            <a:r>
              <a:rPr lang="en-US" b="0" dirty="0" err="1"/>
              <a:t>mudah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murah</a:t>
            </a:r>
            <a:r>
              <a:rPr lang="en-US" b="0" dirty="0"/>
              <a:t> </a:t>
            </a:r>
            <a:r>
              <a:rPr lang="en-US" b="0" dirty="0" err="1"/>
              <a:t>dalam</a:t>
            </a:r>
            <a:r>
              <a:rPr lang="en-US" b="0" dirty="0"/>
              <a:t> </a:t>
            </a:r>
            <a:r>
              <a:rPr lang="en-US" b="0" dirty="0" err="1"/>
              <a:t>pengadaan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penggunaannya</a:t>
            </a:r>
            <a:r>
              <a:rPr lang="en-US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1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58</TotalTime>
  <Words>555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APE </vt:lpstr>
      <vt:lpstr>Alat Peraga Edukatif </vt:lpstr>
      <vt:lpstr>Menurut ahli</vt:lpstr>
      <vt:lpstr>PowerPoint Presentation</vt:lpstr>
      <vt:lpstr>kategori</vt:lpstr>
      <vt:lpstr>tujuan</vt:lpstr>
      <vt:lpstr>fungsi APE antara lain : </vt:lpstr>
      <vt:lpstr>Ciri-ciri</vt:lpstr>
      <vt:lpstr>Prinsip ape</vt:lpstr>
      <vt:lpstr>Tahapan pembuatan</vt:lpstr>
      <vt:lpstr>komponen</vt:lpstr>
      <vt:lpstr>contoh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2017-05-02T13:57:09Z</dcterms:created>
  <dcterms:modified xsi:type="dcterms:W3CDTF">2018-04-05T01:53:58Z</dcterms:modified>
</cp:coreProperties>
</file>