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2" r:id="rId2"/>
    <p:sldId id="291" r:id="rId3"/>
    <p:sldId id="273" r:id="rId4"/>
    <p:sldId id="259" r:id="rId5"/>
    <p:sldId id="278" r:id="rId6"/>
    <p:sldId id="261" r:id="rId7"/>
    <p:sldId id="262" r:id="rId8"/>
    <p:sldId id="283" r:id="rId9"/>
    <p:sldId id="26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2" r:id="rId18"/>
    <p:sldId id="293" r:id="rId19"/>
    <p:sldId id="294" r:id="rId20"/>
    <p:sldId id="295" r:id="rId21"/>
    <p:sldId id="296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5/12/2023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444444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PENDIDIKAN MULTIKULTURAL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Febritesna</a:t>
            </a:r>
            <a:r>
              <a:rPr lang="en-US" dirty="0"/>
              <a:t> </a:t>
            </a:r>
            <a:r>
              <a:rPr lang="en-US" dirty="0" err="1"/>
              <a:t>Nuraini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AEF39-129D-7535-0181-34F6E379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3C34B2-EF61-DCF8-A776-27F227966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65103-A0E3-A6A2-A24E-2679A3990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46E60-DBE7-B736-0CA9-F386661577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Hal-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mencakup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benda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keberadaannya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belum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mendapat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sentuhan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aktivitas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benda-benda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alamiah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seperti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batu,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tanah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pohon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gunung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planet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dsb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.)</a:t>
            </a:r>
          </a:p>
          <a:p>
            <a:endParaRPr lang="en-ID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mencakup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sesuatu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keberadaannya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sudah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mendapat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sentuhan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aktivitas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Seperti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patung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bangunan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bonsai,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aturan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dsb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.)</a:t>
            </a:r>
            <a:endParaRPr lang="en-ID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8B69042-2380-1F04-60E1-2F71C7D0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dan non </a:t>
            </a:r>
            <a:r>
              <a:rPr lang="en-US" dirty="0" err="1"/>
              <a:t>budaya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7478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3240E6-7906-9B85-7F51-9D5348CEA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D2DE71-E3D8-5E06-D968-CB52DB050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CB046-4BA8-CD43-EEA4-DAC08C39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76AC2-3737-C837-4782-FF8BABC860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Pranata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domestik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memenuhi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kehidupan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kekerabatan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spt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perkawinan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pengasuhan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anak.Pranata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ekonomis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memenuhi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pencaharian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hidup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memproduksi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menimbun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mendistribusi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harta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benda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spt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pertanian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industri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koperasi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pasar.Pranata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memenuhi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pene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-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agar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anggota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masyarakat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berguna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spt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dasar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mene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ngah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tinggi.Pranata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ilmiah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memenuhi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ilmiah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menyelami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semesta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spt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penjelajahan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luar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angkasa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BD62F14-46E7-7630-11FC-77A76A7A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Pranata</a:t>
            </a:r>
            <a:r>
              <a:rPr lang="en-US" dirty="0"/>
              <a:t> /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16217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83108C-0513-3E46-BF88-3368FBBC4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D9D3F-E759-21F3-EC57-A372303CD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FB10B-6F89-BE29-C408-AF6A2636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A724C-2C24-8FDD-5036-49D1F72EC7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Pranata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estetis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rekreasional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meme-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menyatakan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keindahan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rekreasi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spt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seni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batik,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seni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drama,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olah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raga,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seni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gerak.Pranata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religius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memenuhi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hubungannya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gaib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spt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masjid,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gereja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doa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kenduri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upacara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keagamaan.Pranata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somatik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memenuhi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jasmaniah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spt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perawatan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kecantikan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pemeliharaan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kesehatan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kedokteran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dsb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31E2F31-5D85-73A5-AF2A-997EE6CB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08812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E0C00A-2100-AE9F-3708-19774E9A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2D290-80D4-E790-3119-F0E541C6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88041-F7F0-1813-DD60-47779916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A11B1-BBAA-4D51-A511-E350F09E07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27BE289-7BDA-5358-4D49-9DA323478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Summary?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3887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78ABC5A-F47A-ABC5-365D-F1937A0DE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Introduction </a:t>
            </a:r>
          </a:p>
          <a:p>
            <a:endParaRPr lang="en-US" dirty="0"/>
          </a:p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Pengertian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“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”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luas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mencakup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pengalaman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membentuk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persepsi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umum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gender, agama, status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sosial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ekonomi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jenis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identitas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bahasa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khusus.2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istilah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penting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studi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ethic dan emic.</a:t>
            </a:r>
          </a:p>
          <a:p>
            <a:endParaRPr lang="en-ID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Ethic: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titik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pandang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mempelajarai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luar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sendiri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pendekatan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awal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mempelajarai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sustau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asing</a:t>
            </a:r>
            <a:endParaRPr lang="en-ID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endParaRPr lang="en-ID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Emic: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titik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pandang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sendiri.Ethic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menjelaskan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universalitas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konsep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kehidupan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sedangkan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emic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menjelaskan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keunikan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sebuah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konsep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AD6360-7414-956B-F72B-C61702FA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B8366-56C3-AC0C-9FFB-B9A2D3E1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DDC60-429C-6B16-8E19-7155D2360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768302-FF5C-86A2-30E3-5D8ECCF9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Pendidikan multicultural </a:t>
            </a:r>
            <a:endParaRPr lang="en-ID" dirty="0"/>
          </a:p>
        </p:txBody>
      </p:sp>
      <p:pic>
        <p:nvPicPr>
          <p:cNvPr id="9" name="Picture Placeholder 50" descr="Team member headshot">
            <a:extLst>
              <a:ext uri="{FF2B5EF4-FFF2-40B4-BE49-F238E27FC236}">
                <a16:creationId xmlns:a16="http://schemas.microsoft.com/office/drawing/2014/main" id="{DABB3D51-1663-A1D9-FBAA-1ABB21527B3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0297" b="10297"/>
          <a:stretch/>
        </p:blipFill>
        <p:spPr>
          <a:xfrm>
            <a:off x="7620000" y="1821732"/>
            <a:ext cx="2865120" cy="3132521"/>
          </a:xfrm>
        </p:spPr>
      </p:pic>
    </p:spTree>
    <p:extLst>
      <p:ext uri="{BB962C8B-B14F-4D97-AF65-F5344CB8AC3E}">
        <p14:creationId xmlns:p14="http://schemas.microsoft.com/office/powerpoint/2010/main" val="364682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C6800E-B3BB-23BF-4E8D-72482BFEE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James A.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Banks:Pendidikan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ide,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gerakan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pembaharuan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proses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tujuan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utamanya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mengubah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struktur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lembaga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supaya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maupun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wanita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berkebutuhan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khusus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anggota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kelompok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etnis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dan kultur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bermacam-macam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kesem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mencapai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prestasi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akademis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sekolah.Jadi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mencakup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Ide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kesadaran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nilai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penting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keragamanbudaya</a:t>
            </a:r>
            <a:endParaRPr lang="en-ID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Gerakan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pembaharuan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endParaRPr lang="en-ID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Proses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EFC65-B171-3495-2104-859A281A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00C21-3F20-3277-115F-7CD8E71A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5D584-3DF3-7065-A967-7113588A5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4472A1B-5F43-FE2C-F3CF-A1DA635E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sz="3200" b="1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Pengertian</a:t>
            </a:r>
            <a:r>
              <a:rPr lang="en-ID" sz="3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Pendidikan </a:t>
            </a:r>
            <a:r>
              <a:rPr lang="en-ID" sz="3200" b="1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endParaRPr lang="en-ID" sz="32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BFE5924-99AD-0DEE-9514-3A23CB8F480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530802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FE3F19-25F8-8D1F-B816-90759F1E6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kesempatan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bagi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setiap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mewujudkan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potensi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sepenuhnya;Penyaiapan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pelajar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berpartsisipasi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penuh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masyarakat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antar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budaya;Penyiapan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pengajar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agar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memudahkan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bagi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setiap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efektif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tanpa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memperhatikan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perbedaan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persamaan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dirinya;Partisipasi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aktif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sekolah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menghilangkan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penindasan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segala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bentuknya.Pendidikan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harus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berpusat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mendengarkan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aspirasi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pengalaman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siswa;Pendidik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aktivis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yang lain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harus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mengambil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pernanan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aktif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mengkaji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ulang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semua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praktek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termasuk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teori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pendekatan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mengajar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evaluasi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materi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dsb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69520-0A5B-8F18-A0C6-C7B4204A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97A0D3-988F-68F5-47B0-F44FEA21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8B5EF-C548-6E41-11F2-24736663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37E9185-5FF4-DF37-4087-4A764DBF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Benang</a:t>
            </a:r>
            <a:r>
              <a:rPr lang="en-US" b="1" dirty="0"/>
              <a:t> Merah </a:t>
            </a:r>
            <a:endParaRPr lang="en-ID" b="1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65A045-79D3-9E06-2FA5-439AF8120B4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329847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54BA4E4-A266-9783-144D-CA7B0354B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Paul Gorski:</a:t>
            </a:r>
          </a:p>
          <a:p>
            <a:endParaRPr lang="en-ID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pendekatan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progresif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mengubah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holistik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mengkritik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memusatkan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perhatian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kelemahan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kegagalan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praktek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diskriminatif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akhir-akhir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Keadilan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sosial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persamaan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dedikasi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landasan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pengalaman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agar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semua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mewujudkan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semua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potensinya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penuh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menjadikannya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sebagai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sadar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aktif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lokal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nasional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global.</a:t>
            </a:r>
            <a:br>
              <a:rPr lang="en-ID" dirty="0"/>
            </a:br>
            <a:endParaRPr lang="en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1CC4F7-3C21-B234-75C4-723F5CED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ADAD2-2C36-5580-27F0-287856E0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33053-02B2-2E7E-658F-24CF9E9F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BD3A6DA-2996-2FB7-9147-D16E386111A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639737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B0FFDD-98D5-E136-FB02-D96E34236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jembatan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mencapai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kehidupan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bersama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umat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berbagai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di era global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penuh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tantangan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baru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Pertemuan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antar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berpotensi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memberi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manfaat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tetapi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sekaligus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menim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bulkan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salahpaham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895AC8-83A3-8C4D-C3DF-49CA52D03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4460F-2C70-E8AD-D1AD-FD25EB45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4DAE4-A199-3A1C-3B05-4AB65FC8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B783804-45A9-9767-1845-208CF48F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sz="2800" b="1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Rasional</a:t>
            </a:r>
            <a:r>
              <a:rPr lang="en-ID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Arti </a:t>
            </a:r>
            <a:r>
              <a:rPr lang="en-ID" sz="2800" b="1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pentingnya</a:t>
            </a:r>
            <a:r>
              <a:rPr lang="en-ID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Pendidikan </a:t>
            </a:r>
            <a:r>
              <a:rPr lang="en-ID" sz="2800" b="1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endParaRPr lang="en-ID" sz="28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5F2E0D3-5494-4BC2-155B-15DBFE5782B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17509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99124C-620D-ADAB-D4FA-48DA3B8EC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Pengembangan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Literasi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Etnis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Perkembangan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Pribadi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Klarifikasi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Nilai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sikap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Kompetensi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Kemampuan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Ketrampilan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dasar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Persamaan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Keunggulan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Pendidikan;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Memperkuat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Pribadi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reformasi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sosial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wawasan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kebangsaan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kenegaraan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kokoh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wawsan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hidup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lintas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lintasbangsa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sebagain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warga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dunia; dan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Hidup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berdampingan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damai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4C12D5-2C1E-A331-17D2-53D107B32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361F3-AB5D-23A9-182D-8BF1733F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F00022-EC59-B48F-B5DE-2E79D4B2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8E73392-02B6-8A79-52A0-E2D340C4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sz="3600" b="1" i="0" dirty="0" err="1">
                <a:solidFill>
                  <a:srgbClr val="444444"/>
                </a:solidFill>
                <a:effectLst/>
                <a:latin typeface="MV Boli" panose="02000500030200090000" pitchFamily="2" charset="0"/>
                <a:cs typeface="MV Boli" panose="02000500030200090000" pitchFamily="2" charset="0"/>
              </a:rPr>
              <a:t>Tujuan</a:t>
            </a:r>
            <a:r>
              <a:rPr lang="en-ID" sz="3600" b="1" i="0" dirty="0">
                <a:solidFill>
                  <a:srgbClr val="444444"/>
                </a:solidFill>
                <a:effectLst/>
                <a:latin typeface="MV Boli" panose="02000500030200090000" pitchFamily="2" charset="0"/>
                <a:cs typeface="MV Boli" panose="02000500030200090000" pitchFamily="2" charset="0"/>
              </a:rPr>
              <a:t> Pendidikan </a:t>
            </a:r>
            <a:r>
              <a:rPr lang="en-ID" sz="3600" b="1" i="0" dirty="0" err="1">
                <a:solidFill>
                  <a:srgbClr val="444444"/>
                </a:solidFill>
                <a:effectLst/>
                <a:latin typeface="MV Boli" panose="02000500030200090000" pitchFamily="2" charset="0"/>
                <a:cs typeface="MV Boli" panose="02000500030200090000" pitchFamily="2" charset="0"/>
              </a:rPr>
              <a:t>Multikultural</a:t>
            </a:r>
            <a:endParaRPr lang="en-ID" sz="36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90D7AF7-736F-02EE-2AA3-198F2DD020B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55500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ACFB2-E814-5786-4777-5D9CE1220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Pertanyaan</a:t>
            </a:r>
            <a:r>
              <a:rPr lang="en-US" dirty="0"/>
              <a:t> …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980C4-1056-DC2E-D453-AD5FF938E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dirty="0"/>
              <a:t>Love </a:t>
            </a:r>
            <a:r>
              <a:rPr lang="en-US" sz="3200" dirty="0" err="1"/>
              <a:t>itu</a:t>
            </a:r>
            <a:r>
              <a:rPr lang="en-US" sz="3200" dirty="0"/>
              <a:t> felling </a:t>
            </a:r>
            <a:r>
              <a:rPr lang="en-US" sz="3200" dirty="0" err="1"/>
              <a:t>atau</a:t>
            </a:r>
            <a:r>
              <a:rPr lang="en-US" sz="3200" dirty="0"/>
              <a:t> action ?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err="1"/>
              <a:t>Kalau</a:t>
            </a:r>
            <a:r>
              <a:rPr lang="en-US" sz="3200" dirty="0"/>
              <a:t> Save Love?   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785067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F23696-3713-0B38-A998-5768D0E7F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Menurut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Gorski,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berfungsi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memberi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konsep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jelas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membantu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memahami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pengalaman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kelompok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etnisdan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ditinjau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sejarahnya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membantu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memahami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bahwa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konflik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antara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yangideal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realitas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setiapmasyarakat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membantu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mengembangkan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pembuatan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keputusanpartisipasi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sosial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ketrampilan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kewarganegara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-an; dan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mengenal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keberagaman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penggunaanbahasa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50EC4E-9669-0B31-D452-5CEF7DAF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0A72D0-BE61-3FAA-6781-411F5B0B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F923E3-71EA-3873-FE0C-6F051A2E7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1326FD4-04C8-D93F-E4DE-A1B2B156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sz="3200" b="1" i="0" dirty="0" err="1">
                <a:solidFill>
                  <a:srgbClr val="444444"/>
                </a:solidFill>
                <a:effectLst/>
                <a:latin typeface="MS Reference Sans Serif" panose="020B0604030504040204" pitchFamily="34" charset="0"/>
              </a:rPr>
              <a:t>Fungsi</a:t>
            </a:r>
            <a:r>
              <a:rPr lang="en-ID" sz="3200" b="1" i="0" dirty="0">
                <a:solidFill>
                  <a:srgbClr val="444444"/>
                </a:solidFill>
                <a:effectLst/>
                <a:latin typeface="MS Reference Sans Serif" panose="020B0604030504040204" pitchFamily="34" charset="0"/>
              </a:rPr>
              <a:t> Pendidikan </a:t>
            </a:r>
            <a:r>
              <a:rPr lang="en-ID" sz="3200" b="1" i="0" dirty="0" err="1">
                <a:solidFill>
                  <a:srgbClr val="444444"/>
                </a:solidFill>
                <a:effectLst/>
                <a:latin typeface="MS Reference Sans Serif" panose="020B0604030504040204" pitchFamily="34" charset="0"/>
              </a:rPr>
              <a:t>Multikultural</a:t>
            </a:r>
            <a:endParaRPr lang="en-ID" sz="3200" dirty="0">
              <a:latin typeface="MS Reference Sans Serif" panose="020B0604030504040204" pitchFamily="34" charset="0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C4DA37-26C7-29EA-1907-0115567F334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550816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0B4419-480D-5CB8-0FEE-5BB044BE7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Bahwa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sekolah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dasarnya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berfungsi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mendasari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perubahan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masyarakat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meniadakan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penindasan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ketidakadilan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Fungsi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pendidikan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multikultural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mendasar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mempengaruhi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perubahan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sosial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tiga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butir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perubahan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perubahan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perubahan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sekoalh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persekolahan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perubahan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masyarakat</a:t>
            </a:r>
            <a:endParaRPr lang="en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BC227-7E61-17C4-A3DB-08F3FC8F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6B9D7-312A-5800-C031-080DB294D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1C9D7-5FF4-62FE-1604-AD457535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14C891-DDB9-03E2-B09E-D259DD9E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sz="3200" b="1" i="0" dirty="0" err="1">
                <a:solidFill>
                  <a:srgbClr val="444444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Penekanan</a:t>
            </a:r>
            <a:r>
              <a:rPr lang="en-ID" sz="3200" b="1" i="0" dirty="0">
                <a:solidFill>
                  <a:srgbClr val="444444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en-ID" sz="3200" b="1" i="0" dirty="0" err="1">
                <a:solidFill>
                  <a:srgbClr val="444444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pendidikan</a:t>
            </a:r>
            <a:r>
              <a:rPr lang="en-ID" sz="3200" b="1" i="0" dirty="0">
                <a:solidFill>
                  <a:srgbClr val="444444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en-ID" sz="3200" b="1" i="0" dirty="0" err="1">
                <a:solidFill>
                  <a:srgbClr val="444444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multikultural</a:t>
            </a:r>
            <a:endParaRPr lang="en-ID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475F6C0-DEA6-44E9-F72B-E5F7162358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72266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3D7FA1B-4A40-15E8-B538-2F44F3A1E5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1108"/>
              </p:ext>
            </p:extLst>
          </p:nvPr>
        </p:nvGraphicFramePr>
        <p:xfrm>
          <a:off x="7791450" y="1169988"/>
          <a:ext cx="4132263" cy="4838913"/>
        </p:xfrm>
        <a:graphic>
          <a:graphicData uri="http://schemas.openxmlformats.org/drawingml/2006/table">
            <a:tbl>
              <a:tblPr firstRow="1" bandRow="1"/>
              <a:tblGrid>
                <a:gridCol w="4132263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7556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INTRODUCTION</a:t>
                      </a:r>
                    </a:p>
                    <a:p>
                      <a:pPr algn="r"/>
                      <a:r>
                        <a:rPr lang="en-US" sz="18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105424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PRIMARY GOALS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107576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AREAS OF GROWTH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10327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TIMELINE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  <a:tr h="9205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SUMMARY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HAKEKAT KEBUDAYAAN</a:t>
            </a:r>
          </a:p>
          <a:p>
            <a:endParaRPr lang="en-ID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Menurut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Koentjaraningrat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Sutarno,tt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), kata “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kebudayaan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”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“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”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kata culture (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bhs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Inggris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)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kata Latin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colere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berarti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“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mengo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”, “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mengerjakan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”,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terutama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mengolah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tanah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bertani.Budaya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aktivitas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sekaligus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ciri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sendiri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pic>
        <p:nvPicPr>
          <p:cNvPr id="22" name="Picture Placeholder 21" descr="Person in black skirt and white shirt holding some dandelions">
            <a:extLst>
              <a:ext uri="{FF2B5EF4-FFF2-40B4-BE49-F238E27FC236}">
                <a16:creationId xmlns:a16="http://schemas.microsoft.com/office/drawing/2014/main" id="{07415596-3C86-E792-A622-F817DB08D58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" b="24"/>
          <a:stretch/>
        </p:blipFill>
        <p:spPr/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goals</a:t>
            </a:r>
          </a:p>
        </p:txBody>
      </p:sp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>
                <a:latin typeface="Sagona Book" panose="020F0502020204030204" pitchFamily="34" charset="0"/>
                <a:cs typeface="Sagona Book" panose="020F0502020204030204" pitchFamily="34" charset="0"/>
              </a:rPr>
              <a:t>Lanjutan</a:t>
            </a:r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 …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9DFF9-DE88-92B0-932E-8FF0F0619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Peradaban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kebudayaan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halus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indah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seperti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kesenian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ilmu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pengetahuan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dsb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.</a:t>
            </a:r>
          </a:p>
          <a:p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Peradaban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kebudayaan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memiliki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teknologi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seni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bangunan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seni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rupa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kenegaraan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ilmu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pengetahuan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maju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kompleks</a:t>
            </a:r>
            <a:endParaRPr lang="en-ID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908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D4ADC4-01B6-AA8C-9B56-49464B100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>
                <a:latin typeface="Sagona Book" panose="020F0502020204030204" pitchFamily="34" charset="0"/>
                <a:cs typeface="Sagona Book" panose="020F0502020204030204" pitchFamily="34" charset="0"/>
              </a:rPr>
              <a:t>Unsur-Unsur</a:t>
            </a:r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 </a:t>
            </a:r>
            <a:r>
              <a:rPr lang="en-US" sz="4800" dirty="0" err="1">
                <a:latin typeface="Sagona Book" panose="020F0502020204030204" pitchFamily="34" charset="0"/>
                <a:cs typeface="Sagona Book" panose="020F0502020204030204" pitchFamily="34" charset="0"/>
              </a:rPr>
              <a:t>Kebudayaan</a:t>
            </a:r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…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CC35A-169D-2E87-6515-5E6B9D8F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C73CF-CD73-39D0-D208-17D75BEB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F0540EB-6A4B-28A8-564F-BC45DFDE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95D02E-278A-1DE8-FFD8-7DB1C22F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E.B. Taylor: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adalah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kompleksitas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hal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meliputi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pengetahuan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kepercayaan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seni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, moral,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hukum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adat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istiadat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,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kemampuan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serta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kebiasaan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lain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diperoleh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manusia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sebagai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anggota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masyarakat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.</a:t>
            </a:r>
          </a:p>
          <a:p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Koentjaraningrat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unsur-unsur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kebudayaan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meliputi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:-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religi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upacara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keagamaan</a:t>
            </a:r>
            <a:endParaRPr lang="en-ID" b="0" i="0" dirty="0">
              <a:solidFill>
                <a:srgbClr val="444444"/>
              </a:solidFill>
              <a:effectLst/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marL="0" indent="0">
              <a:buNone/>
            </a:pP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organisasi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kemasyarakatan</a:t>
            </a:r>
            <a:endParaRPr lang="en-ID" b="0" i="0" dirty="0">
              <a:solidFill>
                <a:srgbClr val="444444"/>
              </a:solidFill>
              <a:effectLst/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marL="0" indent="0">
              <a:buNone/>
            </a:pP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pengetahuan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-Bahasa-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Kesenian</a:t>
            </a:r>
            <a:endParaRPr lang="en-ID" b="0" i="0" dirty="0">
              <a:solidFill>
                <a:srgbClr val="444444"/>
              </a:solidFill>
              <a:effectLst/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marL="0" indent="0">
              <a:buNone/>
            </a:pP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mata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pencaharian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hidup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</a:p>
          <a:p>
            <a:pPr marL="0" indent="0">
              <a:buNone/>
            </a:pP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teknologi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peralatan</a:t>
            </a:r>
            <a:endParaRPr lang="en-ID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285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2585-1D38-14DB-BE1A-765D09615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CF5F8-0A68-1904-5516-CA4CB7F88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Wujud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idiil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(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adat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tata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kelakuan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)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bersifat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abstrak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tak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dapat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diraba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. Adat (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nilai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norma-norma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peraturan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khusus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mengenai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berbagai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aktivitas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sehari-hari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(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aturan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sopan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santun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).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sosial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mengenai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kelakuan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berpola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manusia.Kebudayaan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fisik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(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benda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MS UI Gothic" panose="020B0600070205080204" pitchFamily="34" charset="-128"/>
                <a:ea typeface="MS UI Gothic" panose="020B0600070205080204" pitchFamily="34" charset="-128"/>
              </a:rPr>
              <a:t>)</a:t>
            </a:r>
            <a:endParaRPr lang="en-ID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D81A5-EB8B-E8C1-4FAE-B2CA35A2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4B185-FF7D-AD4F-B90D-274B4E8BA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FF5EC-8E98-66EB-89B6-304583639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84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Budaya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lingkunganLingkungan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geografisLingkungan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sosialLingkungan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metafisik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50B43-2FC6-DBFA-2920-C8265C1C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EFDBE1-8C88-4D39-6BA3-537373D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{D105F55E-8EF4-4256-83F6-67FD2BD7EAFA}tf11964407_win32</Template>
  <TotalTime>25192</TotalTime>
  <Words>1117</Words>
  <Application>Microsoft Office PowerPoint</Application>
  <PresentationFormat>Widescreen</PresentationFormat>
  <Paragraphs>148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MS PGothic</vt:lpstr>
      <vt:lpstr>MS UI Gothic</vt:lpstr>
      <vt:lpstr>Arial</vt:lpstr>
      <vt:lpstr>Calibri</vt:lpstr>
      <vt:lpstr>Courier New</vt:lpstr>
      <vt:lpstr>Gill Sans Nova</vt:lpstr>
      <vt:lpstr>Gill Sans Nova Light</vt:lpstr>
      <vt:lpstr>MS Reference Sans Serif</vt:lpstr>
      <vt:lpstr>MV Boli</vt:lpstr>
      <vt:lpstr>Open Sans</vt:lpstr>
      <vt:lpstr>Sagona Book</vt:lpstr>
      <vt:lpstr>Office Theme</vt:lpstr>
      <vt:lpstr>PENDIDIKAN MULTIKULTURAL</vt:lpstr>
      <vt:lpstr>Pertanyaan …</vt:lpstr>
      <vt:lpstr>agenda</vt:lpstr>
      <vt:lpstr>introduction</vt:lpstr>
      <vt:lpstr>primary goals</vt:lpstr>
      <vt:lpstr>Lanjutan …</vt:lpstr>
      <vt:lpstr>Unsur-Unsur Kebudayaan…</vt:lpstr>
      <vt:lpstr>Wujud Kebudayaan </vt:lpstr>
      <vt:lpstr>Lingkungan Fisik </vt:lpstr>
      <vt:lpstr>Budaya dan non budaya</vt:lpstr>
      <vt:lpstr>Pranata / Institusi Budaya</vt:lpstr>
      <vt:lpstr>Lanjutan </vt:lpstr>
      <vt:lpstr>Summary? </vt:lpstr>
      <vt:lpstr>Pendidikan multicultural </vt:lpstr>
      <vt:lpstr>Pengertian Pendidikan Multikultural</vt:lpstr>
      <vt:lpstr>Benang Merah </vt:lpstr>
      <vt:lpstr>PowerPoint Presentation</vt:lpstr>
      <vt:lpstr>Rasional dan Arti pentingnya Pendidikan Multikultural</vt:lpstr>
      <vt:lpstr>Tujuan Pendidikan Multikultural</vt:lpstr>
      <vt:lpstr>Fungsi Pendidikan Multikultural</vt:lpstr>
      <vt:lpstr>Penekanan pendidikan multikultural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MULTIKULTURAL</dc:title>
  <dc:creator>ACER</dc:creator>
  <cp:lastModifiedBy>ACER</cp:lastModifiedBy>
  <cp:revision>3</cp:revision>
  <dcterms:created xsi:type="dcterms:W3CDTF">2023-04-12T23:38:18Z</dcterms:created>
  <dcterms:modified xsi:type="dcterms:W3CDTF">2023-05-12T03:22:29Z</dcterms:modified>
</cp:coreProperties>
</file>