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5"/>
  </p:notesMasterIdLst>
  <p:sldIdLst>
    <p:sldId id="256" r:id="rId2"/>
    <p:sldId id="357" r:id="rId3"/>
    <p:sldId id="358" r:id="rId4"/>
    <p:sldId id="359" r:id="rId5"/>
    <p:sldId id="360" r:id="rId6"/>
    <p:sldId id="361" r:id="rId7"/>
    <p:sldId id="362" r:id="rId8"/>
    <p:sldId id="312" r:id="rId9"/>
    <p:sldId id="298" r:id="rId10"/>
    <p:sldId id="317" r:id="rId11"/>
    <p:sldId id="308" r:id="rId12"/>
    <p:sldId id="309" r:id="rId13"/>
    <p:sldId id="311" r:id="rId14"/>
    <p:sldId id="310" r:id="rId15"/>
    <p:sldId id="313" r:id="rId16"/>
    <p:sldId id="274" r:id="rId17"/>
    <p:sldId id="282" r:id="rId18"/>
    <p:sldId id="340" r:id="rId19"/>
    <p:sldId id="341" r:id="rId20"/>
    <p:sldId id="339" r:id="rId21"/>
    <p:sldId id="342" r:id="rId22"/>
    <p:sldId id="343" r:id="rId23"/>
    <p:sldId id="344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294" r:id="rId32"/>
    <p:sldId id="292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81" d="100"/>
          <a:sy n="81" d="100"/>
        </p:scale>
        <p:origin x="146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19D08-BC3F-4D59-B8F5-D4E0F49AE597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B860073-E5AA-42C4-AC95-F7704F85165B}">
      <dgm:prSet phldrT="[Text]"/>
      <dgm:spPr/>
      <dgm:t>
        <a:bodyPr/>
        <a:lstStyle/>
        <a:p>
          <a:r>
            <a:rPr lang="en-ID" dirty="0" err="1"/>
            <a:t>Perkembangan</a:t>
          </a:r>
          <a:endParaRPr lang="en-US" dirty="0"/>
        </a:p>
      </dgm:t>
    </dgm:pt>
    <dgm:pt modelId="{D330F49E-529C-4169-84E7-8D017CD9958C}" type="parTrans" cxnId="{546DA5B4-B963-4018-935A-D35659C30551}">
      <dgm:prSet/>
      <dgm:spPr/>
      <dgm:t>
        <a:bodyPr/>
        <a:lstStyle/>
        <a:p>
          <a:endParaRPr lang="en-US"/>
        </a:p>
      </dgm:t>
    </dgm:pt>
    <dgm:pt modelId="{102E389A-A8D1-49C1-8137-00C7CFED59EB}" type="sibTrans" cxnId="{546DA5B4-B963-4018-935A-D35659C30551}">
      <dgm:prSet/>
      <dgm:spPr/>
      <dgm:t>
        <a:bodyPr/>
        <a:lstStyle/>
        <a:p>
          <a:endParaRPr lang="en-US"/>
        </a:p>
      </dgm:t>
    </dgm:pt>
    <dgm:pt modelId="{1DA1D19C-9651-48CB-92AF-61865CFF1E8C}">
      <dgm:prSet phldrT="[Text]"/>
      <dgm:spPr/>
      <dgm:t>
        <a:bodyPr/>
        <a:lstStyle/>
        <a:p>
          <a:r>
            <a:rPr lang="en-ID" dirty="0" err="1"/>
            <a:t>Kognitif</a:t>
          </a:r>
          <a:endParaRPr lang="en-US" dirty="0"/>
        </a:p>
      </dgm:t>
    </dgm:pt>
    <dgm:pt modelId="{61F6A116-59A8-429D-9CA9-0AC45E44EED4}" type="parTrans" cxnId="{9167485E-4D39-4C6A-9744-9C1BAF2935FE}">
      <dgm:prSet/>
      <dgm:spPr/>
      <dgm:t>
        <a:bodyPr/>
        <a:lstStyle/>
        <a:p>
          <a:endParaRPr lang="en-US"/>
        </a:p>
      </dgm:t>
    </dgm:pt>
    <dgm:pt modelId="{04E2AF01-A387-4BD3-AD01-093C5E12997B}" type="sibTrans" cxnId="{9167485E-4D39-4C6A-9744-9C1BAF2935FE}">
      <dgm:prSet/>
      <dgm:spPr/>
      <dgm:t>
        <a:bodyPr/>
        <a:lstStyle/>
        <a:p>
          <a:endParaRPr lang="en-US"/>
        </a:p>
      </dgm:t>
    </dgm:pt>
    <dgm:pt modelId="{CFD089A6-047B-439F-88F0-5100B53C1880}">
      <dgm:prSet phldrT="[Text]"/>
      <dgm:spPr/>
      <dgm:t>
        <a:bodyPr/>
        <a:lstStyle/>
        <a:p>
          <a:r>
            <a:rPr lang="en-ID" dirty="0"/>
            <a:t>Sensor </a:t>
          </a:r>
          <a:r>
            <a:rPr lang="en-ID" dirty="0" err="1"/>
            <a:t>motorik</a:t>
          </a:r>
          <a:endParaRPr lang="en-US" dirty="0"/>
        </a:p>
      </dgm:t>
    </dgm:pt>
    <dgm:pt modelId="{385E9E99-0EAC-4139-9F64-B7915416A6EA}" type="parTrans" cxnId="{A5950EB2-92F3-493E-85B1-0922189FED78}">
      <dgm:prSet/>
      <dgm:spPr/>
      <dgm:t>
        <a:bodyPr/>
        <a:lstStyle/>
        <a:p>
          <a:endParaRPr lang="en-US"/>
        </a:p>
      </dgm:t>
    </dgm:pt>
    <dgm:pt modelId="{8C104BF4-388B-449F-AA63-4CAA431414AB}" type="sibTrans" cxnId="{A5950EB2-92F3-493E-85B1-0922189FED78}">
      <dgm:prSet/>
      <dgm:spPr/>
      <dgm:t>
        <a:bodyPr/>
        <a:lstStyle/>
        <a:p>
          <a:endParaRPr lang="en-US"/>
        </a:p>
      </dgm:t>
    </dgm:pt>
    <dgm:pt modelId="{B8E1C9C9-53C1-4D40-B79D-88DCB63E1D75}">
      <dgm:prSet phldrT="[Text]"/>
      <dgm:spPr/>
      <dgm:t>
        <a:bodyPr/>
        <a:lstStyle/>
        <a:p>
          <a:r>
            <a:rPr lang="en-ID" dirty="0"/>
            <a:t>Bahasa</a:t>
          </a:r>
          <a:endParaRPr lang="en-US" dirty="0"/>
        </a:p>
      </dgm:t>
    </dgm:pt>
    <dgm:pt modelId="{85C7ACBE-1EE9-49EC-B206-7FD8478F2003}" type="parTrans" cxnId="{411D5DCF-7759-4258-BDE9-C6861F7EAFEA}">
      <dgm:prSet/>
      <dgm:spPr/>
      <dgm:t>
        <a:bodyPr/>
        <a:lstStyle/>
        <a:p>
          <a:endParaRPr lang="en-US"/>
        </a:p>
      </dgm:t>
    </dgm:pt>
    <dgm:pt modelId="{3CAEEF09-CCE2-411A-B113-48F3922290AB}" type="sibTrans" cxnId="{411D5DCF-7759-4258-BDE9-C6861F7EAFEA}">
      <dgm:prSet/>
      <dgm:spPr/>
      <dgm:t>
        <a:bodyPr/>
        <a:lstStyle/>
        <a:p>
          <a:endParaRPr lang="en-US"/>
        </a:p>
      </dgm:t>
    </dgm:pt>
    <dgm:pt modelId="{7D3B357D-176E-4846-A35D-E4F128C31B6C}">
      <dgm:prSet phldrT="[Text]"/>
      <dgm:spPr/>
      <dgm:t>
        <a:bodyPr/>
        <a:lstStyle/>
        <a:p>
          <a:r>
            <a:rPr lang="en-ID" dirty="0" err="1"/>
            <a:t>Sosial</a:t>
          </a:r>
          <a:r>
            <a:rPr lang="en-ID" dirty="0"/>
            <a:t> </a:t>
          </a:r>
          <a:r>
            <a:rPr lang="en-ID" dirty="0" err="1"/>
            <a:t>emosi</a:t>
          </a:r>
          <a:endParaRPr lang="en-US" dirty="0"/>
        </a:p>
      </dgm:t>
    </dgm:pt>
    <dgm:pt modelId="{7CA63325-913B-4F5A-9083-3B3E9083C5A8}" type="parTrans" cxnId="{AA090E06-074E-4366-81D3-6A7443FA16F9}">
      <dgm:prSet/>
      <dgm:spPr/>
      <dgm:t>
        <a:bodyPr/>
        <a:lstStyle/>
        <a:p>
          <a:endParaRPr lang="en-US"/>
        </a:p>
      </dgm:t>
    </dgm:pt>
    <dgm:pt modelId="{18FD3FB4-3684-4CAF-BA64-85907E6242A0}" type="sibTrans" cxnId="{AA090E06-074E-4366-81D3-6A7443FA16F9}">
      <dgm:prSet/>
      <dgm:spPr/>
      <dgm:t>
        <a:bodyPr/>
        <a:lstStyle/>
        <a:p>
          <a:endParaRPr lang="en-US"/>
        </a:p>
      </dgm:t>
    </dgm:pt>
    <dgm:pt modelId="{C8D962E7-2ACE-4D5A-B9FA-E456C4CA14A3}">
      <dgm:prSet phldrT="[Text]"/>
      <dgm:spPr/>
      <dgm:t>
        <a:bodyPr/>
        <a:lstStyle/>
        <a:p>
          <a:endParaRPr lang="en-US" dirty="0"/>
        </a:p>
      </dgm:t>
    </dgm:pt>
    <dgm:pt modelId="{C5D6141F-3955-4301-A7DA-7D4C377D5A78}" type="parTrans" cxnId="{4A9E166F-6FAF-4678-9415-4CF13A3A24DA}">
      <dgm:prSet/>
      <dgm:spPr/>
      <dgm:t>
        <a:bodyPr/>
        <a:lstStyle/>
        <a:p>
          <a:endParaRPr lang="en-US"/>
        </a:p>
      </dgm:t>
    </dgm:pt>
    <dgm:pt modelId="{64E05FCF-8CB3-4ED2-82A6-D06C5C2F20E7}" type="sibTrans" cxnId="{4A9E166F-6FAF-4678-9415-4CF13A3A24DA}">
      <dgm:prSet/>
      <dgm:spPr/>
      <dgm:t>
        <a:bodyPr/>
        <a:lstStyle/>
        <a:p>
          <a:endParaRPr lang="en-US"/>
        </a:p>
      </dgm:t>
    </dgm:pt>
    <dgm:pt modelId="{B81A8FA2-7A91-46ED-9ABF-61AEFF31AD19}">
      <dgm:prSet phldrT="[Text]"/>
      <dgm:spPr/>
      <dgm:t>
        <a:bodyPr/>
        <a:lstStyle/>
        <a:p>
          <a:endParaRPr lang="en-US" dirty="0"/>
        </a:p>
      </dgm:t>
    </dgm:pt>
    <dgm:pt modelId="{EFC81AB3-D535-417F-A644-AC58ED4F5DE3}" type="parTrans" cxnId="{CFF3F482-08C9-4C04-8602-6068788AE927}">
      <dgm:prSet/>
      <dgm:spPr/>
      <dgm:t>
        <a:bodyPr/>
        <a:lstStyle/>
        <a:p>
          <a:endParaRPr lang="en-US"/>
        </a:p>
      </dgm:t>
    </dgm:pt>
    <dgm:pt modelId="{06A932D8-4D8B-4BC5-BF7B-9AE5784E0242}" type="sibTrans" cxnId="{CFF3F482-08C9-4C04-8602-6068788AE927}">
      <dgm:prSet/>
      <dgm:spPr/>
      <dgm:t>
        <a:bodyPr/>
        <a:lstStyle/>
        <a:p>
          <a:endParaRPr lang="en-US"/>
        </a:p>
      </dgm:t>
    </dgm:pt>
    <dgm:pt modelId="{2FA0230C-FF49-4A50-8C7A-FB35939422EE}" type="pres">
      <dgm:prSet presAssocID="{D3E19D08-BC3F-4D59-B8F5-D4E0F49AE59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2ABE8F-97A2-4D99-97E0-4F4B86C526C1}" type="pres">
      <dgm:prSet presAssocID="{DB860073-E5AA-42C4-AC95-F7704F85165B}" presName="centerShape" presStyleLbl="node0" presStyleIdx="0" presStyleCnt="1"/>
      <dgm:spPr/>
    </dgm:pt>
    <dgm:pt modelId="{985449F9-A275-44CE-BF1D-B04FA8BABDF7}" type="pres">
      <dgm:prSet presAssocID="{1DA1D19C-9651-48CB-92AF-61865CFF1E8C}" presName="node" presStyleLbl="node1" presStyleIdx="0" presStyleCnt="4">
        <dgm:presLayoutVars>
          <dgm:bulletEnabled val="1"/>
        </dgm:presLayoutVars>
      </dgm:prSet>
      <dgm:spPr/>
    </dgm:pt>
    <dgm:pt modelId="{95EAC893-A934-49CE-B5EF-43A966DEEE23}" type="pres">
      <dgm:prSet presAssocID="{1DA1D19C-9651-48CB-92AF-61865CFF1E8C}" presName="dummy" presStyleCnt="0"/>
      <dgm:spPr/>
    </dgm:pt>
    <dgm:pt modelId="{48F334BB-D7AB-4709-9C73-B4E51CB43A7F}" type="pres">
      <dgm:prSet presAssocID="{04E2AF01-A387-4BD3-AD01-093C5E12997B}" presName="sibTrans" presStyleLbl="sibTrans2D1" presStyleIdx="0" presStyleCnt="4"/>
      <dgm:spPr/>
    </dgm:pt>
    <dgm:pt modelId="{A36A49FD-AED0-4730-BAB7-6928EE422EE4}" type="pres">
      <dgm:prSet presAssocID="{CFD089A6-047B-439F-88F0-5100B53C1880}" presName="node" presStyleLbl="node1" presStyleIdx="1" presStyleCnt="4">
        <dgm:presLayoutVars>
          <dgm:bulletEnabled val="1"/>
        </dgm:presLayoutVars>
      </dgm:prSet>
      <dgm:spPr/>
    </dgm:pt>
    <dgm:pt modelId="{160838BC-2283-456A-A72B-3A3896DAF6D7}" type="pres">
      <dgm:prSet presAssocID="{CFD089A6-047B-439F-88F0-5100B53C1880}" presName="dummy" presStyleCnt="0"/>
      <dgm:spPr/>
    </dgm:pt>
    <dgm:pt modelId="{0CF35EA1-8FBB-4066-9C20-6AC354FD9E2A}" type="pres">
      <dgm:prSet presAssocID="{8C104BF4-388B-449F-AA63-4CAA431414AB}" presName="sibTrans" presStyleLbl="sibTrans2D1" presStyleIdx="1" presStyleCnt="4"/>
      <dgm:spPr/>
    </dgm:pt>
    <dgm:pt modelId="{88A8DE52-40B0-46B1-9E0B-11AFEFE4FDCD}" type="pres">
      <dgm:prSet presAssocID="{B8E1C9C9-53C1-4D40-B79D-88DCB63E1D75}" presName="node" presStyleLbl="node1" presStyleIdx="2" presStyleCnt="4">
        <dgm:presLayoutVars>
          <dgm:bulletEnabled val="1"/>
        </dgm:presLayoutVars>
      </dgm:prSet>
      <dgm:spPr/>
    </dgm:pt>
    <dgm:pt modelId="{8A4B8A36-1CBE-45B2-8FFE-27EAA8091050}" type="pres">
      <dgm:prSet presAssocID="{B8E1C9C9-53C1-4D40-B79D-88DCB63E1D75}" presName="dummy" presStyleCnt="0"/>
      <dgm:spPr/>
    </dgm:pt>
    <dgm:pt modelId="{B27EA030-20B2-4A14-8FF3-BEE3FFCD8094}" type="pres">
      <dgm:prSet presAssocID="{3CAEEF09-CCE2-411A-B113-48F3922290AB}" presName="sibTrans" presStyleLbl="sibTrans2D1" presStyleIdx="2" presStyleCnt="4"/>
      <dgm:spPr/>
    </dgm:pt>
    <dgm:pt modelId="{E65074CD-4299-4078-908B-1BBA1F4AA8AB}" type="pres">
      <dgm:prSet presAssocID="{7D3B357D-176E-4846-A35D-E4F128C31B6C}" presName="node" presStyleLbl="node1" presStyleIdx="3" presStyleCnt="4">
        <dgm:presLayoutVars>
          <dgm:bulletEnabled val="1"/>
        </dgm:presLayoutVars>
      </dgm:prSet>
      <dgm:spPr/>
    </dgm:pt>
    <dgm:pt modelId="{001DA062-2896-48C2-A0E6-E002458314CF}" type="pres">
      <dgm:prSet presAssocID="{7D3B357D-176E-4846-A35D-E4F128C31B6C}" presName="dummy" presStyleCnt="0"/>
      <dgm:spPr/>
    </dgm:pt>
    <dgm:pt modelId="{5767CEBC-43BF-41FA-911B-0152E51D6731}" type="pres">
      <dgm:prSet presAssocID="{18FD3FB4-3684-4CAF-BA64-85907E6242A0}" presName="sibTrans" presStyleLbl="sibTrans2D1" presStyleIdx="3" presStyleCnt="4"/>
      <dgm:spPr/>
    </dgm:pt>
  </dgm:ptLst>
  <dgm:cxnLst>
    <dgm:cxn modelId="{AA090E06-074E-4366-81D3-6A7443FA16F9}" srcId="{DB860073-E5AA-42C4-AC95-F7704F85165B}" destId="{7D3B357D-176E-4846-A35D-E4F128C31B6C}" srcOrd="3" destOrd="0" parTransId="{7CA63325-913B-4F5A-9083-3B3E9083C5A8}" sibTransId="{18FD3FB4-3684-4CAF-BA64-85907E6242A0}"/>
    <dgm:cxn modelId="{CE718412-C0C8-4656-AE3F-50DA7567D5B3}" type="presOf" srcId="{04E2AF01-A387-4BD3-AD01-093C5E12997B}" destId="{48F334BB-D7AB-4709-9C73-B4E51CB43A7F}" srcOrd="0" destOrd="0" presId="urn:microsoft.com/office/officeart/2005/8/layout/radial6"/>
    <dgm:cxn modelId="{50FAA63B-E4F7-46DB-BB03-DD2F67FC2A5B}" type="presOf" srcId="{1DA1D19C-9651-48CB-92AF-61865CFF1E8C}" destId="{985449F9-A275-44CE-BF1D-B04FA8BABDF7}" srcOrd="0" destOrd="0" presId="urn:microsoft.com/office/officeart/2005/8/layout/radial6"/>
    <dgm:cxn modelId="{9167485E-4D39-4C6A-9744-9C1BAF2935FE}" srcId="{DB860073-E5AA-42C4-AC95-F7704F85165B}" destId="{1DA1D19C-9651-48CB-92AF-61865CFF1E8C}" srcOrd="0" destOrd="0" parTransId="{61F6A116-59A8-429D-9CA9-0AC45E44EED4}" sibTransId="{04E2AF01-A387-4BD3-AD01-093C5E12997B}"/>
    <dgm:cxn modelId="{B90E254B-B1D1-4C83-8302-1B6CF99216D1}" type="presOf" srcId="{7D3B357D-176E-4846-A35D-E4F128C31B6C}" destId="{E65074CD-4299-4078-908B-1BBA1F4AA8AB}" srcOrd="0" destOrd="0" presId="urn:microsoft.com/office/officeart/2005/8/layout/radial6"/>
    <dgm:cxn modelId="{4A9E166F-6FAF-4678-9415-4CF13A3A24DA}" srcId="{D3E19D08-BC3F-4D59-B8F5-D4E0F49AE597}" destId="{C8D962E7-2ACE-4D5A-B9FA-E456C4CA14A3}" srcOrd="1" destOrd="0" parTransId="{C5D6141F-3955-4301-A7DA-7D4C377D5A78}" sibTransId="{64E05FCF-8CB3-4ED2-82A6-D06C5C2F20E7}"/>
    <dgm:cxn modelId="{1968D56F-D89F-42E2-B7FB-6BB2A8F2D608}" type="presOf" srcId="{8C104BF4-388B-449F-AA63-4CAA431414AB}" destId="{0CF35EA1-8FBB-4066-9C20-6AC354FD9E2A}" srcOrd="0" destOrd="0" presId="urn:microsoft.com/office/officeart/2005/8/layout/radial6"/>
    <dgm:cxn modelId="{FCD3D581-4ED1-49F7-ADED-C411B4D1F9C3}" type="presOf" srcId="{3CAEEF09-CCE2-411A-B113-48F3922290AB}" destId="{B27EA030-20B2-4A14-8FF3-BEE3FFCD8094}" srcOrd="0" destOrd="0" presId="urn:microsoft.com/office/officeart/2005/8/layout/radial6"/>
    <dgm:cxn modelId="{CFF3F482-08C9-4C04-8602-6068788AE927}" srcId="{D3E19D08-BC3F-4D59-B8F5-D4E0F49AE597}" destId="{B81A8FA2-7A91-46ED-9ABF-61AEFF31AD19}" srcOrd="2" destOrd="0" parTransId="{EFC81AB3-D535-417F-A644-AC58ED4F5DE3}" sibTransId="{06A932D8-4D8B-4BC5-BF7B-9AE5784E0242}"/>
    <dgm:cxn modelId="{F9DE00A4-3C49-44F2-BB29-0707078C5410}" type="presOf" srcId="{DB860073-E5AA-42C4-AC95-F7704F85165B}" destId="{012ABE8F-97A2-4D99-97E0-4F4B86C526C1}" srcOrd="0" destOrd="0" presId="urn:microsoft.com/office/officeart/2005/8/layout/radial6"/>
    <dgm:cxn modelId="{AA3C10B0-1D37-4DFD-9C9F-9EDA9F984D98}" type="presOf" srcId="{CFD089A6-047B-439F-88F0-5100B53C1880}" destId="{A36A49FD-AED0-4730-BAB7-6928EE422EE4}" srcOrd="0" destOrd="0" presId="urn:microsoft.com/office/officeart/2005/8/layout/radial6"/>
    <dgm:cxn modelId="{A5950EB2-92F3-493E-85B1-0922189FED78}" srcId="{DB860073-E5AA-42C4-AC95-F7704F85165B}" destId="{CFD089A6-047B-439F-88F0-5100B53C1880}" srcOrd="1" destOrd="0" parTransId="{385E9E99-0EAC-4139-9F64-B7915416A6EA}" sibTransId="{8C104BF4-388B-449F-AA63-4CAA431414AB}"/>
    <dgm:cxn modelId="{546DA5B4-B963-4018-935A-D35659C30551}" srcId="{D3E19D08-BC3F-4D59-B8F5-D4E0F49AE597}" destId="{DB860073-E5AA-42C4-AC95-F7704F85165B}" srcOrd="0" destOrd="0" parTransId="{D330F49E-529C-4169-84E7-8D017CD9958C}" sibTransId="{102E389A-A8D1-49C1-8137-00C7CFED59EB}"/>
    <dgm:cxn modelId="{411D5DCF-7759-4258-BDE9-C6861F7EAFEA}" srcId="{DB860073-E5AA-42C4-AC95-F7704F85165B}" destId="{B8E1C9C9-53C1-4D40-B79D-88DCB63E1D75}" srcOrd="2" destOrd="0" parTransId="{85C7ACBE-1EE9-49EC-B206-7FD8478F2003}" sibTransId="{3CAEEF09-CCE2-411A-B113-48F3922290AB}"/>
    <dgm:cxn modelId="{F1B036D0-CE44-4778-BB92-4B7FE37F9D9E}" type="presOf" srcId="{D3E19D08-BC3F-4D59-B8F5-D4E0F49AE597}" destId="{2FA0230C-FF49-4A50-8C7A-FB35939422EE}" srcOrd="0" destOrd="0" presId="urn:microsoft.com/office/officeart/2005/8/layout/radial6"/>
    <dgm:cxn modelId="{2F1C13FC-D797-468E-AEF0-2A92290D4A9E}" type="presOf" srcId="{B8E1C9C9-53C1-4D40-B79D-88DCB63E1D75}" destId="{88A8DE52-40B0-46B1-9E0B-11AFEFE4FDCD}" srcOrd="0" destOrd="0" presId="urn:microsoft.com/office/officeart/2005/8/layout/radial6"/>
    <dgm:cxn modelId="{10A146FC-52DE-4493-90A2-C557F32F455B}" type="presOf" srcId="{18FD3FB4-3684-4CAF-BA64-85907E6242A0}" destId="{5767CEBC-43BF-41FA-911B-0152E51D6731}" srcOrd="0" destOrd="0" presId="urn:microsoft.com/office/officeart/2005/8/layout/radial6"/>
    <dgm:cxn modelId="{028E5BEE-8ED6-4A81-BC75-AC983B03BF76}" type="presParOf" srcId="{2FA0230C-FF49-4A50-8C7A-FB35939422EE}" destId="{012ABE8F-97A2-4D99-97E0-4F4B86C526C1}" srcOrd="0" destOrd="0" presId="urn:microsoft.com/office/officeart/2005/8/layout/radial6"/>
    <dgm:cxn modelId="{700D148D-8FA7-420A-84AD-3DD330E2CC00}" type="presParOf" srcId="{2FA0230C-FF49-4A50-8C7A-FB35939422EE}" destId="{985449F9-A275-44CE-BF1D-B04FA8BABDF7}" srcOrd="1" destOrd="0" presId="urn:microsoft.com/office/officeart/2005/8/layout/radial6"/>
    <dgm:cxn modelId="{80BA89DA-5C34-4F2C-A075-B82A66AD30E7}" type="presParOf" srcId="{2FA0230C-FF49-4A50-8C7A-FB35939422EE}" destId="{95EAC893-A934-49CE-B5EF-43A966DEEE23}" srcOrd="2" destOrd="0" presId="urn:microsoft.com/office/officeart/2005/8/layout/radial6"/>
    <dgm:cxn modelId="{5F3D09CC-52E8-4203-ADF6-93CA8A2D106F}" type="presParOf" srcId="{2FA0230C-FF49-4A50-8C7A-FB35939422EE}" destId="{48F334BB-D7AB-4709-9C73-B4E51CB43A7F}" srcOrd="3" destOrd="0" presId="urn:microsoft.com/office/officeart/2005/8/layout/radial6"/>
    <dgm:cxn modelId="{DE082237-C527-41F0-A14B-4CE05C080EAA}" type="presParOf" srcId="{2FA0230C-FF49-4A50-8C7A-FB35939422EE}" destId="{A36A49FD-AED0-4730-BAB7-6928EE422EE4}" srcOrd="4" destOrd="0" presId="urn:microsoft.com/office/officeart/2005/8/layout/radial6"/>
    <dgm:cxn modelId="{DFD5BD2D-2FCB-40D7-8DE1-80F5987E3F13}" type="presParOf" srcId="{2FA0230C-FF49-4A50-8C7A-FB35939422EE}" destId="{160838BC-2283-456A-A72B-3A3896DAF6D7}" srcOrd="5" destOrd="0" presId="urn:microsoft.com/office/officeart/2005/8/layout/radial6"/>
    <dgm:cxn modelId="{3A03EE34-33E9-41FD-9B92-D8C1840A0F3A}" type="presParOf" srcId="{2FA0230C-FF49-4A50-8C7A-FB35939422EE}" destId="{0CF35EA1-8FBB-4066-9C20-6AC354FD9E2A}" srcOrd="6" destOrd="0" presId="urn:microsoft.com/office/officeart/2005/8/layout/radial6"/>
    <dgm:cxn modelId="{EE8F6E28-E90E-4201-82E9-6DC58643739D}" type="presParOf" srcId="{2FA0230C-FF49-4A50-8C7A-FB35939422EE}" destId="{88A8DE52-40B0-46B1-9E0B-11AFEFE4FDCD}" srcOrd="7" destOrd="0" presId="urn:microsoft.com/office/officeart/2005/8/layout/radial6"/>
    <dgm:cxn modelId="{47B6F29D-DF96-4BF1-8D35-E31540EF9E0E}" type="presParOf" srcId="{2FA0230C-FF49-4A50-8C7A-FB35939422EE}" destId="{8A4B8A36-1CBE-45B2-8FFE-27EAA8091050}" srcOrd="8" destOrd="0" presId="urn:microsoft.com/office/officeart/2005/8/layout/radial6"/>
    <dgm:cxn modelId="{68F5BFEF-BA73-4BE8-95FB-57E033A153EF}" type="presParOf" srcId="{2FA0230C-FF49-4A50-8C7A-FB35939422EE}" destId="{B27EA030-20B2-4A14-8FF3-BEE3FFCD8094}" srcOrd="9" destOrd="0" presId="urn:microsoft.com/office/officeart/2005/8/layout/radial6"/>
    <dgm:cxn modelId="{30BDA390-F221-4F1F-A460-E8DC562BB38F}" type="presParOf" srcId="{2FA0230C-FF49-4A50-8C7A-FB35939422EE}" destId="{E65074CD-4299-4078-908B-1BBA1F4AA8AB}" srcOrd="10" destOrd="0" presId="urn:microsoft.com/office/officeart/2005/8/layout/radial6"/>
    <dgm:cxn modelId="{1DD50AAF-AB68-4DB9-9C40-66C87984C380}" type="presParOf" srcId="{2FA0230C-FF49-4A50-8C7A-FB35939422EE}" destId="{001DA062-2896-48C2-A0E6-E002458314CF}" srcOrd="11" destOrd="0" presId="urn:microsoft.com/office/officeart/2005/8/layout/radial6"/>
    <dgm:cxn modelId="{273C46FA-A3ED-41CB-A78F-E05A6F9CD86A}" type="presParOf" srcId="{2FA0230C-FF49-4A50-8C7A-FB35939422EE}" destId="{5767CEBC-43BF-41FA-911B-0152E51D673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C380A7-81C0-4299-9B6C-8CB74CA1B501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C163427D-FA9F-4A27-A7DB-2173CA8F018D}">
      <dgm:prSet phldrT="[Text]" custT="1"/>
      <dgm:spPr/>
      <dgm:t>
        <a:bodyPr/>
        <a:lstStyle/>
        <a:p>
          <a:r>
            <a:rPr lang="en-ID" sz="1400" dirty="0"/>
            <a:t>Milestone</a:t>
          </a:r>
          <a:endParaRPr lang="en-US" sz="1400" dirty="0"/>
        </a:p>
      </dgm:t>
    </dgm:pt>
    <dgm:pt modelId="{E6FBDA04-7EAC-4E67-B08E-3DD3BA352794}" type="parTrans" cxnId="{4262BDD6-872E-40E7-9357-664A21860FE8}">
      <dgm:prSet/>
      <dgm:spPr/>
      <dgm:t>
        <a:bodyPr/>
        <a:lstStyle/>
        <a:p>
          <a:endParaRPr lang="en-US"/>
        </a:p>
      </dgm:t>
    </dgm:pt>
    <dgm:pt modelId="{37AC9256-0174-4C73-A13A-276FDC5C8817}" type="sibTrans" cxnId="{4262BDD6-872E-40E7-9357-664A21860FE8}">
      <dgm:prSet/>
      <dgm:spPr/>
      <dgm:t>
        <a:bodyPr/>
        <a:lstStyle/>
        <a:p>
          <a:endParaRPr lang="en-US"/>
        </a:p>
      </dgm:t>
    </dgm:pt>
    <dgm:pt modelId="{095EF160-96CE-4EBD-A87D-A641F1F51DC1}">
      <dgm:prSet phldrT="[Text]" custT="1"/>
      <dgm:spPr/>
      <dgm:t>
        <a:bodyPr/>
        <a:lstStyle/>
        <a:p>
          <a:r>
            <a:rPr lang="en-ID" sz="1600" dirty="0" err="1"/>
            <a:t>Gangguan</a:t>
          </a:r>
          <a:r>
            <a:rPr lang="en-ID" sz="1600" dirty="0"/>
            <a:t> </a:t>
          </a:r>
          <a:r>
            <a:rPr lang="en-ID" sz="1600" dirty="0" err="1"/>
            <a:t>Perkembangan</a:t>
          </a:r>
          <a:endParaRPr lang="en-US" sz="1600" dirty="0"/>
        </a:p>
      </dgm:t>
    </dgm:pt>
    <dgm:pt modelId="{9A13A7C0-5CA9-4EEC-8713-C3942420849D}" type="parTrans" cxnId="{CA7D4572-89FD-4CB0-BB1E-0ECB04540FA3}">
      <dgm:prSet/>
      <dgm:spPr/>
      <dgm:t>
        <a:bodyPr/>
        <a:lstStyle/>
        <a:p>
          <a:endParaRPr lang="en-US"/>
        </a:p>
      </dgm:t>
    </dgm:pt>
    <dgm:pt modelId="{BC8A449A-22FA-4B2D-BEAC-1E8B465EE727}" type="sibTrans" cxnId="{CA7D4572-89FD-4CB0-BB1E-0ECB04540FA3}">
      <dgm:prSet/>
      <dgm:spPr/>
      <dgm:t>
        <a:bodyPr/>
        <a:lstStyle/>
        <a:p>
          <a:endParaRPr lang="en-US"/>
        </a:p>
      </dgm:t>
    </dgm:pt>
    <dgm:pt modelId="{D2313040-8599-423A-9CD3-3C704E6D8AA0}">
      <dgm:prSet phldrT="[Text]" custT="1"/>
      <dgm:spPr/>
      <dgm:t>
        <a:bodyPr/>
        <a:lstStyle/>
        <a:p>
          <a:r>
            <a:rPr lang="en-ID" sz="1600" dirty="0" err="1"/>
            <a:t>Komprehensivitas</a:t>
          </a:r>
          <a:r>
            <a:rPr lang="en-ID" sz="1600" dirty="0"/>
            <a:t> </a:t>
          </a:r>
          <a:r>
            <a:rPr lang="en-ID" sz="1600" dirty="0" err="1"/>
            <a:t>penilaian</a:t>
          </a:r>
          <a:endParaRPr lang="en-US" sz="1600" dirty="0"/>
        </a:p>
      </dgm:t>
    </dgm:pt>
    <dgm:pt modelId="{67F98070-D25C-4A27-B4EF-813DCAEC62DE}" type="parTrans" cxnId="{419CD967-B35A-48EB-A282-B06000B47951}">
      <dgm:prSet/>
      <dgm:spPr/>
      <dgm:t>
        <a:bodyPr/>
        <a:lstStyle/>
        <a:p>
          <a:endParaRPr lang="en-US"/>
        </a:p>
      </dgm:t>
    </dgm:pt>
    <dgm:pt modelId="{3DDE0D13-72E7-48A6-9062-0279F72887D6}" type="sibTrans" cxnId="{419CD967-B35A-48EB-A282-B06000B47951}">
      <dgm:prSet/>
      <dgm:spPr/>
      <dgm:t>
        <a:bodyPr/>
        <a:lstStyle/>
        <a:p>
          <a:endParaRPr lang="en-US"/>
        </a:p>
      </dgm:t>
    </dgm:pt>
    <dgm:pt modelId="{6F5E50F7-AA56-4BBC-B91D-429AC7F0949D}">
      <dgm:prSet phldrT="[Text]"/>
      <dgm:spPr/>
      <dgm:t>
        <a:bodyPr/>
        <a:lstStyle/>
        <a:p>
          <a:r>
            <a:rPr lang="en-ID" dirty="0"/>
            <a:t>Tata </a:t>
          </a:r>
          <a:r>
            <a:rPr lang="en-ID" dirty="0" err="1"/>
            <a:t>laksana</a:t>
          </a:r>
          <a:r>
            <a:rPr lang="en-ID" dirty="0"/>
            <a:t> </a:t>
          </a:r>
          <a:r>
            <a:rPr lang="en-ID" dirty="0" err="1"/>
            <a:t>intervensi</a:t>
          </a:r>
          <a:endParaRPr lang="en-US" dirty="0"/>
        </a:p>
      </dgm:t>
    </dgm:pt>
    <dgm:pt modelId="{652E4EA2-1D95-4A4E-9F00-8412A5777152}" type="parTrans" cxnId="{26C52AA9-8857-45DB-AC6D-8321431D49C7}">
      <dgm:prSet/>
      <dgm:spPr/>
      <dgm:t>
        <a:bodyPr/>
        <a:lstStyle/>
        <a:p>
          <a:endParaRPr lang="en-US"/>
        </a:p>
      </dgm:t>
    </dgm:pt>
    <dgm:pt modelId="{0346E91D-FAF3-4A41-9A74-A51A03CCECA7}" type="sibTrans" cxnId="{26C52AA9-8857-45DB-AC6D-8321431D49C7}">
      <dgm:prSet/>
      <dgm:spPr/>
      <dgm:t>
        <a:bodyPr/>
        <a:lstStyle/>
        <a:p>
          <a:endParaRPr lang="en-US"/>
        </a:p>
      </dgm:t>
    </dgm:pt>
    <dgm:pt modelId="{1B9D7CDE-213C-477D-90EA-77095BAB8775}">
      <dgm:prSet phldrT="[Text]"/>
      <dgm:spPr/>
      <dgm:t>
        <a:bodyPr/>
        <a:lstStyle/>
        <a:p>
          <a:r>
            <a:rPr lang="en-ID" dirty="0"/>
            <a:t>PROGNOSIS</a:t>
          </a:r>
          <a:endParaRPr lang="en-US" dirty="0"/>
        </a:p>
      </dgm:t>
    </dgm:pt>
    <dgm:pt modelId="{905E8441-1A31-4847-84B6-6A2BB59F8CC0}" type="parTrans" cxnId="{8DAEC7D1-146B-43A7-89BB-266211D103E2}">
      <dgm:prSet/>
      <dgm:spPr/>
      <dgm:t>
        <a:bodyPr/>
        <a:lstStyle/>
        <a:p>
          <a:endParaRPr lang="en-US"/>
        </a:p>
      </dgm:t>
    </dgm:pt>
    <dgm:pt modelId="{9733F463-2AC7-44F3-9ED4-BE798ABF5747}" type="sibTrans" cxnId="{8DAEC7D1-146B-43A7-89BB-266211D103E2}">
      <dgm:prSet/>
      <dgm:spPr/>
      <dgm:t>
        <a:bodyPr/>
        <a:lstStyle/>
        <a:p>
          <a:endParaRPr lang="en-US"/>
        </a:p>
      </dgm:t>
    </dgm:pt>
    <dgm:pt modelId="{70BE5671-EC9D-4230-936D-8FD7282EB471}" type="pres">
      <dgm:prSet presAssocID="{EEC380A7-81C0-4299-9B6C-8CB74CA1B501}" presName="arrowDiagram" presStyleCnt="0">
        <dgm:presLayoutVars>
          <dgm:chMax val="5"/>
          <dgm:dir/>
          <dgm:resizeHandles val="exact"/>
        </dgm:presLayoutVars>
      </dgm:prSet>
      <dgm:spPr/>
    </dgm:pt>
    <dgm:pt modelId="{AB8FF1A2-B13D-48DC-B8C2-85B4BB00B44F}" type="pres">
      <dgm:prSet presAssocID="{EEC380A7-81C0-4299-9B6C-8CB74CA1B501}" presName="arrow" presStyleLbl="bgShp" presStyleIdx="0" presStyleCnt="1"/>
      <dgm:spPr/>
    </dgm:pt>
    <dgm:pt modelId="{67BC5D58-C312-405A-954C-B3CDDD85FAF2}" type="pres">
      <dgm:prSet presAssocID="{EEC380A7-81C0-4299-9B6C-8CB74CA1B501}" presName="arrowDiagram5" presStyleCnt="0"/>
      <dgm:spPr/>
    </dgm:pt>
    <dgm:pt modelId="{F580305C-7E96-4A53-A83B-4162FA42BBB7}" type="pres">
      <dgm:prSet presAssocID="{C163427D-FA9F-4A27-A7DB-2173CA8F018D}" presName="bullet5a" presStyleLbl="node1" presStyleIdx="0" presStyleCnt="5"/>
      <dgm:spPr/>
    </dgm:pt>
    <dgm:pt modelId="{1C5DEAFA-0995-42FF-B933-CD624BFA8B74}" type="pres">
      <dgm:prSet presAssocID="{C163427D-FA9F-4A27-A7DB-2173CA8F018D}" presName="textBox5a" presStyleLbl="revTx" presStyleIdx="0" presStyleCnt="5">
        <dgm:presLayoutVars>
          <dgm:bulletEnabled val="1"/>
        </dgm:presLayoutVars>
      </dgm:prSet>
      <dgm:spPr/>
    </dgm:pt>
    <dgm:pt modelId="{464DB352-A8D7-4CE2-92D0-A34EAF42E428}" type="pres">
      <dgm:prSet presAssocID="{095EF160-96CE-4EBD-A87D-A641F1F51DC1}" presName="bullet5b" presStyleLbl="node1" presStyleIdx="1" presStyleCnt="5"/>
      <dgm:spPr/>
    </dgm:pt>
    <dgm:pt modelId="{7833DC83-552A-460A-B69F-19C47B685186}" type="pres">
      <dgm:prSet presAssocID="{095EF160-96CE-4EBD-A87D-A641F1F51DC1}" presName="textBox5b" presStyleLbl="revTx" presStyleIdx="1" presStyleCnt="5" custScaleX="92100">
        <dgm:presLayoutVars>
          <dgm:bulletEnabled val="1"/>
        </dgm:presLayoutVars>
      </dgm:prSet>
      <dgm:spPr/>
    </dgm:pt>
    <dgm:pt modelId="{031EA249-C531-4EBD-903F-DC44C38F46D9}" type="pres">
      <dgm:prSet presAssocID="{D2313040-8599-423A-9CD3-3C704E6D8AA0}" presName="bullet5c" presStyleLbl="node1" presStyleIdx="2" presStyleCnt="5"/>
      <dgm:spPr/>
    </dgm:pt>
    <dgm:pt modelId="{5AB408E2-BDA9-4EDE-BC3F-3DE54EE701CA}" type="pres">
      <dgm:prSet presAssocID="{D2313040-8599-423A-9CD3-3C704E6D8AA0}" presName="textBox5c" presStyleLbl="revTx" presStyleIdx="2" presStyleCnt="5">
        <dgm:presLayoutVars>
          <dgm:bulletEnabled val="1"/>
        </dgm:presLayoutVars>
      </dgm:prSet>
      <dgm:spPr/>
    </dgm:pt>
    <dgm:pt modelId="{3AFBAEC9-E555-4ABC-AFCE-ECB84821B34F}" type="pres">
      <dgm:prSet presAssocID="{6F5E50F7-AA56-4BBC-B91D-429AC7F0949D}" presName="bullet5d" presStyleLbl="node1" presStyleIdx="3" presStyleCnt="5"/>
      <dgm:spPr/>
    </dgm:pt>
    <dgm:pt modelId="{6B1F998B-287A-4BD9-8ECB-C15229DE7DB0}" type="pres">
      <dgm:prSet presAssocID="{6F5E50F7-AA56-4BBC-B91D-429AC7F0949D}" presName="textBox5d" presStyleLbl="revTx" presStyleIdx="3" presStyleCnt="5">
        <dgm:presLayoutVars>
          <dgm:bulletEnabled val="1"/>
        </dgm:presLayoutVars>
      </dgm:prSet>
      <dgm:spPr/>
    </dgm:pt>
    <dgm:pt modelId="{7B235DFF-FF92-404A-9906-9DD3380C3FFC}" type="pres">
      <dgm:prSet presAssocID="{1B9D7CDE-213C-477D-90EA-77095BAB8775}" presName="bullet5e" presStyleLbl="node1" presStyleIdx="4" presStyleCnt="5"/>
      <dgm:spPr/>
    </dgm:pt>
    <dgm:pt modelId="{11D4C873-74E8-48D9-A4DC-183085269991}" type="pres">
      <dgm:prSet presAssocID="{1B9D7CDE-213C-477D-90EA-77095BAB8775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D44FD90B-D060-4C0E-81AB-9BA8AB3F8017}" type="presOf" srcId="{1B9D7CDE-213C-477D-90EA-77095BAB8775}" destId="{11D4C873-74E8-48D9-A4DC-183085269991}" srcOrd="0" destOrd="0" presId="urn:microsoft.com/office/officeart/2005/8/layout/arrow2"/>
    <dgm:cxn modelId="{C8182C2C-B6EF-43FF-8DA6-88E673B7AAA1}" type="presOf" srcId="{D2313040-8599-423A-9CD3-3C704E6D8AA0}" destId="{5AB408E2-BDA9-4EDE-BC3F-3DE54EE701CA}" srcOrd="0" destOrd="0" presId="urn:microsoft.com/office/officeart/2005/8/layout/arrow2"/>
    <dgm:cxn modelId="{419CD967-B35A-48EB-A282-B06000B47951}" srcId="{EEC380A7-81C0-4299-9B6C-8CB74CA1B501}" destId="{D2313040-8599-423A-9CD3-3C704E6D8AA0}" srcOrd="2" destOrd="0" parTransId="{67F98070-D25C-4A27-B4EF-813DCAEC62DE}" sibTransId="{3DDE0D13-72E7-48A6-9062-0279F72887D6}"/>
    <dgm:cxn modelId="{CA7D4572-89FD-4CB0-BB1E-0ECB04540FA3}" srcId="{EEC380A7-81C0-4299-9B6C-8CB74CA1B501}" destId="{095EF160-96CE-4EBD-A87D-A641F1F51DC1}" srcOrd="1" destOrd="0" parTransId="{9A13A7C0-5CA9-4EEC-8713-C3942420849D}" sibTransId="{BC8A449A-22FA-4B2D-BEAC-1E8B465EE727}"/>
    <dgm:cxn modelId="{9AF26855-0643-406A-AA0D-BBD0AB4E4433}" type="presOf" srcId="{6F5E50F7-AA56-4BBC-B91D-429AC7F0949D}" destId="{6B1F998B-287A-4BD9-8ECB-C15229DE7DB0}" srcOrd="0" destOrd="0" presId="urn:microsoft.com/office/officeart/2005/8/layout/arrow2"/>
    <dgm:cxn modelId="{07F74778-B948-4D3C-8631-B91860CFAE18}" type="presOf" srcId="{095EF160-96CE-4EBD-A87D-A641F1F51DC1}" destId="{7833DC83-552A-460A-B69F-19C47B685186}" srcOrd="0" destOrd="0" presId="urn:microsoft.com/office/officeart/2005/8/layout/arrow2"/>
    <dgm:cxn modelId="{26C52AA9-8857-45DB-AC6D-8321431D49C7}" srcId="{EEC380A7-81C0-4299-9B6C-8CB74CA1B501}" destId="{6F5E50F7-AA56-4BBC-B91D-429AC7F0949D}" srcOrd="3" destOrd="0" parTransId="{652E4EA2-1D95-4A4E-9F00-8412A5777152}" sibTransId="{0346E91D-FAF3-4A41-9A74-A51A03CCECA7}"/>
    <dgm:cxn modelId="{8DAEC7D1-146B-43A7-89BB-266211D103E2}" srcId="{EEC380A7-81C0-4299-9B6C-8CB74CA1B501}" destId="{1B9D7CDE-213C-477D-90EA-77095BAB8775}" srcOrd="4" destOrd="0" parTransId="{905E8441-1A31-4847-84B6-6A2BB59F8CC0}" sibTransId="{9733F463-2AC7-44F3-9ED4-BE798ABF5747}"/>
    <dgm:cxn modelId="{4262BDD6-872E-40E7-9357-664A21860FE8}" srcId="{EEC380A7-81C0-4299-9B6C-8CB74CA1B501}" destId="{C163427D-FA9F-4A27-A7DB-2173CA8F018D}" srcOrd="0" destOrd="0" parTransId="{E6FBDA04-7EAC-4E67-B08E-3DD3BA352794}" sibTransId="{37AC9256-0174-4C73-A13A-276FDC5C8817}"/>
    <dgm:cxn modelId="{78EDC7E3-359C-40CF-9012-30D3561E1A6F}" type="presOf" srcId="{EEC380A7-81C0-4299-9B6C-8CB74CA1B501}" destId="{70BE5671-EC9D-4230-936D-8FD7282EB471}" srcOrd="0" destOrd="0" presId="urn:microsoft.com/office/officeart/2005/8/layout/arrow2"/>
    <dgm:cxn modelId="{B60F04EB-CBEA-4FF9-9D41-350BD5218FAC}" type="presOf" srcId="{C163427D-FA9F-4A27-A7DB-2173CA8F018D}" destId="{1C5DEAFA-0995-42FF-B933-CD624BFA8B74}" srcOrd="0" destOrd="0" presId="urn:microsoft.com/office/officeart/2005/8/layout/arrow2"/>
    <dgm:cxn modelId="{4DDBCF02-3996-4ADD-A339-BEC9BE808257}" type="presParOf" srcId="{70BE5671-EC9D-4230-936D-8FD7282EB471}" destId="{AB8FF1A2-B13D-48DC-B8C2-85B4BB00B44F}" srcOrd="0" destOrd="0" presId="urn:microsoft.com/office/officeart/2005/8/layout/arrow2"/>
    <dgm:cxn modelId="{D79576B8-B30A-4DBE-BD8E-BB5F2B2D63BC}" type="presParOf" srcId="{70BE5671-EC9D-4230-936D-8FD7282EB471}" destId="{67BC5D58-C312-405A-954C-B3CDDD85FAF2}" srcOrd="1" destOrd="0" presId="urn:microsoft.com/office/officeart/2005/8/layout/arrow2"/>
    <dgm:cxn modelId="{E6366F6F-56B4-4EB6-9024-F643E68A32FD}" type="presParOf" srcId="{67BC5D58-C312-405A-954C-B3CDDD85FAF2}" destId="{F580305C-7E96-4A53-A83B-4162FA42BBB7}" srcOrd="0" destOrd="0" presId="urn:microsoft.com/office/officeart/2005/8/layout/arrow2"/>
    <dgm:cxn modelId="{634B014E-5DBF-4BFB-B822-65B9DCB6268B}" type="presParOf" srcId="{67BC5D58-C312-405A-954C-B3CDDD85FAF2}" destId="{1C5DEAFA-0995-42FF-B933-CD624BFA8B74}" srcOrd="1" destOrd="0" presId="urn:microsoft.com/office/officeart/2005/8/layout/arrow2"/>
    <dgm:cxn modelId="{D77C90C4-86E3-4A91-9876-5B53FDE346BA}" type="presParOf" srcId="{67BC5D58-C312-405A-954C-B3CDDD85FAF2}" destId="{464DB352-A8D7-4CE2-92D0-A34EAF42E428}" srcOrd="2" destOrd="0" presId="urn:microsoft.com/office/officeart/2005/8/layout/arrow2"/>
    <dgm:cxn modelId="{2C690CCE-4264-47E9-895F-467FB2D8D47D}" type="presParOf" srcId="{67BC5D58-C312-405A-954C-B3CDDD85FAF2}" destId="{7833DC83-552A-460A-B69F-19C47B685186}" srcOrd="3" destOrd="0" presId="urn:microsoft.com/office/officeart/2005/8/layout/arrow2"/>
    <dgm:cxn modelId="{3574780D-CA1D-4D88-ADDF-1D9C0DBBFE0B}" type="presParOf" srcId="{67BC5D58-C312-405A-954C-B3CDDD85FAF2}" destId="{031EA249-C531-4EBD-903F-DC44C38F46D9}" srcOrd="4" destOrd="0" presId="urn:microsoft.com/office/officeart/2005/8/layout/arrow2"/>
    <dgm:cxn modelId="{74F51D42-DDBC-48FA-8CD5-28DF93E27F1C}" type="presParOf" srcId="{67BC5D58-C312-405A-954C-B3CDDD85FAF2}" destId="{5AB408E2-BDA9-4EDE-BC3F-3DE54EE701CA}" srcOrd="5" destOrd="0" presId="urn:microsoft.com/office/officeart/2005/8/layout/arrow2"/>
    <dgm:cxn modelId="{2F038B54-22CA-4971-855B-E114F897BE74}" type="presParOf" srcId="{67BC5D58-C312-405A-954C-B3CDDD85FAF2}" destId="{3AFBAEC9-E555-4ABC-AFCE-ECB84821B34F}" srcOrd="6" destOrd="0" presId="urn:microsoft.com/office/officeart/2005/8/layout/arrow2"/>
    <dgm:cxn modelId="{371051E3-0775-4985-B4FA-14225D1E4A49}" type="presParOf" srcId="{67BC5D58-C312-405A-954C-B3CDDD85FAF2}" destId="{6B1F998B-287A-4BD9-8ECB-C15229DE7DB0}" srcOrd="7" destOrd="0" presId="urn:microsoft.com/office/officeart/2005/8/layout/arrow2"/>
    <dgm:cxn modelId="{91FBEC8B-1C9A-40EB-BBC4-3D05271E3A5F}" type="presParOf" srcId="{67BC5D58-C312-405A-954C-B3CDDD85FAF2}" destId="{7B235DFF-FF92-404A-9906-9DD3380C3FFC}" srcOrd="8" destOrd="0" presId="urn:microsoft.com/office/officeart/2005/8/layout/arrow2"/>
    <dgm:cxn modelId="{7004863A-1EA9-462F-AFA2-6A4F0AE62BF2}" type="presParOf" srcId="{67BC5D58-C312-405A-954C-B3CDDD85FAF2}" destId="{11D4C873-74E8-48D9-A4DC-18308526999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CEBC-43BF-41FA-911B-0152E51D6731}">
      <dsp:nvSpPr>
        <dsp:cNvPr id="0" name=""/>
        <dsp:cNvSpPr/>
      </dsp:nvSpPr>
      <dsp:spPr>
        <a:xfrm>
          <a:off x="475801" y="510726"/>
          <a:ext cx="3169547" cy="3169547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18354130"/>
            <a:satOff val="3014"/>
            <a:lumOff val="-39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EA030-20B2-4A14-8FF3-BEE3FFCD8094}">
      <dsp:nvSpPr>
        <dsp:cNvPr id="0" name=""/>
        <dsp:cNvSpPr/>
      </dsp:nvSpPr>
      <dsp:spPr>
        <a:xfrm>
          <a:off x="475801" y="510726"/>
          <a:ext cx="3169547" cy="3169547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12236087"/>
            <a:satOff val="2009"/>
            <a:lumOff val="-26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35EA1-8FBB-4066-9C20-6AC354FD9E2A}">
      <dsp:nvSpPr>
        <dsp:cNvPr id="0" name=""/>
        <dsp:cNvSpPr/>
      </dsp:nvSpPr>
      <dsp:spPr>
        <a:xfrm>
          <a:off x="475801" y="510726"/>
          <a:ext cx="3169547" cy="3169547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6118044"/>
            <a:satOff val="1005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334BB-D7AB-4709-9C73-B4E51CB43A7F}">
      <dsp:nvSpPr>
        <dsp:cNvPr id="0" name=""/>
        <dsp:cNvSpPr/>
      </dsp:nvSpPr>
      <dsp:spPr>
        <a:xfrm>
          <a:off x="475801" y="510726"/>
          <a:ext cx="3169547" cy="3169547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ABE8F-97A2-4D99-97E0-4F4B86C526C1}">
      <dsp:nvSpPr>
        <dsp:cNvPr id="0" name=""/>
        <dsp:cNvSpPr/>
      </dsp:nvSpPr>
      <dsp:spPr>
        <a:xfrm>
          <a:off x="1331123" y="1366048"/>
          <a:ext cx="1458903" cy="14589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300" kern="1200" dirty="0" err="1"/>
            <a:t>Perkembangan</a:t>
          </a:r>
          <a:endParaRPr lang="en-US" sz="1300" kern="1200" dirty="0"/>
        </a:p>
      </dsp:txBody>
      <dsp:txXfrm>
        <a:off x="1544774" y="1579699"/>
        <a:ext cx="1031601" cy="1031601"/>
      </dsp:txXfrm>
    </dsp:sp>
    <dsp:sp modelId="{985449F9-A275-44CE-BF1D-B04FA8BABDF7}">
      <dsp:nvSpPr>
        <dsp:cNvPr id="0" name=""/>
        <dsp:cNvSpPr/>
      </dsp:nvSpPr>
      <dsp:spPr>
        <a:xfrm>
          <a:off x="1549959" y="36874"/>
          <a:ext cx="1021232" cy="102123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 dirty="0" err="1"/>
            <a:t>Kognitif</a:t>
          </a:r>
          <a:endParaRPr lang="en-US" sz="1200" kern="1200" dirty="0"/>
        </a:p>
      </dsp:txBody>
      <dsp:txXfrm>
        <a:off x="1699515" y="186430"/>
        <a:ext cx="722120" cy="722120"/>
      </dsp:txXfrm>
    </dsp:sp>
    <dsp:sp modelId="{A36A49FD-AED0-4730-BAB7-6928EE422EE4}">
      <dsp:nvSpPr>
        <dsp:cNvPr id="0" name=""/>
        <dsp:cNvSpPr/>
      </dsp:nvSpPr>
      <dsp:spPr>
        <a:xfrm>
          <a:off x="3097968" y="1584883"/>
          <a:ext cx="1021232" cy="1021232"/>
        </a:xfrm>
        <a:prstGeom prst="ellipse">
          <a:avLst/>
        </a:prstGeom>
        <a:solidFill>
          <a:schemeClr val="accent3">
            <a:hueOff val="6118044"/>
            <a:satOff val="100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 dirty="0"/>
            <a:t>Sensor </a:t>
          </a:r>
          <a:r>
            <a:rPr lang="en-ID" sz="1200" kern="1200" dirty="0" err="1"/>
            <a:t>motorik</a:t>
          </a:r>
          <a:endParaRPr lang="en-US" sz="1200" kern="1200" dirty="0"/>
        </a:p>
      </dsp:txBody>
      <dsp:txXfrm>
        <a:off x="3247524" y="1734439"/>
        <a:ext cx="722120" cy="722120"/>
      </dsp:txXfrm>
    </dsp:sp>
    <dsp:sp modelId="{88A8DE52-40B0-46B1-9E0B-11AFEFE4FDCD}">
      <dsp:nvSpPr>
        <dsp:cNvPr id="0" name=""/>
        <dsp:cNvSpPr/>
      </dsp:nvSpPr>
      <dsp:spPr>
        <a:xfrm>
          <a:off x="1549959" y="3132892"/>
          <a:ext cx="1021232" cy="1021232"/>
        </a:xfrm>
        <a:prstGeom prst="ellipse">
          <a:avLst/>
        </a:prstGeom>
        <a:solidFill>
          <a:schemeClr val="accent3">
            <a:hueOff val="12236087"/>
            <a:satOff val="2009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 dirty="0"/>
            <a:t>Bahasa</a:t>
          </a:r>
          <a:endParaRPr lang="en-US" sz="1200" kern="1200" dirty="0"/>
        </a:p>
      </dsp:txBody>
      <dsp:txXfrm>
        <a:off x="1699515" y="3282448"/>
        <a:ext cx="722120" cy="722120"/>
      </dsp:txXfrm>
    </dsp:sp>
    <dsp:sp modelId="{E65074CD-4299-4078-908B-1BBA1F4AA8AB}">
      <dsp:nvSpPr>
        <dsp:cNvPr id="0" name=""/>
        <dsp:cNvSpPr/>
      </dsp:nvSpPr>
      <dsp:spPr>
        <a:xfrm>
          <a:off x="1950" y="1584883"/>
          <a:ext cx="1021232" cy="1021232"/>
        </a:xfrm>
        <a:prstGeom prst="ellipse">
          <a:avLst/>
        </a:prstGeom>
        <a:solidFill>
          <a:schemeClr val="accent3">
            <a:hueOff val="18354130"/>
            <a:satOff val="3014"/>
            <a:lumOff val="-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kern="1200" dirty="0" err="1"/>
            <a:t>Sosial</a:t>
          </a:r>
          <a:r>
            <a:rPr lang="en-ID" sz="1200" kern="1200" dirty="0"/>
            <a:t> </a:t>
          </a:r>
          <a:r>
            <a:rPr lang="en-ID" sz="1200" kern="1200" dirty="0" err="1"/>
            <a:t>emosi</a:t>
          </a:r>
          <a:endParaRPr lang="en-US" sz="1200" kern="1200" dirty="0"/>
        </a:p>
      </dsp:txBody>
      <dsp:txXfrm>
        <a:off x="151506" y="1734439"/>
        <a:ext cx="722120" cy="722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8FF1A2-B13D-48DC-B8C2-85B4BB00B44F}">
      <dsp:nvSpPr>
        <dsp:cNvPr id="0" name=""/>
        <dsp:cNvSpPr/>
      </dsp:nvSpPr>
      <dsp:spPr>
        <a:xfrm>
          <a:off x="434657" y="0"/>
          <a:ext cx="6461760" cy="40386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0305C-7E96-4A53-A83B-4162FA42BBB7}">
      <dsp:nvSpPr>
        <dsp:cNvPr id="0" name=""/>
        <dsp:cNvSpPr/>
      </dsp:nvSpPr>
      <dsp:spPr>
        <a:xfrm>
          <a:off x="1071140" y="3003102"/>
          <a:ext cx="148620" cy="1486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DEAFA-0995-42FF-B933-CD624BFA8B74}">
      <dsp:nvSpPr>
        <dsp:cNvPr id="0" name=""/>
        <dsp:cNvSpPr/>
      </dsp:nvSpPr>
      <dsp:spPr>
        <a:xfrm>
          <a:off x="1145451" y="3077413"/>
          <a:ext cx="846490" cy="961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51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/>
            <a:t>Milestone</a:t>
          </a:r>
          <a:endParaRPr lang="en-US" sz="1400" kern="1200" dirty="0"/>
        </a:p>
      </dsp:txBody>
      <dsp:txXfrm>
        <a:off x="1145451" y="3077413"/>
        <a:ext cx="846490" cy="961186"/>
      </dsp:txXfrm>
    </dsp:sp>
    <dsp:sp modelId="{464DB352-A8D7-4CE2-92D0-A34EAF42E428}">
      <dsp:nvSpPr>
        <dsp:cNvPr id="0" name=""/>
        <dsp:cNvSpPr/>
      </dsp:nvSpPr>
      <dsp:spPr>
        <a:xfrm>
          <a:off x="1875629" y="2230114"/>
          <a:ext cx="232623" cy="232623"/>
        </a:xfrm>
        <a:prstGeom prst="ellipse">
          <a:avLst/>
        </a:prstGeom>
        <a:solidFill>
          <a:schemeClr val="accent4">
            <a:hueOff val="-4778272"/>
            <a:satOff val="8468"/>
            <a:lumOff val="29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3DC83-552A-460A-B69F-19C47B685186}">
      <dsp:nvSpPr>
        <dsp:cNvPr id="0" name=""/>
        <dsp:cNvSpPr/>
      </dsp:nvSpPr>
      <dsp:spPr>
        <a:xfrm>
          <a:off x="2034311" y="2346426"/>
          <a:ext cx="987912" cy="16921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Gangguan</a:t>
          </a:r>
          <a:r>
            <a:rPr lang="en-ID" sz="1600" kern="1200" dirty="0"/>
            <a:t> </a:t>
          </a:r>
          <a:r>
            <a:rPr lang="en-ID" sz="1600" kern="1200" dirty="0" err="1"/>
            <a:t>Perkembangan</a:t>
          </a:r>
          <a:endParaRPr lang="en-US" sz="1600" kern="1200" dirty="0"/>
        </a:p>
      </dsp:txBody>
      <dsp:txXfrm>
        <a:off x="2034311" y="2346426"/>
        <a:ext cx="987912" cy="1692173"/>
      </dsp:txXfrm>
    </dsp:sp>
    <dsp:sp modelId="{031EA249-C531-4EBD-903F-DC44C38F46D9}">
      <dsp:nvSpPr>
        <dsp:cNvPr id="0" name=""/>
        <dsp:cNvSpPr/>
      </dsp:nvSpPr>
      <dsp:spPr>
        <a:xfrm>
          <a:off x="2909511" y="1613824"/>
          <a:ext cx="310164" cy="310164"/>
        </a:xfrm>
        <a:prstGeom prst="ellipse">
          <a:avLst/>
        </a:prstGeom>
        <a:solidFill>
          <a:schemeClr val="accent4">
            <a:hueOff val="-9556544"/>
            <a:satOff val="16937"/>
            <a:lumOff val="5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408E2-BDA9-4EDE-BC3F-3DE54EE701CA}">
      <dsp:nvSpPr>
        <dsp:cNvPr id="0" name=""/>
        <dsp:cNvSpPr/>
      </dsp:nvSpPr>
      <dsp:spPr>
        <a:xfrm>
          <a:off x="3064593" y="1768906"/>
          <a:ext cx="1247119" cy="2269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35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Komprehensivitas</a:t>
          </a:r>
          <a:r>
            <a:rPr lang="en-ID" sz="1600" kern="1200" dirty="0"/>
            <a:t> </a:t>
          </a:r>
          <a:r>
            <a:rPr lang="en-ID" sz="1600" kern="1200" dirty="0" err="1"/>
            <a:t>penilaian</a:t>
          </a:r>
          <a:endParaRPr lang="en-US" sz="1600" kern="1200" dirty="0"/>
        </a:p>
      </dsp:txBody>
      <dsp:txXfrm>
        <a:off x="3064593" y="1768906"/>
        <a:ext cx="1247119" cy="2269693"/>
      </dsp:txXfrm>
    </dsp:sp>
    <dsp:sp modelId="{3AFBAEC9-E555-4ABC-AFCE-ECB84821B34F}">
      <dsp:nvSpPr>
        <dsp:cNvPr id="0" name=""/>
        <dsp:cNvSpPr/>
      </dsp:nvSpPr>
      <dsp:spPr>
        <a:xfrm>
          <a:off x="4111398" y="1132423"/>
          <a:ext cx="400629" cy="400629"/>
        </a:xfrm>
        <a:prstGeom prst="ellipse">
          <a:avLst/>
        </a:prstGeom>
        <a:solidFill>
          <a:schemeClr val="accent4">
            <a:hueOff val="-14334816"/>
            <a:satOff val="25405"/>
            <a:lumOff val="89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F998B-287A-4BD9-8ECB-C15229DE7DB0}">
      <dsp:nvSpPr>
        <dsp:cNvPr id="0" name=""/>
        <dsp:cNvSpPr/>
      </dsp:nvSpPr>
      <dsp:spPr>
        <a:xfrm>
          <a:off x="4311713" y="1332738"/>
          <a:ext cx="1292352" cy="2705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285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Tata </a:t>
          </a:r>
          <a:r>
            <a:rPr lang="en-ID" sz="1600" kern="1200" dirty="0" err="1"/>
            <a:t>laksana</a:t>
          </a:r>
          <a:r>
            <a:rPr lang="en-ID" sz="1600" kern="1200" dirty="0"/>
            <a:t> </a:t>
          </a:r>
          <a:r>
            <a:rPr lang="en-ID" sz="1600" kern="1200" dirty="0" err="1"/>
            <a:t>intervensi</a:t>
          </a:r>
          <a:endParaRPr lang="en-US" sz="1600" kern="1200" dirty="0"/>
        </a:p>
      </dsp:txBody>
      <dsp:txXfrm>
        <a:off x="4311713" y="1332738"/>
        <a:ext cx="1292352" cy="2705862"/>
      </dsp:txXfrm>
    </dsp:sp>
    <dsp:sp modelId="{7B235DFF-FF92-404A-9906-9DD3380C3FFC}">
      <dsp:nvSpPr>
        <dsp:cNvPr id="0" name=""/>
        <dsp:cNvSpPr/>
      </dsp:nvSpPr>
      <dsp:spPr>
        <a:xfrm>
          <a:off x="5348825" y="810950"/>
          <a:ext cx="510479" cy="510479"/>
        </a:xfrm>
        <a:prstGeom prst="ellipse">
          <a:avLst/>
        </a:prstGeom>
        <a:solidFill>
          <a:schemeClr val="accent4">
            <a:hueOff val="-19113089"/>
            <a:satOff val="33873"/>
            <a:lumOff val="119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4C873-74E8-48D9-A4DC-183085269991}">
      <dsp:nvSpPr>
        <dsp:cNvPr id="0" name=""/>
        <dsp:cNvSpPr/>
      </dsp:nvSpPr>
      <dsp:spPr>
        <a:xfrm>
          <a:off x="5604065" y="1066190"/>
          <a:ext cx="1292352" cy="2972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49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/>
            <a:t>PROGNOSIS</a:t>
          </a:r>
          <a:endParaRPr lang="en-US" sz="1600" kern="1200" dirty="0"/>
        </a:p>
      </dsp:txBody>
      <dsp:txXfrm>
        <a:off x="5604065" y="1066190"/>
        <a:ext cx="1292352" cy="2972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F9C75-B6F4-40EE-A7C9-D9CA289169CE}" type="datetimeFigureOut">
              <a:rPr lang="en-US" smtClean="0"/>
              <a:pPr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7A9CC-5AF6-49F5-858D-CA9992E0C5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4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E4130067-3206-4F1E-B8CB-537510047167}" type="slidenum">
              <a:rPr lang="id-ID" altLang="en-US">
                <a:latin typeface="Calibri" panose="020F0502020204030204" pitchFamily="34" charset="0"/>
              </a:rPr>
              <a:pPr/>
              <a:t>9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59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E37E4-1F6A-4CAD-9ADE-7E16FC78B4A8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6605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0CF82B2F-D2F8-47F6-B9E3-C096B7C94433}" type="slidenum">
              <a:rPr lang="id-ID" altLang="en-US">
                <a:latin typeface="Calibri" panose="020F0502020204030204" pitchFamily="34" charset="0"/>
              </a:rPr>
              <a:pPr/>
              <a:t>33</a:t>
            </a:fld>
            <a:endParaRPr lang="id-ID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4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63324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4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446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71D26-8785-4184-BC03-33E958187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2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64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3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4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6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10/8/2023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28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5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4050">
          <p15:clr>
            <a:srgbClr val="FBAE40"/>
          </p15:clr>
        </p15:guide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9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10/8/2023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37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9" r:id="rId12"/>
  </p:sldLayoutIdLst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1386">
          <p15:clr>
            <a:srgbClr val="F26B43"/>
          </p15:clr>
        </p15:guide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orient="horz" pos="3960">
          <p15:clr>
            <a:srgbClr val="F26B43"/>
          </p15:clr>
        </p15:guide>
        <p15:guide id="7" orient="horz" pos="3840">
          <p15:clr>
            <a:srgbClr val="F26B43"/>
          </p15:clr>
        </p15:guide>
        <p15:guide id="8" pos="3312">
          <p15:clr>
            <a:srgbClr val="F26B43"/>
          </p15:clr>
        </p15:guide>
        <p15:guide id="9" pos="3600">
          <p15:clr>
            <a:srgbClr val="F26B43"/>
          </p15:clr>
        </p15:guide>
        <p15:guide id="10" orient="horz" pos="360">
          <p15:clr>
            <a:srgbClr val="F26B43"/>
          </p15:clr>
        </p15:guide>
        <p15:guide id="11" pos="5526">
          <p15:clr>
            <a:srgbClr val="F26B43"/>
          </p15:clr>
        </p15:guide>
        <p15:guide id="12" pos="1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200" y="914400"/>
            <a:ext cx="3124200" cy="3505200"/>
          </a:xfrm>
        </p:spPr>
        <p:txBody>
          <a:bodyPr>
            <a:normAutofit/>
          </a:bodyPr>
          <a:lstStyle/>
          <a:p>
            <a:r>
              <a:rPr lang="en-ID" b="1" dirty="0" err="1">
                <a:solidFill>
                  <a:schemeClr val="bg2">
                    <a:lumMod val="50000"/>
                  </a:schemeClr>
                </a:solidFill>
              </a:rPr>
              <a:t>Deteksi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</a:rPr>
              <a:t> Dini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</a:rPr>
              <a:t>Tumbuh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ID" b="1" dirty="0" err="1">
                <a:solidFill>
                  <a:schemeClr val="bg2">
                    <a:lumMod val="50000"/>
                  </a:schemeClr>
                </a:solidFill>
              </a:rPr>
              <a:t>Kembang</a:t>
            </a:r>
            <a:r>
              <a:rPr lang="en-ID" b="1" dirty="0">
                <a:solidFill>
                  <a:schemeClr val="bg2">
                    <a:lumMod val="50000"/>
                  </a:schemeClr>
                </a:solidFill>
              </a:rPr>
              <a:t> AUD</a:t>
            </a:r>
            <a:br>
              <a:rPr lang="en-US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Ega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Asnatasia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 Maharani,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M.Psi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., </a:t>
            </a: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</a:rPr>
              <a:t>Psikolog</a:t>
            </a:r>
            <a:br>
              <a:rPr lang="en-US" sz="1600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sz="1600" b="1" dirty="0">
                <a:solidFill>
                  <a:schemeClr val="bg2">
                    <a:lumMod val="50000"/>
                  </a:schemeClr>
                </a:solidFill>
              </a:rPr>
            </a:br>
            <a:endParaRPr lang="en-US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Mengapa</a:t>
            </a:r>
            <a:r>
              <a:rPr lang="en-ID" dirty="0"/>
              <a:t> </a:t>
            </a:r>
            <a:r>
              <a:rPr lang="en-ID" dirty="0" err="1"/>
              <a:t>perlu</a:t>
            </a:r>
            <a:r>
              <a:rPr lang="en-ID" dirty="0"/>
              <a:t> </a:t>
            </a:r>
            <a:r>
              <a:rPr lang="en-ID" dirty="0" err="1"/>
              <a:t>deteksi</a:t>
            </a:r>
            <a:r>
              <a:rPr lang="en-ID" dirty="0"/>
              <a:t> </a:t>
            </a:r>
            <a:r>
              <a:rPr lang="en-ID" dirty="0" err="1"/>
              <a:t>dini</a:t>
            </a:r>
            <a:r>
              <a:rPr lang="en-ID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cepat</a:t>
            </a:r>
            <a:r>
              <a:rPr lang="en-ID" dirty="0"/>
              <a:t> </a:t>
            </a:r>
            <a:r>
              <a:rPr lang="en-ID" dirty="0" err="1"/>
              <a:t>penanganan</a:t>
            </a:r>
            <a:r>
              <a:rPr lang="en-ID" dirty="0"/>
              <a:t> =&gt; prognosis </a:t>
            </a:r>
            <a:r>
              <a:rPr lang="en-ID" dirty="0" err="1"/>
              <a:t>semakin</a:t>
            </a:r>
            <a:r>
              <a:rPr lang="en-ID" dirty="0"/>
              <a:t> </a:t>
            </a:r>
            <a:r>
              <a:rPr lang="en-ID" dirty="0" err="1"/>
              <a:t>baik</a:t>
            </a:r>
            <a:endParaRPr lang="en-ID" dirty="0"/>
          </a:p>
          <a:p>
            <a:r>
              <a:rPr lang="en-ID" dirty="0" err="1"/>
              <a:t>Bagian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implementasi</a:t>
            </a:r>
            <a:r>
              <a:rPr lang="en-ID" dirty="0"/>
              <a:t> “</a:t>
            </a:r>
            <a:r>
              <a:rPr lang="en-ID" dirty="0" err="1"/>
              <a:t>Sekolah</a:t>
            </a:r>
            <a:r>
              <a:rPr lang="en-ID" dirty="0"/>
              <a:t> Ramah </a:t>
            </a:r>
            <a:r>
              <a:rPr lang="en-ID" dirty="0" err="1"/>
              <a:t>Anak</a:t>
            </a:r>
            <a:r>
              <a:rPr lang="en-ID" dirty="0"/>
              <a:t>”</a:t>
            </a:r>
          </a:p>
          <a:p>
            <a:r>
              <a:rPr lang="en-ID" dirty="0"/>
              <a:t>Guru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kredibel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orangtua</a:t>
            </a:r>
            <a:endParaRPr lang="en-ID" dirty="0"/>
          </a:p>
          <a:p>
            <a:r>
              <a:rPr lang="en-ID" dirty="0"/>
              <a:t>Guru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pendidikan</a:t>
            </a:r>
            <a:r>
              <a:rPr lang="en-ID" dirty="0"/>
              <a:t> yang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kebutuhan</a:t>
            </a:r>
            <a:r>
              <a:rPr lang="en-ID" dirty="0"/>
              <a:t> </a:t>
            </a:r>
            <a:r>
              <a:rPr lang="en-ID" dirty="0" err="1"/>
              <a:t>anak</a:t>
            </a:r>
            <a:endParaRPr lang="en-ID" dirty="0"/>
          </a:p>
          <a:p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capaian</a:t>
            </a:r>
            <a:r>
              <a:rPr lang="en-ID" dirty="0"/>
              <a:t> yang </a:t>
            </a:r>
            <a:r>
              <a:rPr lang="en-ID" dirty="0" err="1"/>
              <a:t>realistis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=&gt; </a:t>
            </a:r>
            <a:r>
              <a:rPr lang="en-ID" dirty="0" err="1"/>
              <a:t>memunculkan</a:t>
            </a:r>
            <a:r>
              <a:rPr lang="en-ID" dirty="0"/>
              <a:t> </a:t>
            </a:r>
            <a:r>
              <a:rPr lang="en-ID" dirty="0" err="1"/>
              <a:t>potensi</a:t>
            </a:r>
            <a:r>
              <a:rPr lang="en-ID" dirty="0"/>
              <a:t> optimal. </a:t>
            </a:r>
          </a:p>
          <a:p>
            <a:r>
              <a:rPr lang="en-ID" dirty="0" err="1"/>
              <a:t>Tertuang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Permendikbud</a:t>
            </a:r>
            <a:r>
              <a:rPr lang="en-ID" dirty="0"/>
              <a:t> No 137 </a:t>
            </a:r>
            <a:r>
              <a:rPr lang="en-ID" dirty="0" err="1"/>
              <a:t>tahun</a:t>
            </a:r>
            <a:r>
              <a:rPr lang="en-ID" dirty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9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Agar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dirty="0" err="1"/>
              <a:t>deteksi</a:t>
            </a:r>
            <a:r>
              <a:rPr lang="en-ID" dirty="0"/>
              <a:t> </a:t>
            </a:r>
            <a:r>
              <a:rPr lang="en-ID" dirty="0" err="1"/>
              <a:t>dini</a:t>
            </a:r>
            <a:r>
              <a:rPr lang="en-ID" dirty="0"/>
              <a:t>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2438400"/>
            <a:ext cx="3434857" cy="36576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janin</a:t>
            </a:r>
            <a:r>
              <a:rPr lang="en-ID" dirty="0"/>
              <a:t>, </a:t>
            </a:r>
            <a:r>
              <a:rPr lang="en-ID" dirty="0" err="1"/>
              <a:t>bayi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; </a:t>
            </a:r>
            <a:r>
              <a:rPr lang="en-ID" dirty="0" err="1"/>
              <a:t>kelainan</a:t>
            </a:r>
            <a:r>
              <a:rPr lang="en-ID" dirty="0"/>
              <a:t> </a:t>
            </a:r>
            <a:r>
              <a:rPr lang="en-ID" dirty="0" err="1"/>
              <a:t>genetik</a:t>
            </a:r>
            <a:r>
              <a:rPr lang="en-ID" dirty="0"/>
              <a:t> (</a:t>
            </a:r>
            <a:r>
              <a:rPr lang="en-ID" dirty="0" err="1"/>
              <a:t>sindrom</a:t>
            </a:r>
            <a:r>
              <a:rPr lang="en-ID" dirty="0"/>
              <a:t>) ; </a:t>
            </a:r>
            <a:r>
              <a:rPr lang="en-ID" dirty="0">
                <a:solidFill>
                  <a:srgbClr val="FF0000"/>
                </a:solidFill>
              </a:rPr>
              <a:t>milestone </a:t>
            </a:r>
            <a:r>
              <a:rPr lang="en-ID" dirty="0" err="1">
                <a:solidFill>
                  <a:srgbClr val="FF0000"/>
                </a:solidFill>
              </a:rPr>
              <a:t>perkembangan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/>
              <a:t>; </a:t>
            </a:r>
            <a:r>
              <a:rPr lang="en-ID" i="1" dirty="0"/>
              <a:t>tools</a:t>
            </a:r>
            <a:r>
              <a:rPr lang="en-ID" dirty="0"/>
              <a:t> </a:t>
            </a:r>
            <a:r>
              <a:rPr lang="en-ID" dirty="0" err="1"/>
              <a:t>deteksi</a:t>
            </a:r>
            <a:r>
              <a:rPr lang="en-ID" dirty="0"/>
              <a:t> </a:t>
            </a:r>
            <a:r>
              <a:rPr lang="en-ID" dirty="0" err="1"/>
              <a:t>dini</a:t>
            </a:r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2105030" y="2438400"/>
            <a:ext cx="3234827" cy="3276600"/>
          </a:xfrm>
          <a:prstGeom prst="homePlate">
            <a:avLst>
              <a:gd name="adj" fmla="val 5236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</a:rPr>
              <a:t>Memahami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baik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semua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kondisi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dapat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mempengaruhi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perkembangan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janin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bayi</a:t>
            </a:r>
            <a:r>
              <a:rPr lang="en-ID" dirty="0">
                <a:solidFill>
                  <a:schemeClr val="tx1"/>
                </a:solidFill>
              </a:rPr>
              <a:t>, </a:t>
            </a:r>
            <a:r>
              <a:rPr lang="en-ID" dirty="0" err="1">
                <a:solidFill>
                  <a:schemeClr val="tx1"/>
                </a:solidFill>
              </a:rPr>
              <a:t>dan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anak</a:t>
            </a:r>
            <a:r>
              <a:rPr lang="en-ID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955655"/>
          </a:xfrm>
        </p:spPr>
        <p:txBody>
          <a:bodyPr/>
          <a:lstStyle/>
          <a:p>
            <a:r>
              <a:rPr lang="en-ID" dirty="0" err="1"/>
              <a:t>Penting</a:t>
            </a:r>
            <a:r>
              <a:rPr lang="en-ID" dirty="0"/>
              <a:t> </a:t>
            </a:r>
            <a:r>
              <a:rPr lang="en-ID" dirty="0" err="1"/>
              <a:t>diingat</a:t>
            </a:r>
            <a:r>
              <a:rPr lang="en-ID" dirty="0"/>
              <a:t>: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5242108"/>
              </p:ext>
            </p:extLst>
          </p:nvPr>
        </p:nvGraphicFramePr>
        <p:xfrm>
          <a:off x="1219200" y="2286000"/>
          <a:ext cx="4121151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0352" y="1143000"/>
            <a:ext cx="3651248" cy="5486400"/>
          </a:xfrm>
        </p:spPr>
        <p:txBody>
          <a:bodyPr>
            <a:normAutofit/>
          </a:bodyPr>
          <a:lstStyle/>
          <a:p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pd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domain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serangkaian</a:t>
            </a:r>
            <a:r>
              <a:rPr lang="en-ID" dirty="0"/>
              <a:t> </a:t>
            </a:r>
            <a:r>
              <a:rPr lang="en-ID" dirty="0" err="1"/>
              <a:t>tahap</a:t>
            </a:r>
            <a:r>
              <a:rPr lang="en-ID" dirty="0"/>
              <a:t> (</a:t>
            </a:r>
            <a:r>
              <a:rPr lang="en-ID" i="1" dirty="0"/>
              <a:t>milestone</a:t>
            </a:r>
            <a:r>
              <a:rPr lang="en-ID" dirty="0"/>
              <a:t>)</a:t>
            </a:r>
          </a:p>
          <a:p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i="1" dirty="0"/>
              <a:t>milestone</a:t>
            </a:r>
            <a:r>
              <a:rPr lang="en-ID" dirty="0"/>
              <a:t> normal</a:t>
            </a:r>
          </a:p>
          <a:p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rentang</a:t>
            </a:r>
            <a:r>
              <a:rPr lang="en-ID" dirty="0"/>
              <a:t> normal </a:t>
            </a:r>
            <a:r>
              <a:rPr lang="en-ID" dirty="0" err="1"/>
              <a:t>dan</a:t>
            </a:r>
            <a:r>
              <a:rPr lang="en-ID" dirty="0"/>
              <a:t> ‘cut off’ sendiri2 </a:t>
            </a:r>
            <a:r>
              <a:rPr lang="en-ID" dirty="0">
                <a:sym typeface="Wingdings" panose="05000000000000000000" pitchFamily="2" charset="2"/>
              </a:rPr>
              <a:t> </a:t>
            </a:r>
            <a:r>
              <a:rPr lang="en-ID" dirty="0" err="1">
                <a:solidFill>
                  <a:srgbClr val="FF0000"/>
                </a:solidFill>
                <a:sym typeface="Wingdings" panose="05000000000000000000" pitchFamily="2" charset="2"/>
              </a:rPr>
              <a:t>waktunya</a:t>
            </a:r>
            <a:r>
              <a:rPr lang="en-ID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ID" dirty="0" err="1">
                <a:solidFill>
                  <a:srgbClr val="FF0000"/>
                </a:solidFill>
                <a:sym typeface="Wingdings" panose="05000000000000000000" pitchFamily="2" charset="2"/>
              </a:rPr>
              <a:t>merujuk</a:t>
            </a:r>
            <a:endParaRPr lang="en-ID" dirty="0">
              <a:solidFill>
                <a:srgbClr val="FF0000"/>
              </a:solidFill>
            </a:endParaRPr>
          </a:p>
          <a:p>
            <a:r>
              <a:rPr lang="en-ID" dirty="0" err="1"/>
              <a:t>Penguasaan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yang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kompleks</a:t>
            </a:r>
            <a:endParaRPr lang="en-ID" dirty="0"/>
          </a:p>
          <a:p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: </a:t>
            </a:r>
            <a:r>
              <a:rPr lang="en-ID" i="1" dirty="0" err="1"/>
              <a:t>proximodistal</a:t>
            </a:r>
            <a:r>
              <a:rPr lang="en-ID" i="1" dirty="0"/>
              <a:t>, </a:t>
            </a:r>
            <a:r>
              <a:rPr lang="en-ID" i="1" dirty="0" err="1"/>
              <a:t>cephalocaudal</a:t>
            </a:r>
            <a:endParaRPr lang="en-ID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33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/>
              <a:t>Prognosis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tergantung</a:t>
            </a:r>
            <a:r>
              <a:rPr lang="en-ID" dirty="0"/>
              <a:t> </a:t>
            </a:r>
            <a:r>
              <a:rPr lang="en-ID" dirty="0" err="1"/>
              <a:t>deteksi</a:t>
            </a:r>
            <a:r>
              <a:rPr lang="en-ID" dirty="0"/>
              <a:t> </a:t>
            </a:r>
            <a:r>
              <a:rPr lang="en-ID" dirty="0" err="1"/>
              <a:t>dini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tata</a:t>
            </a:r>
            <a:r>
              <a:rPr lang="en-ID" dirty="0"/>
              <a:t> </a:t>
            </a:r>
            <a:r>
              <a:rPr lang="en-ID" dirty="0" err="1"/>
              <a:t>laksana</a:t>
            </a:r>
            <a:r>
              <a:rPr lang="en-ID" dirty="0"/>
              <a:t> yang </a:t>
            </a:r>
            <a:r>
              <a:rPr lang="en-ID" dirty="0" err="1"/>
              <a:t>tepat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375324"/>
              </p:ext>
            </p:extLst>
          </p:nvPr>
        </p:nvGraphicFramePr>
        <p:xfrm>
          <a:off x="1447800" y="2286000"/>
          <a:ext cx="7331075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Right Arrow 4"/>
          <p:cNvSpPr/>
          <p:nvPr/>
        </p:nvSpPr>
        <p:spPr>
          <a:xfrm>
            <a:off x="6355081" y="4069081"/>
            <a:ext cx="426719" cy="655319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88481" y="4648200"/>
            <a:ext cx="1798319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Long life treatment</a:t>
            </a:r>
            <a:endParaRPr lang="en-US" dirty="0"/>
          </a:p>
        </p:txBody>
      </p:sp>
      <p:sp>
        <p:nvSpPr>
          <p:cNvPr id="7" name="Curved Left Arrow 6"/>
          <p:cNvSpPr/>
          <p:nvPr/>
        </p:nvSpPr>
        <p:spPr>
          <a:xfrm>
            <a:off x="7391400" y="5334000"/>
            <a:ext cx="457200" cy="838200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5257800" y="6126481"/>
            <a:ext cx="1981200" cy="655319"/>
          </a:xfrm>
          <a:prstGeom prst="round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VERY EARLY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53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Masa </a:t>
            </a:r>
            <a:r>
              <a:rPr lang="en-ID" dirty="0" err="1"/>
              <a:t>Balita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276" y="2286000"/>
            <a:ext cx="6577928" cy="3651504"/>
          </a:xfrm>
        </p:spPr>
        <p:txBody>
          <a:bodyPr/>
          <a:lstStyle/>
          <a:p>
            <a:r>
              <a:rPr lang="en-ID" dirty="0"/>
              <a:t>Golden period</a:t>
            </a:r>
          </a:p>
          <a:p>
            <a:r>
              <a:rPr lang="en-ID" dirty="0"/>
              <a:t>Window of opportunity</a:t>
            </a:r>
          </a:p>
          <a:p>
            <a:r>
              <a:rPr lang="en-ID" dirty="0"/>
              <a:t>Critical period</a:t>
            </a:r>
          </a:p>
          <a:p>
            <a:endParaRPr lang="en-ID" dirty="0"/>
          </a:p>
          <a:p>
            <a:endParaRPr lang="en-ID" dirty="0"/>
          </a:p>
          <a:p>
            <a:pPr marL="0" indent="0">
              <a:buNone/>
            </a:pPr>
            <a:r>
              <a:rPr lang="en-ID" dirty="0" err="1"/>
              <a:t>Otak</a:t>
            </a:r>
            <a:r>
              <a:rPr lang="en-ID" dirty="0"/>
              <a:t> </a:t>
            </a:r>
            <a:r>
              <a:rPr lang="en-ID" dirty="0" err="1"/>
              <a:t>terbuka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belajar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peka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flipH="1">
            <a:off x="3581400" y="4038600"/>
            <a:ext cx="304800" cy="4572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flipH="1">
            <a:off x="4572000" y="4038600"/>
            <a:ext cx="304800" cy="45720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286000"/>
            <a:ext cx="3657599" cy="220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8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Pertumbuhan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Koneksitas</a:t>
            </a:r>
            <a:r>
              <a:rPr lang="en-ID" dirty="0"/>
              <a:t> </a:t>
            </a:r>
            <a:r>
              <a:rPr lang="en-ID" dirty="0" err="1"/>
              <a:t>Sel-Sel</a:t>
            </a:r>
            <a:r>
              <a:rPr lang="en-ID" dirty="0"/>
              <a:t> </a:t>
            </a:r>
            <a:r>
              <a:rPr lang="en-ID" dirty="0" err="1"/>
              <a:t>Otak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2286000"/>
            <a:ext cx="3343275" cy="1362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05014"/>
            <a:ext cx="2847975" cy="160972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715000" y="2967037"/>
            <a:ext cx="685800" cy="30956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/>
          <p:cNvSpPr/>
          <p:nvPr/>
        </p:nvSpPr>
        <p:spPr>
          <a:xfrm>
            <a:off x="6705600" y="2967037"/>
            <a:ext cx="1905000" cy="1452563"/>
          </a:xfrm>
          <a:prstGeom prst="round1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/>
              <a:t>Dipengaruhi</a:t>
            </a:r>
            <a:r>
              <a:rPr lang="en-ID" dirty="0"/>
              <a:t> 2 </a:t>
            </a:r>
            <a:r>
              <a:rPr lang="en-ID" dirty="0" err="1"/>
              <a:t>hal</a:t>
            </a:r>
            <a:r>
              <a:rPr lang="en-ID" dirty="0"/>
              <a:t>:</a:t>
            </a:r>
          </a:p>
          <a:p>
            <a:pPr algn="ctr"/>
            <a:r>
              <a:rPr lang="en-ID" dirty="0" err="1"/>
              <a:t>Genetik</a:t>
            </a:r>
            <a:r>
              <a:rPr lang="en-ID" dirty="0"/>
              <a:t> 30%</a:t>
            </a:r>
          </a:p>
          <a:p>
            <a:pPr algn="ctr"/>
            <a:r>
              <a:rPr lang="en-ID" dirty="0" err="1"/>
              <a:t>Lingkungan</a:t>
            </a:r>
            <a:r>
              <a:rPr lang="en-ID" dirty="0"/>
              <a:t> 70%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437" y="4609876"/>
            <a:ext cx="701101" cy="347502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4776786" y="4609876"/>
            <a:ext cx="3071813" cy="1105124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/>
              <a:t>Paling </a:t>
            </a:r>
            <a:r>
              <a:rPr lang="en-ID" dirty="0" err="1"/>
              <a:t>masif</a:t>
            </a:r>
            <a:r>
              <a:rPr lang="en-ID" dirty="0"/>
              <a:t>: </a:t>
            </a:r>
            <a:r>
              <a:rPr lang="en-ID" dirty="0" err="1"/>
              <a:t>janin</a:t>
            </a:r>
            <a:r>
              <a:rPr lang="en-ID" dirty="0"/>
              <a:t> – 2 </a:t>
            </a:r>
            <a:r>
              <a:rPr lang="en-ID" dirty="0" err="1"/>
              <a:t>tahun</a:t>
            </a:r>
            <a:endParaRPr lang="en-ID" dirty="0"/>
          </a:p>
          <a:p>
            <a:pPr algn="ctr"/>
            <a:r>
              <a:rPr lang="en-ID" dirty="0" err="1"/>
              <a:t>Plastisitas</a:t>
            </a:r>
            <a:r>
              <a:rPr lang="en-ID" dirty="0"/>
              <a:t> </a:t>
            </a:r>
            <a:r>
              <a:rPr lang="en-ID" dirty="0" err="1"/>
              <a:t>otak</a:t>
            </a:r>
            <a:r>
              <a:rPr lang="en-ID" dirty="0"/>
              <a:t> </a:t>
            </a:r>
            <a:r>
              <a:rPr lang="en-ID" dirty="0">
                <a:sym typeface="Wingdings" panose="05000000000000000000" pitchFamily="2" charset="2"/>
              </a:rPr>
              <a:t> </a:t>
            </a:r>
            <a:r>
              <a:rPr lang="en-ID" i="1" dirty="0">
                <a:sym typeface="Wingdings" panose="05000000000000000000" pitchFamily="2" charset="2"/>
              </a:rPr>
              <a:t>golden period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02530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533400"/>
            <a:ext cx="7456487" cy="990600"/>
          </a:xfrm>
        </p:spPr>
        <p:txBody>
          <a:bodyPr/>
          <a:lstStyle/>
          <a:p>
            <a:r>
              <a:rPr lang="en-US" sz="3600" dirty="0" err="1">
                <a:solidFill>
                  <a:schemeClr val="tx1"/>
                </a:solidFill>
              </a:rPr>
              <a:t>Perkembangan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Sel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Syaraf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Otak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syaraf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berkembang</a:t>
            </a:r>
            <a:r>
              <a:rPr lang="en-US" sz="2800" dirty="0"/>
              <a:t> </a:t>
            </a:r>
            <a:r>
              <a:rPr lang="en-US" sz="2800" dirty="0" err="1"/>
              <a:t>lagi</a:t>
            </a:r>
            <a:r>
              <a:rPr lang="en-US" sz="2800" dirty="0"/>
              <a:t> </a:t>
            </a:r>
            <a:r>
              <a:rPr lang="en-US" sz="2800" dirty="0" err="1"/>
              <a:t>jumlahnya</a:t>
            </a:r>
            <a:r>
              <a:rPr lang="en-US" sz="2800" dirty="0"/>
              <a:t> </a:t>
            </a:r>
            <a:r>
              <a:rPr lang="en-US" sz="2800" dirty="0" err="1"/>
              <a:t>stlh</a:t>
            </a:r>
            <a:r>
              <a:rPr lang="en-US" sz="2800" dirty="0"/>
              <a:t> </a:t>
            </a:r>
            <a:r>
              <a:rPr lang="en-US" sz="2800" dirty="0" err="1"/>
              <a:t>kelahiran</a:t>
            </a:r>
            <a:r>
              <a:rPr lang="en-US" sz="2800" dirty="0"/>
              <a:t>.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antarselnya</a:t>
            </a:r>
            <a:r>
              <a:rPr lang="en-US" sz="2800" dirty="0"/>
              <a:t> &amp; </a:t>
            </a:r>
            <a:r>
              <a:rPr lang="en-US" sz="2800" dirty="0" err="1"/>
              <a:t>proses</a:t>
            </a:r>
            <a:r>
              <a:rPr lang="en-US" sz="2800" dirty="0"/>
              <a:t> </a:t>
            </a:r>
            <a:r>
              <a:rPr lang="en-US" sz="2800" dirty="0" err="1"/>
              <a:t>mielinasi</a:t>
            </a:r>
            <a:r>
              <a:rPr lang="en-US" sz="2800" dirty="0"/>
              <a:t> </a:t>
            </a:r>
            <a:r>
              <a:rPr lang="en-US" sz="2800" dirty="0" err="1"/>
              <a:t>terus</a:t>
            </a:r>
            <a:r>
              <a:rPr lang="en-US" sz="2800" dirty="0"/>
              <a:t> </a:t>
            </a:r>
            <a:r>
              <a:rPr lang="en-US" sz="2800" dirty="0" err="1"/>
              <a:t>berlangsung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syaraf</a:t>
            </a:r>
            <a:r>
              <a:rPr lang="en-US" sz="2800" dirty="0"/>
              <a:t> </a:t>
            </a:r>
            <a:r>
              <a:rPr lang="en-US" sz="2800" dirty="0" err="1"/>
              <a:t>dpt</a:t>
            </a:r>
            <a:r>
              <a:rPr lang="en-US" sz="2800" dirty="0"/>
              <a:t> </a:t>
            </a:r>
            <a:r>
              <a:rPr lang="en-US" sz="2800" dirty="0" err="1"/>
              <a:t>berhubungan</a:t>
            </a:r>
            <a:r>
              <a:rPr lang="en-US" sz="2800" dirty="0"/>
              <a:t> </a:t>
            </a:r>
            <a:r>
              <a:rPr lang="en-US" sz="2800" dirty="0" err="1"/>
              <a:t>sampai</a:t>
            </a:r>
            <a:r>
              <a:rPr lang="en-US" sz="2800" dirty="0"/>
              <a:t> 20.000 </a:t>
            </a:r>
            <a:r>
              <a:rPr lang="en-US" sz="2800" dirty="0" err="1"/>
              <a:t>sel</a:t>
            </a:r>
            <a:r>
              <a:rPr lang="en-US" sz="2800" dirty="0"/>
              <a:t> dg  </a:t>
            </a:r>
            <a:r>
              <a:rPr lang="en-US" sz="2800" dirty="0" err="1"/>
              <a:t>syaraf</a:t>
            </a:r>
            <a:r>
              <a:rPr lang="en-US" sz="2800" dirty="0"/>
              <a:t> </a:t>
            </a:r>
            <a:r>
              <a:rPr lang="en-US" sz="2800" dirty="0" err="1"/>
              <a:t>otak</a:t>
            </a:r>
            <a:r>
              <a:rPr lang="en-US" sz="2800" dirty="0"/>
              <a:t> </a:t>
            </a:r>
            <a:r>
              <a:rPr lang="en-US" sz="2800" dirty="0" err="1"/>
              <a:t>lainnya</a:t>
            </a:r>
            <a:r>
              <a:rPr lang="en-US" sz="2800" dirty="0"/>
              <a:t>.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banyak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semakin</a:t>
            </a:r>
            <a:r>
              <a:rPr lang="en-US" sz="2800" dirty="0"/>
              <a:t> </a:t>
            </a:r>
            <a:r>
              <a:rPr lang="en-US" sz="2800" dirty="0" err="1"/>
              <a:t>cerdas</a:t>
            </a:r>
            <a:r>
              <a:rPr lang="en-US" sz="2800" dirty="0"/>
              <a:t> </a:t>
            </a:r>
            <a:r>
              <a:rPr lang="en-US" sz="2800" dirty="0" err="1"/>
              <a:t>otaknya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hubungan</a:t>
            </a:r>
            <a:r>
              <a:rPr lang="en-US" sz="2800" dirty="0"/>
              <a:t> </a:t>
            </a:r>
            <a:r>
              <a:rPr lang="en-US" sz="2800" dirty="0" err="1"/>
              <a:t>antarsel</a:t>
            </a:r>
            <a:r>
              <a:rPr lang="en-US" sz="2800" dirty="0"/>
              <a:t> </a:t>
            </a:r>
            <a:r>
              <a:rPr lang="en-US" sz="2800" dirty="0" err="1"/>
              <a:t>syaraf</a:t>
            </a:r>
            <a:r>
              <a:rPr lang="en-US" sz="2800" dirty="0"/>
              <a:t> </a:t>
            </a:r>
            <a:r>
              <a:rPr lang="en-US" sz="2800" dirty="0" err="1"/>
              <a:t>otak</a:t>
            </a:r>
            <a:r>
              <a:rPr lang="en-US" sz="2800" dirty="0"/>
              <a:t>,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tergantung</a:t>
            </a:r>
            <a:r>
              <a:rPr lang="en-US" sz="2800" dirty="0"/>
              <a:t> pd </a:t>
            </a:r>
            <a:r>
              <a:rPr lang="en-US" sz="2800" dirty="0" err="1"/>
              <a:t>rangsangan</a:t>
            </a:r>
            <a:r>
              <a:rPr lang="en-US" sz="2800" dirty="0"/>
              <a:t> &amp; </a:t>
            </a:r>
            <a:r>
              <a:rPr lang="en-US" sz="2800" dirty="0" err="1"/>
              <a:t>asupan</a:t>
            </a:r>
            <a:r>
              <a:rPr lang="en-US" sz="2800" dirty="0"/>
              <a:t> </a:t>
            </a:r>
            <a:r>
              <a:rPr lang="en-US" sz="2800" dirty="0" err="1"/>
              <a:t>gizinya</a:t>
            </a:r>
            <a:r>
              <a:rPr lang="en-US" sz="2800" dirty="0"/>
              <a:t>.</a:t>
            </a:r>
          </a:p>
          <a:p>
            <a:r>
              <a:rPr lang="en-ID" sz="2800" dirty="0" err="1"/>
              <a:t>Melalui</a:t>
            </a:r>
            <a:r>
              <a:rPr lang="en-ID" sz="2800" dirty="0"/>
              <a:t> </a:t>
            </a:r>
            <a:r>
              <a:rPr lang="en-ID" sz="2800" dirty="0" err="1"/>
              <a:t>persaingan</a:t>
            </a:r>
            <a:r>
              <a:rPr lang="en-ID" sz="2800" dirty="0"/>
              <a:t> </a:t>
            </a:r>
            <a:r>
              <a:rPr lang="en-ID" sz="2800" dirty="0" err="1"/>
              <a:t>alami</a:t>
            </a:r>
            <a:r>
              <a:rPr lang="en-ID" sz="2800" dirty="0"/>
              <a:t>, </a:t>
            </a:r>
            <a:r>
              <a:rPr lang="en-ID" sz="2800" dirty="0" err="1"/>
              <a:t>sambungan</a:t>
            </a:r>
            <a:r>
              <a:rPr lang="en-ID" sz="2800" dirty="0"/>
              <a:t> yang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atau</a:t>
            </a:r>
            <a:r>
              <a:rPr lang="en-ID" sz="2800" dirty="0"/>
              <a:t> </a:t>
            </a:r>
            <a:r>
              <a:rPr lang="en-ID" sz="2800" dirty="0" err="1"/>
              <a:t>jarang</a:t>
            </a:r>
            <a:r>
              <a:rPr lang="en-ID" sz="2800" dirty="0"/>
              <a:t> </a:t>
            </a:r>
            <a:r>
              <a:rPr lang="en-ID" sz="2800" dirty="0" err="1"/>
              <a:t>digunakan</a:t>
            </a:r>
            <a:r>
              <a:rPr lang="en-ID" sz="2800" dirty="0"/>
              <a:t> </a:t>
            </a:r>
            <a:r>
              <a:rPr lang="en-ID" sz="2800" dirty="0" err="1"/>
              <a:t>akan</a:t>
            </a:r>
            <a:r>
              <a:rPr lang="en-ID" sz="2800" dirty="0"/>
              <a:t> </a:t>
            </a:r>
            <a:r>
              <a:rPr lang="en-ID" sz="2800" dirty="0" err="1"/>
              <a:t>mengalami</a:t>
            </a:r>
            <a:r>
              <a:rPr lang="en-ID" sz="2800" dirty="0"/>
              <a:t> </a:t>
            </a:r>
            <a:r>
              <a:rPr lang="en-ID" sz="2800" dirty="0" err="1"/>
              <a:t>atrofi</a:t>
            </a:r>
            <a:r>
              <a:rPr lang="en-ID" sz="2800" dirty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neur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685800"/>
            <a:ext cx="8001000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468535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dideteksi</a:t>
            </a:r>
            <a:r>
              <a:rPr lang="en-ID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863804" cy="36515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ID" dirty="0"/>
              <a:t>PERTUMBUHAN:</a:t>
            </a:r>
          </a:p>
          <a:p>
            <a:r>
              <a:rPr lang="en-ID" dirty="0" err="1"/>
              <a:t>Ukur</a:t>
            </a:r>
            <a:r>
              <a:rPr lang="en-ID" dirty="0"/>
              <a:t> </a:t>
            </a:r>
            <a:r>
              <a:rPr lang="en-ID" dirty="0" err="1"/>
              <a:t>berat</a:t>
            </a:r>
            <a:r>
              <a:rPr lang="en-ID" dirty="0"/>
              <a:t> </a:t>
            </a:r>
            <a:r>
              <a:rPr lang="en-ID" dirty="0" err="1"/>
              <a:t>badan</a:t>
            </a:r>
            <a:r>
              <a:rPr lang="en-ID" dirty="0"/>
              <a:t> (BB),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badan</a:t>
            </a:r>
            <a:r>
              <a:rPr lang="en-ID" dirty="0"/>
              <a:t> (TB),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lingkar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(LK)</a:t>
            </a:r>
          </a:p>
          <a:p>
            <a:r>
              <a:rPr lang="en-ID" dirty="0" err="1"/>
              <a:t>Bandingkan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grafik</a:t>
            </a:r>
            <a:r>
              <a:rPr lang="en-ID" dirty="0"/>
              <a:t> </a:t>
            </a:r>
            <a:r>
              <a:rPr lang="en-ID" dirty="0">
                <a:solidFill>
                  <a:srgbClr val="FF0000"/>
                </a:solidFill>
              </a:rPr>
              <a:t>KMS</a:t>
            </a:r>
            <a:r>
              <a:rPr lang="en-ID" dirty="0"/>
              <a:t> </a:t>
            </a:r>
            <a:r>
              <a:rPr lang="en-ID" dirty="0" err="1"/>
              <a:t>pertambahan</a:t>
            </a:r>
            <a:r>
              <a:rPr lang="en-ID" dirty="0"/>
              <a:t> BB, TB, </a:t>
            </a:r>
            <a:r>
              <a:rPr lang="en-ID" dirty="0" err="1"/>
              <a:t>dan</a:t>
            </a:r>
            <a:r>
              <a:rPr lang="en-ID" dirty="0"/>
              <a:t> LK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usia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PERKEMBANGAN:</a:t>
            </a:r>
          </a:p>
          <a:p>
            <a:r>
              <a:rPr lang="en-ID" dirty="0" err="1"/>
              <a:t>Tanyakan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>
                <a:solidFill>
                  <a:srgbClr val="FF0000"/>
                </a:solidFill>
              </a:rPr>
              <a:t>KPSP</a:t>
            </a:r>
            <a:r>
              <a:rPr lang="en-ID" dirty="0"/>
              <a:t> (</a:t>
            </a:r>
            <a:r>
              <a:rPr lang="en-ID" dirty="0" err="1"/>
              <a:t>kuesioner</a:t>
            </a:r>
            <a:r>
              <a:rPr lang="en-ID" dirty="0"/>
              <a:t> </a:t>
            </a:r>
            <a:r>
              <a:rPr lang="en-ID" dirty="0" err="1"/>
              <a:t>pra</a:t>
            </a:r>
            <a:r>
              <a:rPr lang="en-ID" dirty="0"/>
              <a:t> </a:t>
            </a:r>
            <a:r>
              <a:rPr lang="en-ID" dirty="0" err="1"/>
              <a:t>skrining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)</a:t>
            </a:r>
          </a:p>
          <a:p>
            <a:r>
              <a:rPr lang="en-ID" dirty="0" err="1"/>
              <a:t>Cek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dengarnya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>
                <a:solidFill>
                  <a:srgbClr val="FF0000"/>
                </a:solidFill>
              </a:rPr>
              <a:t>TDD </a:t>
            </a:r>
            <a:r>
              <a:rPr lang="en-ID" dirty="0"/>
              <a:t>(</a:t>
            </a: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dengar</a:t>
            </a:r>
            <a:r>
              <a:rPr lang="en-ID" dirty="0"/>
              <a:t>),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penglihatannya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>
                <a:solidFill>
                  <a:srgbClr val="FF0000"/>
                </a:solidFill>
              </a:rPr>
              <a:t>TDL</a:t>
            </a:r>
            <a:r>
              <a:rPr lang="en-ID" dirty="0"/>
              <a:t> (</a:t>
            </a:r>
            <a:r>
              <a:rPr lang="en-ID" dirty="0" err="1"/>
              <a:t>tes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lihat</a:t>
            </a:r>
            <a:r>
              <a:rPr lang="en-ID" dirty="0"/>
              <a:t>)</a:t>
            </a:r>
          </a:p>
          <a:p>
            <a:r>
              <a:rPr lang="en-ID" dirty="0" err="1"/>
              <a:t>Tanyakan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kuesioner</a:t>
            </a:r>
            <a:r>
              <a:rPr lang="en-ID" dirty="0"/>
              <a:t> </a:t>
            </a:r>
            <a:r>
              <a:rPr lang="en-ID" dirty="0">
                <a:solidFill>
                  <a:srgbClr val="FF0000"/>
                </a:solidFill>
              </a:rPr>
              <a:t>MME </a:t>
            </a:r>
            <a:r>
              <a:rPr lang="en-ID" dirty="0">
                <a:solidFill>
                  <a:schemeClr val="tx1"/>
                </a:solidFill>
              </a:rPr>
              <a:t>(</a:t>
            </a:r>
            <a:r>
              <a:rPr lang="en-ID" dirty="0" err="1">
                <a:solidFill>
                  <a:schemeClr val="tx1"/>
                </a:solidFill>
              </a:rPr>
              <a:t>masalah</a:t>
            </a:r>
            <a:r>
              <a:rPr lang="en-ID" dirty="0">
                <a:solidFill>
                  <a:schemeClr val="tx1"/>
                </a:solidFill>
              </a:rPr>
              <a:t> mental </a:t>
            </a:r>
            <a:r>
              <a:rPr lang="en-ID" dirty="0" err="1">
                <a:solidFill>
                  <a:schemeClr val="tx1"/>
                </a:solidFill>
              </a:rPr>
              <a:t>emosional</a:t>
            </a:r>
            <a:r>
              <a:rPr lang="en-ID" dirty="0">
                <a:solidFill>
                  <a:schemeClr val="tx1"/>
                </a:solidFill>
              </a:rPr>
              <a:t>)</a:t>
            </a:r>
            <a:r>
              <a:rPr lang="en-ID" dirty="0"/>
              <a:t>, </a:t>
            </a:r>
            <a:r>
              <a:rPr lang="en-ID" dirty="0" err="1"/>
              <a:t>autis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>
                <a:solidFill>
                  <a:srgbClr val="FF0000"/>
                </a:solidFill>
              </a:rPr>
              <a:t>CHAT </a:t>
            </a:r>
            <a:r>
              <a:rPr lang="en-ID" dirty="0">
                <a:solidFill>
                  <a:schemeClr val="tx1"/>
                </a:solidFill>
              </a:rPr>
              <a:t>(checklist for autism in toddler)</a:t>
            </a:r>
            <a:r>
              <a:rPr lang="en-ID" dirty="0"/>
              <a:t>,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pemusatan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hiperaktivitas</a:t>
            </a:r>
            <a:r>
              <a:rPr lang="en-ID" dirty="0"/>
              <a:t> (ADHD)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>
                <a:solidFill>
                  <a:srgbClr val="FF0000"/>
                </a:solidFill>
              </a:rPr>
              <a:t>CONNERS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66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KPSP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/>
              <a:t>9-10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singkat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orangtua</a:t>
            </a:r>
            <a:r>
              <a:rPr lang="en-ID" dirty="0"/>
              <a:t> / </a:t>
            </a:r>
            <a:r>
              <a:rPr lang="en-ID" dirty="0" err="1"/>
              <a:t>pengasuh</a:t>
            </a:r>
            <a:endParaRPr lang="en-ID" dirty="0"/>
          </a:p>
          <a:p>
            <a:r>
              <a:rPr lang="en-ID" dirty="0" err="1"/>
              <a:t>Materi</a:t>
            </a:r>
            <a:r>
              <a:rPr lang="en-ID" dirty="0"/>
              <a:t>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kemampuan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/>
              <a:t>dicapai</a:t>
            </a:r>
            <a:r>
              <a:rPr lang="en-ID" dirty="0"/>
              <a:t> </a:t>
            </a:r>
            <a:r>
              <a:rPr lang="en-ID" dirty="0" err="1"/>
              <a:t>anak</a:t>
            </a:r>
            <a:endParaRPr lang="en-ID" dirty="0"/>
          </a:p>
          <a:p>
            <a:r>
              <a:rPr lang="en-ID" dirty="0" err="1"/>
              <a:t>Mulai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3 </a:t>
            </a:r>
            <a:r>
              <a:rPr lang="en-ID" dirty="0" err="1"/>
              <a:t>bulan</a:t>
            </a:r>
            <a:r>
              <a:rPr lang="en-ID" dirty="0"/>
              <a:t>, minimal 3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sekali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2 </a:t>
            </a:r>
            <a:r>
              <a:rPr lang="en-ID" dirty="0" err="1"/>
              <a:t>tahun</a:t>
            </a:r>
            <a:endParaRPr lang="en-ID" dirty="0"/>
          </a:p>
          <a:p>
            <a:r>
              <a:rPr lang="en-ID" dirty="0" err="1"/>
              <a:t>Dilanjutkan</a:t>
            </a:r>
            <a:r>
              <a:rPr lang="en-ID" dirty="0"/>
              <a:t> minimal 6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sekali</a:t>
            </a:r>
            <a:r>
              <a:rPr lang="en-ID" dirty="0"/>
              <a:t> </a:t>
            </a:r>
            <a:r>
              <a:rPr lang="en-ID" dirty="0" err="1"/>
              <a:t>sampai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6 </a:t>
            </a:r>
            <a:r>
              <a:rPr lang="en-ID" dirty="0" err="1"/>
              <a:t>tahun</a:t>
            </a:r>
            <a:endParaRPr lang="en-ID" dirty="0"/>
          </a:p>
          <a:p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mengetahui</a:t>
            </a:r>
            <a:r>
              <a:rPr lang="en-ID" dirty="0"/>
              <a:t>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umurnya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terlambat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254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53A1F2-EDBC-F020-F787-156629B05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299"/>
            <a:ext cx="9144000" cy="64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24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Resiko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>
                <a:solidFill>
                  <a:srgbClr val="FF0000"/>
                </a:solidFill>
              </a:rPr>
              <a:t>Genetik</a:t>
            </a:r>
            <a:endParaRPr lang="en-ID" dirty="0">
              <a:solidFill>
                <a:srgbClr val="FF0000"/>
              </a:solidFill>
            </a:endParaRPr>
          </a:p>
          <a:p>
            <a:r>
              <a:rPr lang="en-ID" dirty="0" err="1">
                <a:solidFill>
                  <a:srgbClr val="FF0000"/>
                </a:solidFill>
              </a:rPr>
              <a:t>Riwayat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kehamilan</a:t>
            </a:r>
            <a:r>
              <a:rPr lang="en-ID" dirty="0"/>
              <a:t>: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,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kehamilan</a:t>
            </a:r>
            <a:r>
              <a:rPr lang="en-ID" dirty="0"/>
              <a:t>, </a:t>
            </a:r>
            <a:r>
              <a:rPr lang="en-ID" dirty="0" err="1"/>
              <a:t>konsumsi</a:t>
            </a:r>
            <a:r>
              <a:rPr lang="en-ID" dirty="0"/>
              <a:t> </a:t>
            </a:r>
            <a:r>
              <a:rPr lang="en-ID" dirty="0" err="1"/>
              <a:t>obat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alcohol, diabetes, stress, </a:t>
            </a:r>
            <a:r>
              <a:rPr lang="en-ID" dirty="0" err="1"/>
              <a:t>kecelakaan</a:t>
            </a:r>
            <a:r>
              <a:rPr lang="en-ID" dirty="0"/>
              <a:t>, </a:t>
            </a:r>
            <a:r>
              <a:rPr lang="en-ID" dirty="0" err="1"/>
              <a:t>radiasi</a:t>
            </a:r>
            <a:r>
              <a:rPr lang="en-ID" dirty="0"/>
              <a:t>, </a:t>
            </a:r>
            <a:r>
              <a:rPr lang="en-ID" dirty="0" err="1"/>
              <a:t>infeksi</a:t>
            </a:r>
            <a:r>
              <a:rPr lang="en-ID" dirty="0"/>
              <a:t> TORCH</a:t>
            </a:r>
          </a:p>
          <a:p>
            <a:r>
              <a:rPr lang="en-ID" dirty="0" err="1">
                <a:solidFill>
                  <a:srgbClr val="FF0000"/>
                </a:solidFill>
              </a:rPr>
              <a:t>Riwayat</a:t>
            </a:r>
            <a:r>
              <a:rPr lang="en-ID" dirty="0">
                <a:solidFill>
                  <a:srgbClr val="FF0000"/>
                </a:solidFill>
              </a:rPr>
              <a:t> </a:t>
            </a:r>
            <a:r>
              <a:rPr lang="en-ID" dirty="0" err="1">
                <a:solidFill>
                  <a:srgbClr val="FF0000"/>
                </a:solidFill>
              </a:rPr>
              <a:t>persalinan</a:t>
            </a:r>
            <a:endParaRPr lang="en-ID" dirty="0">
              <a:solidFill>
                <a:srgbClr val="FF0000"/>
              </a:solidFill>
            </a:endParaRPr>
          </a:p>
          <a:p>
            <a:r>
              <a:rPr lang="en-ID" dirty="0" err="1">
                <a:solidFill>
                  <a:srgbClr val="FF0000"/>
                </a:solidFill>
              </a:rPr>
              <a:t>Masalah</a:t>
            </a:r>
            <a:r>
              <a:rPr lang="en-ID" dirty="0">
                <a:solidFill>
                  <a:srgbClr val="FF0000"/>
                </a:solidFill>
              </a:rPr>
              <a:t> postnatal</a:t>
            </a:r>
            <a:r>
              <a:rPr lang="en-ID" dirty="0"/>
              <a:t>: </a:t>
            </a:r>
            <a:r>
              <a:rPr lang="en-ID" dirty="0" err="1"/>
              <a:t>gizi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, </a:t>
            </a:r>
            <a:r>
              <a:rPr lang="en-ID" dirty="0" err="1"/>
              <a:t>imunisasi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lengkap</a:t>
            </a:r>
            <a:r>
              <a:rPr lang="en-ID" dirty="0"/>
              <a:t>, </a:t>
            </a:r>
            <a:r>
              <a:rPr lang="en-ID" dirty="0" err="1"/>
              <a:t>penyakit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diderita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, </a:t>
            </a:r>
            <a:r>
              <a:rPr lang="en-ID" dirty="0" err="1"/>
              <a:t>keterlambatan</a:t>
            </a:r>
            <a:r>
              <a:rPr lang="en-ID" dirty="0"/>
              <a:t>, </a:t>
            </a: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psikososial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10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Alat</a:t>
            </a:r>
            <a:r>
              <a:rPr lang="en-ID" dirty="0"/>
              <a:t> yang </a:t>
            </a:r>
            <a:r>
              <a:rPr lang="en-ID" dirty="0" err="1"/>
              <a:t>diperlukan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1" y="2286001"/>
            <a:ext cx="1981200" cy="216549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 err="1"/>
              <a:t>Kuesioner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</a:t>
            </a:r>
            <a:r>
              <a:rPr lang="en-ID" dirty="0" err="1"/>
              <a:t>anak</a:t>
            </a:r>
            <a:endParaRPr lang="en-ID" dirty="0"/>
          </a:p>
          <a:p>
            <a:r>
              <a:rPr lang="en-ID" dirty="0" err="1"/>
              <a:t>Kertas</a:t>
            </a:r>
            <a:r>
              <a:rPr lang="en-ID" dirty="0"/>
              <a:t>, </a:t>
            </a:r>
            <a:r>
              <a:rPr lang="en-ID" dirty="0" err="1"/>
              <a:t>pensil</a:t>
            </a:r>
            <a:endParaRPr lang="en-ID" dirty="0"/>
          </a:p>
          <a:p>
            <a:r>
              <a:rPr lang="en-ID" dirty="0"/>
              <a:t>Bola </a:t>
            </a:r>
            <a:r>
              <a:rPr lang="en-ID" dirty="0" err="1"/>
              <a:t>karet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plastik</a:t>
            </a:r>
            <a:r>
              <a:rPr lang="en-ID" dirty="0"/>
              <a:t> </a:t>
            </a:r>
            <a:r>
              <a:rPr lang="en-ID" dirty="0" err="1"/>
              <a:t>seukuran</a:t>
            </a:r>
            <a:r>
              <a:rPr lang="en-ID" dirty="0"/>
              <a:t> bola </a:t>
            </a:r>
            <a:r>
              <a:rPr lang="en-ID" dirty="0" err="1"/>
              <a:t>tenis</a:t>
            </a:r>
            <a:endParaRPr lang="en-ID" dirty="0"/>
          </a:p>
          <a:p>
            <a:r>
              <a:rPr lang="en-ID" dirty="0" err="1"/>
              <a:t>Kerincingan</a:t>
            </a:r>
            <a:endParaRPr lang="en-ID" dirty="0"/>
          </a:p>
          <a:p>
            <a:r>
              <a:rPr lang="en-ID" dirty="0" err="1"/>
              <a:t>Kubus</a:t>
            </a:r>
            <a:r>
              <a:rPr lang="en-ID" dirty="0"/>
              <a:t> </a:t>
            </a:r>
            <a:r>
              <a:rPr lang="en-ID" dirty="0" err="1"/>
              <a:t>berukuran</a:t>
            </a:r>
            <a:r>
              <a:rPr lang="en-ID" dirty="0"/>
              <a:t> </a:t>
            </a:r>
            <a:r>
              <a:rPr lang="en-ID" dirty="0" err="1"/>
              <a:t>sisi</a:t>
            </a:r>
            <a:r>
              <a:rPr lang="en-ID" dirty="0"/>
              <a:t> 2,5cm </a:t>
            </a:r>
            <a:r>
              <a:rPr lang="en-ID" dirty="0" err="1"/>
              <a:t>sejumlah</a:t>
            </a:r>
            <a:r>
              <a:rPr lang="en-ID" dirty="0"/>
              <a:t> 6 </a:t>
            </a:r>
            <a:r>
              <a:rPr lang="en-ID" dirty="0" err="1"/>
              <a:t>buah</a:t>
            </a:r>
            <a:endParaRPr lang="en-ID" dirty="0"/>
          </a:p>
          <a:p>
            <a:r>
              <a:rPr lang="en-ID" dirty="0"/>
              <a:t>Benda </a:t>
            </a:r>
            <a:r>
              <a:rPr lang="en-ID" dirty="0" err="1"/>
              <a:t>kecil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kismis</a:t>
            </a:r>
            <a:r>
              <a:rPr lang="en-ID" dirty="0"/>
              <a:t> / </a:t>
            </a:r>
            <a:r>
              <a:rPr lang="en-ID" dirty="0" err="1"/>
              <a:t>potongan</a:t>
            </a:r>
            <a:r>
              <a:rPr lang="en-ID" dirty="0"/>
              <a:t> biscuit </a:t>
            </a:r>
            <a:r>
              <a:rPr lang="en-ID" dirty="0" err="1"/>
              <a:t>seukuran</a:t>
            </a:r>
            <a:r>
              <a:rPr lang="en-ID" dirty="0"/>
              <a:t> 0,5cm-1cm.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308374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4592275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4732556"/>
            <a:ext cx="237435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28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KPSP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Hitung</a:t>
            </a:r>
            <a:r>
              <a:rPr lang="en-ID" dirty="0"/>
              <a:t> </a:t>
            </a:r>
            <a:r>
              <a:rPr lang="en-ID" dirty="0" err="1"/>
              <a:t>umur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(</a:t>
            </a:r>
            <a:r>
              <a:rPr lang="en-ID" dirty="0" err="1"/>
              <a:t>tanggal</a:t>
            </a:r>
            <a:r>
              <a:rPr lang="en-ID" dirty="0"/>
              <a:t> , </a:t>
            </a:r>
            <a:r>
              <a:rPr lang="en-ID" dirty="0" err="1"/>
              <a:t>bulan</a:t>
            </a:r>
            <a:r>
              <a:rPr lang="en-ID" dirty="0"/>
              <a:t>, </a:t>
            </a:r>
            <a:r>
              <a:rPr lang="en-ID" dirty="0" err="1"/>
              <a:t>tahun</a:t>
            </a:r>
            <a:r>
              <a:rPr lang="en-ID" dirty="0"/>
              <a:t>) =&gt;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16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bulatkan</a:t>
            </a:r>
            <a:r>
              <a:rPr lang="en-ID" dirty="0"/>
              <a:t> 1 </a:t>
            </a:r>
            <a:r>
              <a:rPr lang="en-ID" dirty="0" err="1"/>
              <a:t>bulan</a:t>
            </a:r>
            <a:endParaRPr lang="en-ID" dirty="0"/>
          </a:p>
          <a:p>
            <a:r>
              <a:rPr lang="en-ID" dirty="0" err="1"/>
              <a:t>Buka</a:t>
            </a:r>
            <a:r>
              <a:rPr lang="en-ID" dirty="0"/>
              <a:t> </a:t>
            </a:r>
            <a:r>
              <a:rPr lang="en-ID" dirty="0" err="1"/>
              <a:t>kuesioner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umurnya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gunakan</a:t>
            </a:r>
            <a:r>
              <a:rPr lang="en-ID" dirty="0"/>
              <a:t> </a:t>
            </a:r>
            <a:r>
              <a:rPr lang="en-ID" dirty="0" err="1"/>
              <a:t>kuesioner</a:t>
            </a:r>
            <a:r>
              <a:rPr lang="en-ID" dirty="0"/>
              <a:t> yang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muda</a:t>
            </a:r>
            <a:r>
              <a:rPr lang="en-ID" dirty="0"/>
              <a:t> </a:t>
            </a:r>
            <a:r>
              <a:rPr lang="en-ID" dirty="0" err="1"/>
              <a:t>umurnya</a:t>
            </a:r>
            <a:r>
              <a:rPr lang="en-ID" dirty="0"/>
              <a:t> (</a:t>
            </a:r>
            <a:r>
              <a:rPr lang="en-ID" dirty="0" err="1"/>
              <a:t>cth</a:t>
            </a:r>
            <a:r>
              <a:rPr lang="en-ID" dirty="0"/>
              <a:t>: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usia</a:t>
            </a:r>
            <a:r>
              <a:rPr lang="en-ID" dirty="0"/>
              <a:t> 4/5 </a:t>
            </a:r>
            <a:r>
              <a:rPr lang="en-ID" dirty="0" err="1"/>
              <a:t>bulan</a:t>
            </a:r>
            <a:r>
              <a:rPr lang="en-ID" dirty="0"/>
              <a:t>, </a:t>
            </a:r>
            <a:r>
              <a:rPr lang="en-ID" dirty="0" err="1"/>
              <a:t>mulai</a:t>
            </a:r>
            <a:r>
              <a:rPr lang="en-ID" dirty="0"/>
              <a:t> di </a:t>
            </a:r>
            <a:r>
              <a:rPr lang="en-ID" dirty="0" err="1"/>
              <a:t>usia</a:t>
            </a:r>
            <a:r>
              <a:rPr lang="en-ID" dirty="0"/>
              <a:t> 3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dulu</a:t>
            </a:r>
            <a:r>
              <a:rPr lang="en-ID" dirty="0"/>
              <a:t>)</a:t>
            </a:r>
          </a:p>
          <a:p>
            <a:r>
              <a:rPr lang="en-ID" dirty="0" err="1"/>
              <a:t>Tanyakan</a:t>
            </a:r>
            <a:r>
              <a:rPr lang="en-ID" dirty="0"/>
              <a:t> KPSP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urutan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laksanakan</a:t>
            </a:r>
            <a:r>
              <a:rPr lang="en-ID" dirty="0"/>
              <a:t> </a:t>
            </a:r>
            <a:r>
              <a:rPr lang="en-ID" dirty="0" err="1"/>
              <a:t>perintah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aitem-aitem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KPSP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5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Penafsiran</a:t>
            </a:r>
            <a:r>
              <a:rPr lang="en-ID" dirty="0"/>
              <a:t> KPSP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667000"/>
            <a:ext cx="6873204" cy="3651504"/>
          </a:xfrm>
        </p:spPr>
        <p:txBody>
          <a:bodyPr>
            <a:normAutofit fontScale="92500" lnSpcReduction="20000"/>
          </a:bodyPr>
          <a:lstStyle/>
          <a:p>
            <a:r>
              <a:rPr lang="en-ID" dirty="0" err="1"/>
              <a:t>Jawab</a:t>
            </a:r>
            <a:r>
              <a:rPr lang="en-ID" dirty="0"/>
              <a:t> ‘</a:t>
            </a:r>
            <a:r>
              <a:rPr lang="en-ID" dirty="0" err="1"/>
              <a:t>Ya</a:t>
            </a:r>
            <a:r>
              <a:rPr lang="en-ID" dirty="0"/>
              <a:t>’ </a:t>
            </a:r>
            <a:r>
              <a:rPr lang="en-ID" dirty="0" err="1"/>
              <a:t>jika</a:t>
            </a:r>
            <a:r>
              <a:rPr lang="en-ID" dirty="0"/>
              <a:t> :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melakukannya</a:t>
            </a:r>
            <a:r>
              <a:rPr lang="en-ID" dirty="0"/>
              <a:t>, </a:t>
            </a:r>
            <a:r>
              <a:rPr lang="en-ID" dirty="0" err="1"/>
              <a:t>pernah</a:t>
            </a:r>
            <a:r>
              <a:rPr lang="en-ID" dirty="0"/>
              <a:t>, </a:t>
            </a:r>
            <a:r>
              <a:rPr lang="en-ID" dirty="0" err="1"/>
              <a:t>sering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kadang-kadang</a:t>
            </a:r>
            <a:endParaRPr lang="en-ID" dirty="0"/>
          </a:p>
          <a:p>
            <a:r>
              <a:rPr lang="en-ID" dirty="0" err="1"/>
              <a:t>Jawab</a:t>
            </a:r>
            <a:r>
              <a:rPr lang="en-ID" dirty="0"/>
              <a:t> ‘</a:t>
            </a:r>
            <a:r>
              <a:rPr lang="en-ID" dirty="0" err="1"/>
              <a:t>Tidak</a:t>
            </a:r>
            <a:r>
              <a:rPr lang="en-ID" dirty="0"/>
              <a:t>’ </a:t>
            </a:r>
            <a:r>
              <a:rPr lang="en-ID" dirty="0" err="1"/>
              <a:t>jika</a:t>
            </a:r>
            <a:r>
              <a:rPr lang="en-ID" dirty="0"/>
              <a:t>: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belum</a:t>
            </a:r>
            <a:r>
              <a:rPr lang="en-ID" dirty="0"/>
              <a:t> /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,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orangtua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tahu</a:t>
            </a:r>
            <a:endParaRPr lang="en-ID" dirty="0"/>
          </a:p>
          <a:p>
            <a:r>
              <a:rPr lang="en-ID" dirty="0" err="1"/>
              <a:t>Bila</a:t>
            </a:r>
            <a:r>
              <a:rPr lang="en-ID" dirty="0"/>
              <a:t> ‘</a:t>
            </a:r>
            <a:r>
              <a:rPr lang="en-ID" dirty="0" err="1"/>
              <a:t>Ya</a:t>
            </a:r>
            <a:r>
              <a:rPr lang="en-ID" dirty="0"/>
              <a:t>’ </a:t>
            </a:r>
            <a:r>
              <a:rPr lang="en-ID" dirty="0" err="1"/>
              <a:t>berjumlah</a:t>
            </a:r>
            <a:r>
              <a:rPr lang="en-ID" dirty="0"/>
              <a:t> 9-10,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dinyatakan</a:t>
            </a:r>
            <a:r>
              <a:rPr lang="en-ID" dirty="0"/>
              <a:t> normal</a:t>
            </a:r>
          </a:p>
          <a:p>
            <a:r>
              <a:rPr lang="en-ID" dirty="0" err="1"/>
              <a:t>Bila</a:t>
            </a:r>
            <a:r>
              <a:rPr lang="en-ID" dirty="0"/>
              <a:t> ‘</a:t>
            </a:r>
            <a:r>
              <a:rPr lang="en-ID" dirty="0" err="1"/>
              <a:t>Ya</a:t>
            </a:r>
            <a:r>
              <a:rPr lang="en-ID" dirty="0"/>
              <a:t>” </a:t>
            </a:r>
            <a:r>
              <a:rPr lang="en-ID" dirty="0" err="1"/>
              <a:t>berjumlah</a:t>
            </a:r>
            <a:r>
              <a:rPr lang="en-ID" dirty="0"/>
              <a:t> 7-8, </a:t>
            </a:r>
            <a:r>
              <a:rPr lang="en-ID" dirty="0" err="1"/>
              <a:t>maka</a:t>
            </a:r>
            <a:r>
              <a:rPr lang="en-ID" dirty="0"/>
              <a:t> </a:t>
            </a:r>
            <a:r>
              <a:rPr lang="en-ID" dirty="0" err="1"/>
              <a:t>meragukan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sebaiknya</a:t>
            </a:r>
            <a:r>
              <a:rPr lang="en-ID" dirty="0"/>
              <a:t> </a:t>
            </a:r>
            <a:r>
              <a:rPr lang="en-ID" dirty="0" err="1"/>
              <a:t>diulang</a:t>
            </a:r>
            <a:r>
              <a:rPr lang="en-ID" dirty="0"/>
              <a:t> 2 </a:t>
            </a:r>
            <a:r>
              <a:rPr lang="en-ID" dirty="0" err="1"/>
              <a:t>minggu</a:t>
            </a:r>
            <a:r>
              <a:rPr lang="en-ID" dirty="0"/>
              <a:t> </a:t>
            </a:r>
            <a:r>
              <a:rPr lang="en-ID" dirty="0" err="1"/>
              <a:t>berikutnya</a:t>
            </a:r>
            <a:r>
              <a:rPr lang="en-ID" dirty="0"/>
              <a:t>.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berulang</a:t>
            </a:r>
            <a:r>
              <a:rPr lang="en-ID" dirty="0"/>
              <a:t>, </a:t>
            </a:r>
            <a:r>
              <a:rPr lang="en-ID" dirty="0" err="1"/>
              <a:t>rujuk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RS </a:t>
            </a:r>
            <a:r>
              <a:rPr lang="en-ID" dirty="0" err="1"/>
              <a:t>terdekat</a:t>
            </a:r>
            <a:endParaRPr lang="en-ID" dirty="0"/>
          </a:p>
          <a:p>
            <a:r>
              <a:rPr lang="en-ID" dirty="0" err="1"/>
              <a:t>Bila</a:t>
            </a:r>
            <a:r>
              <a:rPr lang="en-ID" dirty="0"/>
              <a:t> ‘</a:t>
            </a:r>
            <a:r>
              <a:rPr lang="en-ID" dirty="0" err="1"/>
              <a:t>Ya</a:t>
            </a:r>
            <a:r>
              <a:rPr lang="en-ID" dirty="0"/>
              <a:t>’ </a:t>
            </a:r>
            <a:r>
              <a:rPr lang="en-ID" dirty="0" err="1"/>
              <a:t>berjumlah</a:t>
            </a:r>
            <a:r>
              <a:rPr lang="en-ID" dirty="0"/>
              <a:t> </a:t>
            </a:r>
            <a:r>
              <a:rPr lang="en-ID" dirty="0" err="1"/>
              <a:t>sama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6, </a:t>
            </a:r>
            <a:r>
              <a:rPr lang="en-ID" dirty="0" err="1"/>
              <a:t>dimungkinkan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penyimpangan</a:t>
            </a:r>
            <a:r>
              <a:rPr lang="en-ID" dirty="0"/>
              <a:t>. </a:t>
            </a:r>
            <a:r>
              <a:rPr lang="en-ID" dirty="0" err="1"/>
              <a:t>Sebaiknya</a:t>
            </a:r>
            <a:r>
              <a:rPr lang="en-ID" dirty="0"/>
              <a:t> </a:t>
            </a:r>
            <a:r>
              <a:rPr lang="en-ID" dirty="0" err="1"/>
              <a:t>dirinci</a:t>
            </a:r>
            <a:r>
              <a:rPr lang="en-ID" dirty="0"/>
              <a:t> </a:t>
            </a:r>
            <a:r>
              <a:rPr lang="en-ID" dirty="0" err="1"/>
              <a:t>bagian</a:t>
            </a:r>
            <a:r>
              <a:rPr lang="en-ID" dirty="0"/>
              <a:t> ‘</a:t>
            </a:r>
            <a:r>
              <a:rPr lang="en-ID" dirty="0" err="1"/>
              <a:t>tidak</a:t>
            </a:r>
            <a:r>
              <a:rPr lang="en-ID" dirty="0"/>
              <a:t>’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,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rujuk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RS </a:t>
            </a:r>
            <a:r>
              <a:rPr lang="en-ID" dirty="0" err="1"/>
              <a:t>terdekat</a:t>
            </a:r>
            <a:r>
              <a:rPr lang="en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30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Deteksi</a:t>
            </a:r>
            <a:r>
              <a:rPr lang="en-ID" dirty="0"/>
              <a:t> </a:t>
            </a:r>
            <a:r>
              <a:rPr lang="en-ID" dirty="0" err="1"/>
              <a:t>dini</a:t>
            </a:r>
            <a:r>
              <a:rPr lang="en-ID" dirty="0"/>
              <a:t> </a:t>
            </a:r>
            <a:r>
              <a:rPr lang="en-ID" dirty="0" err="1"/>
              <a:t>Autisme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CHAT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bila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keluhan</a:t>
            </a:r>
            <a:r>
              <a:rPr lang="en-ID" dirty="0"/>
              <a:t>: </a:t>
            </a:r>
            <a:r>
              <a:rPr lang="en-ID" dirty="0" err="1"/>
              <a:t>keterlambatan</a:t>
            </a:r>
            <a:r>
              <a:rPr lang="en-ID" dirty="0"/>
              <a:t> </a:t>
            </a:r>
            <a:r>
              <a:rPr lang="en-ID" dirty="0" err="1"/>
              <a:t>bicara</a:t>
            </a:r>
            <a:r>
              <a:rPr lang="en-ID" dirty="0"/>
              <a:t>,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 social,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berulang-ulang</a:t>
            </a:r>
            <a:endParaRPr lang="en-ID" dirty="0"/>
          </a:p>
          <a:p>
            <a:r>
              <a:rPr lang="en-ID" dirty="0" err="1"/>
              <a:t>Tanyakan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amati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: 9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ibu</a:t>
            </a:r>
            <a:r>
              <a:rPr lang="en-ID" dirty="0"/>
              <a:t> / </a:t>
            </a:r>
            <a:r>
              <a:rPr lang="en-ID" dirty="0" err="1"/>
              <a:t>pengasuh</a:t>
            </a:r>
            <a:r>
              <a:rPr lang="en-ID" dirty="0"/>
              <a:t> (</a:t>
            </a:r>
            <a:r>
              <a:rPr lang="en-ID" dirty="0" err="1"/>
              <a:t>ya</a:t>
            </a:r>
            <a:r>
              <a:rPr lang="en-ID" dirty="0"/>
              <a:t>/</a:t>
            </a:r>
            <a:r>
              <a:rPr lang="en-ID" dirty="0" err="1"/>
              <a:t>tidak</a:t>
            </a:r>
            <a:r>
              <a:rPr lang="en-ID" dirty="0"/>
              <a:t>), </a:t>
            </a:r>
            <a:r>
              <a:rPr lang="en-ID" dirty="0" err="1"/>
              <a:t>dan</a:t>
            </a:r>
            <a:r>
              <a:rPr lang="en-ID" dirty="0"/>
              <a:t> 5 </a:t>
            </a:r>
            <a:r>
              <a:rPr lang="en-ID" dirty="0" err="1"/>
              <a:t>perintah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(</a:t>
            </a:r>
            <a:r>
              <a:rPr lang="en-ID" dirty="0" err="1"/>
              <a:t>ya</a:t>
            </a:r>
            <a:r>
              <a:rPr lang="en-ID" dirty="0"/>
              <a:t>/</a:t>
            </a:r>
            <a:r>
              <a:rPr lang="en-ID" dirty="0" err="1"/>
              <a:t>tidak</a:t>
            </a:r>
            <a:r>
              <a:rPr lang="en-ID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47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488508"/>
            <a:ext cx="6673866" cy="1563624"/>
          </a:xfrm>
        </p:spPr>
        <p:txBody>
          <a:bodyPr/>
          <a:lstStyle/>
          <a:p>
            <a:r>
              <a:rPr lang="en-ID" dirty="0" err="1"/>
              <a:t>Ringkasan</a:t>
            </a:r>
            <a:r>
              <a:rPr lang="en-ID" dirty="0"/>
              <a:t> CHAT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338" y="1615160"/>
            <a:ext cx="3136392" cy="515392"/>
          </a:xfrm>
        </p:spPr>
        <p:txBody>
          <a:bodyPr/>
          <a:lstStyle/>
          <a:p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ortu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2286000"/>
            <a:ext cx="3136392" cy="38100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D" dirty="0"/>
              <a:t>1. </a:t>
            </a:r>
            <a:r>
              <a:rPr lang="en-ID" dirty="0" err="1"/>
              <a:t>Senang</a:t>
            </a:r>
            <a:r>
              <a:rPr lang="en-ID" dirty="0"/>
              <a:t> </a:t>
            </a:r>
            <a:r>
              <a:rPr lang="en-ID" dirty="0" err="1"/>
              <a:t>diayun-ayun</a:t>
            </a:r>
            <a:r>
              <a:rPr lang="en-ID" dirty="0"/>
              <a:t> / </a:t>
            </a:r>
            <a:r>
              <a:rPr lang="en-ID" dirty="0" err="1"/>
              <a:t>diguncang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2. </a:t>
            </a:r>
            <a:r>
              <a:rPr lang="en-ID" dirty="0" err="1"/>
              <a:t>Tertarik</a:t>
            </a:r>
            <a:r>
              <a:rPr lang="en-ID" dirty="0"/>
              <a:t> </a:t>
            </a:r>
            <a:r>
              <a:rPr lang="en-ID" dirty="0" err="1"/>
              <a:t>memperhatikan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lain</a:t>
            </a:r>
          </a:p>
          <a:p>
            <a:pPr marL="0" indent="0">
              <a:buNone/>
            </a:pPr>
            <a:r>
              <a:rPr lang="en-ID" dirty="0"/>
              <a:t>3. </a:t>
            </a:r>
            <a:r>
              <a:rPr lang="en-ID" dirty="0" err="1"/>
              <a:t>Suka</a:t>
            </a:r>
            <a:r>
              <a:rPr lang="en-ID" dirty="0"/>
              <a:t> </a:t>
            </a:r>
            <a:r>
              <a:rPr lang="en-ID" dirty="0" err="1"/>
              <a:t>memanjat</a:t>
            </a:r>
            <a:r>
              <a:rPr lang="en-ID" dirty="0"/>
              <a:t> </a:t>
            </a:r>
            <a:r>
              <a:rPr lang="en-ID" dirty="0" err="1"/>
              <a:t>tangga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4. </a:t>
            </a:r>
            <a:r>
              <a:rPr lang="en-ID" dirty="0" err="1"/>
              <a:t>Suka</a:t>
            </a:r>
            <a:r>
              <a:rPr lang="en-ID" dirty="0"/>
              <a:t> main </a:t>
            </a:r>
            <a:r>
              <a:rPr lang="en-ID" dirty="0" err="1"/>
              <a:t>ciluk-ba</a:t>
            </a:r>
            <a:r>
              <a:rPr lang="en-ID" dirty="0"/>
              <a:t>, </a:t>
            </a:r>
            <a:r>
              <a:rPr lang="en-ID" dirty="0" err="1"/>
              <a:t>petak</a:t>
            </a:r>
            <a:r>
              <a:rPr lang="en-ID" dirty="0"/>
              <a:t> </a:t>
            </a:r>
            <a:r>
              <a:rPr lang="en-ID" dirty="0" err="1"/>
              <a:t>umpet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5. </a:t>
            </a:r>
            <a:r>
              <a:rPr lang="en-ID" dirty="0" err="1"/>
              <a:t>Bermain</a:t>
            </a:r>
            <a:r>
              <a:rPr lang="en-ID" dirty="0"/>
              <a:t> pura2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minuman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6. </a:t>
            </a:r>
            <a:r>
              <a:rPr lang="en-ID" dirty="0" err="1"/>
              <a:t>Meminta</a:t>
            </a:r>
            <a:r>
              <a:rPr lang="en-ID" dirty="0"/>
              <a:t> dg </a:t>
            </a:r>
            <a:r>
              <a:rPr lang="en-ID" dirty="0" err="1"/>
              <a:t>menunjuk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7.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benda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8. </a:t>
            </a:r>
            <a:r>
              <a:rPr lang="en-ID" dirty="0" err="1"/>
              <a:t>Bermain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benda</a:t>
            </a:r>
            <a:r>
              <a:rPr lang="en-ID" dirty="0"/>
              <a:t> </a:t>
            </a:r>
            <a:r>
              <a:rPr lang="en-ID" dirty="0" err="1"/>
              <a:t>kecil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9.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benda</a:t>
            </a:r>
            <a:r>
              <a:rPr lang="en-ID" dirty="0"/>
              <a:t> </a:t>
            </a:r>
            <a:r>
              <a:rPr lang="en-ID" dirty="0" err="1"/>
              <a:t>untu</a:t>
            </a:r>
            <a:r>
              <a:rPr lang="en-ID" dirty="0"/>
              <a:t>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sesuatu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726826"/>
            <a:ext cx="3136392" cy="442240"/>
          </a:xfrm>
        </p:spPr>
        <p:txBody>
          <a:bodyPr>
            <a:normAutofit/>
          </a:bodyPr>
          <a:lstStyle/>
          <a:p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Anak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2362200"/>
            <a:ext cx="3136392" cy="3733801"/>
          </a:xfrm>
        </p:spPr>
        <p:txBody>
          <a:bodyPr/>
          <a:lstStyle/>
          <a:p>
            <a:pPr marL="0" indent="0">
              <a:buNone/>
            </a:pPr>
            <a:r>
              <a:rPr lang="en-ID" dirty="0"/>
              <a:t>1. </a:t>
            </a:r>
            <a:r>
              <a:rPr lang="en-ID" dirty="0" err="1"/>
              <a:t>Memandang</a:t>
            </a:r>
            <a:r>
              <a:rPr lang="en-ID" dirty="0"/>
              <a:t> </a:t>
            </a:r>
            <a:r>
              <a:rPr lang="en-ID" dirty="0" err="1"/>
              <a:t>mata</a:t>
            </a:r>
            <a:r>
              <a:rPr lang="en-ID" dirty="0"/>
              <a:t> </a:t>
            </a:r>
            <a:r>
              <a:rPr lang="en-ID" dirty="0" err="1"/>
              <a:t>pemeriksa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2.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benda</a:t>
            </a:r>
            <a:r>
              <a:rPr lang="en-ID" dirty="0"/>
              <a:t> yang </a:t>
            </a:r>
            <a:r>
              <a:rPr lang="en-ID" dirty="0" err="1"/>
              <a:t>ditunjuk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3. </a:t>
            </a:r>
            <a:r>
              <a:rPr lang="en-ID" dirty="0" err="1"/>
              <a:t>Bermain</a:t>
            </a:r>
            <a:r>
              <a:rPr lang="en-ID" dirty="0"/>
              <a:t> </a:t>
            </a:r>
            <a:r>
              <a:rPr lang="en-ID" dirty="0" err="1"/>
              <a:t>pura-pura</a:t>
            </a:r>
            <a:r>
              <a:rPr lang="en-ID" dirty="0"/>
              <a:t> </a:t>
            </a:r>
            <a:r>
              <a:rPr lang="en-ID" dirty="0" err="1"/>
              <a:t>membuat</a:t>
            </a:r>
            <a:r>
              <a:rPr lang="en-ID" dirty="0"/>
              <a:t> </a:t>
            </a:r>
            <a:r>
              <a:rPr lang="en-ID" dirty="0" err="1"/>
              <a:t>minum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4. </a:t>
            </a:r>
            <a:r>
              <a:rPr lang="en-ID" dirty="0" err="1"/>
              <a:t>Menunjuk</a:t>
            </a:r>
            <a:r>
              <a:rPr lang="en-ID" dirty="0"/>
              <a:t> </a:t>
            </a:r>
            <a:r>
              <a:rPr lang="en-ID" dirty="0" err="1"/>
              <a:t>benda</a:t>
            </a:r>
            <a:r>
              <a:rPr lang="en-ID" dirty="0"/>
              <a:t> </a:t>
            </a:r>
            <a:r>
              <a:rPr lang="en-ID" dirty="0" err="1"/>
              <a:t>yg</a:t>
            </a:r>
            <a:r>
              <a:rPr lang="en-ID" dirty="0"/>
              <a:t> </a:t>
            </a:r>
            <a:r>
              <a:rPr lang="en-ID" dirty="0" err="1"/>
              <a:t>disebut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5. </a:t>
            </a:r>
            <a:r>
              <a:rPr lang="en-ID" dirty="0" err="1"/>
              <a:t>Menumpuk</a:t>
            </a:r>
            <a:r>
              <a:rPr lang="en-ID" dirty="0"/>
              <a:t> </a:t>
            </a:r>
            <a:r>
              <a:rPr lang="en-ID" dirty="0" err="1"/>
              <a:t>kubus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04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Interpretasi</a:t>
            </a:r>
            <a:r>
              <a:rPr lang="en-ID" dirty="0"/>
              <a:t> CHAT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menderita</a:t>
            </a:r>
            <a:r>
              <a:rPr lang="en-ID" dirty="0"/>
              <a:t> </a:t>
            </a:r>
            <a:r>
              <a:rPr lang="en-ID" dirty="0" err="1"/>
              <a:t>autis</a:t>
            </a:r>
            <a:r>
              <a:rPr lang="en-ID" dirty="0"/>
              <a:t>: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A5,A7, B2,B3,B4</a:t>
            </a:r>
          </a:p>
          <a:p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 </a:t>
            </a:r>
            <a:r>
              <a:rPr lang="en-ID" dirty="0" err="1"/>
              <a:t>menderita</a:t>
            </a:r>
            <a:r>
              <a:rPr lang="en-ID" dirty="0"/>
              <a:t> </a:t>
            </a:r>
            <a:r>
              <a:rPr lang="en-ID" dirty="0" err="1"/>
              <a:t>autis</a:t>
            </a:r>
            <a:r>
              <a:rPr lang="en-ID" dirty="0"/>
              <a:t>: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A7 </a:t>
            </a:r>
            <a:r>
              <a:rPr lang="en-ID" dirty="0" err="1"/>
              <a:t>dan</a:t>
            </a:r>
            <a:r>
              <a:rPr lang="en-ID" dirty="0"/>
              <a:t> B4</a:t>
            </a:r>
          </a:p>
          <a:p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lain: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&gt; 3</a:t>
            </a:r>
          </a:p>
          <a:p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batas</a:t>
            </a:r>
            <a:r>
              <a:rPr lang="en-ID" dirty="0"/>
              <a:t> normal: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&lt;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85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KMME (</a:t>
            </a:r>
            <a:r>
              <a:rPr lang="en-ID" dirty="0" err="1"/>
              <a:t>kuesioner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mental </a:t>
            </a:r>
            <a:r>
              <a:rPr lang="en-ID" dirty="0" err="1"/>
              <a:t>emosional</a:t>
            </a:r>
            <a:r>
              <a:rPr lang="en-ID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rutin</a:t>
            </a:r>
            <a:r>
              <a:rPr lang="en-ID" dirty="0"/>
              <a:t>,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kecurigaan</a:t>
            </a:r>
            <a:r>
              <a:rPr lang="en-ID" dirty="0"/>
              <a:t> </a:t>
            </a:r>
            <a:r>
              <a:rPr lang="en-ID" dirty="0" err="1"/>
              <a:t>orangtua</a:t>
            </a:r>
            <a:r>
              <a:rPr lang="en-ID" dirty="0"/>
              <a:t> di </a:t>
            </a:r>
            <a:r>
              <a:rPr lang="en-ID" dirty="0" err="1"/>
              <a:t>usia</a:t>
            </a:r>
            <a:r>
              <a:rPr lang="en-ID" dirty="0"/>
              <a:t> 3-6 </a:t>
            </a:r>
            <a:r>
              <a:rPr lang="en-ID" dirty="0" err="1"/>
              <a:t>tahun</a:t>
            </a:r>
            <a:endParaRPr lang="en-ID" dirty="0"/>
          </a:p>
          <a:p>
            <a:r>
              <a:rPr lang="en-ID" dirty="0"/>
              <a:t>12 </a:t>
            </a:r>
            <a:r>
              <a:rPr lang="en-ID" dirty="0" err="1"/>
              <a:t>pertanyaan</a:t>
            </a:r>
            <a:r>
              <a:rPr lang="en-ID" dirty="0"/>
              <a:t> </a:t>
            </a:r>
            <a:r>
              <a:rPr lang="en-ID" dirty="0" err="1"/>
              <a:t>deteksi</a:t>
            </a:r>
            <a:r>
              <a:rPr lang="en-ID" dirty="0"/>
              <a:t> </a:t>
            </a:r>
            <a:r>
              <a:rPr lang="en-ID" dirty="0" err="1"/>
              <a:t>dini</a:t>
            </a:r>
            <a:r>
              <a:rPr lang="en-ID" dirty="0"/>
              <a:t> , </a:t>
            </a:r>
            <a:r>
              <a:rPr lang="en-ID" dirty="0" err="1"/>
              <a:t>diulang</a:t>
            </a:r>
            <a:r>
              <a:rPr lang="en-ID" dirty="0"/>
              <a:t> </a:t>
            </a:r>
            <a:r>
              <a:rPr lang="en-ID" dirty="0" err="1"/>
              <a:t>setiap</a:t>
            </a:r>
            <a:r>
              <a:rPr lang="en-ID" dirty="0"/>
              <a:t> 6 </a:t>
            </a:r>
            <a:r>
              <a:rPr lang="en-ID" dirty="0" err="1"/>
              <a:t>bulan</a:t>
            </a:r>
            <a:endParaRPr lang="en-ID" dirty="0"/>
          </a:p>
          <a:p>
            <a:r>
              <a:rPr lang="en-ID" dirty="0" err="1"/>
              <a:t>Tanyakan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orangtua</a:t>
            </a:r>
            <a:r>
              <a:rPr lang="en-ID" dirty="0"/>
              <a:t> / </a:t>
            </a:r>
            <a:r>
              <a:rPr lang="en-ID" dirty="0" err="1"/>
              <a:t>pengasuh</a:t>
            </a:r>
            <a:r>
              <a:rPr lang="en-ID" dirty="0"/>
              <a:t>’</a:t>
            </a:r>
          </a:p>
          <a:p>
            <a:r>
              <a:rPr lang="en-ID" dirty="0" err="1"/>
              <a:t>Hitung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 </a:t>
            </a:r>
            <a:r>
              <a:rPr lang="en-ID" dirty="0" err="1"/>
              <a:t>jawaban</a:t>
            </a:r>
            <a:r>
              <a:rPr lang="en-ID" dirty="0"/>
              <a:t> ‘</a:t>
            </a:r>
            <a:r>
              <a:rPr lang="en-ID" dirty="0" err="1"/>
              <a:t>Ya</a:t>
            </a:r>
            <a:r>
              <a:rPr lang="en-ID" dirty="0"/>
              <a:t>’</a:t>
            </a:r>
          </a:p>
          <a:p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jawaban</a:t>
            </a:r>
            <a:r>
              <a:rPr lang="en-ID" dirty="0"/>
              <a:t> ‘</a:t>
            </a:r>
            <a:r>
              <a:rPr lang="en-ID" dirty="0" err="1"/>
              <a:t>Ya</a:t>
            </a:r>
            <a:r>
              <a:rPr lang="en-ID" dirty="0"/>
              <a:t>’ &gt; 1 =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</a:t>
            </a:r>
            <a:r>
              <a:rPr lang="en-ID" dirty="0" err="1"/>
              <a:t>mengalami</a:t>
            </a:r>
            <a:r>
              <a:rPr lang="en-ID" dirty="0"/>
              <a:t> </a:t>
            </a:r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emosional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64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Ringkasan</a:t>
            </a:r>
            <a:r>
              <a:rPr lang="en-ID" dirty="0"/>
              <a:t> </a:t>
            </a:r>
            <a:r>
              <a:rPr lang="en-ID" dirty="0" err="1"/>
              <a:t>isi</a:t>
            </a:r>
            <a:r>
              <a:rPr lang="en-ID" dirty="0"/>
              <a:t> KMME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terlihat</a:t>
            </a:r>
            <a:r>
              <a:rPr lang="en-ID" dirty="0"/>
              <a:t> </a:t>
            </a:r>
            <a:r>
              <a:rPr lang="en-ID" dirty="0" err="1"/>
              <a:t>marah</a:t>
            </a:r>
            <a:endParaRPr lang="en-ID" dirty="0"/>
          </a:p>
          <a:p>
            <a:pPr marL="457200" indent="-457200">
              <a:buAutoNum type="arabicPeriod"/>
            </a:pPr>
            <a:r>
              <a:rPr lang="en-ID" dirty="0" err="1"/>
              <a:t>Menghindar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teman-teman</a:t>
            </a:r>
            <a:endParaRPr lang="en-ID" dirty="0"/>
          </a:p>
          <a:p>
            <a:pPr marL="457200" indent="-457200">
              <a:buAutoNum type="arabicPeriod"/>
            </a:pP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merusak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menentang</a:t>
            </a:r>
            <a:r>
              <a:rPr lang="en-ID" dirty="0"/>
              <a:t> </a:t>
            </a:r>
            <a:r>
              <a:rPr lang="en-ID" dirty="0" err="1"/>
              <a:t>lingkungan</a:t>
            </a:r>
            <a:endParaRPr lang="en-ID" dirty="0"/>
          </a:p>
          <a:p>
            <a:pPr marL="457200" indent="-457200">
              <a:buAutoNum type="arabicPeriod"/>
            </a:pPr>
            <a:r>
              <a:rPr lang="en-ID" dirty="0" err="1"/>
              <a:t>Takut</a:t>
            </a:r>
            <a:r>
              <a:rPr lang="en-ID" dirty="0"/>
              <a:t> / </a:t>
            </a:r>
            <a:r>
              <a:rPr lang="en-ID" dirty="0" err="1"/>
              <a:t>kecemasan</a:t>
            </a:r>
            <a:r>
              <a:rPr lang="en-ID" dirty="0"/>
              <a:t> </a:t>
            </a:r>
            <a:r>
              <a:rPr lang="en-ID" dirty="0" err="1"/>
              <a:t>berlebihan</a:t>
            </a:r>
            <a:endParaRPr lang="en-ID" dirty="0"/>
          </a:p>
          <a:p>
            <a:pPr marL="457200" indent="-457200">
              <a:buAutoNum type="arabicPeriod"/>
            </a:pPr>
            <a:r>
              <a:rPr lang="en-ID" dirty="0" err="1"/>
              <a:t>Konsentrasi</a:t>
            </a:r>
            <a:r>
              <a:rPr lang="en-ID" dirty="0"/>
              <a:t> </a:t>
            </a:r>
            <a:r>
              <a:rPr lang="en-ID" dirty="0" err="1"/>
              <a:t>buruk</a:t>
            </a:r>
            <a:r>
              <a:rPr lang="en-ID" dirty="0"/>
              <a:t> / </a:t>
            </a:r>
            <a:r>
              <a:rPr lang="en-ID" dirty="0" err="1"/>
              <a:t>sulit</a:t>
            </a:r>
            <a:endParaRPr lang="en-ID" dirty="0"/>
          </a:p>
          <a:p>
            <a:pPr marL="457200" indent="-457200">
              <a:buAutoNum type="arabicPeriod"/>
            </a:pPr>
            <a:r>
              <a:rPr lang="en-ID" dirty="0" err="1"/>
              <a:t>Kebingungan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D" dirty="0"/>
              <a:t>7.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tidur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8. </a:t>
            </a:r>
            <a:r>
              <a:rPr lang="en-ID" dirty="0" err="1"/>
              <a:t>Perubahan</a:t>
            </a:r>
            <a:r>
              <a:rPr lang="en-ID" dirty="0"/>
              <a:t> </a:t>
            </a:r>
            <a:r>
              <a:rPr lang="en-ID" dirty="0" err="1"/>
              <a:t>pola</a:t>
            </a:r>
            <a:r>
              <a:rPr lang="en-ID" dirty="0"/>
              <a:t> </a:t>
            </a:r>
            <a:r>
              <a:rPr lang="en-ID" dirty="0" err="1"/>
              <a:t>makan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9.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, </a:t>
            </a:r>
            <a:r>
              <a:rPr lang="en-ID" dirty="0" err="1"/>
              <a:t>sakit</a:t>
            </a:r>
            <a:r>
              <a:rPr lang="en-ID" dirty="0"/>
              <a:t> </a:t>
            </a:r>
            <a:r>
              <a:rPr lang="en-ID" dirty="0" err="1"/>
              <a:t>perut</a:t>
            </a:r>
            <a:r>
              <a:rPr lang="en-ID" dirty="0"/>
              <a:t>, </a:t>
            </a:r>
            <a:r>
              <a:rPr lang="en-ID" dirty="0" err="1"/>
              <a:t>keluhan</a:t>
            </a:r>
            <a:r>
              <a:rPr lang="en-ID" dirty="0"/>
              <a:t> </a:t>
            </a:r>
            <a:r>
              <a:rPr lang="en-ID" dirty="0" err="1"/>
              <a:t>fisik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10. </a:t>
            </a:r>
            <a:r>
              <a:rPr lang="en-ID" dirty="0" err="1"/>
              <a:t>Putus</a:t>
            </a:r>
            <a:r>
              <a:rPr lang="en-ID" dirty="0"/>
              <a:t> </a:t>
            </a:r>
            <a:r>
              <a:rPr lang="en-ID" dirty="0" err="1"/>
              <a:t>asa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11. </a:t>
            </a:r>
            <a:r>
              <a:rPr lang="en-ID" dirty="0" err="1"/>
              <a:t>Kemunduran</a:t>
            </a:r>
            <a:r>
              <a:rPr lang="en-ID" dirty="0"/>
              <a:t> </a:t>
            </a:r>
            <a:r>
              <a:rPr lang="en-ID" dirty="0" err="1"/>
              <a:t>perilaku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12. </a:t>
            </a:r>
            <a:r>
              <a:rPr lang="en-ID" dirty="0" err="1"/>
              <a:t>Perbuatan</a:t>
            </a:r>
            <a:r>
              <a:rPr lang="en-ID" dirty="0"/>
              <a:t> yang </a:t>
            </a:r>
            <a:r>
              <a:rPr lang="en-ID" dirty="0" err="1"/>
              <a:t>diulang-ulang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355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dirty="0" err="1"/>
              <a:t>Kuesioner</a:t>
            </a:r>
            <a:r>
              <a:rPr lang="en-ID" dirty="0"/>
              <a:t> GPPH (</a:t>
            </a:r>
            <a:r>
              <a:rPr lang="en-ID" dirty="0" err="1"/>
              <a:t>gangguan</a:t>
            </a:r>
            <a:r>
              <a:rPr lang="en-ID" dirty="0"/>
              <a:t> </a:t>
            </a:r>
            <a:r>
              <a:rPr lang="en-ID" dirty="0" err="1"/>
              <a:t>pemusatan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hiperaktifitas</a:t>
            </a:r>
            <a:r>
              <a:rPr lang="en-ID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Bukan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rutin</a:t>
            </a:r>
            <a:r>
              <a:rPr lang="en-ID" dirty="0"/>
              <a:t>,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jika</a:t>
            </a:r>
            <a:r>
              <a:rPr lang="en-ID" dirty="0"/>
              <a:t>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keluhan</a:t>
            </a:r>
            <a:r>
              <a:rPr lang="en-ID" dirty="0"/>
              <a:t> </a:t>
            </a:r>
            <a:r>
              <a:rPr lang="en-ID" dirty="0" err="1"/>
              <a:t>orangtua</a:t>
            </a:r>
            <a:endParaRPr lang="en-ID" dirty="0"/>
          </a:p>
          <a:p>
            <a:r>
              <a:rPr lang="en-ID" dirty="0" err="1"/>
              <a:t>Dilakukan</a:t>
            </a:r>
            <a:r>
              <a:rPr lang="en-ID" dirty="0"/>
              <a:t> di </a:t>
            </a:r>
            <a:r>
              <a:rPr lang="en-ID" dirty="0" err="1"/>
              <a:t>atas</a:t>
            </a:r>
            <a:r>
              <a:rPr lang="en-ID" dirty="0"/>
              <a:t> 3 </a:t>
            </a:r>
            <a:r>
              <a:rPr lang="en-ID" dirty="0" err="1"/>
              <a:t>tahun</a:t>
            </a:r>
            <a:endParaRPr lang="en-ID" dirty="0"/>
          </a:p>
          <a:p>
            <a:r>
              <a:rPr lang="en-ID" dirty="0" err="1"/>
              <a:t>Terdiri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10 </a:t>
            </a:r>
            <a:r>
              <a:rPr lang="en-ID" dirty="0" err="1"/>
              <a:t>pertanyaan</a:t>
            </a:r>
            <a:r>
              <a:rPr lang="en-ID" dirty="0"/>
              <a:t>: 0 (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pernah</a:t>
            </a:r>
            <a:r>
              <a:rPr lang="en-ID" dirty="0"/>
              <a:t>), 1 (</a:t>
            </a:r>
            <a:r>
              <a:rPr lang="en-ID" dirty="0" err="1"/>
              <a:t>kadang-kadang</a:t>
            </a:r>
            <a:r>
              <a:rPr lang="en-ID" dirty="0"/>
              <a:t>), 2 (</a:t>
            </a:r>
            <a:r>
              <a:rPr lang="en-ID" dirty="0" err="1"/>
              <a:t>sering</a:t>
            </a:r>
            <a:r>
              <a:rPr lang="en-ID" dirty="0"/>
              <a:t>), 3 (</a:t>
            </a:r>
            <a:r>
              <a:rPr lang="en-ID" dirty="0" err="1"/>
              <a:t>selalu</a:t>
            </a:r>
            <a:r>
              <a:rPr lang="en-ID" dirty="0"/>
              <a:t>)</a:t>
            </a:r>
          </a:p>
          <a:p>
            <a:r>
              <a:rPr lang="en-ID" dirty="0" err="1"/>
              <a:t>Nilan</a:t>
            </a:r>
            <a:r>
              <a:rPr lang="en-ID" dirty="0"/>
              <a:t> &gt; 13 </a:t>
            </a:r>
            <a:r>
              <a:rPr lang="en-ID" dirty="0" err="1"/>
              <a:t>kemungkinan</a:t>
            </a:r>
            <a:r>
              <a:rPr lang="en-ID" dirty="0"/>
              <a:t> GPPH=&gt; </a:t>
            </a:r>
            <a:r>
              <a:rPr lang="en-ID" dirty="0" err="1"/>
              <a:t>rujuk</a:t>
            </a:r>
            <a:endParaRPr lang="en-ID" dirty="0"/>
          </a:p>
          <a:p>
            <a:r>
              <a:rPr lang="en-ID" dirty="0" err="1"/>
              <a:t>Nilai</a:t>
            </a:r>
            <a:r>
              <a:rPr lang="en-ID" dirty="0"/>
              <a:t> &lt; 13 </a:t>
            </a:r>
            <a:r>
              <a:rPr lang="en-ID" dirty="0" err="1"/>
              <a:t>tapi</a:t>
            </a:r>
            <a:r>
              <a:rPr lang="en-ID" dirty="0"/>
              <a:t> </a:t>
            </a:r>
            <a:r>
              <a:rPr lang="en-ID" dirty="0" err="1"/>
              <a:t>ragu</a:t>
            </a:r>
            <a:r>
              <a:rPr lang="en-ID" dirty="0"/>
              <a:t>, </a:t>
            </a:r>
            <a:r>
              <a:rPr lang="en-ID" dirty="0" err="1"/>
              <a:t>ulang</a:t>
            </a:r>
            <a:r>
              <a:rPr lang="en-ID" dirty="0"/>
              <a:t> 1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kemudian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86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681540-5DFA-E5FF-A464-83CCDEF19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336"/>
            <a:ext cx="9144000" cy="63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82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Ringkasan</a:t>
            </a:r>
            <a:r>
              <a:rPr lang="en-ID" dirty="0"/>
              <a:t> </a:t>
            </a:r>
            <a:r>
              <a:rPr lang="en-ID" dirty="0" err="1"/>
              <a:t>kuesioner</a:t>
            </a:r>
            <a:r>
              <a:rPr lang="en-ID" dirty="0"/>
              <a:t> GPPH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kenal</a:t>
            </a:r>
            <a:r>
              <a:rPr lang="en-ID" dirty="0"/>
              <a:t> </a:t>
            </a:r>
            <a:r>
              <a:rPr lang="en-ID" dirty="0" err="1"/>
              <a:t>lelah</a:t>
            </a:r>
            <a:r>
              <a:rPr lang="en-ID" dirty="0"/>
              <a:t>, </a:t>
            </a:r>
            <a:r>
              <a:rPr lang="en-ID" dirty="0" err="1"/>
              <a:t>aktivitas</a:t>
            </a:r>
            <a:r>
              <a:rPr lang="en-ID" dirty="0"/>
              <a:t> </a:t>
            </a:r>
            <a:r>
              <a:rPr lang="en-ID" dirty="0" err="1"/>
              <a:t>berlebihan</a:t>
            </a:r>
            <a:endParaRPr lang="en-ID" dirty="0"/>
          </a:p>
          <a:p>
            <a:pPr marL="457200" indent="-457200">
              <a:buAutoNum type="arabicPeriod"/>
            </a:pP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gembira</a:t>
            </a:r>
            <a:r>
              <a:rPr lang="en-ID" dirty="0"/>
              <a:t>, impulsive</a:t>
            </a:r>
          </a:p>
          <a:p>
            <a:pPr marL="457200" indent="-457200">
              <a:buAutoNum type="arabicPeriod"/>
            </a:pPr>
            <a:r>
              <a:rPr lang="en-ID" dirty="0" err="1"/>
              <a:t>Mengganggu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lain</a:t>
            </a:r>
          </a:p>
          <a:p>
            <a:pPr marL="457200" indent="-457200">
              <a:buAutoNum type="arabicPeriod"/>
            </a:pPr>
            <a:r>
              <a:rPr lang="en-ID" dirty="0" err="1"/>
              <a:t>Gagal</a:t>
            </a:r>
            <a:r>
              <a:rPr lang="en-ID" dirty="0"/>
              <a:t> </a:t>
            </a:r>
            <a:r>
              <a:rPr lang="en-ID" dirty="0" err="1"/>
              <a:t>selesaikan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, </a:t>
            </a:r>
            <a:r>
              <a:rPr lang="en-ID" dirty="0" err="1"/>
              <a:t>perhatian</a:t>
            </a:r>
            <a:r>
              <a:rPr lang="en-ID" dirty="0"/>
              <a:t> </a:t>
            </a:r>
            <a:r>
              <a:rPr lang="en-ID" dirty="0" err="1"/>
              <a:t>singkat</a:t>
            </a:r>
            <a:endParaRPr lang="en-ID" dirty="0"/>
          </a:p>
          <a:p>
            <a:pPr marL="457200" indent="-457200">
              <a:buAutoNum type="arabicPeriod"/>
            </a:pPr>
            <a:r>
              <a:rPr lang="en-ID" dirty="0" err="1"/>
              <a:t>Gerakkan</a:t>
            </a:r>
            <a:r>
              <a:rPr lang="en-ID" dirty="0"/>
              <a:t> </a:t>
            </a:r>
            <a:r>
              <a:rPr lang="en-ID" dirty="0" err="1"/>
              <a:t>kepala</a:t>
            </a:r>
            <a:r>
              <a:rPr lang="en-ID" dirty="0"/>
              <a:t> /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/>
              <a:t>badan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menerus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D" dirty="0"/>
              <a:t>6. </a:t>
            </a:r>
            <a:r>
              <a:rPr lang="en-ID" dirty="0" err="1"/>
              <a:t>Kurang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,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teralihkan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7. </a:t>
            </a:r>
            <a:r>
              <a:rPr lang="en-ID" dirty="0" err="1"/>
              <a:t>Permintaan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segera</a:t>
            </a:r>
            <a:r>
              <a:rPr lang="en-ID" dirty="0"/>
              <a:t> </a:t>
            </a:r>
            <a:r>
              <a:rPr lang="en-ID" dirty="0" err="1"/>
              <a:t>dipenuhi</a:t>
            </a:r>
            <a:r>
              <a:rPr lang="en-ID" dirty="0"/>
              <a:t>,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frustasi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8.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menangis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9. </a:t>
            </a:r>
            <a:r>
              <a:rPr lang="en-ID" dirty="0" err="1"/>
              <a:t>Suasana</a:t>
            </a:r>
            <a:r>
              <a:rPr lang="en-ID" dirty="0"/>
              <a:t> </a:t>
            </a:r>
            <a:r>
              <a:rPr lang="en-ID" dirty="0" err="1"/>
              <a:t>hati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berubah</a:t>
            </a:r>
            <a:r>
              <a:rPr lang="en-ID" dirty="0"/>
              <a:t>, </a:t>
            </a:r>
            <a:r>
              <a:rPr lang="en-ID" dirty="0" err="1"/>
              <a:t>cepat</a:t>
            </a:r>
            <a:r>
              <a:rPr lang="en-ID" dirty="0"/>
              <a:t>, drastic</a:t>
            </a:r>
          </a:p>
          <a:p>
            <a:pPr marL="0" indent="0">
              <a:buNone/>
            </a:pPr>
            <a:r>
              <a:rPr lang="en-ID" dirty="0"/>
              <a:t>10. </a:t>
            </a:r>
            <a:r>
              <a:rPr lang="en-ID" dirty="0" err="1"/>
              <a:t>Ledakkan</a:t>
            </a:r>
            <a:r>
              <a:rPr lang="en-ID" dirty="0"/>
              <a:t> </a:t>
            </a:r>
            <a:r>
              <a:rPr lang="en-ID" dirty="0" err="1"/>
              <a:t>kekesalan</a:t>
            </a:r>
            <a:r>
              <a:rPr lang="en-ID" dirty="0"/>
              <a:t>, </a:t>
            </a:r>
            <a:r>
              <a:rPr lang="en-ID" dirty="0" err="1"/>
              <a:t>tingkah</a:t>
            </a:r>
            <a:r>
              <a:rPr lang="en-ID" dirty="0"/>
              <a:t> </a:t>
            </a:r>
            <a:r>
              <a:rPr lang="en-ID" dirty="0" err="1"/>
              <a:t>laku</a:t>
            </a:r>
            <a:r>
              <a:rPr lang="en-ID" dirty="0"/>
              <a:t> </a:t>
            </a:r>
            <a:r>
              <a:rPr lang="en-ID" dirty="0" err="1"/>
              <a:t>eksplosif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tdk</a:t>
            </a:r>
            <a:r>
              <a:rPr lang="en-ID" dirty="0"/>
              <a:t> </a:t>
            </a:r>
            <a:r>
              <a:rPr lang="en-ID" dirty="0" err="1"/>
              <a:t>terduga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89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85800"/>
            <a:ext cx="5832475" cy="533399"/>
          </a:xfrm>
        </p:spPr>
        <p:txBody>
          <a:bodyPr>
            <a:normAutofit fontScale="90000"/>
          </a:bodyPr>
          <a:lstStyle/>
          <a:p>
            <a:r>
              <a:rPr lang="en-ID" dirty="0" err="1">
                <a:solidFill>
                  <a:schemeClr val="tx1"/>
                </a:solidFill>
              </a:rPr>
              <a:t>Fungsi</a:t>
            </a:r>
            <a:r>
              <a:rPr lang="en-ID" dirty="0">
                <a:solidFill>
                  <a:schemeClr val="tx1"/>
                </a:solidFill>
              </a:rPr>
              <a:t> guru PAUD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deteksi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dini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D" dirty="0"/>
              <a:t>Guru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melakukan</a:t>
            </a:r>
            <a:r>
              <a:rPr lang="en-ID" dirty="0"/>
              <a:t> </a:t>
            </a:r>
            <a:r>
              <a:rPr lang="en-ID" i="1" dirty="0"/>
              <a:t>screening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deteksi</a:t>
            </a:r>
            <a:r>
              <a:rPr lang="en-ID" dirty="0"/>
              <a:t> </a:t>
            </a:r>
            <a:r>
              <a:rPr lang="en-ID" dirty="0" err="1"/>
              <a:t>dini</a:t>
            </a:r>
            <a:r>
              <a:rPr lang="en-ID" dirty="0"/>
              <a:t> </a:t>
            </a:r>
            <a:r>
              <a:rPr lang="en-ID" dirty="0" err="1"/>
              <a:t>berdasarkan</a:t>
            </a:r>
            <a:r>
              <a:rPr lang="en-ID" dirty="0"/>
              <a:t> </a:t>
            </a:r>
            <a:r>
              <a:rPr lang="en-ID" dirty="0" err="1"/>
              <a:t>tahapan</a:t>
            </a:r>
            <a:r>
              <a:rPr lang="en-ID" dirty="0"/>
              <a:t> </a:t>
            </a:r>
            <a:r>
              <a:rPr lang="en-ID" dirty="0" err="1"/>
              <a:t>tumbuh</a:t>
            </a:r>
            <a:r>
              <a:rPr lang="en-ID" dirty="0"/>
              <a:t> </a:t>
            </a:r>
            <a:r>
              <a:rPr lang="en-ID" dirty="0" err="1"/>
              <a:t>kembang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.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juga</a:t>
            </a:r>
            <a:r>
              <a:rPr lang="en-ID" dirty="0"/>
              <a:t> </a:t>
            </a:r>
            <a:r>
              <a:rPr lang="en-ID" dirty="0" err="1"/>
              <a:t>dibantu</a:t>
            </a:r>
            <a:r>
              <a:rPr lang="en-ID" dirty="0"/>
              <a:t> tools yang </a:t>
            </a:r>
            <a:r>
              <a:rPr lang="en-ID" dirty="0" err="1"/>
              <a:t>terstandar</a:t>
            </a:r>
            <a:r>
              <a:rPr lang="en-ID" dirty="0"/>
              <a:t>, </a:t>
            </a:r>
            <a:r>
              <a:rPr lang="en-ID" dirty="0" err="1"/>
              <a:t>misal</a:t>
            </a:r>
            <a:r>
              <a:rPr lang="en-ID" dirty="0"/>
              <a:t> KPSP (</a:t>
            </a:r>
            <a:r>
              <a:rPr lang="en-ID" dirty="0" err="1"/>
              <a:t>kuesioner</a:t>
            </a:r>
            <a:r>
              <a:rPr lang="en-ID" dirty="0"/>
              <a:t> </a:t>
            </a:r>
            <a:r>
              <a:rPr lang="en-ID" dirty="0" err="1"/>
              <a:t>pra-skrining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)</a:t>
            </a:r>
            <a:endParaRPr lang="en-US" dirty="0"/>
          </a:p>
          <a:p>
            <a:endParaRPr lang="en-ID" dirty="0"/>
          </a:p>
          <a:p>
            <a:r>
              <a:rPr lang="en-ID" dirty="0"/>
              <a:t>Guru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memberikan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proses </a:t>
            </a:r>
            <a:r>
              <a:rPr lang="en-ID" dirty="0" err="1"/>
              <a:t>edukasi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orangtua</a:t>
            </a:r>
            <a:endParaRPr lang="en-ID" dirty="0"/>
          </a:p>
          <a:p>
            <a:endParaRPr lang="en-ID" dirty="0"/>
          </a:p>
          <a:p>
            <a:r>
              <a:rPr lang="en-ID" dirty="0"/>
              <a:t>Guru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menyusun</a:t>
            </a:r>
            <a:r>
              <a:rPr lang="en-ID" dirty="0"/>
              <a:t> </a:t>
            </a:r>
            <a:r>
              <a:rPr lang="en-ID" dirty="0" err="1"/>
              <a:t>gejala-gejala</a:t>
            </a:r>
            <a:r>
              <a:rPr lang="en-ID" dirty="0"/>
              <a:t> yang </a:t>
            </a:r>
            <a:r>
              <a:rPr lang="en-ID" dirty="0" err="1"/>
              <a:t>nampak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anak</a:t>
            </a:r>
            <a:r>
              <a:rPr lang="en-ID" dirty="0"/>
              <a:t> (</a:t>
            </a:r>
            <a:r>
              <a:rPr lang="en-ID" dirty="0" err="1"/>
              <a:t>fisik</a:t>
            </a:r>
            <a:r>
              <a:rPr lang="en-ID" dirty="0"/>
              <a:t>, </a:t>
            </a:r>
            <a:r>
              <a:rPr lang="en-ID" dirty="0" err="1"/>
              <a:t>kognitif</a:t>
            </a:r>
            <a:r>
              <a:rPr lang="en-ID" dirty="0"/>
              <a:t>, </a:t>
            </a:r>
            <a:r>
              <a:rPr lang="en-ID" dirty="0" err="1"/>
              <a:t>afektif</a:t>
            </a:r>
            <a:r>
              <a:rPr lang="en-ID" dirty="0"/>
              <a:t>, social)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melaporkannya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ahli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meminta</a:t>
            </a:r>
            <a:r>
              <a:rPr lang="en-ID" dirty="0"/>
              <a:t> </a:t>
            </a:r>
            <a:r>
              <a:rPr lang="en-ID" dirty="0" err="1"/>
              <a:t>pemeriksaan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lanjut</a:t>
            </a:r>
            <a:r>
              <a:rPr lang="en-ID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95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85800"/>
            <a:ext cx="7227887" cy="457199"/>
          </a:xfrm>
        </p:spPr>
        <p:txBody>
          <a:bodyPr>
            <a:normAutofit fontScale="90000"/>
          </a:bodyPr>
          <a:lstStyle/>
          <a:p>
            <a:r>
              <a:rPr lang="en-ID" dirty="0" err="1">
                <a:solidFill>
                  <a:schemeClr val="tx1"/>
                </a:solidFill>
              </a:rPr>
              <a:t>Masalah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Psikologis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sering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muncul</a:t>
            </a:r>
            <a:r>
              <a:rPr lang="en-ID" dirty="0">
                <a:solidFill>
                  <a:schemeClr val="tx1"/>
                </a:solidFill>
              </a:rPr>
              <a:t>….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651040" y="2308478"/>
            <a:ext cx="1676400" cy="685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D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  Tantrum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403525" y="2936991"/>
            <a:ext cx="1417319" cy="111251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D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Speech delay?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607660" y="2651378"/>
            <a:ext cx="1981200" cy="914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D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Insecure attachment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217391" y="3493250"/>
            <a:ext cx="1295400" cy="1066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D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School refusal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576730" y="4424104"/>
            <a:ext cx="1688161" cy="609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i="1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B.L.A.S.T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264891" y="4849554"/>
            <a:ext cx="1600200" cy="1066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D" i="1" dirty="0">
                <a:solidFill>
                  <a:schemeClr val="tx1"/>
                </a:solidFill>
                <a:latin typeface="Arial" charset="0"/>
                <a:ea typeface="宋体" pitchFamily="2" charset="-122"/>
              </a:rPr>
              <a:t>Gadget addiction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87454" y="3607158"/>
            <a:ext cx="1956602" cy="65699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D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Agresivitas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34129" y="4602481"/>
            <a:ext cx="1687058" cy="1036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/>
              <a:t>Hiperaktif</a:t>
            </a:r>
            <a:r>
              <a:rPr lang="en-ID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102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>
                <a:solidFill>
                  <a:schemeClr val="tx2">
                    <a:satMod val="130000"/>
                  </a:schemeClr>
                </a:solidFill>
              </a:rPr>
              <a:t>alur mendeteksi tumbuh kembang anak :</a:t>
            </a:r>
          </a:p>
        </p:txBody>
      </p:sp>
      <p:pic>
        <p:nvPicPr>
          <p:cNvPr id="16387" name="Content Placeholder 3" descr="x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81200"/>
            <a:ext cx="7358063" cy="4572000"/>
          </a:xfrm>
        </p:spPr>
      </p:pic>
    </p:spTree>
    <p:extLst>
      <p:ext uri="{BB962C8B-B14F-4D97-AF65-F5344CB8AC3E}">
        <p14:creationId xmlns:p14="http://schemas.microsoft.com/office/powerpoint/2010/main" val="199483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53AF8-BA22-2B63-8DF0-8B73A9BB0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210"/>
            <a:ext cx="9144000" cy="654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0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280A8-2CB5-9D0E-7DC8-2E2048BA2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" y="274046"/>
            <a:ext cx="9060965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81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837C75-C45C-2102-AFF6-E99639BDA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7" y="152116"/>
            <a:ext cx="9060965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52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6F55A3-D372-AC3F-8B19-2D37FE9FF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6" y="129254"/>
            <a:ext cx="9076207" cy="65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1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DETEKSI DINI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: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penjaringan</a:t>
            </a:r>
            <a:r>
              <a:rPr lang="en-US" dirty="0"/>
              <a:t> yang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komprehensif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penyimpangan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kembang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balita</a:t>
            </a:r>
            <a:r>
              <a:rPr lang="en-US" dirty="0"/>
              <a:t>.</a:t>
            </a:r>
          </a:p>
          <a:p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deteksi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penyimpangan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kembang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pencegahan</a:t>
            </a:r>
            <a:r>
              <a:rPr lang="en-US" dirty="0"/>
              <a:t>, </a:t>
            </a:r>
            <a:r>
              <a:rPr lang="en-US" dirty="0" err="1"/>
              <a:t>stimulasi</a:t>
            </a:r>
            <a:r>
              <a:rPr lang="en-US" dirty="0"/>
              <a:t>, </a:t>
            </a:r>
            <a:r>
              <a:rPr lang="en-US" dirty="0" err="1"/>
              <a:t>penyembuhan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pemulihan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indikasi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masa-masa </a:t>
            </a:r>
            <a:r>
              <a:rPr lang="en-US" dirty="0" err="1"/>
              <a:t>kritis</a:t>
            </a:r>
            <a:r>
              <a:rPr lang="en-US" dirty="0"/>
              <a:t> proses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kembang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sz="1200" dirty="0"/>
              <a:t>(TIM DIRJEN PEMBINAAN KESMAS DEPKES, 1997)</a:t>
            </a:r>
          </a:p>
        </p:txBody>
      </p:sp>
    </p:spTree>
    <p:extLst>
      <p:ext uri="{BB962C8B-B14F-4D97-AF65-F5344CB8AC3E}">
        <p14:creationId xmlns:p14="http://schemas.microsoft.com/office/powerpoint/2010/main" val="3334360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d-ID" dirty="0">
                <a:solidFill>
                  <a:schemeClr val="tx2">
                    <a:satMod val="130000"/>
                  </a:schemeClr>
                </a:solidFill>
              </a:rPr>
              <a:t>deteksi dini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id-ID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/>
              <a:t>a. Deteksi dini penyimpangan pertumbuhan, yaitu untuk mengetahui/menemukan status gizi kurang/buruk.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id-ID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/>
              <a:t>b. Deteksi dini penyimpangan perkembangan, yaitu untuk mengetahui gangguan perkembangan anak (keterlambatan), gangguan daya lihat, dan gangguan daya dengar.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id-ID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id-ID" dirty="0"/>
              <a:t>c. Deteksi dini penyimpangan mental emosional, yaitu untuk mengetahui adanya masalah mental emosional, </a:t>
            </a:r>
            <a:r>
              <a:rPr lang="en-ID" dirty="0"/>
              <a:t>(missal: </a:t>
            </a:r>
            <a:r>
              <a:rPr lang="id-ID" dirty="0"/>
              <a:t>autism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id-ID" dirty="0"/>
              <a:t> gangguan pemusatan perhatian dan hiperaktivitas</a:t>
            </a:r>
            <a:r>
              <a:rPr lang="en-ID" dirty="0"/>
              <a:t>)</a:t>
            </a:r>
            <a:endParaRPr lang="id-ID" dirty="0"/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23460455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8111</TotalTime>
  <Words>1387</Words>
  <Application>Microsoft Office PowerPoint</Application>
  <PresentationFormat>On-screen Show (4:3)</PresentationFormat>
  <Paragraphs>176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Schoolbook</vt:lpstr>
      <vt:lpstr>Corbel</vt:lpstr>
      <vt:lpstr>Wingdings 2</vt:lpstr>
      <vt:lpstr>Feathered</vt:lpstr>
      <vt:lpstr>Deteksi Dini Tumbuh Kembang AUD Ega Asnatasia Maharani, M.Psi., Psikolog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DETEKSI DINI</vt:lpstr>
      <vt:lpstr>deteksi dini</vt:lpstr>
      <vt:lpstr>Mengapa perlu deteksi dini?</vt:lpstr>
      <vt:lpstr>Agar dapat melakukan deteksi dini……</vt:lpstr>
      <vt:lpstr>Penting diingat:</vt:lpstr>
      <vt:lpstr>Prognosis sangat tergantung deteksi dini dan tata laksana yang tepat</vt:lpstr>
      <vt:lpstr>Masa Balita</vt:lpstr>
      <vt:lpstr>Pertumbuhan dan Koneksitas Sel-Sel Otak</vt:lpstr>
      <vt:lpstr>Perkembangan Sel Syaraf Otak</vt:lpstr>
      <vt:lpstr>PowerPoint Presentation</vt:lpstr>
      <vt:lpstr>Apa yang dideteksi?</vt:lpstr>
      <vt:lpstr>KPSP</vt:lpstr>
      <vt:lpstr>Faktor Resiko</vt:lpstr>
      <vt:lpstr>Alat yang diperlukan</vt:lpstr>
      <vt:lpstr>Langkah menggunakan KPSP</vt:lpstr>
      <vt:lpstr>Penafsiran KPSP</vt:lpstr>
      <vt:lpstr>Deteksi dini Autisme menggunakan CHAT</vt:lpstr>
      <vt:lpstr>Ringkasan CHAT</vt:lpstr>
      <vt:lpstr>Interpretasi CHAT</vt:lpstr>
      <vt:lpstr>KMME (kuesioner masalah mental emosional)</vt:lpstr>
      <vt:lpstr>Ringkasan isi KMME</vt:lpstr>
      <vt:lpstr>Kuesioner GPPH (gangguan pemusatan perhatian dan hiperaktifitas)</vt:lpstr>
      <vt:lpstr>Ringkasan kuesioner GPPH</vt:lpstr>
      <vt:lpstr>Fungsi guru PAUD dalam deteksi dini</vt:lpstr>
      <vt:lpstr>Masalah Psikologis yang sering muncul….</vt:lpstr>
      <vt:lpstr>alur mendeteksi tumbuh kembang anak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Pertumbuhan &amp; Perkembangan AUD ditinjau secara Biologis</dc:title>
  <dc:creator>Mumtaz</dc:creator>
  <cp:lastModifiedBy>ega asnatasia maharani</cp:lastModifiedBy>
  <cp:revision>171</cp:revision>
  <dcterms:created xsi:type="dcterms:W3CDTF">2006-08-16T00:00:00Z</dcterms:created>
  <dcterms:modified xsi:type="dcterms:W3CDTF">2023-10-08T23:59:18Z</dcterms:modified>
</cp:coreProperties>
</file>