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8" r:id="rId4"/>
    <p:sldId id="260" r:id="rId5"/>
    <p:sldId id="261" r:id="rId6"/>
    <p:sldId id="263" r:id="rId7"/>
    <p:sldId id="259" r:id="rId8"/>
    <p:sldId id="265" r:id="rId9"/>
    <p:sldId id="269" r:id="rId10"/>
    <p:sldId id="266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712B4-FA93-4F40-B713-5F4B66D55D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C235BB-E6E2-40CF-AF88-FF239E84FB45}">
      <dgm:prSet/>
      <dgm:spPr/>
      <dgm:t>
        <a:bodyPr/>
        <a:lstStyle/>
        <a:p>
          <a:r>
            <a:rPr lang="id-ID"/>
            <a:t>Gabungan Kata </a:t>
          </a:r>
          <a:endParaRPr lang="en-US"/>
        </a:p>
      </dgm:t>
    </dgm:pt>
    <dgm:pt modelId="{6C35154A-1F1A-438A-955D-5395BCD125F0}" type="parTrans" cxnId="{617BF745-2EF6-4FEB-8AFF-74866A32A568}">
      <dgm:prSet/>
      <dgm:spPr/>
      <dgm:t>
        <a:bodyPr/>
        <a:lstStyle/>
        <a:p>
          <a:endParaRPr lang="en-US"/>
        </a:p>
      </dgm:t>
    </dgm:pt>
    <dgm:pt modelId="{BC827FAB-0165-4224-B32C-80BF9E9EB105}" type="sibTrans" cxnId="{617BF745-2EF6-4FEB-8AFF-74866A32A568}">
      <dgm:prSet/>
      <dgm:spPr/>
      <dgm:t>
        <a:bodyPr/>
        <a:lstStyle/>
        <a:p>
          <a:endParaRPr lang="en-US"/>
        </a:p>
      </dgm:t>
    </dgm:pt>
    <dgm:pt modelId="{D3A0891B-8F0C-4DBB-BC9E-2F57E4B82198}">
      <dgm:prSet/>
      <dgm:spPr/>
      <dgm:t>
        <a:bodyPr/>
        <a:lstStyle/>
        <a:p>
          <a:r>
            <a:rPr lang="id-ID"/>
            <a:t>Partikel </a:t>
          </a:r>
          <a:endParaRPr lang="en-US"/>
        </a:p>
      </dgm:t>
    </dgm:pt>
    <dgm:pt modelId="{C777355E-795D-460F-A68F-2B728FF5BA4B}" type="parTrans" cxnId="{4E99456B-1D9B-403C-93ED-18E6FA193C25}">
      <dgm:prSet/>
      <dgm:spPr/>
      <dgm:t>
        <a:bodyPr/>
        <a:lstStyle/>
        <a:p>
          <a:endParaRPr lang="en-US"/>
        </a:p>
      </dgm:t>
    </dgm:pt>
    <dgm:pt modelId="{0D10313A-F3D8-4FDF-BBCD-E7809B2439E2}" type="sibTrans" cxnId="{4E99456B-1D9B-403C-93ED-18E6FA193C25}">
      <dgm:prSet/>
      <dgm:spPr/>
      <dgm:t>
        <a:bodyPr/>
        <a:lstStyle/>
        <a:p>
          <a:endParaRPr lang="en-US"/>
        </a:p>
      </dgm:t>
    </dgm:pt>
    <dgm:pt modelId="{D968AAD6-D250-4375-9634-732AA8794274}">
      <dgm:prSet/>
      <dgm:spPr/>
      <dgm:t>
        <a:bodyPr/>
        <a:lstStyle/>
        <a:p>
          <a:r>
            <a:rPr lang="id-ID"/>
            <a:t>Kata depan </a:t>
          </a:r>
          <a:endParaRPr lang="en-US"/>
        </a:p>
      </dgm:t>
    </dgm:pt>
    <dgm:pt modelId="{2F97CFF0-0F79-4CFB-998D-AEA80367E6A1}" type="parTrans" cxnId="{AD89C2FB-2D27-4739-A9BE-1EFCE0225B62}">
      <dgm:prSet/>
      <dgm:spPr/>
      <dgm:t>
        <a:bodyPr/>
        <a:lstStyle/>
        <a:p>
          <a:endParaRPr lang="en-US"/>
        </a:p>
      </dgm:t>
    </dgm:pt>
    <dgm:pt modelId="{2C07BC8F-2FAB-4C4D-8FE6-330C08E50029}" type="sibTrans" cxnId="{AD89C2FB-2D27-4739-A9BE-1EFCE0225B62}">
      <dgm:prSet/>
      <dgm:spPr/>
      <dgm:t>
        <a:bodyPr/>
        <a:lstStyle/>
        <a:p>
          <a:endParaRPr lang="en-US"/>
        </a:p>
      </dgm:t>
    </dgm:pt>
    <dgm:pt modelId="{F75F1C54-6265-4075-96D8-B872F554468C}">
      <dgm:prSet/>
      <dgm:spPr/>
      <dgm:t>
        <a:bodyPr/>
        <a:lstStyle/>
        <a:p>
          <a:r>
            <a:rPr lang="id-ID"/>
            <a:t>Singkatan dan Akronim </a:t>
          </a:r>
          <a:endParaRPr lang="en-US"/>
        </a:p>
      </dgm:t>
    </dgm:pt>
    <dgm:pt modelId="{9E075D39-AFD9-46D7-9EAD-0B5D065622D0}" type="parTrans" cxnId="{272B4B34-9358-4BD6-AF67-9D905AFCC8DC}">
      <dgm:prSet/>
      <dgm:spPr/>
      <dgm:t>
        <a:bodyPr/>
        <a:lstStyle/>
        <a:p>
          <a:endParaRPr lang="en-US"/>
        </a:p>
      </dgm:t>
    </dgm:pt>
    <dgm:pt modelId="{920AD91C-F14C-4B45-A485-D7D57152F613}" type="sibTrans" cxnId="{272B4B34-9358-4BD6-AF67-9D905AFCC8DC}">
      <dgm:prSet/>
      <dgm:spPr/>
      <dgm:t>
        <a:bodyPr/>
        <a:lstStyle/>
        <a:p>
          <a:endParaRPr lang="en-US"/>
        </a:p>
      </dgm:t>
    </dgm:pt>
    <dgm:pt modelId="{8A36F0AA-8717-4C9E-B4D4-0DCCFFAF7718}">
      <dgm:prSet/>
      <dgm:spPr/>
      <dgm:t>
        <a:bodyPr/>
        <a:lstStyle/>
        <a:p>
          <a:r>
            <a:rPr lang="id-ID"/>
            <a:t>Kata Sandang si dan sang → ditulis terpisah dari kata yang mengikutinya</a:t>
          </a:r>
          <a:endParaRPr lang="en-US"/>
        </a:p>
      </dgm:t>
    </dgm:pt>
    <dgm:pt modelId="{4684EE92-81EA-4062-AD97-C95E7B0F2DD0}" type="parTrans" cxnId="{FC019A03-5AC0-49D6-AF88-275D6741505C}">
      <dgm:prSet/>
      <dgm:spPr/>
      <dgm:t>
        <a:bodyPr/>
        <a:lstStyle/>
        <a:p>
          <a:endParaRPr lang="en-US"/>
        </a:p>
      </dgm:t>
    </dgm:pt>
    <dgm:pt modelId="{4A49F3E3-3CC1-4D64-A051-8C0D6BA75C5C}" type="sibTrans" cxnId="{FC019A03-5AC0-49D6-AF88-275D6741505C}">
      <dgm:prSet/>
      <dgm:spPr/>
      <dgm:t>
        <a:bodyPr/>
        <a:lstStyle/>
        <a:p>
          <a:endParaRPr lang="en-US"/>
        </a:p>
      </dgm:t>
    </dgm:pt>
    <dgm:pt modelId="{69CBC538-89D4-4DC7-B235-934A4377C96C}">
      <dgm:prSet/>
      <dgm:spPr/>
      <dgm:t>
        <a:bodyPr/>
        <a:lstStyle/>
        <a:p>
          <a:r>
            <a:rPr lang="id-ID"/>
            <a:t>Kata Ganti → ditulis serangkai dengan kata yang mengikuti dan mendahului</a:t>
          </a:r>
          <a:endParaRPr lang="en-US"/>
        </a:p>
      </dgm:t>
    </dgm:pt>
    <dgm:pt modelId="{BE104F81-B6CA-4904-A1F0-42AEBB606ED3}" type="parTrans" cxnId="{FA0E290B-E748-461A-928E-396D9F27B180}">
      <dgm:prSet/>
      <dgm:spPr/>
      <dgm:t>
        <a:bodyPr/>
        <a:lstStyle/>
        <a:p>
          <a:endParaRPr lang="en-US"/>
        </a:p>
      </dgm:t>
    </dgm:pt>
    <dgm:pt modelId="{5FB126FC-1D0A-4446-AEFD-1398CD480812}" type="sibTrans" cxnId="{FA0E290B-E748-461A-928E-396D9F27B180}">
      <dgm:prSet/>
      <dgm:spPr/>
      <dgm:t>
        <a:bodyPr/>
        <a:lstStyle/>
        <a:p>
          <a:endParaRPr lang="en-US"/>
        </a:p>
      </dgm:t>
    </dgm:pt>
    <dgm:pt modelId="{19E2146D-C232-4925-851D-212EA1B05BAC}" type="pres">
      <dgm:prSet presAssocID="{8BA712B4-FA93-4F40-B713-5F4B66D55D8B}" presName="linear" presStyleCnt="0">
        <dgm:presLayoutVars>
          <dgm:animLvl val="lvl"/>
          <dgm:resizeHandles val="exact"/>
        </dgm:presLayoutVars>
      </dgm:prSet>
      <dgm:spPr/>
    </dgm:pt>
    <dgm:pt modelId="{CA0CE6B8-FD5C-44D2-B087-08691F4702BE}" type="pres">
      <dgm:prSet presAssocID="{EBC235BB-E6E2-40CF-AF88-FF239E84FB4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2EED069-3E57-4DBC-BD1C-671355272409}" type="pres">
      <dgm:prSet presAssocID="{BC827FAB-0165-4224-B32C-80BF9E9EB105}" presName="spacer" presStyleCnt="0"/>
      <dgm:spPr/>
    </dgm:pt>
    <dgm:pt modelId="{4C6883BC-0C35-464E-A2FB-D3EF5C83A79D}" type="pres">
      <dgm:prSet presAssocID="{D3A0891B-8F0C-4DBB-BC9E-2F57E4B8219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CB42B4C-65E8-4DDE-B5C6-86DC218F5D56}" type="pres">
      <dgm:prSet presAssocID="{0D10313A-F3D8-4FDF-BBCD-E7809B2439E2}" presName="spacer" presStyleCnt="0"/>
      <dgm:spPr/>
    </dgm:pt>
    <dgm:pt modelId="{8F279573-B63A-4FFA-86BF-ACE69FC15FA2}" type="pres">
      <dgm:prSet presAssocID="{D968AAD6-D250-4375-9634-732AA879427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A25FD18-35D9-490A-8D03-341175FF8FE7}" type="pres">
      <dgm:prSet presAssocID="{2C07BC8F-2FAB-4C4D-8FE6-330C08E50029}" presName="spacer" presStyleCnt="0"/>
      <dgm:spPr/>
    </dgm:pt>
    <dgm:pt modelId="{FC91DECC-E32A-4CDE-9A38-C77E464D9B92}" type="pres">
      <dgm:prSet presAssocID="{F75F1C54-6265-4075-96D8-B872F554468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E5F8D4C-CD41-485F-B8E7-E5BB27CBE5C7}" type="pres">
      <dgm:prSet presAssocID="{920AD91C-F14C-4B45-A485-D7D57152F613}" presName="spacer" presStyleCnt="0"/>
      <dgm:spPr/>
    </dgm:pt>
    <dgm:pt modelId="{43FCDE25-84CA-457B-A97D-0C7F1A435FBC}" type="pres">
      <dgm:prSet presAssocID="{8A36F0AA-8717-4C9E-B4D4-0DCCFFAF771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7E36DBC-B0D7-4FF0-AFA1-F983B506581D}" type="pres">
      <dgm:prSet presAssocID="{4A49F3E3-3CC1-4D64-A051-8C0D6BA75C5C}" presName="spacer" presStyleCnt="0"/>
      <dgm:spPr/>
    </dgm:pt>
    <dgm:pt modelId="{C0E19677-0013-41CC-B425-F2B0B45D529D}" type="pres">
      <dgm:prSet presAssocID="{69CBC538-89D4-4DC7-B235-934A4377C96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C019A03-5AC0-49D6-AF88-275D6741505C}" srcId="{8BA712B4-FA93-4F40-B713-5F4B66D55D8B}" destId="{8A36F0AA-8717-4C9E-B4D4-0DCCFFAF7718}" srcOrd="4" destOrd="0" parTransId="{4684EE92-81EA-4062-AD97-C95E7B0F2DD0}" sibTransId="{4A49F3E3-3CC1-4D64-A051-8C0D6BA75C5C}"/>
    <dgm:cxn modelId="{FA0E290B-E748-461A-928E-396D9F27B180}" srcId="{8BA712B4-FA93-4F40-B713-5F4B66D55D8B}" destId="{69CBC538-89D4-4DC7-B235-934A4377C96C}" srcOrd="5" destOrd="0" parTransId="{BE104F81-B6CA-4904-A1F0-42AEBB606ED3}" sibTransId="{5FB126FC-1D0A-4446-AEFD-1398CD480812}"/>
    <dgm:cxn modelId="{614DFC0F-1C69-427E-9E0A-627C164484BD}" type="presOf" srcId="{8BA712B4-FA93-4F40-B713-5F4B66D55D8B}" destId="{19E2146D-C232-4925-851D-212EA1B05BAC}" srcOrd="0" destOrd="0" presId="urn:microsoft.com/office/officeart/2005/8/layout/vList2"/>
    <dgm:cxn modelId="{272B4B34-9358-4BD6-AF67-9D905AFCC8DC}" srcId="{8BA712B4-FA93-4F40-B713-5F4B66D55D8B}" destId="{F75F1C54-6265-4075-96D8-B872F554468C}" srcOrd="3" destOrd="0" parTransId="{9E075D39-AFD9-46D7-9EAD-0B5D065622D0}" sibTransId="{920AD91C-F14C-4B45-A485-D7D57152F613}"/>
    <dgm:cxn modelId="{617BF745-2EF6-4FEB-8AFF-74866A32A568}" srcId="{8BA712B4-FA93-4F40-B713-5F4B66D55D8B}" destId="{EBC235BB-E6E2-40CF-AF88-FF239E84FB45}" srcOrd="0" destOrd="0" parTransId="{6C35154A-1F1A-438A-955D-5395BCD125F0}" sibTransId="{BC827FAB-0165-4224-B32C-80BF9E9EB105}"/>
    <dgm:cxn modelId="{4E99456B-1D9B-403C-93ED-18E6FA193C25}" srcId="{8BA712B4-FA93-4F40-B713-5F4B66D55D8B}" destId="{D3A0891B-8F0C-4DBB-BC9E-2F57E4B82198}" srcOrd="1" destOrd="0" parTransId="{C777355E-795D-460F-A68F-2B728FF5BA4B}" sibTransId="{0D10313A-F3D8-4FDF-BBCD-E7809B2439E2}"/>
    <dgm:cxn modelId="{0344458A-AE7E-4B03-A447-6A96808FEEA2}" type="presOf" srcId="{F75F1C54-6265-4075-96D8-B872F554468C}" destId="{FC91DECC-E32A-4CDE-9A38-C77E464D9B92}" srcOrd="0" destOrd="0" presId="urn:microsoft.com/office/officeart/2005/8/layout/vList2"/>
    <dgm:cxn modelId="{2242638D-E8C4-45C2-8668-864AD132A786}" type="presOf" srcId="{8A36F0AA-8717-4C9E-B4D4-0DCCFFAF7718}" destId="{43FCDE25-84CA-457B-A97D-0C7F1A435FBC}" srcOrd="0" destOrd="0" presId="urn:microsoft.com/office/officeart/2005/8/layout/vList2"/>
    <dgm:cxn modelId="{D4B8559D-FDC3-4DCE-A576-8B69AA246B30}" type="presOf" srcId="{D3A0891B-8F0C-4DBB-BC9E-2F57E4B82198}" destId="{4C6883BC-0C35-464E-A2FB-D3EF5C83A79D}" srcOrd="0" destOrd="0" presId="urn:microsoft.com/office/officeart/2005/8/layout/vList2"/>
    <dgm:cxn modelId="{09894DAD-FD78-4FDA-99F4-414F355772E4}" type="presOf" srcId="{D968AAD6-D250-4375-9634-732AA8794274}" destId="{8F279573-B63A-4FFA-86BF-ACE69FC15FA2}" srcOrd="0" destOrd="0" presId="urn:microsoft.com/office/officeart/2005/8/layout/vList2"/>
    <dgm:cxn modelId="{A4C853BC-2A2A-4D6A-8FB9-73419D020185}" type="presOf" srcId="{69CBC538-89D4-4DC7-B235-934A4377C96C}" destId="{C0E19677-0013-41CC-B425-F2B0B45D529D}" srcOrd="0" destOrd="0" presId="urn:microsoft.com/office/officeart/2005/8/layout/vList2"/>
    <dgm:cxn modelId="{995CB2E9-89C8-45FF-AFFA-7681D1142CBB}" type="presOf" srcId="{EBC235BB-E6E2-40CF-AF88-FF239E84FB45}" destId="{CA0CE6B8-FD5C-44D2-B087-08691F4702BE}" srcOrd="0" destOrd="0" presId="urn:microsoft.com/office/officeart/2005/8/layout/vList2"/>
    <dgm:cxn modelId="{AD89C2FB-2D27-4739-A9BE-1EFCE0225B62}" srcId="{8BA712B4-FA93-4F40-B713-5F4B66D55D8B}" destId="{D968AAD6-D250-4375-9634-732AA8794274}" srcOrd="2" destOrd="0" parTransId="{2F97CFF0-0F79-4CFB-998D-AEA80367E6A1}" sibTransId="{2C07BC8F-2FAB-4C4D-8FE6-330C08E50029}"/>
    <dgm:cxn modelId="{CE1D28A1-504D-4DE5-866B-7F1BD7C06EF1}" type="presParOf" srcId="{19E2146D-C232-4925-851D-212EA1B05BAC}" destId="{CA0CE6B8-FD5C-44D2-B087-08691F4702BE}" srcOrd="0" destOrd="0" presId="urn:microsoft.com/office/officeart/2005/8/layout/vList2"/>
    <dgm:cxn modelId="{48E38920-1426-4B5B-8ADB-B760817F6AEA}" type="presParOf" srcId="{19E2146D-C232-4925-851D-212EA1B05BAC}" destId="{22EED069-3E57-4DBC-BD1C-671355272409}" srcOrd="1" destOrd="0" presId="urn:microsoft.com/office/officeart/2005/8/layout/vList2"/>
    <dgm:cxn modelId="{3D432F62-0A9F-40DC-8327-D9433C692F36}" type="presParOf" srcId="{19E2146D-C232-4925-851D-212EA1B05BAC}" destId="{4C6883BC-0C35-464E-A2FB-D3EF5C83A79D}" srcOrd="2" destOrd="0" presId="urn:microsoft.com/office/officeart/2005/8/layout/vList2"/>
    <dgm:cxn modelId="{9285D92A-A6C0-46D9-AF6E-B3B32C7D8F76}" type="presParOf" srcId="{19E2146D-C232-4925-851D-212EA1B05BAC}" destId="{2CB42B4C-65E8-4DDE-B5C6-86DC218F5D56}" srcOrd="3" destOrd="0" presId="urn:microsoft.com/office/officeart/2005/8/layout/vList2"/>
    <dgm:cxn modelId="{CCE408E7-0523-4595-AE41-70B91D983CEE}" type="presParOf" srcId="{19E2146D-C232-4925-851D-212EA1B05BAC}" destId="{8F279573-B63A-4FFA-86BF-ACE69FC15FA2}" srcOrd="4" destOrd="0" presId="urn:microsoft.com/office/officeart/2005/8/layout/vList2"/>
    <dgm:cxn modelId="{FB088042-5063-4D8D-9CBF-F9484E57FF7E}" type="presParOf" srcId="{19E2146D-C232-4925-851D-212EA1B05BAC}" destId="{BA25FD18-35D9-490A-8D03-341175FF8FE7}" srcOrd="5" destOrd="0" presId="urn:microsoft.com/office/officeart/2005/8/layout/vList2"/>
    <dgm:cxn modelId="{D8682378-6837-4BBA-9AAC-4A2E786D2349}" type="presParOf" srcId="{19E2146D-C232-4925-851D-212EA1B05BAC}" destId="{FC91DECC-E32A-4CDE-9A38-C77E464D9B92}" srcOrd="6" destOrd="0" presId="urn:microsoft.com/office/officeart/2005/8/layout/vList2"/>
    <dgm:cxn modelId="{76A7E5F5-CB60-4C33-A3FA-127BE78E3AEA}" type="presParOf" srcId="{19E2146D-C232-4925-851D-212EA1B05BAC}" destId="{DE5F8D4C-CD41-485F-B8E7-E5BB27CBE5C7}" srcOrd="7" destOrd="0" presId="urn:microsoft.com/office/officeart/2005/8/layout/vList2"/>
    <dgm:cxn modelId="{DA111531-F298-4A3B-9401-AD9C34A94A4B}" type="presParOf" srcId="{19E2146D-C232-4925-851D-212EA1B05BAC}" destId="{43FCDE25-84CA-457B-A97D-0C7F1A435FBC}" srcOrd="8" destOrd="0" presId="urn:microsoft.com/office/officeart/2005/8/layout/vList2"/>
    <dgm:cxn modelId="{283A8981-3C4E-4737-B5C8-AD8C4AC538ED}" type="presParOf" srcId="{19E2146D-C232-4925-851D-212EA1B05BAC}" destId="{07E36DBC-B0D7-4FF0-AFA1-F983B506581D}" srcOrd="9" destOrd="0" presId="urn:microsoft.com/office/officeart/2005/8/layout/vList2"/>
    <dgm:cxn modelId="{669D1ECD-B5C7-4597-B297-506850D7B3ED}" type="presParOf" srcId="{19E2146D-C232-4925-851D-212EA1B05BAC}" destId="{C0E19677-0013-41CC-B425-F2B0B45D529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CE6B8-FD5C-44D2-B087-08691F4702BE}">
      <dsp:nvSpPr>
        <dsp:cNvPr id="0" name=""/>
        <dsp:cNvSpPr/>
      </dsp:nvSpPr>
      <dsp:spPr>
        <a:xfrm>
          <a:off x="0" y="351210"/>
          <a:ext cx="394335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Gabungan Kata </a:t>
          </a:r>
          <a:endParaRPr lang="en-US" sz="1900" kern="1200"/>
        </a:p>
      </dsp:txBody>
      <dsp:txXfrm>
        <a:off x="36845" y="388055"/>
        <a:ext cx="3869660" cy="681087"/>
      </dsp:txXfrm>
    </dsp:sp>
    <dsp:sp modelId="{4C6883BC-0C35-464E-A2FB-D3EF5C83A79D}">
      <dsp:nvSpPr>
        <dsp:cNvPr id="0" name=""/>
        <dsp:cNvSpPr/>
      </dsp:nvSpPr>
      <dsp:spPr>
        <a:xfrm>
          <a:off x="0" y="1160708"/>
          <a:ext cx="3943350" cy="754777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Partikel </a:t>
          </a:r>
          <a:endParaRPr lang="en-US" sz="1900" kern="1200"/>
        </a:p>
      </dsp:txBody>
      <dsp:txXfrm>
        <a:off x="36845" y="1197553"/>
        <a:ext cx="3869660" cy="681087"/>
      </dsp:txXfrm>
    </dsp:sp>
    <dsp:sp modelId="{8F279573-B63A-4FFA-86BF-ACE69FC15FA2}">
      <dsp:nvSpPr>
        <dsp:cNvPr id="0" name=""/>
        <dsp:cNvSpPr/>
      </dsp:nvSpPr>
      <dsp:spPr>
        <a:xfrm>
          <a:off x="0" y="1970206"/>
          <a:ext cx="3943350" cy="754777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Kata depan </a:t>
          </a:r>
          <a:endParaRPr lang="en-US" sz="1900" kern="1200"/>
        </a:p>
      </dsp:txBody>
      <dsp:txXfrm>
        <a:off x="36845" y="2007051"/>
        <a:ext cx="3869660" cy="681087"/>
      </dsp:txXfrm>
    </dsp:sp>
    <dsp:sp modelId="{FC91DECC-E32A-4CDE-9A38-C77E464D9B92}">
      <dsp:nvSpPr>
        <dsp:cNvPr id="0" name=""/>
        <dsp:cNvSpPr/>
      </dsp:nvSpPr>
      <dsp:spPr>
        <a:xfrm>
          <a:off x="0" y="2779703"/>
          <a:ext cx="3943350" cy="754777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Singkatan dan Akronim </a:t>
          </a:r>
          <a:endParaRPr lang="en-US" sz="1900" kern="1200"/>
        </a:p>
      </dsp:txBody>
      <dsp:txXfrm>
        <a:off x="36845" y="2816548"/>
        <a:ext cx="3869660" cy="681087"/>
      </dsp:txXfrm>
    </dsp:sp>
    <dsp:sp modelId="{43FCDE25-84CA-457B-A97D-0C7F1A435FBC}">
      <dsp:nvSpPr>
        <dsp:cNvPr id="0" name=""/>
        <dsp:cNvSpPr/>
      </dsp:nvSpPr>
      <dsp:spPr>
        <a:xfrm>
          <a:off x="0" y="3589201"/>
          <a:ext cx="3943350" cy="754777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Kata Sandang si dan sang → ditulis terpisah dari kata yang mengikutinya</a:t>
          </a:r>
          <a:endParaRPr lang="en-US" sz="1900" kern="1200"/>
        </a:p>
      </dsp:txBody>
      <dsp:txXfrm>
        <a:off x="36845" y="3626046"/>
        <a:ext cx="3869660" cy="681087"/>
      </dsp:txXfrm>
    </dsp:sp>
    <dsp:sp modelId="{C0E19677-0013-41CC-B425-F2B0B45D529D}">
      <dsp:nvSpPr>
        <dsp:cNvPr id="0" name=""/>
        <dsp:cNvSpPr/>
      </dsp:nvSpPr>
      <dsp:spPr>
        <a:xfrm>
          <a:off x="0" y="4398699"/>
          <a:ext cx="3943350" cy="75477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Kata Ganti → ditulis serangkai dengan kata yang mengikuti dan mendahului</a:t>
          </a:r>
          <a:endParaRPr lang="en-US" sz="1900" kern="1200"/>
        </a:p>
      </dsp:txBody>
      <dsp:txXfrm>
        <a:off x="36845" y="4435544"/>
        <a:ext cx="3869660" cy="681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3384-85DA-4D44-8957-F9D594D0F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4C121-9F77-4B0F-A9D8-0A4CF4481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E9E74-1EFD-47FC-89A2-CA7F2193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55C18-6C4D-4E5D-8AF1-5458AD9C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355B7-E5FA-4238-AB19-50E51DBE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1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4AB4-9E5A-4956-B2D8-B8EE8421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4223-EF5E-489D-A540-FC0CB03A6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DBA2F-D7E9-4DF3-95BD-8027AD61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23D54-FBD7-4544-9165-3761AC3C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FDB1-6F1E-475F-964D-479ACF85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46289-21EE-440D-A130-1E8B6352A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AF32C-E45A-4DC7-ADD6-D14BF75E8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A1DCA-3E80-4979-950A-22227687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E7A6-E3FE-44E0-9BED-6BA4579C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C376B-B81A-4654-8E44-2A725BA9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979C5-0757-465E-BE56-61EFF2BE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BB99-7D73-426B-8593-08698D5F3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44812-B936-4F02-9607-10388CD7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7C1E6-E59C-4ADF-A315-7A6C3276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66A5-F8A4-415B-8AA7-BF0CC98C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25DF-0401-4B59-9312-0287F8A0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59C75-C1BF-465A-9B51-1CD01AEE1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8257-92A0-4EF0-B7D1-39DD97D7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1DB39-2A7D-444C-8355-4D0A49C6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64FE-6B29-4F2F-8DAF-D383DD96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F6F7-150C-4770-962A-C7367784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58E56-E9C3-43F4-8F1C-ACAE55AC4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957F8-A19B-49F6-8563-52C0BBB59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62516-A985-4915-AA8F-41CCCBD5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5BA97-E4CD-4993-A09A-FDDE0F36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96767-5E0C-44B8-8698-6FF21A58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DAD2-4A3D-433F-AFDD-68B5EFE6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40E88-1E25-4FF3-A483-E9E866D4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CF81E-4601-435C-B4C3-3E7E9E731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7B56F-49FD-4792-838F-39B322755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2806A9-061C-47DB-B199-0C424EA19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35A44-7768-4632-BB44-C045F810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984CD7-7D1E-485B-8976-FE692744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27DCA-DE29-46D2-B3D3-618974BA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A877-6400-484C-A999-85297AAC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B9556-D6A5-4066-967E-127C27C7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F3D96-8242-4F67-B1A0-9457A0D9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20F96-ACF2-4706-89C5-D739A964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7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F8748-2536-42D0-A0C5-7FB619AB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1DAD4-8C3D-4211-A726-F87172B0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386DF-A965-49BF-AE19-05F1DC92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4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2FDF6-EE46-44E3-A79E-8835B5E8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17FE-529A-4803-A213-2CD745050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872E8-2930-4704-B7BE-49FBED395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61446-FE3D-48FE-9099-C0AF293A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2CEA-97DC-4EE3-BB32-07B269F8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BE1A-34AB-4430-9649-832F8CC5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CE2B-216C-446F-AE42-6744626F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635F8-F32E-4238-A1D9-795A5C76A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3C3F5-B153-4045-A963-2C0E3049B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CB024-6ABE-4EA8-94A8-19267BEE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723EC-2FC7-419D-BA4E-848BB5C9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BB1F2-4B71-40A5-81F9-684A72DD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2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80B5D-B743-4AFD-A621-3648C788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CDD99-E57F-4033-B5BB-DC1738A99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97E93-DABE-4A2A-81E0-481B87E3B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7878-F628-41D9-B367-CDA12C30D69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B0DE-6678-4E56-9A59-0F615E472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5FDD7-8E42-4104-9374-FBF31C02D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BA91A-C6DB-4834-8527-7515F2E58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4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r>
              <a:rPr lang="id-ID" sz="4200" dirty="0"/>
              <a:t>Ejaan Bahasa Indonesia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47050"/>
            <a:ext cx="6858000" cy="572583"/>
          </a:xfrm>
        </p:spPr>
        <p:txBody>
          <a:bodyPr>
            <a:normAutofit fontScale="92500" lnSpcReduction="20000"/>
          </a:bodyPr>
          <a:lstStyle/>
          <a:p>
            <a:endParaRPr lang="en-US" sz="1700" dirty="0"/>
          </a:p>
          <a:p>
            <a:r>
              <a:rPr lang="en-US" sz="1700" dirty="0"/>
              <a:t>Hanum </a:t>
            </a:r>
            <a:r>
              <a:rPr lang="en-US" sz="1700" dirty="0" err="1"/>
              <a:t>Hanifa</a:t>
            </a:r>
            <a:r>
              <a:rPr lang="en-US" sz="1700" dirty="0"/>
              <a:t> Sukma, </a:t>
            </a:r>
            <a:r>
              <a:rPr lang="en-US" sz="1700" dirty="0" err="1"/>
              <a:t>M.Pd</a:t>
            </a:r>
            <a:endParaRPr lang="en-US" sz="17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4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id-ID" sz="4200"/>
              <a:t>Pemakaian Tanda Baca</a:t>
            </a:r>
            <a:endParaRPr lang="en-US" sz="4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65" y="3017522"/>
            <a:ext cx="8322706" cy="3124658"/>
          </a:xfrm>
        </p:spPr>
        <p:txBody>
          <a:bodyPr numCol="2" anchor="ctr">
            <a:normAutofit/>
          </a:bodyPr>
          <a:lstStyle/>
          <a:p>
            <a:r>
              <a:rPr lang="id-ID" dirty="0"/>
              <a:t>Tanda Titik (.)</a:t>
            </a:r>
          </a:p>
          <a:p>
            <a:r>
              <a:rPr lang="id-ID" dirty="0"/>
              <a:t>Tanda Koma (,)</a:t>
            </a:r>
          </a:p>
          <a:p>
            <a:r>
              <a:rPr lang="id-ID" dirty="0"/>
              <a:t>Tanda Titik dua (:)</a:t>
            </a:r>
          </a:p>
          <a:p>
            <a:r>
              <a:rPr lang="id-ID" dirty="0"/>
              <a:t>Tanda Titik Koma (;)</a:t>
            </a:r>
          </a:p>
          <a:p>
            <a:r>
              <a:rPr lang="id-ID" dirty="0"/>
              <a:t>Tanda Hubung (-)</a:t>
            </a:r>
          </a:p>
          <a:p>
            <a:r>
              <a:rPr lang="id-ID" dirty="0"/>
              <a:t>Tanda Pisah (</a:t>
            </a:r>
            <a:r>
              <a:rPr lang="id-ID" dirty="0">
                <a:latin typeface="Calibri"/>
                <a:cs typeface="Calibri"/>
              </a:rPr>
              <a:t>─</a:t>
            </a:r>
            <a:r>
              <a:rPr lang="id-ID" dirty="0"/>
              <a:t>) </a:t>
            </a:r>
          </a:p>
          <a:p>
            <a:r>
              <a:rPr lang="id-ID" dirty="0"/>
              <a:t>Tanda Seru (!)</a:t>
            </a:r>
          </a:p>
          <a:p>
            <a:r>
              <a:rPr lang="id-ID" dirty="0"/>
              <a:t>Tanda Tanya (?)</a:t>
            </a:r>
          </a:p>
          <a:p>
            <a:r>
              <a:rPr lang="id-ID" dirty="0"/>
              <a:t>Tanda Petik (“...”)</a:t>
            </a:r>
          </a:p>
          <a:p>
            <a:r>
              <a:rPr lang="id-ID" dirty="0"/>
              <a:t>Tanda Petik Tunggal (‘...’)</a:t>
            </a:r>
          </a:p>
          <a:p>
            <a:r>
              <a:rPr lang="id-ID" dirty="0"/>
              <a:t>Tanda Kurung ((...))</a:t>
            </a:r>
          </a:p>
          <a:p>
            <a:r>
              <a:rPr lang="id-ID" dirty="0"/>
              <a:t>Tanda Siku ([...])</a:t>
            </a:r>
          </a:p>
          <a:p>
            <a:r>
              <a:rPr lang="id-ID" dirty="0"/>
              <a:t>Tanda garis Miring (/)</a:t>
            </a:r>
          </a:p>
          <a:p>
            <a:r>
              <a:rPr lang="id-ID" dirty="0"/>
              <a:t>Tanda Penyingkat atau Apostrof (‘)</a:t>
            </a:r>
          </a:p>
          <a:p>
            <a:r>
              <a:rPr lang="id-ID" dirty="0"/>
              <a:t>Tanda Elipsis (...)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18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secara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Jelaskan apa yang dimaksud dengan Ejaan Bahasa Indonesia!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Sebutkan dan jelaskan perbedaan Ejaan Bahasa Indonesia yang berlaku saat ini dengan ejaan pada EYD!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Buatlah sebuah karangan</a:t>
            </a:r>
            <a:r>
              <a:rPr lang="en-US" dirty="0"/>
              <a:t>/</a:t>
            </a:r>
            <a:r>
              <a:rPr lang="en-US"/>
              <a:t>tuisan</a:t>
            </a:r>
            <a:r>
              <a:rPr lang="id-ID"/>
              <a:t> </a:t>
            </a:r>
            <a:r>
              <a:rPr lang="id-ID" dirty="0"/>
              <a:t>(</a:t>
            </a:r>
            <a:r>
              <a:rPr lang="en-US" dirty="0"/>
              <a:t>3</a:t>
            </a:r>
            <a:r>
              <a:rPr lang="id-ID" dirty="0"/>
              <a:t> paragraf) dengan menggunakan Ejaan Bahasa Indonesia yang baik dan benar!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8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554003"/>
              </p:ext>
            </p:extLst>
          </p:nvPr>
        </p:nvGraphicFramePr>
        <p:xfrm>
          <a:off x="838200" y="3441700"/>
          <a:ext cx="7454898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r>
                        <a:rPr lang="id-ID" sz="1200">
                          <a:latin typeface="+mj-lt"/>
                        </a:rPr>
                        <a:t>Ejaan Melindo</a:t>
                      </a:r>
                      <a:r>
                        <a:rPr lang="id-ID" sz="1200" baseline="0">
                          <a:latin typeface="+mj-lt"/>
                        </a:rPr>
                        <a:t> (melayu Indonesia) 1959</a:t>
                      </a:r>
                      <a:endParaRPr lang="en-US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>
                          <a:latin typeface="+mj-lt"/>
                        </a:rPr>
                        <a:t>Ejaan Baru Bahasa</a:t>
                      </a:r>
                      <a:r>
                        <a:rPr lang="id-ID" sz="1200" baseline="0">
                          <a:latin typeface="+mj-lt"/>
                        </a:rPr>
                        <a:t> Indonesia </a:t>
                      </a:r>
                    </a:p>
                    <a:p>
                      <a:pPr algn="ctr"/>
                      <a:r>
                        <a:rPr lang="id-ID" sz="1200" baseline="0">
                          <a:latin typeface="+mj-lt"/>
                        </a:rPr>
                        <a:t>(1967)</a:t>
                      </a:r>
                      <a:endParaRPr lang="id-ID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>
                          <a:latin typeface="+mj-lt"/>
                        </a:rPr>
                        <a:t>Ejaan Bahasa Indonesia yang disepurnakan (EYD)</a:t>
                      </a:r>
                      <a:r>
                        <a:rPr lang="id-ID" sz="1200" baseline="0">
                          <a:latin typeface="+mj-lt"/>
                        </a:rPr>
                        <a:t> </a:t>
                      </a:r>
                      <a:r>
                        <a:rPr lang="id-ID" sz="1200">
                          <a:latin typeface="+mj-lt"/>
                        </a:rPr>
                        <a:t>1972</a:t>
                      </a:r>
                    </a:p>
                  </a:txBody>
                  <a:tcPr marL="70329" marR="70329" marT="35165" marB="3516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2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Huruf tj </a:t>
                      </a:r>
                      <a:r>
                        <a:rPr lang="id-ID" sz="1200">
                          <a:latin typeface="+mj-lt"/>
                          <a:cs typeface="Calibri"/>
                        </a:rPr>
                        <a:t>→ c</a:t>
                      </a: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d-ID" sz="1200">
                          <a:latin typeface="+mj-lt"/>
                        </a:rPr>
                        <a:t>Tj </a:t>
                      </a:r>
                      <a:r>
                        <a:rPr lang="id-ID" sz="1200">
                          <a:latin typeface="+mj-lt"/>
                          <a:cs typeface="Calibri"/>
                        </a:rPr>
                        <a:t>→ c, j → y, dj → j,</a:t>
                      </a:r>
                      <a:r>
                        <a:rPr lang="id-ID" sz="1200" baseline="0">
                          <a:latin typeface="+mj-lt"/>
                          <a:cs typeface="Calibri"/>
                        </a:rPr>
                        <a:t> nj </a:t>
                      </a:r>
                      <a:r>
                        <a:rPr lang="id-ID" sz="1200">
                          <a:latin typeface="+mj-lt"/>
                          <a:cs typeface="Calibri"/>
                        </a:rPr>
                        <a:t>→ ny, sj → sy,</a:t>
                      </a:r>
                      <a:r>
                        <a:rPr lang="id-ID" sz="1200" baseline="0">
                          <a:latin typeface="+mj-lt"/>
                          <a:cs typeface="Calibri"/>
                        </a:rPr>
                        <a:t> ch</a:t>
                      </a:r>
                      <a:r>
                        <a:rPr lang="id-ID" sz="1200">
                          <a:cs typeface="Calibri"/>
                        </a:rPr>
                        <a:t>→</a:t>
                      </a:r>
                      <a:r>
                        <a:rPr lang="id-ID" sz="1200" baseline="0">
                          <a:latin typeface="+mj-lt"/>
                          <a:cs typeface="Calibri"/>
                        </a:rPr>
                        <a:t> kh</a:t>
                      </a:r>
                      <a:endParaRPr lang="id-ID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d-ID" sz="1200">
                          <a:latin typeface="+mj-lt"/>
                        </a:rPr>
                        <a:t>Kata</a:t>
                      </a:r>
                      <a:r>
                        <a:rPr lang="id-ID" sz="1200" baseline="0">
                          <a:latin typeface="+mj-lt"/>
                        </a:rPr>
                        <a:t> Majemuk ditulis terpisah</a:t>
                      </a:r>
                      <a:endParaRPr lang="id-ID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2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Huruf nj </a:t>
                      </a:r>
                      <a:r>
                        <a:rPr lang="id-ID" sz="1200">
                          <a:latin typeface="+mj-lt"/>
                          <a:cs typeface="Calibri"/>
                        </a:rPr>
                        <a:t>→ ny</a:t>
                      </a:r>
                      <a:endParaRPr kumimoji="0" lang="id-ID" sz="1200" kern="120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d-ID" sz="1200">
                          <a:latin typeface="+mj-lt"/>
                        </a:rPr>
                        <a:t>Kata</a:t>
                      </a:r>
                      <a:r>
                        <a:rPr lang="id-ID" sz="1200" baseline="0">
                          <a:latin typeface="+mj-lt"/>
                        </a:rPr>
                        <a:t> majemuk ditulis serangkai </a:t>
                      </a:r>
                      <a:endParaRPr lang="id-ID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latin typeface="+mj-lt"/>
                        </a:rPr>
                        <a:t>Singkatan tanpa tanda titik</a:t>
                      </a:r>
                      <a:endParaRPr lang="en-US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200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Huruf e diberi</a:t>
                      </a:r>
                      <a:r>
                        <a:rPr kumimoji="0" lang="id-ID" sz="1200" kern="1200" baseline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garis</a:t>
                      </a:r>
                      <a:endParaRPr kumimoji="0" lang="id-ID" sz="1200" kern="120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latin typeface="+mj-lt"/>
                        </a:rPr>
                        <a:t>Pemakaian</a:t>
                      </a:r>
                      <a:r>
                        <a:rPr lang="id-ID" sz="1200" baseline="0">
                          <a:latin typeface="+mj-lt"/>
                        </a:rPr>
                        <a:t> kata : maaf, valuta, lezat, universitas</a:t>
                      </a:r>
                      <a:endParaRPr lang="en-US" sz="1200">
                        <a:latin typeface="+mj-lt"/>
                      </a:endParaRPr>
                    </a:p>
                  </a:txBody>
                  <a:tcPr marL="70329" marR="70329" marT="35165" marB="351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02767"/>
              </p:ext>
            </p:extLst>
          </p:nvPr>
        </p:nvGraphicFramePr>
        <p:xfrm>
          <a:off x="838200" y="1117600"/>
          <a:ext cx="7454898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211">
                <a:tc>
                  <a:txBody>
                    <a:bodyPr/>
                    <a:lstStyle/>
                    <a:p>
                      <a:r>
                        <a:rPr lang="id-ID" sz="1100"/>
                        <a:t>Ejaan van Ophuysen</a:t>
                      </a:r>
                    </a:p>
                    <a:p>
                      <a:r>
                        <a:rPr lang="id-ID" sz="1100"/>
                        <a:t>(1901)</a:t>
                      </a:r>
                      <a:endParaRPr lang="en-US" sz="1100"/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/>
                        <a:t>Ejaan Soewand (Republik) </a:t>
                      </a:r>
                    </a:p>
                    <a:p>
                      <a:pPr algn="ctr"/>
                      <a:r>
                        <a:rPr lang="id-ID" sz="1100"/>
                        <a:t>19 Maret 1947</a:t>
                      </a: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/>
                        <a:t>Ejaan Pembaharuan (1957)</a:t>
                      </a:r>
                    </a:p>
                  </a:txBody>
                  <a:tcPr marL="56515" marR="56515" marT="28258" marB="282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5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Ejaan Belanda</a:t>
                      </a: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d-ID" sz="1100"/>
                        <a:t>Huruf oe diganti u</a:t>
                      </a: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id-ID" sz="1100"/>
                        <a:t>Menghilangkan huruf rangkap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id-ID" sz="1100"/>
                    </a:p>
                  </a:txBody>
                  <a:tcPr marL="56515" marR="56515" marT="28258" marB="282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2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 J </a:t>
                      </a: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/>
                        </a:rPr>
                        <a:t>→ pajah, jang</a:t>
                      </a:r>
                      <a:endParaRPr kumimoji="0" lang="id-ID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d-ID" sz="1100"/>
                        <a:t>Menghilangkan tanda diakritik</a:t>
                      </a: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id-ID" sz="1100"/>
                        <a:t>Mengganti vokal rangkap</a:t>
                      </a:r>
                    </a:p>
                    <a:p>
                      <a:endParaRPr lang="en-US" sz="1100"/>
                    </a:p>
                  </a:txBody>
                  <a:tcPr marL="56515" marR="56515" marT="28258" marB="282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 oe </a:t>
                      </a:r>
                      <a:r>
                        <a:rPr lang="id-ID" sz="1100">
                          <a:cs typeface="Calibri"/>
                        </a:rPr>
                        <a:t>→ Goeroe, Oetomo</a:t>
                      </a:r>
                      <a:endParaRPr kumimoji="0" lang="id-ID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d-ID" sz="1100"/>
                        <a:t>Bunyi hamzah diganti “k”</a:t>
                      </a:r>
                      <a:endParaRPr lang="en-US" sz="1100"/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56515" marR="56515" marT="28258" marB="282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2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Tanda diakritik </a:t>
                      </a:r>
                      <a:r>
                        <a:rPr lang="id-ID" sz="1100">
                          <a:cs typeface="Calibri"/>
                        </a:rPr>
                        <a:t>→ </a:t>
                      </a:r>
                      <a:r>
                        <a:rPr kumimoji="0" lang="id-ID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/>
                        </a:rPr>
                        <a:t>ma’lum, ‘abdu’llah</a:t>
                      </a:r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56515" marR="56515" marT="28258" marB="28258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56515" marR="56515" marT="28258" marB="282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5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id-ID" sz="4200"/>
              <a:t>Konsep Dasar Ejaan Bahasa Indonesia</a:t>
            </a:r>
            <a:endParaRPr lang="en-US" sz="4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r>
              <a:rPr lang="id-ID" dirty="0"/>
              <a:t>Ejaan adalah aturan yang menjadi pedoman dalam komunikasi tulis</a:t>
            </a:r>
          </a:p>
          <a:p>
            <a:pPr marL="731520" lvl="1" indent="-457200">
              <a:buFont typeface="+mj-lt"/>
              <a:buAutoNum type="arabicPeriod"/>
            </a:pPr>
            <a:r>
              <a:rPr lang="id-ID" sz="2100"/>
              <a:t>Bunyi bahasa</a:t>
            </a:r>
          </a:p>
          <a:p>
            <a:pPr marL="731520" lvl="1" indent="-457200">
              <a:buFont typeface="+mj-lt"/>
              <a:buAutoNum type="arabicPeriod"/>
            </a:pPr>
            <a:r>
              <a:rPr lang="id-ID" sz="2100"/>
              <a:t>Penggabungan dan pemenggalan kata</a:t>
            </a:r>
          </a:p>
          <a:p>
            <a:pPr marL="731520" lvl="1" indent="-457200">
              <a:buFont typeface="+mj-lt"/>
              <a:buAutoNum type="arabicPeriod"/>
            </a:pPr>
            <a:r>
              <a:rPr lang="id-ID" sz="2100"/>
              <a:t>Penempatan tanda baca</a:t>
            </a:r>
          </a:p>
          <a:p>
            <a:pPr marL="731520" lvl="1" indent="-457200">
              <a:buFont typeface="+mj-lt"/>
              <a:buAutoNum type="arabicPeriod"/>
            </a:pPr>
            <a:endParaRPr lang="id-ID" sz="21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07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70">
            <a:extLst>
              <a:ext uri="{FF2B5EF4-FFF2-40B4-BE49-F238E27FC236}">
                <a16:creationId xmlns:a16="http://schemas.microsoft.com/office/drawing/2014/main" id="{D35D61A1-8484-4749-8AD0-A3455E075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/>
              <a:t>Penggunaan Huruf</a:t>
            </a:r>
          </a:p>
        </p:txBody>
      </p:sp>
      <p:sp>
        <p:nvSpPr>
          <p:cNvPr id="1030" name="Rounded Rectangle 5">
            <a:extLst>
              <a:ext uri="{FF2B5EF4-FFF2-40B4-BE49-F238E27FC236}">
                <a16:creationId xmlns:a16="http://schemas.microsoft.com/office/drawing/2014/main" id="{1447903E-2B66-479D-959B-F2EBB2CC9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28801"/>
            <a:ext cx="78867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10640" b="1"/>
          <a:stretch/>
        </p:blipFill>
        <p:spPr bwMode="auto">
          <a:xfrm>
            <a:off x="868680" y="2149222"/>
            <a:ext cx="7406640" cy="372160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02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48" y="1284731"/>
            <a:ext cx="7228332" cy="1333066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id-ID" dirty="0"/>
              <a:t>iftong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1840" y="2620980"/>
            <a:ext cx="713232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048" y="2853879"/>
            <a:ext cx="7228332" cy="2714771"/>
          </a:xfrm>
        </p:spPr>
        <p:txBody>
          <a:bodyPr>
            <a:normAutofit/>
          </a:bodyPr>
          <a:lstStyle/>
          <a:p>
            <a:r>
              <a:rPr lang="id-ID" sz="1700"/>
              <a:t>Gabungan bunyi dua huruf vokal yang diucapkan sekaligus dalam satu suku kata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ai → dibaca ay, contoh: air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au → dibaca au, contoh: audio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oi → dibaca oy, contoh: koin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ei → dibaca ey, contoh : survei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75318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48" y="1284731"/>
            <a:ext cx="7228332" cy="1333066"/>
          </a:xfrm>
        </p:spPr>
        <p:txBody>
          <a:bodyPr>
            <a:normAutofit/>
          </a:bodyPr>
          <a:lstStyle/>
          <a:p>
            <a:r>
              <a:rPr lang="id-ID"/>
              <a:t>Huruf Gabungan Huruf Konsonan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1840" y="2620980"/>
            <a:ext cx="713232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048" y="2853879"/>
            <a:ext cx="7228332" cy="2714771"/>
          </a:xfrm>
        </p:spPr>
        <p:txBody>
          <a:bodyPr>
            <a:normAutofit/>
          </a:bodyPr>
          <a:lstStyle/>
          <a:p>
            <a:r>
              <a:rPr lang="id-ID" sz="1700"/>
              <a:t>Gabungan dua huruf konsonan yang melambangkan satu bunyi konsonan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kh  → ikhlas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ng  → bunga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ny  → nyamuk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700"/>
              <a:t>sy  → syarat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425671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45" y="1369938"/>
            <a:ext cx="2408140" cy="4114800"/>
          </a:xfrm>
        </p:spPr>
        <p:txBody>
          <a:bodyPr>
            <a:normAutofit/>
          </a:bodyPr>
          <a:lstStyle/>
          <a:p>
            <a:pPr algn="r"/>
            <a:r>
              <a:rPr lang="id-ID" dirty="0"/>
              <a:t>Penerapan Ejaan Bahasa Indonesia</a:t>
            </a: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1976411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878" y="1371600"/>
            <a:ext cx="4404139" cy="4114800"/>
          </a:xfrm>
        </p:spPr>
        <p:txBody>
          <a:bodyPr anchor="ctr">
            <a:normAutofit/>
          </a:bodyPr>
          <a:lstStyle/>
          <a:p>
            <a:r>
              <a:rPr lang="id-ID" sz="1900"/>
              <a:t>Penulisan Kata</a:t>
            </a:r>
          </a:p>
          <a:p>
            <a:r>
              <a:rPr lang="id-ID" sz="1900"/>
              <a:t>Penggunaan Tanda Baca</a:t>
            </a: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62393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108" y="0"/>
            <a:ext cx="34930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871" y="3050434"/>
            <a:ext cx="2792200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 defTabSz="914400"/>
            <a:b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Penulisan Kata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10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0902" y="640080"/>
            <a:ext cx="3789799" cy="2546604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228600" defTabSz="914400"/>
            <a:r>
              <a:rPr lang="en-US" sz="1400" dirty="0"/>
              <a:t>Kata Dasar → </a:t>
            </a:r>
            <a:r>
              <a:rPr lang="en-US" sz="1400" dirty="0" err="1"/>
              <a:t>ditulis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kesatuan</a:t>
            </a:r>
            <a:endParaRPr lang="en-US" sz="1400" dirty="0"/>
          </a:p>
          <a:p>
            <a:pPr marL="514350" indent="-228600" defTabSz="914400"/>
            <a:r>
              <a:rPr lang="en-US" sz="1400" dirty="0"/>
              <a:t>Kata </a:t>
            </a:r>
            <a:r>
              <a:rPr lang="en-US" sz="1400" dirty="0" err="1"/>
              <a:t>Berimbuhan</a:t>
            </a:r>
            <a:r>
              <a:rPr lang="en-US" sz="1400" dirty="0"/>
              <a:t> → </a:t>
            </a:r>
            <a:r>
              <a:rPr lang="en-US" sz="1400" dirty="0" err="1"/>
              <a:t>ditulis</a:t>
            </a:r>
            <a:r>
              <a:rPr lang="en-US" sz="1400" dirty="0"/>
              <a:t> </a:t>
            </a:r>
            <a:r>
              <a:rPr lang="en-US" sz="1400" dirty="0" err="1"/>
              <a:t>serangkai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terpisah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endParaRPr lang="en-US" sz="1400" dirty="0"/>
          </a:p>
          <a:p>
            <a:pPr lvl="1" indent="-228600" defTabSz="914400"/>
            <a:r>
              <a:rPr lang="en-US" sz="1400" dirty="0" err="1"/>
              <a:t>berlari</a:t>
            </a:r>
            <a:endParaRPr lang="en-US" sz="1400" dirty="0"/>
          </a:p>
          <a:p>
            <a:pPr lvl="1" indent="-228600" defTabSz="914400"/>
            <a:r>
              <a:rPr lang="en-US" sz="1400" dirty="0" err="1"/>
              <a:t>ilmuwan</a:t>
            </a:r>
            <a:endParaRPr lang="en-US" sz="1400" dirty="0"/>
          </a:p>
          <a:p>
            <a:pPr lvl="1" indent="-228600" defTabSz="914400"/>
            <a:r>
              <a:rPr lang="en-US" sz="1400" dirty="0" err="1"/>
              <a:t>keinginan</a:t>
            </a:r>
            <a:endParaRPr lang="en-US" sz="1400" dirty="0"/>
          </a:p>
          <a:p>
            <a:pPr marL="514350" indent="-228600" defTabSz="914400"/>
            <a:r>
              <a:rPr lang="en-US" sz="1400" dirty="0" err="1"/>
              <a:t>Pemenggalan</a:t>
            </a:r>
            <a:r>
              <a:rPr lang="en-US" sz="1400" dirty="0"/>
              <a:t> Kata → </a:t>
            </a:r>
          </a:p>
          <a:p>
            <a:pPr marL="514350" indent="-228600" defTabSz="914400"/>
            <a:r>
              <a:rPr lang="en-US" sz="1400" dirty="0"/>
              <a:t>Kata </a:t>
            </a:r>
            <a:r>
              <a:rPr lang="en-US" sz="1400" dirty="0" err="1"/>
              <a:t>ulang</a:t>
            </a:r>
            <a:r>
              <a:rPr lang="en-US" sz="1400" dirty="0"/>
              <a:t> →</a:t>
            </a:r>
            <a:r>
              <a:rPr lang="en-US" sz="1400" dirty="0" err="1"/>
              <a:t>ditulis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</a:t>
            </a:r>
            <a:r>
              <a:rPr lang="en-US" sz="1400" dirty="0" err="1"/>
              <a:t>hubung</a:t>
            </a:r>
            <a:r>
              <a:rPr lang="en-US" sz="1400" dirty="0"/>
              <a:t> (-) </a:t>
            </a:r>
            <a:r>
              <a:rPr lang="en-US" sz="1400" dirty="0" err="1"/>
              <a:t>diantara</a:t>
            </a:r>
            <a:r>
              <a:rPr lang="en-US" sz="1400" dirty="0"/>
              <a:t> </a:t>
            </a:r>
            <a:r>
              <a:rPr lang="en-US" sz="1400" dirty="0" err="1"/>
              <a:t>unsur-unsurnya</a:t>
            </a:r>
            <a:endParaRPr lang="en-US" sz="1400" dirty="0"/>
          </a:p>
          <a:p>
            <a:pPr lvl="1" indent="-228600" defTabSz="914400"/>
            <a:endParaRPr lang="en-US" sz="1400" dirty="0"/>
          </a:p>
          <a:p>
            <a:pPr indent="-228600" defTabSz="914400"/>
            <a:endParaRPr lang="en-US" sz="1400" dirty="0"/>
          </a:p>
          <a:p>
            <a:pPr indent="-228600" defTabSz="914400"/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27653" y="3671315"/>
            <a:ext cx="3793048" cy="2546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/>
                </a:solidFill>
              </a:rPr>
              <a:t>Non-ASEAN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/>
                </a:solidFill>
              </a:rPr>
              <a:t>se-Indonesia</a:t>
            </a:r>
          </a:p>
        </p:txBody>
      </p:sp>
    </p:spTree>
    <p:extLst>
      <p:ext uri="{BB962C8B-B14F-4D97-AF65-F5344CB8AC3E}">
        <p14:creationId xmlns:p14="http://schemas.microsoft.com/office/powerpoint/2010/main" val="163655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id-ID" sz="4200"/>
              <a:t>Lanjutan</a:t>
            </a:r>
            <a:endParaRPr lang="en-US" sz="4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45E488-ADAC-4592-9597-9DC400715C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535467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81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428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Ejaan Bahasa Indonesia</vt:lpstr>
      <vt:lpstr>PowerPoint Presentation</vt:lpstr>
      <vt:lpstr>Konsep Dasar Ejaan Bahasa Indonesia</vt:lpstr>
      <vt:lpstr>Penggunaan Huruf</vt:lpstr>
      <vt:lpstr>Diftong</vt:lpstr>
      <vt:lpstr>Huruf Gabungan Huruf Konsonan</vt:lpstr>
      <vt:lpstr>Penerapan Ejaan Bahasa Indonesia</vt:lpstr>
      <vt:lpstr> Penulisan Kata</vt:lpstr>
      <vt:lpstr>Lanjutan</vt:lpstr>
      <vt:lpstr>Pemakaian Tanda Baca</vt:lpstr>
      <vt:lpstr>Kerjakan secara individu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Ejaan Bahasa Indonesia</dc:title>
  <dc:creator>hanum sukma</dc:creator>
  <cp:lastModifiedBy>hanum sukma</cp:lastModifiedBy>
  <cp:revision>2</cp:revision>
  <dcterms:created xsi:type="dcterms:W3CDTF">2020-10-14T17:45:01Z</dcterms:created>
  <dcterms:modified xsi:type="dcterms:W3CDTF">2020-10-14T18:48:52Z</dcterms:modified>
</cp:coreProperties>
</file>