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1A27B6-D3A9-41CD-A5DE-18F92D9670F4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4B15AB-66EA-477D-B3F4-FF36684D10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19200"/>
            <a:ext cx="8537448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PROFIL TK ABA KLECO</a:t>
            </a:r>
            <a:br>
              <a:rPr lang="en-US" dirty="0" smtClean="0"/>
            </a:br>
            <a:r>
              <a:rPr lang="en-US" dirty="0" err="1" smtClean="0"/>
              <a:t>Kotagede</a:t>
            </a:r>
            <a:r>
              <a:rPr lang="en-US" dirty="0" smtClean="0"/>
              <a:t> Yogyakarta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Wahyuti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Yogyakarta 2011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Gambar</a:t>
            </a:r>
            <a:r>
              <a:rPr lang="en-US" dirty="0" smtClean="0"/>
              <a:t> </a:t>
            </a:r>
            <a:r>
              <a:rPr lang="en-US" dirty="0" err="1" smtClean="0"/>
              <a:t>Kebun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endParaRPr lang="en-US" dirty="0"/>
          </a:p>
        </p:txBody>
      </p:sp>
      <p:pic>
        <p:nvPicPr>
          <p:cNvPr id="5" name="Content Placeholder 4" descr="Water lili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438400"/>
            <a:ext cx="6019800" cy="39392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Perpustakaan</a:t>
            </a:r>
            <a:endParaRPr lang="en-US" dirty="0" smtClean="0"/>
          </a:p>
          <a:p>
            <a:r>
              <a:rPr lang="en-US" dirty="0" smtClean="0"/>
              <a:t>Taman </a:t>
            </a:r>
            <a:r>
              <a:rPr lang="en-US" dirty="0" err="1" smtClean="0"/>
              <a:t>Bermain</a:t>
            </a:r>
            <a:endParaRPr lang="en-US" dirty="0" smtClean="0"/>
          </a:p>
          <a:p>
            <a:r>
              <a:rPr lang="en-US" dirty="0" err="1" smtClean="0"/>
              <a:t>Kolam</a:t>
            </a:r>
            <a:r>
              <a:rPr lang="en-US" dirty="0" smtClean="0"/>
              <a:t> </a:t>
            </a:r>
            <a:r>
              <a:rPr lang="en-US" dirty="0" err="1" smtClean="0"/>
              <a:t>Renang</a:t>
            </a:r>
            <a:endParaRPr lang="en-US" dirty="0" smtClean="0"/>
          </a:p>
          <a:p>
            <a:r>
              <a:rPr lang="en-US" dirty="0" smtClean="0"/>
              <a:t>UKS</a:t>
            </a:r>
          </a:p>
          <a:p>
            <a:r>
              <a:rPr lang="en-US" dirty="0" err="1" smtClean="0"/>
              <a:t>Musholla</a:t>
            </a:r>
            <a:endParaRPr lang="en-US" dirty="0" smtClean="0"/>
          </a:p>
          <a:p>
            <a:r>
              <a:rPr lang="en-US" dirty="0" err="1" smtClean="0"/>
              <a:t>Ruang</a:t>
            </a:r>
            <a:r>
              <a:rPr lang="en-US" dirty="0" smtClean="0"/>
              <a:t> Kantor</a:t>
            </a:r>
          </a:p>
          <a:p>
            <a:r>
              <a:rPr lang="en-US" dirty="0" smtClean="0"/>
              <a:t>Taman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lintas</a:t>
            </a:r>
            <a:endParaRPr lang="en-US" dirty="0" smtClean="0"/>
          </a:p>
          <a:p>
            <a:r>
              <a:rPr lang="en-US" dirty="0" err="1" smtClean="0"/>
              <a:t>Kamar</a:t>
            </a:r>
            <a:r>
              <a:rPr lang="en-US" dirty="0" smtClean="0"/>
              <a:t> </a:t>
            </a:r>
            <a:r>
              <a:rPr lang="en-US" dirty="0" err="1" smtClean="0"/>
              <a:t>mandi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TERIMA  KASIH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186</TotalTime>
  <Words>28</Words>
  <Application>Microsoft Office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Flow</vt:lpstr>
      <vt:lpstr>PROFIL TK ABA KLECO Kotagede Yogyakarta</vt:lpstr>
      <vt:lpstr>Gambar Kebun Sekolah</vt:lpstr>
      <vt:lpstr>Fasilitas Sekolah</vt:lpstr>
      <vt:lpstr>TERIMA  KASIH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UAD</dc:creator>
  <cp:lastModifiedBy>UAD</cp:lastModifiedBy>
  <cp:revision>17</cp:revision>
  <dcterms:created xsi:type="dcterms:W3CDTF">2011-03-24T05:29:37Z</dcterms:created>
  <dcterms:modified xsi:type="dcterms:W3CDTF">2011-03-28T08:15:05Z</dcterms:modified>
</cp:coreProperties>
</file>