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10AB2-DBAA-4CE7-9275-7E68DCDE48F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5FAD38C-9318-4F5C-BF7B-AF0DD8431A7A}">
      <dgm:prSet phldrT="[Text]"/>
      <dgm:spPr/>
      <dgm:t>
        <a:bodyPr/>
        <a:lstStyle/>
        <a:p>
          <a:r>
            <a:rPr lang="en-US" dirty="0" smtClean="0"/>
            <a:t>Smart Phones</a:t>
          </a:r>
          <a:endParaRPr lang="en-US" dirty="0"/>
        </a:p>
      </dgm:t>
    </dgm:pt>
    <dgm:pt modelId="{97583858-7DFA-4375-AAA7-B697FA92A03E}" type="parTrans" cxnId="{524A7CAC-28FD-49B9-B041-57B41CFFF8D7}">
      <dgm:prSet/>
      <dgm:spPr/>
      <dgm:t>
        <a:bodyPr/>
        <a:lstStyle/>
        <a:p>
          <a:endParaRPr lang="en-US"/>
        </a:p>
      </dgm:t>
    </dgm:pt>
    <dgm:pt modelId="{8B03DBBC-B073-495B-86C3-B2BA0BE064BE}" type="sibTrans" cxnId="{524A7CAC-28FD-49B9-B041-57B41CFFF8D7}">
      <dgm:prSet/>
      <dgm:spPr/>
      <dgm:t>
        <a:bodyPr/>
        <a:lstStyle/>
        <a:p>
          <a:endParaRPr lang="en-US"/>
        </a:p>
      </dgm:t>
    </dgm:pt>
    <dgm:pt modelId="{367BCC43-070B-4827-9DB4-1C713B8D752C}">
      <dgm:prSet phldrT="[Text]"/>
      <dgm:spPr/>
      <dgm:t>
        <a:bodyPr/>
        <a:lstStyle/>
        <a:p>
          <a:r>
            <a:rPr lang="en-US" dirty="0" smtClean="0"/>
            <a:t>Communication </a:t>
          </a:r>
          <a:endParaRPr lang="en-US" dirty="0"/>
        </a:p>
      </dgm:t>
    </dgm:pt>
    <dgm:pt modelId="{B1759DB0-9A36-4558-AC85-392AF5145C3F}" type="parTrans" cxnId="{849D54F6-98E8-4537-AB44-36A52BB6F9D9}">
      <dgm:prSet/>
      <dgm:spPr/>
      <dgm:t>
        <a:bodyPr/>
        <a:lstStyle/>
        <a:p>
          <a:endParaRPr lang="en-US"/>
        </a:p>
      </dgm:t>
    </dgm:pt>
    <dgm:pt modelId="{47DA2449-1FDD-411C-9330-693F2304ABBC}" type="sibTrans" cxnId="{849D54F6-98E8-4537-AB44-36A52BB6F9D9}">
      <dgm:prSet/>
      <dgm:spPr/>
      <dgm:t>
        <a:bodyPr/>
        <a:lstStyle/>
        <a:p>
          <a:endParaRPr lang="en-US"/>
        </a:p>
      </dgm:t>
    </dgm:pt>
    <dgm:pt modelId="{02EDD300-F128-4960-A037-B4EF4829804C}">
      <dgm:prSet phldrT="[Text]"/>
      <dgm:spPr/>
      <dgm:t>
        <a:bodyPr/>
        <a:lstStyle/>
        <a:p>
          <a:r>
            <a:rPr lang="en-US" dirty="0" smtClean="0"/>
            <a:t>Fun and Education </a:t>
          </a:r>
          <a:endParaRPr lang="en-US" dirty="0"/>
        </a:p>
      </dgm:t>
    </dgm:pt>
    <dgm:pt modelId="{57A1B861-42B5-46D0-B44C-37BE299FEBEA}" type="parTrans" cxnId="{15E470E2-45DA-41E5-ABEC-621BE368E02B}">
      <dgm:prSet/>
      <dgm:spPr/>
      <dgm:t>
        <a:bodyPr/>
        <a:lstStyle/>
        <a:p>
          <a:endParaRPr lang="en-US"/>
        </a:p>
      </dgm:t>
    </dgm:pt>
    <dgm:pt modelId="{6E6F9169-A12F-4D11-8A65-CF396E2DD19E}" type="sibTrans" cxnId="{15E470E2-45DA-41E5-ABEC-621BE368E02B}">
      <dgm:prSet/>
      <dgm:spPr/>
      <dgm:t>
        <a:bodyPr/>
        <a:lstStyle/>
        <a:p>
          <a:endParaRPr lang="en-US"/>
        </a:p>
      </dgm:t>
    </dgm:pt>
    <dgm:pt modelId="{023C72EB-4151-4F9F-A98E-CA0413CEB908}">
      <dgm:prSet phldrT="[Text]"/>
      <dgm:spPr/>
      <dgm:t>
        <a:bodyPr/>
        <a:lstStyle/>
        <a:p>
          <a:r>
            <a:rPr lang="en-US" dirty="0" smtClean="0"/>
            <a:t>Hundreds Apps growing </a:t>
          </a:r>
          <a:endParaRPr lang="en-US" dirty="0"/>
        </a:p>
      </dgm:t>
    </dgm:pt>
    <dgm:pt modelId="{41E7AA1D-D274-4BA1-A1EC-0DF8F467DA9E}" type="parTrans" cxnId="{D7675D6D-7BFC-4646-9247-5CDBCDCC7A19}">
      <dgm:prSet/>
      <dgm:spPr/>
      <dgm:t>
        <a:bodyPr/>
        <a:lstStyle/>
        <a:p>
          <a:endParaRPr lang="en-US"/>
        </a:p>
      </dgm:t>
    </dgm:pt>
    <dgm:pt modelId="{F6ACE591-03DA-4A94-BD97-3E91E8258742}" type="sibTrans" cxnId="{D7675D6D-7BFC-4646-9247-5CDBCDCC7A19}">
      <dgm:prSet/>
      <dgm:spPr/>
      <dgm:t>
        <a:bodyPr/>
        <a:lstStyle/>
        <a:p>
          <a:endParaRPr lang="en-US"/>
        </a:p>
      </dgm:t>
    </dgm:pt>
    <dgm:pt modelId="{D8E8B57D-51F3-413A-A9E0-0FB7DF677B75}" type="pres">
      <dgm:prSet presAssocID="{35F10AB2-DBAA-4CE7-9275-7E68DCDE48F1}" presName="linearFlow" presStyleCnt="0">
        <dgm:presLayoutVars>
          <dgm:resizeHandles val="exact"/>
        </dgm:presLayoutVars>
      </dgm:prSet>
      <dgm:spPr/>
    </dgm:pt>
    <dgm:pt modelId="{B9718365-C560-40E1-BC3B-8B5803137772}" type="pres">
      <dgm:prSet presAssocID="{95FAD38C-9318-4F5C-BF7B-AF0DD8431A7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450691-481C-4A26-B0ED-FCB10F403631}" type="pres">
      <dgm:prSet presAssocID="{8B03DBBC-B073-495B-86C3-B2BA0BE064B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CBC3094-BAC6-4FA4-AD09-4DF9D535CBDA}" type="pres">
      <dgm:prSet presAssocID="{8B03DBBC-B073-495B-86C3-B2BA0BE064B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CD101B8-6800-4705-99D9-B6BACE58CBDE}" type="pres">
      <dgm:prSet presAssocID="{367BCC43-070B-4827-9DB4-1C713B8D752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7DD00-4718-4BF7-B298-30ACFBF4D596}" type="pres">
      <dgm:prSet presAssocID="{47DA2449-1FDD-411C-9330-693F2304ABB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626417F-BF5E-4938-9FE4-B3C448C451CC}" type="pres">
      <dgm:prSet presAssocID="{47DA2449-1FDD-411C-9330-693F2304ABB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7446A89-5368-4748-BA41-C9051906BC5E}" type="pres">
      <dgm:prSet presAssocID="{02EDD300-F128-4960-A037-B4EF482980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4FFDF-4A5F-4B46-B6EB-2049C07ADD1C}" type="pres">
      <dgm:prSet presAssocID="{6E6F9169-A12F-4D11-8A65-CF396E2DD19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AC2BB77-9D63-4001-9E89-F5D487079C16}" type="pres">
      <dgm:prSet presAssocID="{6E6F9169-A12F-4D11-8A65-CF396E2DD19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D1C9917-9D64-4A20-AA4D-839EB1442955}" type="pres">
      <dgm:prSet presAssocID="{023C72EB-4151-4F9F-A98E-CA0413CEB90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C066E9-9D86-4AFF-8D1E-E4C1CAB2FCBD}" type="presOf" srcId="{367BCC43-070B-4827-9DB4-1C713B8D752C}" destId="{CCD101B8-6800-4705-99D9-B6BACE58CBDE}" srcOrd="0" destOrd="0" presId="urn:microsoft.com/office/officeart/2005/8/layout/process2"/>
    <dgm:cxn modelId="{F10738F8-145F-460F-8FB3-97C071EEE524}" type="presOf" srcId="{023C72EB-4151-4F9F-A98E-CA0413CEB908}" destId="{4D1C9917-9D64-4A20-AA4D-839EB1442955}" srcOrd="0" destOrd="0" presId="urn:microsoft.com/office/officeart/2005/8/layout/process2"/>
    <dgm:cxn modelId="{B077E4A1-94A5-4875-9022-D4ECB3E774E1}" type="presOf" srcId="{8B03DBBC-B073-495B-86C3-B2BA0BE064BE}" destId="{DE450691-481C-4A26-B0ED-FCB10F403631}" srcOrd="0" destOrd="0" presId="urn:microsoft.com/office/officeart/2005/8/layout/process2"/>
    <dgm:cxn modelId="{849D54F6-98E8-4537-AB44-36A52BB6F9D9}" srcId="{35F10AB2-DBAA-4CE7-9275-7E68DCDE48F1}" destId="{367BCC43-070B-4827-9DB4-1C713B8D752C}" srcOrd="1" destOrd="0" parTransId="{B1759DB0-9A36-4558-AC85-392AF5145C3F}" sibTransId="{47DA2449-1FDD-411C-9330-693F2304ABBC}"/>
    <dgm:cxn modelId="{B1D54191-33AD-4802-80BB-482115ED6390}" type="presOf" srcId="{8B03DBBC-B073-495B-86C3-B2BA0BE064BE}" destId="{4CBC3094-BAC6-4FA4-AD09-4DF9D535CBDA}" srcOrd="1" destOrd="0" presId="urn:microsoft.com/office/officeart/2005/8/layout/process2"/>
    <dgm:cxn modelId="{C425E602-742B-4BF9-95A0-B0E1D4245055}" type="presOf" srcId="{6E6F9169-A12F-4D11-8A65-CF396E2DD19E}" destId="{AAC2BB77-9D63-4001-9E89-F5D487079C16}" srcOrd="1" destOrd="0" presId="urn:microsoft.com/office/officeart/2005/8/layout/process2"/>
    <dgm:cxn modelId="{15E470E2-45DA-41E5-ABEC-621BE368E02B}" srcId="{35F10AB2-DBAA-4CE7-9275-7E68DCDE48F1}" destId="{02EDD300-F128-4960-A037-B4EF4829804C}" srcOrd="2" destOrd="0" parTransId="{57A1B861-42B5-46D0-B44C-37BE299FEBEA}" sibTransId="{6E6F9169-A12F-4D11-8A65-CF396E2DD19E}"/>
    <dgm:cxn modelId="{F07277B5-1336-4DC6-B0DE-FA0F5E301887}" type="presOf" srcId="{6E6F9169-A12F-4D11-8A65-CF396E2DD19E}" destId="{4704FFDF-4A5F-4B46-B6EB-2049C07ADD1C}" srcOrd="0" destOrd="0" presId="urn:microsoft.com/office/officeart/2005/8/layout/process2"/>
    <dgm:cxn modelId="{E80C71A7-84ED-42F2-8332-EF9377C8DADC}" type="presOf" srcId="{02EDD300-F128-4960-A037-B4EF4829804C}" destId="{C7446A89-5368-4748-BA41-C9051906BC5E}" srcOrd="0" destOrd="0" presId="urn:microsoft.com/office/officeart/2005/8/layout/process2"/>
    <dgm:cxn modelId="{055A8C33-D483-4D1C-ACEE-76C1BBBF4B7E}" type="presOf" srcId="{47DA2449-1FDD-411C-9330-693F2304ABBC}" destId="{DBC7DD00-4718-4BF7-B298-30ACFBF4D596}" srcOrd="0" destOrd="0" presId="urn:microsoft.com/office/officeart/2005/8/layout/process2"/>
    <dgm:cxn modelId="{FFA1BFAD-0B49-4806-85C1-65EFDDC68D4E}" type="presOf" srcId="{95FAD38C-9318-4F5C-BF7B-AF0DD8431A7A}" destId="{B9718365-C560-40E1-BC3B-8B5803137772}" srcOrd="0" destOrd="0" presId="urn:microsoft.com/office/officeart/2005/8/layout/process2"/>
    <dgm:cxn modelId="{D7675D6D-7BFC-4646-9247-5CDBCDCC7A19}" srcId="{35F10AB2-DBAA-4CE7-9275-7E68DCDE48F1}" destId="{023C72EB-4151-4F9F-A98E-CA0413CEB908}" srcOrd="3" destOrd="0" parTransId="{41E7AA1D-D274-4BA1-A1EC-0DF8F467DA9E}" sibTransId="{F6ACE591-03DA-4A94-BD97-3E91E8258742}"/>
    <dgm:cxn modelId="{457E0A0B-D33F-4DED-BDB4-4CA7DABFB700}" type="presOf" srcId="{35F10AB2-DBAA-4CE7-9275-7E68DCDE48F1}" destId="{D8E8B57D-51F3-413A-A9E0-0FB7DF677B75}" srcOrd="0" destOrd="0" presId="urn:microsoft.com/office/officeart/2005/8/layout/process2"/>
    <dgm:cxn modelId="{E753EF40-FF01-4E30-993E-307A133419CC}" type="presOf" srcId="{47DA2449-1FDD-411C-9330-693F2304ABBC}" destId="{F626417F-BF5E-4938-9FE4-B3C448C451CC}" srcOrd="1" destOrd="0" presId="urn:microsoft.com/office/officeart/2005/8/layout/process2"/>
    <dgm:cxn modelId="{524A7CAC-28FD-49B9-B041-57B41CFFF8D7}" srcId="{35F10AB2-DBAA-4CE7-9275-7E68DCDE48F1}" destId="{95FAD38C-9318-4F5C-BF7B-AF0DD8431A7A}" srcOrd="0" destOrd="0" parTransId="{97583858-7DFA-4375-AAA7-B697FA92A03E}" sibTransId="{8B03DBBC-B073-495B-86C3-B2BA0BE064BE}"/>
    <dgm:cxn modelId="{E099FCF8-578D-42E9-975C-26FE543AA7DB}" type="presParOf" srcId="{D8E8B57D-51F3-413A-A9E0-0FB7DF677B75}" destId="{B9718365-C560-40E1-BC3B-8B5803137772}" srcOrd="0" destOrd="0" presId="urn:microsoft.com/office/officeart/2005/8/layout/process2"/>
    <dgm:cxn modelId="{00909291-3BDB-4C2B-813A-0089A7906232}" type="presParOf" srcId="{D8E8B57D-51F3-413A-A9E0-0FB7DF677B75}" destId="{DE450691-481C-4A26-B0ED-FCB10F403631}" srcOrd="1" destOrd="0" presId="urn:microsoft.com/office/officeart/2005/8/layout/process2"/>
    <dgm:cxn modelId="{7C1DA7A6-E899-4E70-9F81-C51C840A9916}" type="presParOf" srcId="{DE450691-481C-4A26-B0ED-FCB10F403631}" destId="{4CBC3094-BAC6-4FA4-AD09-4DF9D535CBDA}" srcOrd="0" destOrd="0" presId="urn:microsoft.com/office/officeart/2005/8/layout/process2"/>
    <dgm:cxn modelId="{6123B33B-FE4C-4C98-B850-B57B3D2A4DAC}" type="presParOf" srcId="{D8E8B57D-51F3-413A-A9E0-0FB7DF677B75}" destId="{CCD101B8-6800-4705-99D9-B6BACE58CBDE}" srcOrd="2" destOrd="0" presId="urn:microsoft.com/office/officeart/2005/8/layout/process2"/>
    <dgm:cxn modelId="{73949007-917C-418A-ACFB-2F98722308F6}" type="presParOf" srcId="{D8E8B57D-51F3-413A-A9E0-0FB7DF677B75}" destId="{DBC7DD00-4718-4BF7-B298-30ACFBF4D596}" srcOrd="3" destOrd="0" presId="urn:microsoft.com/office/officeart/2005/8/layout/process2"/>
    <dgm:cxn modelId="{B355570D-49A4-4C54-A34D-6CB0C2E7EBBC}" type="presParOf" srcId="{DBC7DD00-4718-4BF7-B298-30ACFBF4D596}" destId="{F626417F-BF5E-4938-9FE4-B3C448C451CC}" srcOrd="0" destOrd="0" presId="urn:microsoft.com/office/officeart/2005/8/layout/process2"/>
    <dgm:cxn modelId="{5E36E9CA-4970-47FA-A6BB-E06027E87C19}" type="presParOf" srcId="{D8E8B57D-51F3-413A-A9E0-0FB7DF677B75}" destId="{C7446A89-5368-4748-BA41-C9051906BC5E}" srcOrd="4" destOrd="0" presId="urn:microsoft.com/office/officeart/2005/8/layout/process2"/>
    <dgm:cxn modelId="{19309BF3-6D51-471F-82CF-AD5BECFE03FD}" type="presParOf" srcId="{D8E8B57D-51F3-413A-A9E0-0FB7DF677B75}" destId="{4704FFDF-4A5F-4B46-B6EB-2049C07ADD1C}" srcOrd="5" destOrd="0" presId="urn:microsoft.com/office/officeart/2005/8/layout/process2"/>
    <dgm:cxn modelId="{FFF7C7C3-6751-43FF-98C8-78E1EB2BFC88}" type="presParOf" srcId="{4704FFDF-4A5F-4B46-B6EB-2049C07ADD1C}" destId="{AAC2BB77-9D63-4001-9E89-F5D487079C16}" srcOrd="0" destOrd="0" presId="urn:microsoft.com/office/officeart/2005/8/layout/process2"/>
    <dgm:cxn modelId="{33E742ED-9C8E-4003-92CB-8DF709621B4F}" type="presParOf" srcId="{D8E8B57D-51F3-413A-A9E0-0FB7DF677B75}" destId="{4D1C9917-9D64-4A20-AA4D-839EB1442955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906C03-13CA-40A0-9985-442342F9B27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0D2EBCD-A4CE-4CCA-BC36-07501DC33434}">
      <dgm:prSet phldrT="[Text]"/>
      <dgm:spPr/>
      <dgm:t>
        <a:bodyPr/>
        <a:lstStyle/>
        <a:p>
          <a:r>
            <a:rPr lang="en-US" dirty="0" smtClean="0"/>
            <a:t>Huge Number of Apps </a:t>
          </a:r>
          <a:endParaRPr lang="en-US" dirty="0"/>
        </a:p>
      </dgm:t>
    </dgm:pt>
    <dgm:pt modelId="{003E34C8-EACC-4DD4-965E-B7E7967B43A2}" type="parTrans" cxnId="{0248B248-441B-434A-966E-21B3BD18FBBB}">
      <dgm:prSet/>
      <dgm:spPr/>
      <dgm:t>
        <a:bodyPr/>
        <a:lstStyle/>
        <a:p>
          <a:endParaRPr lang="en-US"/>
        </a:p>
      </dgm:t>
    </dgm:pt>
    <dgm:pt modelId="{6FE6F60D-15E7-4120-BF32-7192F40BDDA3}" type="sibTrans" cxnId="{0248B248-441B-434A-966E-21B3BD18FBBB}">
      <dgm:prSet/>
      <dgm:spPr/>
      <dgm:t>
        <a:bodyPr/>
        <a:lstStyle/>
        <a:p>
          <a:endParaRPr lang="en-US"/>
        </a:p>
      </dgm:t>
    </dgm:pt>
    <dgm:pt modelId="{5A45AF29-87CB-4BB6-849D-A3C2AEEDB557}">
      <dgm:prSet phldrT="[Text]"/>
      <dgm:spPr/>
      <dgm:t>
        <a:bodyPr/>
        <a:lstStyle/>
        <a:p>
          <a:r>
            <a:rPr lang="en-US" dirty="0" smtClean="0"/>
            <a:t>Confusing </a:t>
          </a:r>
          <a:endParaRPr lang="en-US" dirty="0"/>
        </a:p>
      </dgm:t>
    </dgm:pt>
    <dgm:pt modelId="{85D9D255-F69D-4700-8518-39CFF5C3B982}" type="parTrans" cxnId="{6AB93DFB-B28F-4D3B-A420-06AE6A0E3F8E}">
      <dgm:prSet/>
      <dgm:spPr/>
      <dgm:t>
        <a:bodyPr/>
        <a:lstStyle/>
        <a:p>
          <a:endParaRPr lang="en-US"/>
        </a:p>
      </dgm:t>
    </dgm:pt>
    <dgm:pt modelId="{9DEEA28D-6A17-4322-AE42-6958FFD87F0A}" type="sibTrans" cxnId="{6AB93DFB-B28F-4D3B-A420-06AE6A0E3F8E}">
      <dgm:prSet/>
      <dgm:spPr/>
      <dgm:t>
        <a:bodyPr/>
        <a:lstStyle/>
        <a:p>
          <a:endParaRPr lang="en-US"/>
        </a:p>
      </dgm:t>
    </dgm:pt>
    <dgm:pt modelId="{24D20245-9D33-4044-98DD-5D7FDF0FF8D7}">
      <dgm:prSet phldrT="[Text]"/>
      <dgm:spPr/>
      <dgm:t>
        <a:bodyPr/>
        <a:lstStyle/>
        <a:p>
          <a:r>
            <a:rPr lang="en-US" dirty="0" smtClean="0"/>
            <a:t>Careful Selections </a:t>
          </a:r>
          <a:endParaRPr lang="en-US" dirty="0"/>
        </a:p>
      </dgm:t>
    </dgm:pt>
    <dgm:pt modelId="{F084F988-4069-407D-9121-F4BB26EDD54E}" type="parTrans" cxnId="{D12A3AC2-A99A-47D9-855D-1A0E6F19BD64}">
      <dgm:prSet/>
      <dgm:spPr/>
      <dgm:t>
        <a:bodyPr/>
        <a:lstStyle/>
        <a:p>
          <a:endParaRPr lang="en-US"/>
        </a:p>
      </dgm:t>
    </dgm:pt>
    <dgm:pt modelId="{27EC7FC3-1C76-418D-BCD6-22A03CBDF5A7}" type="sibTrans" cxnId="{D12A3AC2-A99A-47D9-855D-1A0E6F19BD64}">
      <dgm:prSet/>
      <dgm:spPr/>
      <dgm:t>
        <a:bodyPr/>
        <a:lstStyle/>
        <a:p>
          <a:endParaRPr lang="en-US"/>
        </a:p>
      </dgm:t>
    </dgm:pt>
    <dgm:pt modelId="{929C4B95-C322-4CF4-A4B9-1BA1BFAAEC47}" type="pres">
      <dgm:prSet presAssocID="{F8906C03-13CA-40A0-9985-442342F9B276}" presName="Name0" presStyleCnt="0">
        <dgm:presLayoutVars>
          <dgm:dir/>
          <dgm:resizeHandles val="exact"/>
        </dgm:presLayoutVars>
      </dgm:prSet>
      <dgm:spPr/>
    </dgm:pt>
    <dgm:pt modelId="{ABF91F04-41AF-4ED7-887A-B01311BEA25A}" type="pres">
      <dgm:prSet presAssocID="{00D2EBCD-A4CE-4CCA-BC36-07501DC3343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A8905-C3CE-46F1-AA65-D7FE1925CEA8}" type="pres">
      <dgm:prSet presAssocID="{6FE6F60D-15E7-4120-BF32-7192F40BDDA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59F3EA8-942D-4AE9-A476-085209CAF4EA}" type="pres">
      <dgm:prSet presAssocID="{6FE6F60D-15E7-4120-BF32-7192F40BDDA3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CE95A54-934D-457F-9B6F-60DC84197668}" type="pres">
      <dgm:prSet presAssocID="{5A45AF29-87CB-4BB6-849D-A3C2AEEDB55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041D6-C277-4C1E-B307-E1749DB40B9B}" type="pres">
      <dgm:prSet presAssocID="{9DEEA28D-6A17-4322-AE42-6958FFD87F0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4DAB8EB-6616-4C6A-94E5-4EAF82F9D32A}" type="pres">
      <dgm:prSet presAssocID="{9DEEA28D-6A17-4322-AE42-6958FFD87F0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38DD902-2420-40FA-B2B4-6A83F011461C}" type="pres">
      <dgm:prSet presAssocID="{24D20245-9D33-4044-98DD-5D7FDF0FF8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81745A-0EE4-40BB-A2A4-CFA286614AD9}" type="presOf" srcId="{00D2EBCD-A4CE-4CCA-BC36-07501DC33434}" destId="{ABF91F04-41AF-4ED7-887A-B01311BEA25A}" srcOrd="0" destOrd="0" presId="urn:microsoft.com/office/officeart/2005/8/layout/process1"/>
    <dgm:cxn modelId="{D593CABE-63E1-4D19-906E-4AF92AD1D941}" type="presOf" srcId="{F8906C03-13CA-40A0-9985-442342F9B276}" destId="{929C4B95-C322-4CF4-A4B9-1BA1BFAAEC47}" srcOrd="0" destOrd="0" presId="urn:microsoft.com/office/officeart/2005/8/layout/process1"/>
    <dgm:cxn modelId="{C3A4EDE5-0DE1-4021-9211-F188414C41F7}" type="presOf" srcId="{6FE6F60D-15E7-4120-BF32-7192F40BDDA3}" destId="{A0FA8905-C3CE-46F1-AA65-D7FE1925CEA8}" srcOrd="0" destOrd="0" presId="urn:microsoft.com/office/officeart/2005/8/layout/process1"/>
    <dgm:cxn modelId="{3D59668D-B513-4F57-9F72-2C0C2A2F89E0}" type="presOf" srcId="{5A45AF29-87CB-4BB6-849D-A3C2AEEDB557}" destId="{ECE95A54-934D-457F-9B6F-60DC84197668}" srcOrd="0" destOrd="0" presId="urn:microsoft.com/office/officeart/2005/8/layout/process1"/>
    <dgm:cxn modelId="{6AB93DFB-B28F-4D3B-A420-06AE6A0E3F8E}" srcId="{F8906C03-13CA-40A0-9985-442342F9B276}" destId="{5A45AF29-87CB-4BB6-849D-A3C2AEEDB557}" srcOrd="1" destOrd="0" parTransId="{85D9D255-F69D-4700-8518-39CFF5C3B982}" sibTransId="{9DEEA28D-6A17-4322-AE42-6958FFD87F0A}"/>
    <dgm:cxn modelId="{3B9D297A-3AE1-4193-A8AF-C54924A2C74C}" type="presOf" srcId="{6FE6F60D-15E7-4120-BF32-7192F40BDDA3}" destId="{B59F3EA8-942D-4AE9-A476-085209CAF4EA}" srcOrd="1" destOrd="0" presId="urn:microsoft.com/office/officeart/2005/8/layout/process1"/>
    <dgm:cxn modelId="{3FC15E4C-6D77-49D9-9F87-1531758E8551}" type="presOf" srcId="{24D20245-9D33-4044-98DD-5D7FDF0FF8D7}" destId="{238DD902-2420-40FA-B2B4-6A83F011461C}" srcOrd="0" destOrd="0" presId="urn:microsoft.com/office/officeart/2005/8/layout/process1"/>
    <dgm:cxn modelId="{0248B248-441B-434A-966E-21B3BD18FBBB}" srcId="{F8906C03-13CA-40A0-9985-442342F9B276}" destId="{00D2EBCD-A4CE-4CCA-BC36-07501DC33434}" srcOrd="0" destOrd="0" parTransId="{003E34C8-EACC-4DD4-965E-B7E7967B43A2}" sibTransId="{6FE6F60D-15E7-4120-BF32-7192F40BDDA3}"/>
    <dgm:cxn modelId="{5EFBB997-5475-4138-865A-5DF7657C6A20}" type="presOf" srcId="{9DEEA28D-6A17-4322-AE42-6958FFD87F0A}" destId="{D4DAB8EB-6616-4C6A-94E5-4EAF82F9D32A}" srcOrd="1" destOrd="0" presId="urn:microsoft.com/office/officeart/2005/8/layout/process1"/>
    <dgm:cxn modelId="{D12A3AC2-A99A-47D9-855D-1A0E6F19BD64}" srcId="{F8906C03-13CA-40A0-9985-442342F9B276}" destId="{24D20245-9D33-4044-98DD-5D7FDF0FF8D7}" srcOrd="2" destOrd="0" parTransId="{F084F988-4069-407D-9121-F4BB26EDD54E}" sibTransId="{27EC7FC3-1C76-418D-BCD6-22A03CBDF5A7}"/>
    <dgm:cxn modelId="{43D2ACF8-71D3-4859-87F3-8FBE91586084}" type="presOf" srcId="{9DEEA28D-6A17-4322-AE42-6958FFD87F0A}" destId="{B13041D6-C277-4C1E-B307-E1749DB40B9B}" srcOrd="0" destOrd="0" presId="urn:microsoft.com/office/officeart/2005/8/layout/process1"/>
    <dgm:cxn modelId="{9780E2DF-72C2-4684-AF66-E20783FE23D3}" type="presParOf" srcId="{929C4B95-C322-4CF4-A4B9-1BA1BFAAEC47}" destId="{ABF91F04-41AF-4ED7-887A-B01311BEA25A}" srcOrd="0" destOrd="0" presId="urn:microsoft.com/office/officeart/2005/8/layout/process1"/>
    <dgm:cxn modelId="{21136F29-6E8B-463D-BB56-26722EDA7082}" type="presParOf" srcId="{929C4B95-C322-4CF4-A4B9-1BA1BFAAEC47}" destId="{A0FA8905-C3CE-46F1-AA65-D7FE1925CEA8}" srcOrd="1" destOrd="0" presId="urn:microsoft.com/office/officeart/2005/8/layout/process1"/>
    <dgm:cxn modelId="{36AE23FA-2481-4B30-AC07-BA40D36DFE5B}" type="presParOf" srcId="{A0FA8905-C3CE-46F1-AA65-D7FE1925CEA8}" destId="{B59F3EA8-942D-4AE9-A476-085209CAF4EA}" srcOrd="0" destOrd="0" presId="urn:microsoft.com/office/officeart/2005/8/layout/process1"/>
    <dgm:cxn modelId="{54022A15-C15D-4EFC-9846-EE434F7795D2}" type="presParOf" srcId="{929C4B95-C322-4CF4-A4B9-1BA1BFAAEC47}" destId="{ECE95A54-934D-457F-9B6F-60DC84197668}" srcOrd="2" destOrd="0" presId="urn:microsoft.com/office/officeart/2005/8/layout/process1"/>
    <dgm:cxn modelId="{CE52A83B-1AFA-4657-8A11-5340FA11EC0B}" type="presParOf" srcId="{929C4B95-C322-4CF4-A4B9-1BA1BFAAEC47}" destId="{B13041D6-C277-4C1E-B307-E1749DB40B9B}" srcOrd="3" destOrd="0" presId="urn:microsoft.com/office/officeart/2005/8/layout/process1"/>
    <dgm:cxn modelId="{BF0A1E0E-0459-4DC1-A2F7-E3B4EF3DB118}" type="presParOf" srcId="{B13041D6-C277-4C1E-B307-E1749DB40B9B}" destId="{D4DAB8EB-6616-4C6A-94E5-4EAF82F9D32A}" srcOrd="0" destOrd="0" presId="urn:microsoft.com/office/officeart/2005/8/layout/process1"/>
    <dgm:cxn modelId="{3707B535-3CED-424B-B79E-F345137E631E}" type="presParOf" srcId="{929C4B95-C322-4CF4-A4B9-1BA1BFAAEC47}" destId="{238DD902-2420-40FA-B2B4-6A83F011461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2B2147-ECAA-4819-AA45-888733B40E3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FB452A6-2183-42E3-B768-2029DF582389}">
      <dgm:prSet phldrT="[Text]"/>
      <dgm:spPr/>
      <dgm:t>
        <a:bodyPr/>
        <a:lstStyle/>
        <a:p>
          <a:pPr algn="ctr"/>
          <a:r>
            <a:rPr lang="en-US"/>
            <a:t>16 participants use Duolingo</a:t>
          </a:r>
        </a:p>
      </dgm:t>
    </dgm:pt>
    <dgm:pt modelId="{B6D458D1-1DCA-4ED7-A62F-B1111403502B}" type="parTrans" cxnId="{6BC5D61B-DE70-4A42-A20E-24C06DE6D3F5}">
      <dgm:prSet/>
      <dgm:spPr/>
      <dgm:t>
        <a:bodyPr/>
        <a:lstStyle/>
        <a:p>
          <a:pPr algn="ctr"/>
          <a:endParaRPr lang="en-US"/>
        </a:p>
      </dgm:t>
    </dgm:pt>
    <dgm:pt modelId="{7B272B22-07D4-4263-A4A2-9B0D4959D7AA}" type="sibTrans" cxnId="{6BC5D61B-DE70-4A42-A20E-24C06DE6D3F5}">
      <dgm:prSet/>
      <dgm:spPr/>
      <dgm:t>
        <a:bodyPr/>
        <a:lstStyle/>
        <a:p>
          <a:pPr algn="ctr"/>
          <a:endParaRPr lang="en-US"/>
        </a:p>
      </dgm:t>
    </dgm:pt>
    <dgm:pt modelId="{6A829A13-0844-4C3F-82F9-3BD82185FDDB}">
      <dgm:prSet phldrT="[Text]"/>
      <dgm:spPr/>
      <dgm:t>
        <a:bodyPr/>
        <a:lstStyle/>
        <a:p>
          <a:pPr algn="ctr"/>
          <a:r>
            <a:rPr lang="en-US"/>
            <a:t>30 participants use Hello English </a:t>
          </a:r>
        </a:p>
      </dgm:t>
    </dgm:pt>
    <dgm:pt modelId="{8CF614A5-8974-4470-A55F-969D740F7171}" type="parTrans" cxnId="{7A6A5144-764F-454B-BD18-06A7A6329758}">
      <dgm:prSet/>
      <dgm:spPr/>
      <dgm:t>
        <a:bodyPr/>
        <a:lstStyle/>
        <a:p>
          <a:pPr algn="ctr"/>
          <a:endParaRPr lang="en-US"/>
        </a:p>
      </dgm:t>
    </dgm:pt>
    <dgm:pt modelId="{F96BCCBD-241C-43AA-A6C5-C6505FEF7A25}" type="sibTrans" cxnId="{7A6A5144-764F-454B-BD18-06A7A6329758}">
      <dgm:prSet/>
      <dgm:spPr/>
      <dgm:t>
        <a:bodyPr/>
        <a:lstStyle/>
        <a:p>
          <a:pPr algn="ctr"/>
          <a:endParaRPr lang="en-US"/>
        </a:p>
      </dgm:t>
    </dgm:pt>
    <dgm:pt modelId="{FE0E8871-B52A-4D06-9BED-3298CB97FB63}">
      <dgm:prSet phldrT="[Text]"/>
      <dgm:spPr/>
      <dgm:t>
        <a:bodyPr/>
        <a:lstStyle/>
        <a:p>
          <a:pPr algn="ctr"/>
          <a:r>
            <a:rPr lang="en-US"/>
            <a:t>8 participants use Elevate </a:t>
          </a:r>
        </a:p>
      </dgm:t>
    </dgm:pt>
    <dgm:pt modelId="{FE8CB979-7F78-4BE3-B4F0-61B2D580FD83}" type="parTrans" cxnId="{7F9F5084-76A2-492E-B208-EC7AEE8B55A8}">
      <dgm:prSet/>
      <dgm:spPr/>
      <dgm:t>
        <a:bodyPr/>
        <a:lstStyle/>
        <a:p>
          <a:pPr algn="ctr"/>
          <a:endParaRPr lang="en-US"/>
        </a:p>
      </dgm:t>
    </dgm:pt>
    <dgm:pt modelId="{CC498636-DFB3-41EF-9127-35270B6EAA4A}" type="sibTrans" cxnId="{7F9F5084-76A2-492E-B208-EC7AEE8B55A8}">
      <dgm:prSet/>
      <dgm:spPr/>
      <dgm:t>
        <a:bodyPr/>
        <a:lstStyle/>
        <a:p>
          <a:pPr algn="ctr"/>
          <a:endParaRPr lang="en-US"/>
        </a:p>
      </dgm:t>
    </dgm:pt>
    <dgm:pt modelId="{ED59F6C6-09DA-4CB5-852F-455F3CE05CB9}" type="pres">
      <dgm:prSet presAssocID="{042B2147-ECAA-4819-AA45-888733B40E33}" presName="compositeShape" presStyleCnt="0">
        <dgm:presLayoutVars>
          <dgm:chMax val="7"/>
          <dgm:dir/>
          <dgm:resizeHandles val="exact"/>
        </dgm:presLayoutVars>
      </dgm:prSet>
      <dgm:spPr/>
    </dgm:pt>
    <dgm:pt modelId="{985BF50E-5AC3-4B13-BDED-8FCFBF9A2CD9}" type="pres">
      <dgm:prSet presAssocID="{7FB452A6-2183-42E3-B768-2029DF582389}" presName="circ1" presStyleLbl="vennNode1" presStyleIdx="0" presStyleCnt="3"/>
      <dgm:spPr/>
      <dgm:t>
        <a:bodyPr/>
        <a:lstStyle/>
        <a:p>
          <a:endParaRPr lang="en-US"/>
        </a:p>
      </dgm:t>
    </dgm:pt>
    <dgm:pt modelId="{37A8060F-AD9B-47B4-A42B-26777D3A2497}" type="pres">
      <dgm:prSet presAssocID="{7FB452A6-2183-42E3-B768-2029DF58238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78E05-73EE-47CC-88B4-E2C4C6175F82}" type="pres">
      <dgm:prSet presAssocID="{6A829A13-0844-4C3F-82F9-3BD82185FDDB}" presName="circ2" presStyleLbl="vennNode1" presStyleIdx="1" presStyleCnt="3"/>
      <dgm:spPr/>
      <dgm:t>
        <a:bodyPr/>
        <a:lstStyle/>
        <a:p>
          <a:endParaRPr lang="en-US"/>
        </a:p>
      </dgm:t>
    </dgm:pt>
    <dgm:pt modelId="{E8AB98C3-56E9-4F48-B0C1-9774500E49F0}" type="pres">
      <dgm:prSet presAssocID="{6A829A13-0844-4C3F-82F9-3BD82185FD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A36A9-58D4-4E28-AB6A-CFD9B814B57F}" type="pres">
      <dgm:prSet presAssocID="{FE0E8871-B52A-4D06-9BED-3298CB97FB63}" presName="circ3" presStyleLbl="vennNode1" presStyleIdx="2" presStyleCnt="3"/>
      <dgm:spPr/>
      <dgm:t>
        <a:bodyPr/>
        <a:lstStyle/>
        <a:p>
          <a:endParaRPr lang="en-US"/>
        </a:p>
      </dgm:t>
    </dgm:pt>
    <dgm:pt modelId="{6401A18F-D38E-4C3C-A94F-9E1B1580C84E}" type="pres">
      <dgm:prSet presAssocID="{FE0E8871-B52A-4D06-9BED-3298CB97FB6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C5D61B-DE70-4A42-A20E-24C06DE6D3F5}" srcId="{042B2147-ECAA-4819-AA45-888733B40E33}" destId="{7FB452A6-2183-42E3-B768-2029DF582389}" srcOrd="0" destOrd="0" parTransId="{B6D458D1-1DCA-4ED7-A62F-B1111403502B}" sibTransId="{7B272B22-07D4-4263-A4A2-9B0D4959D7AA}"/>
    <dgm:cxn modelId="{0E316505-C3F8-4205-BEAF-875BEF8618C8}" type="presOf" srcId="{7FB452A6-2183-42E3-B768-2029DF582389}" destId="{37A8060F-AD9B-47B4-A42B-26777D3A2497}" srcOrd="1" destOrd="0" presId="urn:microsoft.com/office/officeart/2005/8/layout/venn1"/>
    <dgm:cxn modelId="{E800DAF4-8F1C-4AD0-BA81-7C4983E10CB9}" type="presOf" srcId="{7FB452A6-2183-42E3-B768-2029DF582389}" destId="{985BF50E-5AC3-4B13-BDED-8FCFBF9A2CD9}" srcOrd="0" destOrd="0" presId="urn:microsoft.com/office/officeart/2005/8/layout/venn1"/>
    <dgm:cxn modelId="{C0FF70F4-FB51-4315-A35A-3F14E0157AE0}" type="presOf" srcId="{6A829A13-0844-4C3F-82F9-3BD82185FDDB}" destId="{78B78E05-73EE-47CC-88B4-E2C4C6175F82}" srcOrd="0" destOrd="0" presId="urn:microsoft.com/office/officeart/2005/8/layout/venn1"/>
    <dgm:cxn modelId="{7F9F5084-76A2-492E-B208-EC7AEE8B55A8}" srcId="{042B2147-ECAA-4819-AA45-888733B40E33}" destId="{FE0E8871-B52A-4D06-9BED-3298CB97FB63}" srcOrd="2" destOrd="0" parTransId="{FE8CB979-7F78-4BE3-B4F0-61B2D580FD83}" sibTransId="{CC498636-DFB3-41EF-9127-35270B6EAA4A}"/>
    <dgm:cxn modelId="{0E17C308-CE6C-4B84-BA19-22C41903BB14}" type="presOf" srcId="{6A829A13-0844-4C3F-82F9-3BD82185FDDB}" destId="{E8AB98C3-56E9-4F48-B0C1-9774500E49F0}" srcOrd="1" destOrd="0" presId="urn:microsoft.com/office/officeart/2005/8/layout/venn1"/>
    <dgm:cxn modelId="{EC3FA337-4B4D-4295-8E4B-AAEEC496E2A6}" type="presOf" srcId="{FE0E8871-B52A-4D06-9BED-3298CB97FB63}" destId="{6401A18F-D38E-4C3C-A94F-9E1B1580C84E}" srcOrd="1" destOrd="0" presId="urn:microsoft.com/office/officeart/2005/8/layout/venn1"/>
    <dgm:cxn modelId="{D1EA462D-6C9B-4E4F-BECD-A01D48E6D380}" type="presOf" srcId="{042B2147-ECAA-4819-AA45-888733B40E33}" destId="{ED59F6C6-09DA-4CB5-852F-455F3CE05CB9}" srcOrd="0" destOrd="0" presId="urn:microsoft.com/office/officeart/2005/8/layout/venn1"/>
    <dgm:cxn modelId="{2F2E9B6A-CCD2-4C27-A4E1-E70A62E75D35}" type="presOf" srcId="{FE0E8871-B52A-4D06-9BED-3298CB97FB63}" destId="{BA4A36A9-58D4-4E28-AB6A-CFD9B814B57F}" srcOrd="0" destOrd="0" presId="urn:microsoft.com/office/officeart/2005/8/layout/venn1"/>
    <dgm:cxn modelId="{7A6A5144-764F-454B-BD18-06A7A6329758}" srcId="{042B2147-ECAA-4819-AA45-888733B40E33}" destId="{6A829A13-0844-4C3F-82F9-3BD82185FDDB}" srcOrd="1" destOrd="0" parTransId="{8CF614A5-8974-4470-A55F-969D740F7171}" sibTransId="{F96BCCBD-241C-43AA-A6C5-C6505FEF7A25}"/>
    <dgm:cxn modelId="{3A4F9BEF-B6AF-466E-9D1C-F6B18DD87ED3}" type="presParOf" srcId="{ED59F6C6-09DA-4CB5-852F-455F3CE05CB9}" destId="{985BF50E-5AC3-4B13-BDED-8FCFBF9A2CD9}" srcOrd="0" destOrd="0" presId="urn:microsoft.com/office/officeart/2005/8/layout/venn1"/>
    <dgm:cxn modelId="{F95E74B1-37CB-4924-B009-5CFB9EA9A2E8}" type="presParOf" srcId="{ED59F6C6-09DA-4CB5-852F-455F3CE05CB9}" destId="{37A8060F-AD9B-47B4-A42B-26777D3A2497}" srcOrd="1" destOrd="0" presId="urn:microsoft.com/office/officeart/2005/8/layout/venn1"/>
    <dgm:cxn modelId="{155C8D9E-511B-4F00-85CB-6CC1DD1FD207}" type="presParOf" srcId="{ED59F6C6-09DA-4CB5-852F-455F3CE05CB9}" destId="{78B78E05-73EE-47CC-88B4-E2C4C6175F82}" srcOrd="2" destOrd="0" presId="urn:microsoft.com/office/officeart/2005/8/layout/venn1"/>
    <dgm:cxn modelId="{D95E7BC6-634D-4552-9F6A-19BB41E2B496}" type="presParOf" srcId="{ED59F6C6-09DA-4CB5-852F-455F3CE05CB9}" destId="{E8AB98C3-56E9-4F48-B0C1-9774500E49F0}" srcOrd="3" destOrd="0" presId="urn:microsoft.com/office/officeart/2005/8/layout/venn1"/>
    <dgm:cxn modelId="{2473D68A-C174-42F1-BC42-A03DE168E4F1}" type="presParOf" srcId="{ED59F6C6-09DA-4CB5-852F-455F3CE05CB9}" destId="{BA4A36A9-58D4-4E28-AB6A-CFD9B814B57F}" srcOrd="4" destOrd="0" presId="urn:microsoft.com/office/officeart/2005/8/layout/venn1"/>
    <dgm:cxn modelId="{16D1DD4A-60FC-4FAD-92C8-A5846C10A41E}" type="presParOf" srcId="{ED59F6C6-09DA-4CB5-852F-455F3CE05CB9}" destId="{6401A18F-D38E-4C3C-A94F-9E1B1580C84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18365-C560-40E1-BC3B-8B5803137772}">
      <dsp:nvSpPr>
        <dsp:cNvPr id="0" name=""/>
        <dsp:cNvSpPr/>
      </dsp:nvSpPr>
      <dsp:spPr>
        <a:xfrm>
          <a:off x="3159418" y="2321"/>
          <a:ext cx="1910763" cy="863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Smart Phones</a:t>
          </a:r>
          <a:endParaRPr lang="en-US" sz="1800" kern="1200" dirty="0"/>
        </a:p>
      </dsp:txBody>
      <dsp:txXfrm>
        <a:off x="3184713" y="27616"/>
        <a:ext cx="1860173" cy="813031"/>
      </dsp:txXfrm>
    </dsp:sp>
    <dsp:sp modelId="{DE450691-481C-4A26-B0ED-FCB10F403631}">
      <dsp:nvSpPr>
        <dsp:cNvPr id="0" name=""/>
        <dsp:cNvSpPr/>
      </dsp:nvSpPr>
      <dsp:spPr>
        <a:xfrm rot="5400000">
          <a:off x="3952870" y="887533"/>
          <a:ext cx="323858" cy="3886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3998211" y="919919"/>
        <a:ext cx="233177" cy="226701"/>
      </dsp:txXfrm>
    </dsp:sp>
    <dsp:sp modelId="{CCD101B8-6800-4705-99D9-B6BACE58CBDE}">
      <dsp:nvSpPr>
        <dsp:cNvPr id="0" name=""/>
        <dsp:cNvSpPr/>
      </dsp:nvSpPr>
      <dsp:spPr>
        <a:xfrm>
          <a:off x="3159418" y="1297754"/>
          <a:ext cx="1910763" cy="863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Communication </a:t>
          </a:r>
          <a:endParaRPr lang="en-US" sz="1800" kern="1200" dirty="0"/>
        </a:p>
      </dsp:txBody>
      <dsp:txXfrm>
        <a:off x="3184713" y="1323049"/>
        <a:ext cx="1860173" cy="813031"/>
      </dsp:txXfrm>
    </dsp:sp>
    <dsp:sp modelId="{DBC7DD00-4718-4BF7-B298-30ACFBF4D596}">
      <dsp:nvSpPr>
        <dsp:cNvPr id="0" name=""/>
        <dsp:cNvSpPr/>
      </dsp:nvSpPr>
      <dsp:spPr>
        <a:xfrm rot="5400000">
          <a:off x="3952870" y="2182966"/>
          <a:ext cx="323858" cy="3886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3998211" y="2215352"/>
        <a:ext cx="233177" cy="226701"/>
      </dsp:txXfrm>
    </dsp:sp>
    <dsp:sp modelId="{C7446A89-5368-4748-BA41-C9051906BC5E}">
      <dsp:nvSpPr>
        <dsp:cNvPr id="0" name=""/>
        <dsp:cNvSpPr/>
      </dsp:nvSpPr>
      <dsp:spPr>
        <a:xfrm>
          <a:off x="3159418" y="2593186"/>
          <a:ext cx="1910763" cy="863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Fun and Education </a:t>
          </a:r>
          <a:endParaRPr lang="en-US" sz="1800" kern="1200" dirty="0"/>
        </a:p>
      </dsp:txBody>
      <dsp:txXfrm>
        <a:off x="3184713" y="2618481"/>
        <a:ext cx="1860173" cy="813031"/>
      </dsp:txXfrm>
    </dsp:sp>
    <dsp:sp modelId="{4704FFDF-4A5F-4B46-B6EB-2049C07ADD1C}">
      <dsp:nvSpPr>
        <dsp:cNvPr id="0" name=""/>
        <dsp:cNvSpPr/>
      </dsp:nvSpPr>
      <dsp:spPr>
        <a:xfrm rot="5400000">
          <a:off x="3952870" y="3478399"/>
          <a:ext cx="323858" cy="3886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3998211" y="3510785"/>
        <a:ext cx="233177" cy="226701"/>
      </dsp:txXfrm>
    </dsp:sp>
    <dsp:sp modelId="{4D1C9917-9D64-4A20-AA4D-839EB1442955}">
      <dsp:nvSpPr>
        <dsp:cNvPr id="0" name=""/>
        <dsp:cNvSpPr/>
      </dsp:nvSpPr>
      <dsp:spPr>
        <a:xfrm>
          <a:off x="3159418" y="3888619"/>
          <a:ext cx="1910763" cy="863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Hundreds Apps growing </a:t>
          </a:r>
          <a:endParaRPr lang="en-US" sz="1800" kern="1200" dirty="0"/>
        </a:p>
      </dsp:txBody>
      <dsp:txXfrm>
        <a:off x="3184713" y="3913914"/>
        <a:ext cx="1860173" cy="813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91F04-41AF-4ED7-887A-B01311BEA25A}">
      <dsp:nvSpPr>
        <dsp:cNvPr id="0" name=""/>
        <dsp:cNvSpPr/>
      </dsp:nvSpPr>
      <dsp:spPr>
        <a:xfrm>
          <a:off x="6563" y="1848301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Huge Number of Apps </a:t>
          </a:r>
          <a:endParaRPr lang="en-US" sz="2200" kern="1200" dirty="0"/>
        </a:p>
      </dsp:txBody>
      <dsp:txXfrm>
        <a:off x="41037" y="1882775"/>
        <a:ext cx="1892755" cy="1108074"/>
      </dsp:txXfrm>
    </dsp:sp>
    <dsp:sp modelId="{A0FA8905-C3CE-46F1-AA65-D7FE1925CEA8}">
      <dsp:nvSpPr>
        <dsp:cNvPr id="0" name=""/>
        <dsp:cNvSpPr/>
      </dsp:nvSpPr>
      <dsp:spPr>
        <a:xfrm>
          <a:off x="2164437" y="2193561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164437" y="2290861"/>
        <a:ext cx="291117" cy="291902"/>
      </dsp:txXfrm>
    </dsp:sp>
    <dsp:sp modelId="{ECE95A54-934D-457F-9B6F-60DC84197668}">
      <dsp:nvSpPr>
        <dsp:cNvPr id="0" name=""/>
        <dsp:cNvSpPr/>
      </dsp:nvSpPr>
      <dsp:spPr>
        <a:xfrm>
          <a:off x="2752948" y="1848301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Confusing </a:t>
          </a:r>
          <a:endParaRPr lang="en-US" sz="2200" kern="1200" dirty="0"/>
        </a:p>
      </dsp:txBody>
      <dsp:txXfrm>
        <a:off x="2787422" y="1882775"/>
        <a:ext cx="1892755" cy="1108074"/>
      </dsp:txXfrm>
    </dsp:sp>
    <dsp:sp modelId="{B13041D6-C277-4C1E-B307-E1749DB40B9B}">
      <dsp:nvSpPr>
        <dsp:cNvPr id="0" name=""/>
        <dsp:cNvSpPr/>
      </dsp:nvSpPr>
      <dsp:spPr>
        <a:xfrm>
          <a:off x="4910822" y="2193561"/>
          <a:ext cx="415881" cy="486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910822" y="2290861"/>
        <a:ext cx="291117" cy="291902"/>
      </dsp:txXfrm>
    </dsp:sp>
    <dsp:sp modelId="{238DD902-2420-40FA-B2B4-6A83F011461C}">
      <dsp:nvSpPr>
        <dsp:cNvPr id="0" name=""/>
        <dsp:cNvSpPr/>
      </dsp:nvSpPr>
      <dsp:spPr>
        <a:xfrm>
          <a:off x="5499333" y="1848301"/>
          <a:ext cx="1961703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Careful Selections </a:t>
          </a:r>
          <a:endParaRPr lang="en-US" sz="2200" kern="1200" dirty="0"/>
        </a:p>
      </dsp:txBody>
      <dsp:txXfrm>
        <a:off x="5533807" y="1882775"/>
        <a:ext cx="1892755" cy="11080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BF50E-5AC3-4B13-BDED-8FCFBF9A2CD9}">
      <dsp:nvSpPr>
        <dsp:cNvPr id="0" name=""/>
        <dsp:cNvSpPr/>
      </dsp:nvSpPr>
      <dsp:spPr>
        <a:xfrm>
          <a:off x="2583180" y="49529"/>
          <a:ext cx="2377439" cy="23774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16 participants use Duolingo</a:t>
          </a:r>
        </a:p>
      </dsp:txBody>
      <dsp:txXfrm>
        <a:off x="2900172" y="465581"/>
        <a:ext cx="1743455" cy="1069847"/>
      </dsp:txXfrm>
    </dsp:sp>
    <dsp:sp modelId="{78B78E05-73EE-47CC-88B4-E2C4C6175F82}">
      <dsp:nvSpPr>
        <dsp:cNvPr id="0" name=""/>
        <dsp:cNvSpPr/>
      </dsp:nvSpPr>
      <dsp:spPr>
        <a:xfrm>
          <a:off x="3441039" y="1535429"/>
          <a:ext cx="2377439" cy="23774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30 participants use Hello English </a:t>
          </a:r>
        </a:p>
      </dsp:txBody>
      <dsp:txXfrm>
        <a:off x="4168139" y="2149601"/>
        <a:ext cx="1426463" cy="1307591"/>
      </dsp:txXfrm>
    </dsp:sp>
    <dsp:sp modelId="{BA4A36A9-58D4-4E28-AB6A-CFD9B814B57F}">
      <dsp:nvSpPr>
        <dsp:cNvPr id="0" name=""/>
        <dsp:cNvSpPr/>
      </dsp:nvSpPr>
      <dsp:spPr>
        <a:xfrm>
          <a:off x="1725320" y="1535429"/>
          <a:ext cx="2377439" cy="23774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8 participants use Elevate </a:t>
          </a:r>
        </a:p>
      </dsp:txBody>
      <dsp:txXfrm>
        <a:off x="1949196" y="2149601"/>
        <a:ext cx="1426463" cy="1307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41223-0C6B-4192-BD1C-4972D9488AE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82DF4-B5E2-4F29-8C8F-9627A94AC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8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2DF4-B5E2-4F29-8C8F-9627A94AC4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2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9956F4-C906-402B-BA3A-5500BC383151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B1C777-ED0E-4ACB-9D92-F00CBA3A5F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239000" cy="9937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High School Students’ Reflection toward Free Applications for EFL Self-Learning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Susanti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Ali  </a:t>
            </a:r>
            <a:r>
              <a:rPr lang="en-US" dirty="0" err="1" smtClean="0"/>
              <a:t>Tarmuji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Universitas</a:t>
            </a:r>
            <a:r>
              <a:rPr lang="en-US" dirty="0" smtClean="0"/>
              <a:t> Ahmad </a:t>
            </a:r>
            <a:r>
              <a:rPr lang="en-US" dirty="0" err="1" smtClean="0"/>
              <a:t>Dahlan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Chunks and step by step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students take the advantage from the graded and step by step lessons. The students can start from the simplest to more difficult level</a:t>
            </a:r>
            <a:r>
              <a:rPr lang="en-US" dirty="0" smtClean="0"/>
              <a:t>.</a:t>
            </a:r>
          </a:p>
          <a:p>
            <a:r>
              <a:rPr lang="en-US" dirty="0" err="1"/>
              <a:t>Chinnery</a:t>
            </a:r>
            <a:r>
              <a:rPr lang="en-US" dirty="0"/>
              <a:t> (2006) reports that small chunks in mobile applications designed for language learning are effective to support students’ learning.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Unconscious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Interesting and fun activities in the application may suit the students’ needs to learn </a:t>
            </a:r>
            <a:r>
              <a:rPr lang="en-US" dirty="0">
                <a:solidFill>
                  <a:srgbClr val="FF0000"/>
                </a:solidFill>
              </a:rPr>
              <a:t>while relax during their spare time.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killing time learning fosters to unconscious learning. 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Language </a:t>
            </a:r>
            <a:r>
              <a:rPr lang="en-US" dirty="0"/>
              <a:t>learners who used their devices such as phones, tablets, electronic dictionaries, MP3 Players, and gaming devices to  study autonomously improve their language skills (</a:t>
            </a:r>
            <a:r>
              <a:rPr lang="en-US" dirty="0" err="1"/>
              <a:t>Kukulska-Hulme</a:t>
            </a:r>
            <a:r>
              <a:rPr lang="en-US" dirty="0"/>
              <a:t> &amp; Shield, 2008).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Practicality and simplicity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used anywhere and anytime </a:t>
            </a:r>
          </a:p>
          <a:p>
            <a:r>
              <a:rPr lang="en-US" dirty="0" smtClean="0"/>
              <a:t>Off line mode </a:t>
            </a:r>
          </a:p>
          <a:p>
            <a:r>
              <a:rPr lang="en-US" dirty="0" smtClean="0"/>
              <a:t>Small byte size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Smart phone power (battery and credits)  </a:t>
            </a:r>
          </a:p>
          <a:p>
            <a:pPr lvl="1"/>
            <a:r>
              <a:rPr lang="en-US" dirty="0" smtClean="0"/>
              <a:t>Memory (storage) size </a:t>
            </a:r>
          </a:p>
          <a:p>
            <a:pPr lvl="1"/>
            <a:r>
              <a:rPr lang="en-US" dirty="0" smtClean="0"/>
              <a:t>Screen size 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err="1"/>
              <a:t>Sa’aleek</a:t>
            </a:r>
            <a:r>
              <a:rPr lang="en-US" dirty="0"/>
              <a:t> (2014) summarizes that mobile technology effectively enhance the language skills due to the features such as accessibility, interactivity, immediacy, and permanency.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English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learning opportunities from the (guided)  exercises. </a:t>
            </a:r>
          </a:p>
          <a:p>
            <a:r>
              <a:rPr lang="en-US" dirty="0" smtClean="0"/>
              <a:t>Integrated with other skills and knowledge. </a:t>
            </a:r>
          </a:p>
          <a:p>
            <a:r>
              <a:rPr lang="en-US" dirty="0" smtClean="0"/>
              <a:t>Do not support schools learning. </a:t>
            </a:r>
          </a:p>
          <a:p>
            <a:r>
              <a:rPr lang="en-US" dirty="0" smtClean="0"/>
              <a:t>Need teachers for non guided  exercises and  for clarifying some information.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students find these three chosen apps useful and worth for killing their spare times.  </a:t>
            </a:r>
          </a:p>
          <a:p>
            <a:r>
              <a:rPr lang="en-US" dirty="0"/>
              <a:t>R</a:t>
            </a:r>
            <a:r>
              <a:rPr lang="en-US" dirty="0" smtClean="0"/>
              <a:t>egular (routine/daily) use is more encourage to meet meaningful  learning.  </a:t>
            </a:r>
          </a:p>
          <a:p>
            <a:r>
              <a:rPr lang="en-US" dirty="0" smtClean="0"/>
              <a:t>The role of teacher is as motivator and additional resource (when needed). </a:t>
            </a:r>
          </a:p>
          <a:p>
            <a:r>
              <a:rPr lang="en-US" dirty="0" smtClean="0"/>
              <a:t>The role of peers is as sparing partner / collaborator.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Endnote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mtClean="0"/>
              <a:t>authors are </a:t>
            </a:r>
            <a:r>
              <a:rPr lang="en-US" dirty="0"/>
              <a:t>not affiliated to any of the commercially available applications discussed.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8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98683836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40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930788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55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Apps  selection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procedure was modified from </a:t>
            </a:r>
            <a:r>
              <a:rPr lang="en-US" dirty="0" err="1"/>
              <a:t>Weng</a:t>
            </a:r>
            <a:r>
              <a:rPr lang="en-US" dirty="0"/>
              <a:t> and Chen (2015).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The </a:t>
            </a:r>
            <a:r>
              <a:rPr lang="en-US" dirty="0"/>
              <a:t>first phase was the selection of the mobile applications by the </a:t>
            </a:r>
            <a:r>
              <a:rPr lang="en-US" dirty="0" smtClean="0"/>
              <a:t>researchers and small group of English teachers. </a:t>
            </a:r>
          </a:p>
          <a:p>
            <a:pPr marL="0" indent="0">
              <a:buNone/>
            </a:pPr>
            <a:r>
              <a:rPr lang="en-US" dirty="0" smtClean="0"/>
              <a:t>2. The </a:t>
            </a:r>
            <a:r>
              <a:rPr lang="en-US" dirty="0"/>
              <a:t>second phase was the use of the chosen application by high school students.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38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phase  selection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the first phase (conducted on mid of July 2016), the researchers opened </a:t>
            </a:r>
            <a:r>
              <a:rPr lang="en-US" i="1" dirty="0" err="1"/>
              <a:t>google</a:t>
            </a:r>
            <a:r>
              <a:rPr lang="en-US" i="1" dirty="0"/>
              <a:t> play</a:t>
            </a:r>
            <a:r>
              <a:rPr lang="en-US" dirty="0"/>
              <a:t> and typed “</a:t>
            </a:r>
            <a:r>
              <a:rPr lang="en-US" i="1" dirty="0"/>
              <a:t>learning English writing”.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were hundreds of apps appear, so the researchers limit to only 150 apps for further selection.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next selection was based on several criteria: </a:t>
            </a:r>
            <a:r>
              <a:rPr lang="en-US" dirty="0" smtClean="0"/>
              <a:t>- 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more than 100.000 users, 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ot comment </a:t>
            </a:r>
            <a:r>
              <a:rPr lang="en-US" dirty="0"/>
              <a:t>rating 4.5 – 5.0, </a:t>
            </a:r>
            <a:endParaRPr lang="en-US" dirty="0" smtClean="0"/>
          </a:p>
          <a:p>
            <a:pPr lvl="1"/>
            <a:r>
              <a:rPr lang="en-US" dirty="0" smtClean="0"/>
              <a:t>under </a:t>
            </a:r>
            <a:r>
              <a:rPr lang="en-US" dirty="0"/>
              <a:t>the category of Education, </a:t>
            </a:r>
            <a:endParaRPr lang="en-US" dirty="0" smtClean="0"/>
          </a:p>
          <a:p>
            <a:pPr lvl="1"/>
            <a:r>
              <a:rPr lang="en-US" dirty="0" smtClean="0"/>
              <a:t>using </a:t>
            </a:r>
            <a:r>
              <a:rPr lang="en-US" dirty="0"/>
              <a:t>English, and </a:t>
            </a:r>
            <a:endParaRPr lang="en-US" dirty="0" smtClean="0"/>
          </a:p>
          <a:p>
            <a:pPr lvl="1"/>
            <a:r>
              <a:rPr lang="en-US" dirty="0" smtClean="0"/>
              <a:t>got </a:t>
            </a:r>
            <a:r>
              <a:rPr lang="en-US" dirty="0"/>
              <a:t>positive reviews.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phase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next selection was conducted by small group of teachers and students (5 English teachers and 5 first year university students).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group of teachers and students observed the selected mobile applications, and then chose the most appropriate mobile apps for high school students with two main considerations: </a:t>
            </a:r>
            <a:endParaRPr lang="en-US" dirty="0" smtClean="0"/>
          </a:p>
          <a:p>
            <a:pPr lvl="1"/>
            <a:r>
              <a:rPr lang="en-US" dirty="0" smtClean="0"/>
              <a:t>whether </a:t>
            </a:r>
            <a:r>
              <a:rPr lang="en-US" dirty="0"/>
              <a:t>the apps would attract (motivate) high school students? </a:t>
            </a:r>
            <a:endParaRPr lang="en-US" dirty="0" smtClean="0"/>
          </a:p>
          <a:p>
            <a:pPr lvl="1"/>
            <a:r>
              <a:rPr lang="en-US" dirty="0" smtClean="0"/>
              <a:t>Whether </a:t>
            </a:r>
            <a:r>
              <a:rPr lang="en-US" dirty="0"/>
              <a:t>the apps suitable to support EFL writing?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phase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second phase involved 35 senior high school students who join the study voluntary.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researchers introduced the chosen mobile applications and required the students to use the applications 5 – 10 minutes every day during 14 days.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students write weekly journal to reflect their ideas about their practice using the chosen mobile applications.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students’ reflections were analyzed and interpreted using qualitative approach.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chosen apps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reflection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8506481"/>
              </p:ext>
            </p:extLst>
          </p:nvPr>
        </p:nvGraphicFramePr>
        <p:xfrm>
          <a:off x="838200" y="1905001"/>
          <a:ext cx="7543800" cy="396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5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630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High School Students’ Reflection toward Free Applications for EFL Self-Learning </vt:lpstr>
      <vt:lpstr>Introduction </vt:lpstr>
      <vt:lpstr>PowerPoint Presentation</vt:lpstr>
      <vt:lpstr>Apps  selection methods </vt:lpstr>
      <vt:lpstr>First phase  selection  </vt:lpstr>
      <vt:lpstr>First phase selection </vt:lpstr>
      <vt:lpstr>Second phase selection </vt:lpstr>
      <vt:lpstr>The three chosen apps </vt:lpstr>
      <vt:lpstr>Students’ reflection </vt:lpstr>
      <vt:lpstr>Small Chunks and step by step  </vt:lpstr>
      <vt:lpstr>Unconscious learning </vt:lpstr>
      <vt:lpstr>Practicality and simplicity </vt:lpstr>
      <vt:lpstr>Improve English skills </vt:lpstr>
      <vt:lpstr>Conclusion  </vt:lpstr>
      <vt:lpstr>Endnote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Students’ Reflection toward Free Applications for EFL Self-Learning</dc:title>
  <dc:creator>lab-PPB</dc:creator>
  <cp:lastModifiedBy>lab-PPB</cp:lastModifiedBy>
  <cp:revision>9</cp:revision>
  <dcterms:created xsi:type="dcterms:W3CDTF">2016-11-11T00:05:31Z</dcterms:created>
  <dcterms:modified xsi:type="dcterms:W3CDTF">2016-11-11T06:15:35Z</dcterms:modified>
</cp:coreProperties>
</file>