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9" r:id="rId6"/>
    <p:sldId id="270" r:id="rId7"/>
    <p:sldId id="271" r:id="rId8"/>
    <p:sldId id="257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112B3-B776-4E40-B557-09D34F6F1534}" type="doc">
      <dgm:prSet loTypeId="urn:microsoft.com/office/officeart/2005/8/layout/arrow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A3CFB92-F70A-4BFC-ABCC-9498C7C31934}">
      <dgm:prSet phldrT="[Text]"/>
      <dgm:spPr/>
      <dgm:t>
        <a:bodyPr/>
        <a:lstStyle/>
        <a:p>
          <a:r>
            <a:rPr lang="en-US" dirty="0" err="1"/>
            <a:t>Lisan</a:t>
          </a:r>
          <a:endParaRPr lang="en-ID" dirty="0"/>
        </a:p>
      </dgm:t>
    </dgm:pt>
    <dgm:pt modelId="{D2FF89B1-0CF3-44FC-B799-1E4E4670DF02}" type="parTrans" cxnId="{3B1CF3D8-5BB6-4FFC-B89C-45C2FCCAF862}">
      <dgm:prSet/>
      <dgm:spPr/>
      <dgm:t>
        <a:bodyPr/>
        <a:lstStyle/>
        <a:p>
          <a:endParaRPr lang="en-ID"/>
        </a:p>
      </dgm:t>
    </dgm:pt>
    <dgm:pt modelId="{5429CD55-222E-44F7-8E91-770869438519}" type="sibTrans" cxnId="{3B1CF3D8-5BB6-4FFC-B89C-45C2FCCAF862}">
      <dgm:prSet/>
      <dgm:spPr/>
      <dgm:t>
        <a:bodyPr/>
        <a:lstStyle/>
        <a:p>
          <a:endParaRPr lang="en-ID"/>
        </a:p>
      </dgm:t>
    </dgm:pt>
    <dgm:pt modelId="{DFFB2905-EC2E-4F1D-B6B2-560C7CF7FED1}">
      <dgm:prSet phldrT="[Text]"/>
      <dgm:spPr/>
      <dgm:t>
        <a:bodyPr/>
        <a:lstStyle/>
        <a:p>
          <a:r>
            <a:rPr lang="en-US" dirty="0" err="1"/>
            <a:t>Tulisan</a:t>
          </a:r>
          <a:endParaRPr lang="en-ID" dirty="0"/>
        </a:p>
      </dgm:t>
    </dgm:pt>
    <dgm:pt modelId="{F9F9B478-2B76-413F-A0DE-662C663C36CF}" type="parTrans" cxnId="{E108B03C-E7CA-4FA6-9BE5-3202D247165B}">
      <dgm:prSet/>
      <dgm:spPr/>
      <dgm:t>
        <a:bodyPr/>
        <a:lstStyle/>
        <a:p>
          <a:endParaRPr lang="en-ID"/>
        </a:p>
      </dgm:t>
    </dgm:pt>
    <dgm:pt modelId="{66A63607-5E0E-47EC-917A-50EBD7FD6335}" type="sibTrans" cxnId="{E108B03C-E7CA-4FA6-9BE5-3202D247165B}">
      <dgm:prSet/>
      <dgm:spPr/>
      <dgm:t>
        <a:bodyPr/>
        <a:lstStyle/>
        <a:p>
          <a:endParaRPr lang="en-ID"/>
        </a:p>
      </dgm:t>
    </dgm:pt>
    <dgm:pt modelId="{19D58FA5-8219-4038-83CA-363087E763D5}" type="pres">
      <dgm:prSet presAssocID="{57B112B3-B776-4E40-B557-09D34F6F1534}" presName="compositeShape" presStyleCnt="0">
        <dgm:presLayoutVars>
          <dgm:chMax val="2"/>
          <dgm:dir/>
          <dgm:resizeHandles val="exact"/>
        </dgm:presLayoutVars>
      </dgm:prSet>
      <dgm:spPr/>
    </dgm:pt>
    <dgm:pt modelId="{75C7D7F4-C9C1-476B-AD46-22C508FC55C7}" type="pres">
      <dgm:prSet presAssocID="{57B112B3-B776-4E40-B557-09D34F6F1534}" presName="ribbon" presStyleLbl="node1" presStyleIdx="0" presStyleCnt="1" custLinFactNeighborX="-2972" custLinFactNeighborY="-9615"/>
      <dgm:spPr/>
    </dgm:pt>
    <dgm:pt modelId="{658AA8FE-9287-4B61-9B4F-AF5892FB8E35}" type="pres">
      <dgm:prSet presAssocID="{57B112B3-B776-4E40-B557-09D34F6F153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D496F17A-FE0E-4734-9FF8-E5BA6168C5E6}" type="pres">
      <dgm:prSet presAssocID="{57B112B3-B776-4E40-B557-09D34F6F153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C58F28-2B9C-4BD3-9B59-172D4B907A97}" type="presOf" srcId="{DFFB2905-EC2E-4F1D-B6B2-560C7CF7FED1}" destId="{D496F17A-FE0E-4734-9FF8-E5BA6168C5E6}" srcOrd="0" destOrd="0" presId="urn:microsoft.com/office/officeart/2005/8/layout/arrow6"/>
    <dgm:cxn modelId="{E108B03C-E7CA-4FA6-9BE5-3202D247165B}" srcId="{57B112B3-B776-4E40-B557-09D34F6F1534}" destId="{DFFB2905-EC2E-4F1D-B6B2-560C7CF7FED1}" srcOrd="1" destOrd="0" parTransId="{F9F9B478-2B76-413F-A0DE-662C663C36CF}" sibTransId="{66A63607-5E0E-47EC-917A-50EBD7FD6335}"/>
    <dgm:cxn modelId="{A470A07B-EC1C-408E-8FB1-BFFAAD14D9B7}" type="presOf" srcId="{57B112B3-B776-4E40-B557-09D34F6F1534}" destId="{19D58FA5-8219-4038-83CA-363087E763D5}" srcOrd="0" destOrd="0" presId="urn:microsoft.com/office/officeart/2005/8/layout/arrow6"/>
    <dgm:cxn modelId="{3B1CF3D8-5BB6-4FFC-B89C-45C2FCCAF862}" srcId="{57B112B3-B776-4E40-B557-09D34F6F1534}" destId="{3A3CFB92-F70A-4BFC-ABCC-9498C7C31934}" srcOrd="0" destOrd="0" parTransId="{D2FF89B1-0CF3-44FC-B799-1E4E4670DF02}" sibTransId="{5429CD55-222E-44F7-8E91-770869438519}"/>
    <dgm:cxn modelId="{074747F4-10EB-4CC1-A1BD-B2A821AC5588}" type="presOf" srcId="{3A3CFB92-F70A-4BFC-ABCC-9498C7C31934}" destId="{658AA8FE-9287-4B61-9B4F-AF5892FB8E35}" srcOrd="0" destOrd="0" presId="urn:microsoft.com/office/officeart/2005/8/layout/arrow6"/>
    <dgm:cxn modelId="{27D108BC-42A0-4DB8-826A-26D79C4A4FE1}" type="presParOf" srcId="{19D58FA5-8219-4038-83CA-363087E763D5}" destId="{75C7D7F4-C9C1-476B-AD46-22C508FC55C7}" srcOrd="0" destOrd="0" presId="urn:microsoft.com/office/officeart/2005/8/layout/arrow6"/>
    <dgm:cxn modelId="{AF462949-D1E9-484B-86A8-A5E0F147F1B3}" type="presParOf" srcId="{19D58FA5-8219-4038-83CA-363087E763D5}" destId="{658AA8FE-9287-4B61-9B4F-AF5892FB8E35}" srcOrd="1" destOrd="0" presId="urn:microsoft.com/office/officeart/2005/8/layout/arrow6"/>
    <dgm:cxn modelId="{044C3C23-5469-4335-AC66-B741CD64E603}" type="presParOf" srcId="{19D58FA5-8219-4038-83CA-363087E763D5}" destId="{D496F17A-FE0E-4734-9FF8-E5BA6168C5E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B6E01-A1BC-4B1E-B393-83454430BFC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8769CA7-E6DF-49B0-BFA9-9080288B325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Ekosistem</a:t>
          </a:r>
          <a:r>
            <a:rPr lang="en-US" dirty="0"/>
            <a:t> </a:t>
          </a:r>
          <a:r>
            <a:rPr lang="en-US" dirty="0" err="1"/>
            <a:t>Perbukuan</a:t>
          </a:r>
          <a:endParaRPr lang="en-ID" dirty="0"/>
        </a:p>
      </dgm:t>
    </dgm:pt>
    <dgm:pt modelId="{4CE1A105-3E07-4A36-AF8E-F6520C18CFD4}" type="parTrans" cxnId="{0569E700-1216-4094-9B6D-E71251A59A65}">
      <dgm:prSet/>
      <dgm:spPr/>
      <dgm:t>
        <a:bodyPr/>
        <a:lstStyle/>
        <a:p>
          <a:endParaRPr lang="en-ID"/>
        </a:p>
      </dgm:t>
    </dgm:pt>
    <dgm:pt modelId="{CF3A5F76-91AD-4F94-B2F2-4A8880BCE8BC}" type="sibTrans" cxnId="{0569E700-1216-4094-9B6D-E71251A59A65}">
      <dgm:prSet/>
      <dgm:spPr/>
      <dgm:t>
        <a:bodyPr/>
        <a:lstStyle/>
        <a:p>
          <a:endParaRPr lang="en-ID"/>
        </a:p>
      </dgm:t>
    </dgm:pt>
    <dgm:pt modelId="{927946D7-B142-45BE-990F-B7F4A42B235D}">
      <dgm:prSet phldrT="[Text]"/>
      <dgm:spPr/>
      <dgm:t>
        <a:bodyPr/>
        <a:lstStyle/>
        <a:p>
          <a:r>
            <a:rPr lang="en-US" dirty="0" err="1"/>
            <a:t>Pemerintah</a:t>
          </a:r>
          <a:endParaRPr lang="en-ID" dirty="0"/>
        </a:p>
      </dgm:t>
    </dgm:pt>
    <dgm:pt modelId="{14830CA3-689C-436B-985B-89DAD66F17A5}" type="parTrans" cxnId="{D7E91131-3814-42A5-9DD4-7DE4EA040DD4}">
      <dgm:prSet/>
      <dgm:spPr/>
      <dgm:t>
        <a:bodyPr/>
        <a:lstStyle/>
        <a:p>
          <a:endParaRPr lang="en-ID"/>
        </a:p>
      </dgm:t>
    </dgm:pt>
    <dgm:pt modelId="{E161479C-FF5D-4072-ABF8-E2150B959341}" type="sibTrans" cxnId="{D7E91131-3814-42A5-9DD4-7DE4EA040DD4}">
      <dgm:prSet/>
      <dgm:spPr/>
      <dgm:t>
        <a:bodyPr/>
        <a:lstStyle/>
        <a:p>
          <a:endParaRPr lang="en-ID"/>
        </a:p>
      </dgm:t>
    </dgm:pt>
    <dgm:pt modelId="{CCEC7A8A-9820-4DFE-9075-1AD29C6DE7F1}">
      <dgm:prSet phldrT="[Text]"/>
      <dgm:spPr/>
      <dgm:t>
        <a:bodyPr/>
        <a:lstStyle/>
        <a:p>
          <a:r>
            <a:rPr lang="en-US" dirty="0" err="1"/>
            <a:t>Industri</a:t>
          </a:r>
          <a:r>
            <a:rPr lang="en-US" dirty="0"/>
            <a:t> </a:t>
          </a:r>
          <a:endParaRPr lang="en-ID" dirty="0"/>
        </a:p>
      </dgm:t>
    </dgm:pt>
    <dgm:pt modelId="{80DA2424-8B2B-49B9-AB70-405C02F19A88}" type="parTrans" cxnId="{C33CDD73-2EFD-417F-B96C-2490845967AA}">
      <dgm:prSet/>
      <dgm:spPr/>
      <dgm:t>
        <a:bodyPr/>
        <a:lstStyle/>
        <a:p>
          <a:endParaRPr lang="en-ID"/>
        </a:p>
      </dgm:t>
    </dgm:pt>
    <dgm:pt modelId="{77FF2A1B-D6F5-4A26-AD68-98C41D3F8FB2}" type="sibTrans" cxnId="{C33CDD73-2EFD-417F-B96C-2490845967AA}">
      <dgm:prSet/>
      <dgm:spPr/>
      <dgm:t>
        <a:bodyPr/>
        <a:lstStyle/>
        <a:p>
          <a:endParaRPr lang="en-ID"/>
        </a:p>
      </dgm:t>
    </dgm:pt>
    <dgm:pt modelId="{7D9E30DA-7D2B-4867-86F6-3D9D00B7B970}">
      <dgm:prSet phldrT="[Text]"/>
      <dgm:spPr/>
      <dgm:t>
        <a:bodyPr/>
        <a:lstStyle/>
        <a:p>
          <a:r>
            <a:rPr lang="en-US" dirty="0"/>
            <a:t>Pendidikan</a:t>
          </a:r>
          <a:endParaRPr lang="en-ID" dirty="0"/>
        </a:p>
      </dgm:t>
    </dgm:pt>
    <dgm:pt modelId="{E658E588-0FBC-4AB8-B27F-3E6E8F812D1E}" type="parTrans" cxnId="{EAD65585-A677-4EA8-B0C3-AB3168464DCD}">
      <dgm:prSet/>
      <dgm:spPr/>
      <dgm:t>
        <a:bodyPr/>
        <a:lstStyle/>
        <a:p>
          <a:endParaRPr lang="en-ID"/>
        </a:p>
      </dgm:t>
    </dgm:pt>
    <dgm:pt modelId="{FFDBBB01-09CD-4C76-9CE5-373D801FE026}" type="sibTrans" cxnId="{EAD65585-A677-4EA8-B0C3-AB3168464DCD}">
      <dgm:prSet/>
      <dgm:spPr/>
      <dgm:t>
        <a:bodyPr/>
        <a:lstStyle/>
        <a:p>
          <a:endParaRPr lang="en-ID"/>
        </a:p>
      </dgm:t>
    </dgm:pt>
    <dgm:pt modelId="{17B053D4-1CBA-4CDA-A24A-B78C98804B28}">
      <dgm:prSet phldrT="[Text]"/>
      <dgm:spPr/>
      <dgm:t>
        <a:bodyPr/>
        <a:lstStyle/>
        <a:p>
          <a:r>
            <a:rPr lang="en-US" dirty="0"/>
            <a:t>Masyarakat</a:t>
          </a:r>
          <a:endParaRPr lang="en-ID" dirty="0"/>
        </a:p>
      </dgm:t>
    </dgm:pt>
    <dgm:pt modelId="{2225530C-872E-464C-A2F7-84F9688A96CE}" type="parTrans" cxnId="{7337F897-851F-4B54-9720-ED0F65A97E81}">
      <dgm:prSet/>
      <dgm:spPr/>
      <dgm:t>
        <a:bodyPr/>
        <a:lstStyle/>
        <a:p>
          <a:endParaRPr lang="en-ID"/>
        </a:p>
      </dgm:t>
    </dgm:pt>
    <dgm:pt modelId="{9379C8D6-CFCF-4D45-8914-029334DD7F78}" type="sibTrans" cxnId="{7337F897-851F-4B54-9720-ED0F65A97E81}">
      <dgm:prSet/>
      <dgm:spPr/>
      <dgm:t>
        <a:bodyPr/>
        <a:lstStyle/>
        <a:p>
          <a:endParaRPr lang="en-ID"/>
        </a:p>
      </dgm:t>
    </dgm:pt>
    <dgm:pt modelId="{C8318FB0-A1D0-4014-9E6B-89C3B1025C45}" type="pres">
      <dgm:prSet presAssocID="{A29B6E01-A1BC-4B1E-B393-83454430BFC9}" presName="composite" presStyleCnt="0">
        <dgm:presLayoutVars>
          <dgm:chMax val="1"/>
          <dgm:dir/>
          <dgm:resizeHandles val="exact"/>
        </dgm:presLayoutVars>
      </dgm:prSet>
      <dgm:spPr/>
    </dgm:pt>
    <dgm:pt modelId="{533A6573-3344-48CB-B475-F1299AFED24E}" type="pres">
      <dgm:prSet presAssocID="{A29B6E01-A1BC-4B1E-B393-83454430BFC9}" presName="radial" presStyleCnt="0">
        <dgm:presLayoutVars>
          <dgm:animLvl val="ctr"/>
        </dgm:presLayoutVars>
      </dgm:prSet>
      <dgm:spPr/>
    </dgm:pt>
    <dgm:pt modelId="{651BB175-A95E-4E31-95D7-9AA9571F75AD}" type="pres">
      <dgm:prSet presAssocID="{18769CA7-E6DF-49B0-BFA9-9080288B3254}" presName="centerShape" presStyleLbl="vennNode1" presStyleIdx="0" presStyleCnt="5"/>
      <dgm:spPr/>
    </dgm:pt>
    <dgm:pt modelId="{442943C8-3CB4-4212-8498-EC454DC627A9}" type="pres">
      <dgm:prSet presAssocID="{927946D7-B142-45BE-990F-B7F4A42B235D}" presName="node" presStyleLbl="vennNode1" presStyleIdx="1" presStyleCnt="5">
        <dgm:presLayoutVars>
          <dgm:bulletEnabled val="1"/>
        </dgm:presLayoutVars>
      </dgm:prSet>
      <dgm:spPr/>
    </dgm:pt>
    <dgm:pt modelId="{20859004-2897-4E51-AB1B-DC2B9E303B0F}" type="pres">
      <dgm:prSet presAssocID="{CCEC7A8A-9820-4DFE-9075-1AD29C6DE7F1}" presName="node" presStyleLbl="vennNode1" presStyleIdx="2" presStyleCnt="5">
        <dgm:presLayoutVars>
          <dgm:bulletEnabled val="1"/>
        </dgm:presLayoutVars>
      </dgm:prSet>
      <dgm:spPr/>
    </dgm:pt>
    <dgm:pt modelId="{9F94F68A-115C-47D5-BAB6-0E65A3A20ABB}" type="pres">
      <dgm:prSet presAssocID="{7D9E30DA-7D2B-4867-86F6-3D9D00B7B970}" presName="node" presStyleLbl="vennNode1" presStyleIdx="3" presStyleCnt="5">
        <dgm:presLayoutVars>
          <dgm:bulletEnabled val="1"/>
        </dgm:presLayoutVars>
      </dgm:prSet>
      <dgm:spPr/>
    </dgm:pt>
    <dgm:pt modelId="{5E990243-1432-4442-81D4-2E4D8BF8C4DC}" type="pres">
      <dgm:prSet presAssocID="{17B053D4-1CBA-4CDA-A24A-B78C98804B28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0569E700-1216-4094-9B6D-E71251A59A65}" srcId="{A29B6E01-A1BC-4B1E-B393-83454430BFC9}" destId="{18769CA7-E6DF-49B0-BFA9-9080288B3254}" srcOrd="0" destOrd="0" parTransId="{4CE1A105-3E07-4A36-AF8E-F6520C18CFD4}" sibTransId="{CF3A5F76-91AD-4F94-B2F2-4A8880BCE8BC}"/>
    <dgm:cxn modelId="{1203EE1C-6F10-4A4E-B906-5364750F4428}" type="presOf" srcId="{18769CA7-E6DF-49B0-BFA9-9080288B3254}" destId="{651BB175-A95E-4E31-95D7-9AA9571F75AD}" srcOrd="0" destOrd="0" presId="urn:microsoft.com/office/officeart/2005/8/layout/radial3"/>
    <dgm:cxn modelId="{D7E91131-3814-42A5-9DD4-7DE4EA040DD4}" srcId="{18769CA7-E6DF-49B0-BFA9-9080288B3254}" destId="{927946D7-B142-45BE-990F-B7F4A42B235D}" srcOrd="0" destOrd="0" parTransId="{14830CA3-689C-436B-985B-89DAD66F17A5}" sibTransId="{E161479C-FF5D-4072-ABF8-E2150B959341}"/>
    <dgm:cxn modelId="{D5EEFB5D-6E50-4648-B79B-037DBEBFE093}" type="presOf" srcId="{CCEC7A8A-9820-4DFE-9075-1AD29C6DE7F1}" destId="{20859004-2897-4E51-AB1B-DC2B9E303B0F}" srcOrd="0" destOrd="0" presId="urn:microsoft.com/office/officeart/2005/8/layout/radial3"/>
    <dgm:cxn modelId="{081AD75E-F0E9-40BA-9CA3-D35D8B03E4D7}" type="presOf" srcId="{17B053D4-1CBA-4CDA-A24A-B78C98804B28}" destId="{5E990243-1432-4442-81D4-2E4D8BF8C4DC}" srcOrd="0" destOrd="0" presId="urn:microsoft.com/office/officeart/2005/8/layout/radial3"/>
    <dgm:cxn modelId="{C33CDD73-2EFD-417F-B96C-2490845967AA}" srcId="{18769CA7-E6DF-49B0-BFA9-9080288B3254}" destId="{CCEC7A8A-9820-4DFE-9075-1AD29C6DE7F1}" srcOrd="1" destOrd="0" parTransId="{80DA2424-8B2B-49B9-AB70-405C02F19A88}" sibTransId="{77FF2A1B-D6F5-4A26-AD68-98C41D3F8FB2}"/>
    <dgm:cxn modelId="{EAD65585-A677-4EA8-B0C3-AB3168464DCD}" srcId="{18769CA7-E6DF-49B0-BFA9-9080288B3254}" destId="{7D9E30DA-7D2B-4867-86F6-3D9D00B7B970}" srcOrd="2" destOrd="0" parTransId="{E658E588-0FBC-4AB8-B27F-3E6E8F812D1E}" sibTransId="{FFDBBB01-09CD-4C76-9CE5-373D801FE026}"/>
    <dgm:cxn modelId="{7337F897-851F-4B54-9720-ED0F65A97E81}" srcId="{18769CA7-E6DF-49B0-BFA9-9080288B3254}" destId="{17B053D4-1CBA-4CDA-A24A-B78C98804B28}" srcOrd="3" destOrd="0" parTransId="{2225530C-872E-464C-A2F7-84F9688A96CE}" sibTransId="{9379C8D6-CFCF-4D45-8914-029334DD7F78}"/>
    <dgm:cxn modelId="{D50615DB-22D3-428A-A367-EAF9758224D0}" type="presOf" srcId="{927946D7-B142-45BE-990F-B7F4A42B235D}" destId="{442943C8-3CB4-4212-8498-EC454DC627A9}" srcOrd="0" destOrd="0" presId="urn:microsoft.com/office/officeart/2005/8/layout/radial3"/>
    <dgm:cxn modelId="{BBEF02EC-6C40-4D1E-B2FF-5F55C25A11A9}" type="presOf" srcId="{A29B6E01-A1BC-4B1E-B393-83454430BFC9}" destId="{C8318FB0-A1D0-4014-9E6B-89C3B1025C45}" srcOrd="0" destOrd="0" presId="urn:microsoft.com/office/officeart/2005/8/layout/radial3"/>
    <dgm:cxn modelId="{458325FE-7D76-453F-AC16-1F25BCECDC16}" type="presOf" srcId="{7D9E30DA-7D2B-4867-86F6-3D9D00B7B970}" destId="{9F94F68A-115C-47D5-BAB6-0E65A3A20ABB}" srcOrd="0" destOrd="0" presId="urn:microsoft.com/office/officeart/2005/8/layout/radial3"/>
    <dgm:cxn modelId="{639AEFE1-0F8C-433F-8E47-BFAB01896387}" type="presParOf" srcId="{C8318FB0-A1D0-4014-9E6B-89C3B1025C45}" destId="{533A6573-3344-48CB-B475-F1299AFED24E}" srcOrd="0" destOrd="0" presId="urn:microsoft.com/office/officeart/2005/8/layout/radial3"/>
    <dgm:cxn modelId="{A7F1B938-750F-43C6-A51F-3B68613B2F85}" type="presParOf" srcId="{533A6573-3344-48CB-B475-F1299AFED24E}" destId="{651BB175-A95E-4E31-95D7-9AA9571F75AD}" srcOrd="0" destOrd="0" presId="urn:microsoft.com/office/officeart/2005/8/layout/radial3"/>
    <dgm:cxn modelId="{8DD744A8-996E-4D0A-A4A0-A1C638B7A767}" type="presParOf" srcId="{533A6573-3344-48CB-B475-F1299AFED24E}" destId="{442943C8-3CB4-4212-8498-EC454DC627A9}" srcOrd="1" destOrd="0" presId="urn:microsoft.com/office/officeart/2005/8/layout/radial3"/>
    <dgm:cxn modelId="{D86741D4-48FD-475E-A50D-DD7AEA48951D}" type="presParOf" srcId="{533A6573-3344-48CB-B475-F1299AFED24E}" destId="{20859004-2897-4E51-AB1B-DC2B9E303B0F}" srcOrd="2" destOrd="0" presId="urn:microsoft.com/office/officeart/2005/8/layout/radial3"/>
    <dgm:cxn modelId="{10E0D75D-654C-42E8-991D-B90AF0D30BBE}" type="presParOf" srcId="{533A6573-3344-48CB-B475-F1299AFED24E}" destId="{9F94F68A-115C-47D5-BAB6-0E65A3A20ABB}" srcOrd="3" destOrd="0" presId="urn:microsoft.com/office/officeart/2005/8/layout/radial3"/>
    <dgm:cxn modelId="{26651D71-5528-4332-9D8D-44A8DD0EF201}" type="presParOf" srcId="{533A6573-3344-48CB-B475-F1299AFED24E}" destId="{5E990243-1432-4442-81D4-2E4D8BF8C4D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0299F5-BF42-452E-8A3C-A24E674524F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39842BC0-A2B0-449D-8041-BE6DA219DF2E}">
      <dgm:prSet phldrT="[Text]"/>
      <dgm:spPr/>
      <dgm:t>
        <a:bodyPr/>
        <a:lstStyle/>
        <a:p>
          <a:r>
            <a:rPr lang="en-US" dirty="0" err="1"/>
            <a:t>Ekosistem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Kreatif</a:t>
          </a:r>
          <a:endParaRPr lang="en-ID" dirty="0"/>
        </a:p>
      </dgm:t>
    </dgm:pt>
    <dgm:pt modelId="{37DA5019-1338-45BA-B841-5734FAAB098D}" type="parTrans" cxnId="{967E1121-60A9-41C9-8092-377088440384}">
      <dgm:prSet/>
      <dgm:spPr/>
      <dgm:t>
        <a:bodyPr/>
        <a:lstStyle/>
        <a:p>
          <a:endParaRPr lang="en-ID"/>
        </a:p>
      </dgm:t>
    </dgm:pt>
    <dgm:pt modelId="{94C8A748-A2C9-47F1-B678-A54034820B51}" type="sibTrans" cxnId="{967E1121-60A9-41C9-8092-377088440384}">
      <dgm:prSet/>
      <dgm:spPr/>
      <dgm:t>
        <a:bodyPr/>
        <a:lstStyle/>
        <a:p>
          <a:endParaRPr lang="en-ID"/>
        </a:p>
      </dgm:t>
    </dgm:pt>
    <dgm:pt modelId="{FAC20011-1C9F-49C4-B455-DDED26E44B07}">
      <dgm:prSet phldrT="[Text]"/>
      <dgm:spPr/>
      <dgm:t>
        <a:bodyPr/>
        <a:lstStyle/>
        <a:p>
          <a:r>
            <a:rPr lang="en-US" dirty="0" err="1"/>
            <a:t>Ekosistem</a:t>
          </a:r>
          <a:r>
            <a:rPr lang="en-US" dirty="0"/>
            <a:t> Digital</a:t>
          </a:r>
          <a:endParaRPr lang="en-ID" dirty="0"/>
        </a:p>
      </dgm:t>
    </dgm:pt>
    <dgm:pt modelId="{741D19AA-F825-4DD6-B4BE-811B335AD956}" type="parTrans" cxnId="{30D075EF-8FA7-4F5D-8FEB-9FB1FF0AD827}">
      <dgm:prSet/>
      <dgm:spPr/>
      <dgm:t>
        <a:bodyPr/>
        <a:lstStyle/>
        <a:p>
          <a:endParaRPr lang="en-ID"/>
        </a:p>
      </dgm:t>
    </dgm:pt>
    <dgm:pt modelId="{AAA1FBF7-A6BF-4513-B9E3-398C3C7F56DE}" type="sibTrans" cxnId="{30D075EF-8FA7-4F5D-8FEB-9FB1FF0AD827}">
      <dgm:prSet/>
      <dgm:spPr/>
      <dgm:t>
        <a:bodyPr/>
        <a:lstStyle/>
        <a:p>
          <a:endParaRPr lang="en-ID"/>
        </a:p>
      </dgm:t>
    </dgm:pt>
    <dgm:pt modelId="{80819B41-B5C5-48A1-954F-1364A1DDA826}">
      <dgm:prSet phldrT="[Text]"/>
      <dgm:spPr/>
      <dgm:t>
        <a:bodyPr/>
        <a:lstStyle/>
        <a:p>
          <a:r>
            <a:rPr lang="en-US" dirty="0" err="1"/>
            <a:t>Ekosistem</a:t>
          </a:r>
          <a:r>
            <a:rPr lang="en-US" dirty="0"/>
            <a:t> </a:t>
          </a:r>
          <a:r>
            <a:rPr lang="en-US" dirty="0" err="1"/>
            <a:t>Perbukuan</a:t>
          </a:r>
          <a:endParaRPr lang="en-ID" dirty="0"/>
        </a:p>
      </dgm:t>
    </dgm:pt>
    <dgm:pt modelId="{533AC063-6B4A-499E-B946-E18BB1450114}" type="parTrans" cxnId="{F290662A-E542-42CC-BA1F-183E7B8247A0}">
      <dgm:prSet/>
      <dgm:spPr/>
      <dgm:t>
        <a:bodyPr/>
        <a:lstStyle/>
        <a:p>
          <a:endParaRPr lang="en-ID"/>
        </a:p>
      </dgm:t>
    </dgm:pt>
    <dgm:pt modelId="{F5A827C4-6E36-4377-9115-AD8D9A7AB5BE}" type="sibTrans" cxnId="{F290662A-E542-42CC-BA1F-183E7B8247A0}">
      <dgm:prSet/>
      <dgm:spPr/>
      <dgm:t>
        <a:bodyPr/>
        <a:lstStyle/>
        <a:p>
          <a:endParaRPr lang="en-ID"/>
        </a:p>
      </dgm:t>
    </dgm:pt>
    <dgm:pt modelId="{3BC09108-E918-4441-8924-9269420BEBD5}">
      <dgm:prSet phldrT="[Text]"/>
      <dgm:spPr/>
      <dgm:t>
        <a:bodyPr/>
        <a:lstStyle/>
        <a:p>
          <a:r>
            <a:rPr lang="en-US" dirty="0" err="1"/>
            <a:t>Ekosistem</a:t>
          </a:r>
          <a:r>
            <a:rPr lang="en-US" dirty="0"/>
            <a:t> Pendidikan</a:t>
          </a:r>
          <a:endParaRPr lang="en-ID" dirty="0"/>
        </a:p>
      </dgm:t>
    </dgm:pt>
    <dgm:pt modelId="{6EFD54E2-2420-4581-B038-3AE47D886139}" type="parTrans" cxnId="{7B3B8B99-72A1-435A-B73D-C2CC6C4B4E86}">
      <dgm:prSet/>
      <dgm:spPr/>
      <dgm:t>
        <a:bodyPr/>
        <a:lstStyle/>
        <a:p>
          <a:endParaRPr lang="en-ID"/>
        </a:p>
      </dgm:t>
    </dgm:pt>
    <dgm:pt modelId="{2425DBE1-E35B-4C0C-BD9F-010EDFB42643}" type="sibTrans" cxnId="{7B3B8B99-72A1-435A-B73D-C2CC6C4B4E86}">
      <dgm:prSet/>
      <dgm:spPr/>
      <dgm:t>
        <a:bodyPr/>
        <a:lstStyle/>
        <a:p>
          <a:endParaRPr lang="en-ID"/>
        </a:p>
      </dgm:t>
    </dgm:pt>
    <dgm:pt modelId="{F38E7CC4-6EAB-45B5-9D03-86252D763C28}" type="pres">
      <dgm:prSet presAssocID="{0F0299F5-BF42-452E-8A3C-A24E674524F5}" presName="compositeShape" presStyleCnt="0">
        <dgm:presLayoutVars>
          <dgm:chMax val="7"/>
          <dgm:dir/>
          <dgm:resizeHandles val="exact"/>
        </dgm:presLayoutVars>
      </dgm:prSet>
      <dgm:spPr/>
    </dgm:pt>
    <dgm:pt modelId="{F4DD1A4D-8E35-4C9B-B7C5-75126FA57865}" type="pres">
      <dgm:prSet presAssocID="{0F0299F5-BF42-452E-8A3C-A24E674524F5}" presName="wedge1" presStyleLbl="node1" presStyleIdx="0" presStyleCnt="4"/>
      <dgm:spPr/>
    </dgm:pt>
    <dgm:pt modelId="{3997F15F-A74F-42D8-BA5F-12B64159C6DE}" type="pres">
      <dgm:prSet presAssocID="{0F0299F5-BF42-452E-8A3C-A24E674524F5}" presName="dummy1a" presStyleCnt="0"/>
      <dgm:spPr/>
    </dgm:pt>
    <dgm:pt modelId="{9A5BB35B-6B10-473B-8798-D21CBF289911}" type="pres">
      <dgm:prSet presAssocID="{0F0299F5-BF42-452E-8A3C-A24E674524F5}" presName="dummy1b" presStyleCnt="0"/>
      <dgm:spPr/>
    </dgm:pt>
    <dgm:pt modelId="{4EEF7C88-33FB-40C3-9B44-25A0B1383F4A}" type="pres">
      <dgm:prSet presAssocID="{0F0299F5-BF42-452E-8A3C-A24E674524F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DA1D7D-FD52-4BD3-A24D-889CEC88E2E8}" type="pres">
      <dgm:prSet presAssocID="{0F0299F5-BF42-452E-8A3C-A24E674524F5}" presName="wedge2" presStyleLbl="node1" presStyleIdx="1" presStyleCnt="4"/>
      <dgm:spPr/>
    </dgm:pt>
    <dgm:pt modelId="{8DD0018B-FBAB-4C22-8D84-3554ADAEDD1C}" type="pres">
      <dgm:prSet presAssocID="{0F0299F5-BF42-452E-8A3C-A24E674524F5}" presName="dummy2a" presStyleCnt="0"/>
      <dgm:spPr/>
    </dgm:pt>
    <dgm:pt modelId="{2A006F0C-2E09-43C0-8C37-7FDA0C194F75}" type="pres">
      <dgm:prSet presAssocID="{0F0299F5-BF42-452E-8A3C-A24E674524F5}" presName="dummy2b" presStyleCnt="0"/>
      <dgm:spPr/>
    </dgm:pt>
    <dgm:pt modelId="{ADDF9E2A-326A-46D6-A6BE-2136ADB59A4D}" type="pres">
      <dgm:prSet presAssocID="{0F0299F5-BF42-452E-8A3C-A24E674524F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2A36A6-A0E0-489B-AA60-DED522D5D58A}" type="pres">
      <dgm:prSet presAssocID="{0F0299F5-BF42-452E-8A3C-A24E674524F5}" presName="wedge3" presStyleLbl="node1" presStyleIdx="2" presStyleCnt="4"/>
      <dgm:spPr/>
    </dgm:pt>
    <dgm:pt modelId="{ED80F9DD-92D3-4D74-B716-62084EDEA4F2}" type="pres">
      <dgm:prSet presAssocID="{0F0299F5-BF42-452E-8A3C-A24E674524F5}" presName="dummy3a" presStyleCnt="0"/>
      <dgm:spPr/>
    </dgm:pt>
    <dgm:pt modelId="{889A741C-0882-4906-AD9E-042F51A0AF38}" type="pres">
      <dgm:prSet presAssocID="{0F0299F5-BF42-452E-8A3C-A24E674524F5}" presName="dummy3b" presStyleCnt="0"/>
      <dgm:spPr/>
    </dgm:pt>
    <dgm:pt modelId="{47AE4735-852F-4470-9046-A4935D542E3B}" type="pres">
      <dgm:prSet presAssocID="{0F0299F5-BF42-452E-8A3C-A24E674524F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B1F4D30-E5F7-4E28-8D4C-D21A5293A977}" type="pres">
      <dgm:prSet presAssocID="{0F0299F5-BF42-452E-8A3C-A24E674524F5}" presName="wedge4" presStyleLbl="node1" presStyleIdx="3" presStyleCnt="4"/>
      <dgm:spPr/>
    </dgm:pt>
    <dgm:pt modelId="{3EC09F42-E78A-485B-B93D-9958B3B6551E}" type="pres">
      <dgm:prSet presAssocID="{0F0299F5-BF42-452E-8A3C-A24E674524F5}" presName="dummy4a" presStyleCnt="0"/>
      <dgm:spPr/>
    </dgm:pt>
    <dgm:pt modelId="{1DE7C17A-6B74-4659-8B6F-314F3E274446}" type="pres">
      <dgm:prSet presAssocID="{0F0299F5-BF42-452E-8A3C-A24E674524F5}" presName="dummy4b" presStyleCnt="0"/>
      <dgm:spPr/>
    </dgm:pt>
    <dgm:pt modelId="{7E21CED9-5690-4E79-B066-34E7A46F7CA3}" type="pres">
      <dgm:prSet presAssocID="{0F0299F5-BF42-452E-8A3C-A24E674524F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0D8B5FE-AC57-40D0-A286-D52D37797F01}" type="pres">
      <dgm:prSet presAssocID="{94C8A748-A2C9-47F1-B678-A54034820B51}" presName="arrowWedge1" presStyleLbl="fgSibTrans2D1" presStyleIdx="0" presStyleCnt="4"/>
      <dgm:spPr/>
    </dgm:pt>
    <dgm:pt modelId="{5E57CA05-0500-4271-8C6B-30D63DE80877}" type="pres">
      <dgm:prSet presAssocID="{AAA1FBF7-A6BF-4513-B9E3-398C3C7F56DE}" presName="arrowWedge2" presStyleLbl="fgSibTrans2D1" presStyleIdx="1" presStyleCnt="4"/>
      <dgm:spPr/>
    </dgm:pt>
    <dgm:pt modelId="{0C400AD8-DB6F-408C-8509-8F64741F7C2E}" type="pres">
      <dgm:prSet presAssocID="{F5A827C4-6E36-4377-9115-AD8D9A7AB5BE}" presName="arrowWedge3" presStyleLbl="fgSibTrans2D1" presStyleIdx="2" presStyleCnt="4"/>
      <dgm:spPr/>
    </dgm:pt>
    <dgm:pt modelId="{3F469ADE-04F9-45C4-BDB5-55F0328A1061}" type="pres">
      <dgm:prSet presAssocID="{2425DBE1-E35B-4C0C-BD9F-010EDFB42643}" presName="arrowWedge4" presStyleLbl="fgSibTrans2D1" presStyleIdx="3" presStyleCnt="4"/>
      <dgm:spPr/>
    </dgm:pt>
  </dgm:ptLst>
  <dgm:cxnLst>
    <dgm:cxn modelId="{D5090E0C-2FE3-4FC6-A887-2FAE9BB4539A}" type="presOf" srcId="{0F0299F5-BF42-452E-8A3C-A24E674524F5}" destId="{F38E7CC4-6EAB-45B5-9D03-86252D763C28}" srcOrd="0" destOrd="0" presId="urn:microsoft.com/office/officeart/2005/8/layout/cycle8"/>
    <dgm:cxn modelId="{D6A4F217-BC5E-4AF9-89FA-9964C45F7C19}" type="presOf" srcId="{80819B41-B5C5-48A1-954F-1364A1DDA826}" destId="{942A36A6-A0E0-489B-AA60-DED522D5D58A}" srcOrd="0" destOrd="0" presId="urn:microsoft.com/office/officeart/2005/8/layout/cycle8"/>
    <dgm:cxn modelId="{967E1121-60A9-41C9-8092-377088440384}" srcId="{0F0299F5-BF42-452E-8A3C-A24E674524F5}" destId="{39842BC0-A2B0-449D-8041-BE6DA219DF2E}" srcOrd="0" destOrd="0" parTransId="{37DA5019-1338-45BA-B841-5734FAAB098D}" sibTransId="{94C8A748-A2C9-47F1-B678-A54034820B51}"/>
    <dgm:cxn modelId="{F290662A-E542-42CC-BA1F-183E7B8247A0}" srcId="{0F0299F5-BF42-452E-8A3C-A24E674524F5}" destId="{80819B41-B5C5-48A1-954F-1364A1DDA826}" srcOrd="2" destOrd="0" parTransId="{533AC063-6B4A-499E-B946-E18BB1450114}" sibTransId="{F5A827C4-6E36-4377-9115-AD8D9A7AB5BE}"/>
    <dgm:cxn modelId="{31036745-5C1B-421D-B7D8-388B733720A1}" type="presOf" srcId="{3BC09108-E918-4441-8924-9269420BEBD5}" destId="{7E21CED9-5690-4E79-B066-34E7A46F7CA3}" srcOrd="1" destOrd="0" presId="urn:microsoft.com/office/officeart/2005/8/layout/cycle8"/>
    <dgm:cxn modelId="{7BAA388C-08F8-4486-986E-E240B39C1AB5}" type="presOf" srcId="{3BC09108-E918-4441-8924-9269420BEBD5}" destId="{8B1F4D30-E5F7-4E28-8D4C-D21A5293A977}" srcOrd="0" destOrd="0" presId="urn:microsoft.com/office/officeart/2005/8/layout/cycle8"/>
    <dgm:cxn modelId="{7B3B8B99-72A1-435A-B73D-C2CC6C4B4E86}" srcId="{0F0299F5-BF42-452E-8A3C-A24E674524F5}" destId="{3BC09108-E918-4441-8924-9269420BEBD5}" srcOrd="3" destOrd="0" parTransId="{6EFD54E2-2420-4581-B038-3AE47D886139}" sibTransId="{2425DBE1-E35B-4C0C-BD9F-010EDFB42643}"/>
    <dgm:cxn modelId="{CC2F4BA3-0F40-4961-9512-EA5F8DB8AC98}" type="presOf" srcId="{39842BC0-A2B0-449D-8041-BE6DA219DF2E}" destId="{F4DD1A4D-8E35-4C9B-B7C5-75126FA57865}" srcOrd="0" destOrd="0" presId="urn:microsoft.com/office/officeart/2005/8/layout/cycle8"/>
    <dgm:cxn modelId="{117874BF-3C2C-4908-8883-C725CBA9C5C2}" type="presOf" srcId="{80819B41-B5C5-48A1-954F-1364A1DDA826}" destId="{47AE4735-852F-4470-9046-A4935D542E3B}" srcOrd="1" destOrd="0" presId="urn:microsoft.com/office/officeart/2005/8/layout/cycle8"/>
    <dgm:cxn modelId="{EDC5F2DC-19AF-4A56-82C7-022B792523F3}" type="presOf" srcId="{FAC20011-1C9F-49C4-B455-DDED26E44B07}" destId="{1BDA1D7D-FD52-4BD3-A24D-889CEC88E2E8}" srcOrd="0" destOrd="0" presId="urn:microsoft.com/office/officeart/2005/8/layout/cycle8"/>
    <dgm:cxn modelId="{D4F05BEE-D30A-45CB-95C0-304AC1F063A3}" type="presOf" srcId="{FAC20011-1C9F-49C4-B455-DDED26E44B07}" destId="{ADDF9E2A-326A-46D6-A6BE-2136ADB59A4D}" srcOrd="1" destOrd="0" presId="urn:microsoft.com/office/officeart/2005/8/layout/cycle8"/>
    <dgm:cxn modelId="{30D075EF-8FA7-4F5D-8FEB-9FB1FF0AD827}" srcId="{0F0299F5-BF42-452E-8A3C-A24E674524F5}" destId="{FAC20011-1C9F-49C4-B455-DDED26E44B07}" srcOrd="1" destOrd="0" parTransId="{741D19AA-F825-4DD6-B4BE-811B335AD956}" sibTransId="{AAA1FBF7-A6BF-4513-B9E3-398C3C7F56DE}"/>
    <dgm:cxn modelId="{92CBC8F5-B3AE-4B43-95E8-0E454DE84477}" type="presOf" srcId="{39842BC0-A2B0-449D-8041-BE6DA219DF2E}" destId="{4EEF7C88-33FB-40C3-9B44-25A0B1383F4A}" srcOrd="1" destOrd="0" presId="urn:microsoft.com/office/officeart/2005/8/layout/cycle8"/>
    <dgm:cxn modelId="{CD52603B-85D7-4FCD-BEF2-EDCEF7CA368B}" type="presParOf" srcId="{F38E7CC4-6EAB-45B5-9D03-86252D763C28}" destId="{F4DD1A4D-8E35-4C9B-B7C5-75126FA57865}" srcOrd="0" destOrd="0" presId="urn:microsoft.com/office/officeart/2005/8/layout/cycle8"/>
    <dgm:cxn modelId="{F187A014-3DC2-47ED-9E1C-DBAFD45DFFAF}" type="presParOf" srcId="{F38E7CC4-6EAB-45B5-9D03-86252D763C28}" destId="{3997F15F-A74F-42D8-BA5F-12B64159C6DE}" srcOrd="1" destOrd="0" presId="urn:microsoft.com/office/officeart/2005/8/layout/cycle8"/>
    <dgm:cxn modelId="{432F8DDF-1E29-496F-AB44-D3ECDE4EBE6D}" type="presParOf" srcId="{F38E7CC4-6EAB-45B5-9D03-86252D763C28}" destId="{9A5BB35B-6B10-473B-8798-D21CBF289911}" srcOrd="2" destOrd="0" presId="urn:microsoft.com/office/officeart/2005/8/layout/cycle8"/>
    <dgm:cxn modelId="{FA33CA43-0BB8-466E-98D9-2B4BDA8E7A9A}" type="presParOf" srcId="{F38E7CC4-6EAB-45B5-9D03-86252D763C28}" destId="{4EEF7C88-33FB-40C3-9B44-25A0B1383F4A}" srcOrd="3" destOrd="0" presId="urn:microsoft.com/office/officeart/2005/8/layout/cycle8"/>
    <dgm:cxn modelId="{DE5DEB96-A9ED-47C7-9A19-DBE6A4956E75}" type="presParOf" srcId="{F38E7CC4-6EAB-45B5-9D03-86252D763C28}" destId="{1BDA1D7D-FD52-4BD3-A24D-889CEC88E2E8}" srcOrd="4" destOrd="0" presId="urn:microsoft.com/office/officeart/2005/8/layout/cycle8"/>
    <dgm:cxn modelId="{4E34271A-EBC5-4075-9160-B8EC68C3FA34}" type="presParOf" srcId="{F38E7CC4-6EAB-45B5-9D03-86252D763C28}" destId="{8DD0018B-FBAB-4C22-8D84-3554ADAEDD1C}" srcOrd="5" destOrd="0" presId="urn:microsoft.com/office/officeart/2005/8/layout/cycle8"/>
    <dgm:cxn modelId="{7F30CB06-9531-4ECC-A292-FEDAA1712CE5}" type="presParOf" srcId="{F38E7CC4-6EAB-45B5-9D03-86252D763C28}" destId="{2A006F0C-2E09-43C0-8C37-7FDA0C194F75}" srcOrd="6" destOrd="0" presId="urn:microsoft.com/office/officeart/2005/8/layout/cycle8"/>
    <dgm:cxn modelId="{3779E12B-B538-42A2-961B-0B0630CE30F6}" type="presParOf" srcId="{F38E7CC4-6EAB-45B5-9D03-86252D763C28}" destId="{ADDF9E2A-326A-46D6-A6BE-2136ADB59A4D}" srcOrd="7" destOrd="0" presId="urn:microsoft.com/office/officeart/2005/8/layout/cycle8"/>
    <dgm:cxn modelId="{FF219B8D-B3B3-423F-9898-2187DB085AC9}" type="presParOf" srcId="{F38E7CC4-6EAB-45B5-9D03-86252D763C28}" destId="{942A36A6-A0E0-489B-AA60-DED522D5D58A}" srcOrd="8" destOrd="0" presId="urn:microsoft.com/office/officeart/2005/8/layout/cycle8"/>
    <dgm:cxn modelId="{F8351C41-CB43-40C8-AD31-E681ABEC6129}" type="presParOf" srcId="{F38E7CC4-6EAB-45B5-9D03-86252D763C28}" destId="{ED80F9DD-92D3-4D74-B716-62084EDEA4F2}" srcOrd="9" destOrd="0" presId="urn:microsoft.com/office/officeart/2005/8/layout/cycle8"/>
    <dgm:cxn modelId="{CA43666A-3036-415E-A33F-8012E79D4753}" type="presParOf" srcId="{F38E7CC4-6EAB-45B5-9D03-86252D763C28}" destId="{889A741C-0882-4906-AD9E-042F51A0AF38}" srcOrd="10" destOrd="0" presId="urn:microsoft.com/office/officeart/2005/8/layout/cycle8"/>
    <dgm:cxn modelId="{D92BF4B4-399F-43D4-BBC5-8E6C3BDEA066}" type="presParOf" srcId="{F38E7CC4-6EAB-45B5-9D03-86252D763C28}" destId="{47AE4735-852F-4470-9046-A4935D542E3B}" srcOrd="11" destOrd="0" presId="urn:microsoft.com/office/officeart/2005/8/layout/cycle8"/>
    <dgm:cxn modelId="{0D3ADD60-2676-4243-9956-9548549676A0}" type="presParOf" srcId="{F38E7CC4-6EAB-45B5-9D03-86252D763C28}" destId="{8B1F4D30-E5F7-4E28-8D4C-D21A5293A977}" srcOrd="12" destOrd="0" presId="urn:microsoft.com/office/officeart/2005/8/layout/cycle8"/>
    <dgm:cxn modelId="{DABE0BE7-244E-49AE-9FD0-EA618F3E0FFF}" type="presParOf" srcId="{F38E7CC4-6EAB-45B5-9D03-86252D763C28}" destId="{3EC09F42-E78A-485B-B93D-9958B3B6551E}" srcOrd="13" destOrd="0" presId="urn:microsoft.com/office/officeart/2005/8/layout/cycle8"/>
    <dgm:cxn modelId="{0AF5578A-DB49-45F7-BBDA-D313135D448C}" type="presParOf" srcId="{F38E7CC4-6EAB-45B5-9D03-86252D763C28}" destId="{1DE7C17A-6B74-4659-8B6F-314F3E274446}" srcOrd="14" destOrd="0" presId="urn:microsoft.com/office/officeart/2005/8/layout/cycle8"/>
    <dgm:cxn modelId="{3F9FE691-691E-4A25-A97F-341153716C91}" type="presParOf" srcId="{F38E7CC4-6EAB-45B5-9D03-86252D763C28}" destId="{7E21CED9-5690-4E79-B066-34E7A46F7CA3}" srcOrd="15" destOrd="0" presId="urn:microsoft.com/office/officeart/2005/8/layout/cycle8"/>
    <dgm:cxn modelId="{43ACC41C-E822-4CDD-8A54-551684D39821}" type="presParOf" srcId="{F38E7CC4-6EAB-45B5-9D03-86252D763C28}" destId="{E0D8B5FE-AC57-40D0-A286-D52D37797F01}" srcOrd="16" destOrd="0" presId="urn:microsoft.com/office/officeart/2005/8/layout/cycle8"/>
    <dgm:cxn modelId="{C9FEC17A-94CC-4483-AB1E-D694D6EAD5BE}" type="presParOf" srcId="{F38E7CC4-6EAB-45B5-9D03-86252D763C28}" destId="{5E57CA05-0500-4271-8C6B-30D63DE80877}" srcOrd="17" destOrd="0" presId="urn:microsoft.com/office/officeart/2005/8/layout/cycle8"/>
    <dgm:cxn modelId="{3F08E2EE-4BB6-4B2E-BE0D-2701CC0CF0D0}" type="presParOf" srcId="{F38E7CC4-6EAB-45B5-9D03-86252D763C28}" destId="{0C400AD8-DB6F-408C-8509-8F64741F7C2E}" srcOrd="18" destOrd="0" presId="urn:microsoft.com/office/officeart/2005/8/layout/cycle8"/>
    <dgm:cxn modelId="{0B3BC6EE-6188-420B-A109-B2CDA18694B4}" type="presParOf" srcId="{F38E7CC4-6EAB-45B5-9D03-86252D763C28}" destId="{3F469ADE-04F9-45C4-BDB5-55F0328A106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14D1A3-7C2D-41E0-8BCB-FB63A40280F3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2434269-CFCA-4D00-B530-DAA4509C4525}">
      <dgm:prSet phldrT="[Text]"/>
      <dgm:spPr/>
      <dgm:t>
        <a:bodyPr/>
        <a:lstStyle/>
        <a:p>
          <a:r>
            <a:rPr lang="en-US" dirty="0"/>
            <a:t>HKI</a:t>
          </a:r>
          <a:endParaRPr lang="en-ID" dirty="0"/>
        </a:p>
      </dgm:t>
    </dgm:pt>
    <dgm:pt modelId="{04C1E725-327C-4FD5-A7A4-B7AC013928EF}" type="parTrans" cxnId="{86C5B4ED-5BC5-48E4-A571-A3A165EF9882}">
      <dgm:prSet/>
      <dgm:spPr/>
      <dgm:t>
        <a:bodyPr/>
        <a:lstStyle/>
        <a:p>
          <a:endParaRPr lang="en-ID"/>
        </a:p>
      </dgm:t>
    </dgm:pt>
    <dgm:pt modelId="{B043CDD1-B2B7-4ACD-9AA7-8F2423284D7C}" type="sibTrans" cxnId="{86C5B4ED-5BC5-48E4-A571-A3A165EF9882}">
      <dgm:prSet/>
      <dgm:spPr/>
      <dgm:t>
        <a:bodyPr/>
        <a:lstStyle/>
        <a:p>
          <a:endParaRPr lang="en-ID"/>
        </a:p>
      </dgm:t>
    </dgm:pt>
    <dgm:pt modelId="{703584EF-A302-4618-8CFE-A101CAC4DB89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Cipta</a:t>
          </a:r>
          <a:endParaRPr lang="en-ID" dirty="0"/>
        </a:p>
      </dgm:t>
    </dgm:pt>
    <dgm:pt modelId="{11B1DB96-590F-41B1-A5CF-EF1F4D71DFCF}" type="parTrans" cxnId="{4C42FF3C-8848-443A-8D86-3D591AA2C961}">
      <dgm:prSet/>
      <dgm:spPr/>
      <dgm:t>
        <a:bodyPr/>
        <a:lstStyle/>
        <a:p>
          <a:endParaRPr lang="en-ID"/>
        </a:p>
      </dgm:t>
    </dgm:pt>
    <dgm:pt modelId="{2A43D9C0-9261-41D7-80C4-32CC206AC18F}" type="sibTrans" cxnId="{4C42FF3C-8848-443A-8D86-3D591AA2C961}">
      <dgm:prSet/>
      <dgm:spPr/>
      <dgm:t>
        <a:bodyPr/>
        <a:lstStyle/>
        <a:p>
          <a:endParaRPr lang="en-ID"/>
        </a:p>
      </dgm:t>
    </dgm:pt>
    <dgm:pt modelId="{BFF18CFF-86F1-4219-A3D5-31FA1F10FDDE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Paten (</a:t>
          </a:r>
          <a:r>
            <a:rPr lang="en-US" dirty="0" err="1"/>
            <a:t>Teknologi</a:t>
          </a:r>
          <a:r>
            <a:rPr lang="en-US" dirty="0"/>
            <a:t>/</a:t>
          </a:r>
          <a:r>
            <a:rPr lang="en-US" dirty="0" err="1"/>
            <a:t>Sistem</a:t>
          </a:r>
          <a:r>
            <a:rPr lang="en-US" dirty="0"/>
            <a:t>)</a:t>
          </a:r>
          <a:endParaRPr lang="en-ID" dirty="0"/>
        </a:p>
      </dgm:t>
    </dgm:pt>
    <dgm:pt modelId="{924DF701-A82C-4C74-BDA7-B87C32C580F4}" type="parTrans" cxnId="{B3B227FF-EE94-4245-8B44-1CEA54B862A5}">
      <dgm:prSet/>
      <dgm:spPr/>
      <dgm:t>
        <a:bodyPr/>
        <a:lstStyle/>
        <a:p>
          <a:endParaRPr lang="en-ID"/>
        </a:p>
      </dgm:t>
    </dgm:pt>
    <dgm:pt modelId="{C48AC7A9-FDF6-48A7-BBE2-AF3EFDD7295F}" type="sibTrans" cxnId="{B3B227FF-EE94-4245-8B44-1CEA54B862A5}">
      <dgm:prSet/>
      <dgm:spPr/>
      <dgm:t>
        <a:bodyPr/>
        <a:lstStyle/>
        <a:p>
          <a:endParaRPr lang="en-ID"/>
        </a:p>
      </dgm:t>
    </dgm:pt>
    <dgm:pt modelId="{D2CD9990-9DC2-444D-B6CD-D8025500BE76}">
      <dgm:prSet phldrT="[Text]"/>
      <dgm:spPr/>
      <dgm:t>
        <a:bodyPr/>
        <a:lstStyle/>
        <a:p>
          <a:r>
            <a:rPr lang="en-US" dirty="0" err="1"/>
            <a:t>Legalitas</a:t>
          </a:r>
          <a:endParaRPr lang="en-ID" dirty="0"/>
        </a:p>
      </dgm:t>
    </dgm:pt>
    <dgm:pt modelId="{C2DA0E7C-52B9-419E-9E97-4D354046EC0F}" type="parTrans" cxnId="{CA5E2DE0-8469-406C-B311-A09480E5036F}">
      <dgm:prSet/>
      <dgm:spPr/>
      <dgm:t>
        <a:bodyPr/>
        <a:lstStyle/>
        <a:p>
          <a:endParaRPr lang="en-ID"/>
        </a:p>
      </dgm:t>
    </dgm:pt>
    <dgm:pt modelId="{E8737C91-D0AD-4D42-B79B-3F1826B852F3}" type="sibTrans" cxnId="{CA5E2DE0-8469-406C-B311-A09480E5036F}">
      <dgm:prSet/>
      <dgm:spPr/>
      <dgm:t>
        <a:bodyPr/>
        <a:lstStyle/>
        <a:p>
          <a:endParaRPr lang="en-ID"/>
        </a:p>
      </dgm:t>
    </dgm:pt>
    <dgm:pt modelId="{CB839B80-FD62-4EEE-9393-92D4A485D056}">
      <dgm:prSet phldrT="[Text]"/>
      <dgm:spPr/>
      <dgm:t>
        <a:bodyPr/>
        <a:lstStyle/>
        <a:p>
          <a:r>
            <a:rPr lang="en-US" dirty="0" err="1"/>
            <a:t>Pendaftaran</a:t>
          </a:r>
          <a:endParaRPr lang="en-ID" dirty="0"/>
        </a:p>
      </dgm:t>
    </dgm:pt>
    <dgm:pt modelId="{66AAED13-5D91-4E57-85BB-C14A46B72E2E}" type="parTrans" cxnId="{60FCA734-B8EC-48E1-9CAF-262DA64CA654}">
      <dgm:prSet/>
      <dgm:spPr/>
      <dgm:t>
        <a:bodyPr/>
        <a:lstStyle/>
        <a:p>
          <a:endParaRPr lang="en-ID"/>
        </a:p>
      </dgm:t>
    </dgm:pt>
    <dgm:pt modelId="{8190E8F1-2B85-4B7E-8269-648FC94EC502}" type="sibTrans" cxnId="{60FCA734-B8EC-48E1-9CAF-262DA64CA654}">
      <dgm:prSet/>
      <dgm:spPr/>
      <dgm:t>
        <a:bodyPr/>
        <a:lstStyle/>
        <a:p>
          <a:endParaRPr lang="en-ID"/>
        </a:p>
      </dgm:t>
    </dgm:pt>
    <dgm:pt modelId="{9E017E2A-BDCE-4B41-B491-B93E81B4DC9D}">
      <dgm:prSet phldrT="[Text]"/>
      <dgm:spPr/>
      <dgm:t>
        <a:bodyPr/>
        <a:lstStyle/>
        <a:p>
          <a:r>
            <a:rPr lang="en-US" dirty="0" err="1"/>
            <a:t>Sertifikat</a:t>
          </a:r>
          <a:r>
            <a:rPr lang="en-US" dirty="0"/>
            <a:t> HKI</a:t>
          </a:r>
          <a:endParaRPr lang="en-ID" dirty="0"/>
        </a:p>
      </dgm:t>
    </dgm:pt>
    <dgm:pt modelId="{5C83116B-F082-4BE7-B263-E24F06AA1D50}" type="parTrans" cxnId="{C704E5C3-03AA-4697-895E-8DD1E3863A46}">
      <dgm:prSet/>
      <dgm:spPr/>
      <dgm:t>
        <a:bodyPr/>
        <a:lstStyle/>
        <a:p>
          <a:endParaRPr lang="en-ID"/>
        </a:p>
      </dgm:t>
    </dgm:pt>
    <dgm:pt modelId="{17E87844-6C29-4E4F-8EB4-AC64C54DABC0}" type="sibTrans" cxnId="{C704E5C3-03AA-4697-895E-8DD1E3863A46}">
      <dgm:prSet/>
      <dgm:spPr/>
      <dgm:t>
        <a:bodyPr/>
        <a:lstStyle/>
        <a:p>
          <a:endParaRPr lang="en-ID"/>
        </a:p>
      </dgm:t>
    </dgm:pt>
    <dgm:pt modelId="{5AD364D6-074F-41A5-815C-7FB5F2DE7977}">
      <dgm:prSet phldrT="[Text]"/>
      <dgm:spPr/>
      <dgm:t>
        <a:bodyPr/>
        <a:lstStyle/>
        <a:p>
          <a:r>
            <a:rPr lang="en-US" dirty="0" err="1"/>
            <a:t>Berharga</a:t>
          </a:r>
          <a:r>
            <a:rPr lang="en-US" dirty="0"/>
            <a:t> </a:t>
          </a:r>
          <a:endParaRPr lang="en-ID" dirty="0"/>
        </a:p>
      </dgm:t>
    </dgm:pt>
    <dgm:pt modelId="{88EB1476-3E7D-4C16-9274-A217F7C56D3F}" type="parTrans" cxnId="{37E9F48F-724C-4063-98D3-C51C4B861B3C}">
      <dgm:prSet/>
      <dgm:spPr/>
      <dgm:t>
        <a:bodyPr/>
        <a:lstStyle/>
        <a:p>
          <a:endParaRPr lang="en-ID"/>
        </a:p>
      </dgm:t>
    </dgm:pt>
    <dgm:pt modelId="{04C7D43E-C346-493D-A89B-A3F6DDDBC7AB}" type="sibTrans" cxnId="{37E9F48F-724C-4063-98D3-C51C4B861B3C}">
      <dgm:prSet/>
      <dgm:spPr/>
      <dgm:t>
        <a:bodyPr/>
        <a:lstStyle/>
        <a:p>
          <a:endParaRPr lang="en-ID"/>
        </a:p>
      </dgm:t>
    </dgm:pt>
    <dgm:pt modelId="{337757A6-DC48-4EDB-88EB-08B6FAF65CC6}">
      <dgm:prSet phldrT="[Text]"/>
      <dgm:spPr/>
      <dgm:t>
        <a:bodyPr/>
        <a:lstStyle/>
        <a:p>
          <a:r>
            <a:rPr lang="en-US" dirty="0" err="1"/>
            <a:t>Jaminan</a:t>
          </a:r>
          <a:r>
            <a:rPr lang="en-US" dirty="0"/>
            <a:t> </a:t>
          </a:r>
          <a:endParaRPr lang="en-ID" dirty="0"/>
        </a:p>
      </dgm:t>
    </dgm:pt>
    <dgm:pt modelId="{B25AA87A-7ABE-46F9-95D6-75CF9CB588D4}" type="parTrans" cxnId="{FDE66C41-4EF7-4515-90B3-9FD927060810}">
      <dgm:prSet/>
      <dgm:spPr/>
      <dgm:t>
        <a:bodyPr/>
        <a:lstStyle/>
        <a:p>
          <a:endParaRPr lang="en-ID"/>
        </a:p>
      </dgm:t>
    </dgm:pt>
    <dgm:pt modelId="{6B03B3AE-CBB6-4465-B1F2-58609EB282E0}" type="sibTrans" cxnId="{FDE66C41-4EF7-4515-90B3-9FD927060810}">
      <dgm:prSet/>
      <dgm:spPr/>
      <dgm:t>
        <a:bodyPr/>
        <a:lstStyle/>
        <a:p>
          <a:endParaRPr lang="en-ID"/>
        </a:p>
      </dgm:t>
    </dgm:pt>
    <dgm:pt modelId="{98A3DED3-5D7A-4AD3-8008-166263223EC6}">
      <dgm:prSet phldrT="[Text]"/>
      <dgm:spPr/>
      <dgm:t>
        <a:bodyPr/>
        <a:lstStyle/>
        <a:p>
          <a:r>
            <a:rPr lang="en-US" dirty="0" err="1"/>
            <a:t>Pembiayaan</a:t>
          </a:r>
          <a:endParaRPr lang="en-ID" dirty="0"/>
        </a:p>
      </dgm:t>
    </dgm:pt>
    <dgm:pt modelId="{E29A9FB3-D486-4BE3-94D2-3DA457D781E3}" type="parTrans" cxnId="{E5043AAA-4483-4EAE-9D15-875D506E0D93}">
      <dgm:prSet/>
      <dgm:spPr/>
      <dgm:t>
        <a:bodyPr/>
        <a:lstStyle/>
        <a:p>
          <a:endParaRPr lang="en-ID"/>
        </a:p>
      </dgm:t>
    </dgm:pt>
    <dgm:pt modelId="{0E89F9EC-93E8-48DD-819F-3DD1E428515D}" type="sibTrans" cxnId="{E5043AAA-4483-4EAE-9D15-875D506E0D93}">
      <dgm:prSet/>
      <dgm:spPr/>
      <dgm:t>
        <a:bodyPr/>
        <a:lstStyle/>
        <a:p>
          <a:endParaRPr lang="en-ID"/>
        </a:p>
      </dgm:t>
    </dgm:pt>
    <dgm:pt modelId="{40B5BB66-9520-4182-8361-2D57B6451C76}" type="pres">
      <dgm:prSet presAssocID="{4B14D1A3-7C2D-41E0-8BCB-FB63A40280F3}" presName="linearFlow" presStyleCnt="0">
        <dgm:presLayoutVars>
          <dgm:dir/>
          <dgm:animLvl val="lvl"/>
          <dgm:resizeHandles val="exact"/>
        </dgm:presLayoutVars>
      </dgm:prSet>
      <dgm:spPr/>
    </dgm:pt>
    <dgm:pt modelId="{3C51D842-B025-4908-910C-017FD34D40A7}" type="pres">
      <dgm:prSet presAssocID="{62434269-CFCA-4D00-B530-DAA4509C4525}" presName="composite" presStyleCnt="0"/>
      <dgm:spPr/>
    </dgm:pt>
    <dgm:pt modelId="{4C8F80B2-F48E-4D18-BDFD-EB6C1BDD9016}" type="pres">
      <dgm:prSet presAssocID="{62434269-CFCA-4D00-B530-DAA4509C452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F2DC173-3855-4D40-8800-95FFF7DC578E}" type="pres">
      <dgm:prSet presAssocID="{62434269-CFCA-4D00-B530-DAA4509C4525}" presName="descendantText" presStyleLbl="alignAcc1" presStyleIdx="0" presStyleCnt="3">
        <dgm:presLayoutVars>
          <dgm:bulletEnabled val="1"/>
        </dgm:presLayoutVars>
      </dgm:prSet>
      <dgm:spPr/>
    </dgm:pt>
    <dgm:pt modelId="{CEA20D08-C7C8-4AEF-968D-78E43C879EB5}" type="pres">
      <dgm:prSet presAssocID="{B043CDD1-B2B7-4ACD-9AA7-8F2423284D7C}" presName="sp" presStyleCnt="0"/>
      <dgm:spPr/>
    </dgm:pt>
    <dgm:pt modelId="{3D245974-45EC-44AD-8CBC-CC228460A0B2}" type="pres">
      <dgm:prSet presAssocID="{D2CD9990-9DC2-444D-B6CD-D8025500BE76}" presName="composite" presStyleCnt="0"/>
      <dgm:spPr/>
    </dgm:pt>
    <dgm:pt modelId="{F5BED67E-EE13-44AD-A7C3-478D1355EC79}" type="pres">
      <dgm:prSet presAssocID="{D2CD9990-9DC2-444D-B6CD-D8025500BE7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63FE7D9-372F-4704-BFDF-F829624067D1}" type="pres">
      <dgm:prSet presAssocID="{D2CD9990-9DC2-444D-B6CD-D8025500BE76}" presName="descendantText" presStyleLbl="alignAcc1" presStyleIdx="1" presStyleCnt="3">
        <dgm:presLayoutVars>
          <dgm:bulletEnabled val="1"/>
        </dgm:presLayoutVars>
      </dgm:prSet>
      <dgm:spPr/>
    </dgm:pt>
    <dgm:pt modelId="{ED2F6223-7811-425A-A501-D9EAE07D6FDB}" type="pres">
      <dgm:prSet presAssocID="{E8737C91-D0AD-4D42-B79B-3F1826B852F3}" presName="sp" presStyleCnt="0"/>
      <dgm:spPr/>
    </dgm:pt>
    <dgm:pt modelId="{F3BD4C6D-1D64-4134-98B7-A0418BC6A794}" type="pres">
      <dgm:prSet presAssocID="{5AD364D6-074F-41A5-815C-7FB5F2DE7977}" presName="composite" presStyleCnt="0"/>
      <dgm:spPr/>
    </dgm:pt>
    <dgm:pt modelId="{A6231AFA-46BC-4C96-9796-42953E26696C}" type="pres">
      <dgm:prSet presAssocID="{5AD364D6-074F-41A5-815C-7FB5F2DE797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0DA9996-9FFC-439D-A3C3-F997C177FD3E}" type="pres">
      <dgm:prSet presAssocID="{5AD364D6-074F-41A5-815C-7FB5F2DE797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E090407-658C-4AB4-B341-4271A83884A0}" type="presOf" srcId="{CB839B80-FD62-4EEE-9393-92D4A485D056}" destId="{E63FE7D9-372F-4704-BFDF-F829624067D1}" srcOrd="0" destOrd="0" presId="urn:microsoft.com/office/officeart/2005/8/layout/chevron2"/>
    <dgm:cxn modelId="{BDDEA114-A78C-4B75-9869-D82B5FB67BCE}" type="presOf" srcId="{703584EF-A302-4618-8CFE-A101CAC4DB89}" destId="{AF2DC173-3855-4D40-8800-95FFF7DC578E}" srcOrd="0" destOrd="0" presId="urn:microsoft.com/office/officeart/2005/8/layout/chevron2"/>
    <dgm:cxn modelId="{60FCA734-B8EC-48E1-9CAF-262DA64CA654}" srcId="{D2CD9990-9DC2-444D-B6CD-D8025500BE76}" destId="{CB839B80-FD62-4EEE-9393-92D4A485D056}" srcOrd="0" destOrd="0" parTransId="{66AAED13-5D91-4E57-85BB-C14A46B72E2E}" sibTransId="{8190E8F1-2B85-4B7E-8269-648FC94EC502}"/>
    <dgm:cxn modelId="{4C42FF3C-8848-443A-8D86-3D591AA2C961}" srcId="{62434269-CFCA-4D00-B530-DAA4509C4525}" destId="{703584EF-A302-4618-8CFE-A101CAC4DB89}" srcOrd="0" destOrd="0" parTransId="{11B1DB96-590F-41B1-A5CF-EF1F4D71DFCF}" sibTransId="{2A43D9C0-9261-41D7-80C4-32CC206AC18F}"/>
    <dgm:cxn modelId="{5A16C05F-BAAE-4867-853C-FFEA7565BE8A}" type="presOf" srcId="{9E017E2A-BDCE-4B41-B491-B93E81B4DC9D}" destId="{E63FE7D9-372F-4704-BFDF-F829624067D1}" srcOrd="0" destOrd="1" presId="urn:microsoft.com/office/officeart/2005/8/layout/chevron2"/>
    <dgm:cxn modelId="{FDE66C41-4EF7-4515-90B3-9FD927060810}" srcId="{5AD364D6-074F-41A5-815C-7FB5F2DE7977}" destId="{337757A6-DC48-4EDB-88EB-08B6FAF65CC6}" srcOrd="0" destOrd="0" parTransId="{B25AA87A-7ABE-46F9-95D6-75CF9CB588D4}" sibTransId="{6B03B3AE-CBB6-4465-B1F2-58609EB282E0}"/>
    <dgm:cxn modelId="{24C51B6F-A82C-4531-9C3C-DADA6C2E6D16}" type="presOf" srcId="{D2CD9990-9DC2-444D-B6CD-D8025500BE76}" destId="{F5BED67E-EE13-44AD-A7C3-478D1355EC79}" srcOrd="0" destOrd="0" presId="urn:microsoft.com/office/officeart/2005/8/layout/chevron2"/>
    <dgm:cxn modelId="{0EB46377-F178-4758-A157-534CB4C0D7FA}" type="presOf" srcId="{5AD364D6-074F-41A5-815C-7FB5F2DE7977}" destId="{A6231AFA-46BC-4C96-9796-42953E26696C}" srcOrd="0" destOrd="0" presId="urn:microsoft.com/office/officeart/2005/8/layout/chevron2"/>
    <dgm:cxn modelId="{37E9F48F-724C-4063-98D3-C51C4B861B3C}" srcId="{4B14D1A3-7C2D-41E0-8BCB-FB63A40280F3}" destId="{5AD364D6-074F-41A5-815C-7FB5F2DE7977}" srcOrd="2" destOrd="0" parTransId="{88EB1476-3E7D-4C16-9274-A217F7C56D3F}" sibTransId="{04C7D43E-C346-493D-A89B-A3F6DDDBC7AB}"/>
    <dgm:cxn modelId="{65B7BF99-047C-402D-A179-7C94F85DAC79}" type="presOf" srcId="{62434269-CFCA-4D00-B530-DAA4509C4525}" destId="{4C8F80B2-F48E-4D18-BDFD-EB6C1BDD9016}" srcOrd="0" destOrd="0" presId="urn:microsoft.com/office/officeart/2005/8/layout/chevron2"/>
    <dgm:cxn modelId="{F000069B-E67C-4EFD-B33C-48E970A8403E}" type="presOf" srcId="{98A3DED3-5D7A-4AD3-8008-166263223EC6}" destId="{20DA9996-9FFC-439D-A3C3-F997C177FD3E}" srcOrd="0" destOrd="1" presId="urn:microsoft.com/office/officeart/2005/8/layout/chevron2"/>
    <dgm:cxn modelId="{E5043AAA-4483-4EAE-9D15-875D506E0D93}" srcId="{5AD364D6-074F-41A5-815C-7FB5F2DE7977}" destId="{98A3DED3-5D7A-4AD3-8008-166263223EC6}" srcOrd="1" destOrd="0" parTransId="{E29A9FB3-D486-4BE3-94D2-3DA457D781E3}" sibTransId="{0E89F9EC-93E8-48DD-819F-3DD1E428515D}"/>
    <dgm:cxn modelId="{E49C75BB-26A1-445A-A555-A1A5485F7BE3}" type="presOf" srcId="{337757A6-DC48-4EDB-88EB-08B6FAF65CC6}" destId="{20DA9996-9FFC-439D-A3C3-F997C177FD3E}" srcOrd="0" destOrd="0" presId="urn:microsoft.com/office/officeart/2005/8/layout/chevron2"/>
    <dgm:cxn modelId="{1ABC03BF-EE59-413C-BB48-79B75DB37E79}" type="presOf" srcId="{BFF18CFF-86F1-4219-A3D5-31FA1F10FDDE}" destId="{AF2DC173-3855-4D40-8800-95FFF7DC578E}" srcOrd="0" destOrd="1" presId="urn:microsoft.com/office/officeart/2005/8/layout/chevron2"/>
    <dgm:cxn modelId="{C704E5C3-03AA-4697-895E-8DD1E3863A46}" srcId="{D2CD9990-9DC2-444D-B6CD-D8025500BE76}" destId="{9E017E2A-BDCE-4B41-B491-B93E81B4DC9D}" srcOrd="1" destOrd="0" parTransId="{5C83116B-F082-4BE7-B263-E24F06AA1D50}" sibTransId="{17E87844-6C29-4E4F-8EB4-AC64C54DABC0}"/>
    <dgm:cxn modelId="{CA5E2DE0-8469-406C-B311-A09480E5036F}" srcId="{4B14D1A3-7C2D-41E0-8BCB-FB63A40280F3}" destId="{D2CD9990-9DC2-444D-B6CD-D8025500BE76}" srcOrd="1" destOrd="0" parTransId="{C2DA0E7C-52B9-419E-9E97-4D354046EC0F}" sibTransId="{E8737C91-D0AD-4D42-B79B-3F1826B852F3}"/>
    <dgm:cxn modelId="{BE2CCAE4-7922-4533-9DC3-64F24642AE59}" type="presOf" srcId="{4B14D1A3-7C2D-41E0-8BCB-FB63A40280F3}" destId="{40B5BB66-9520-4182-8361-2D57B6451C76}" srcOrd="0" destOrd="0" presId="urn:microsoft.com/office/officeart/2005/8/layout/chevron2"/>
    <dgm:cxn modelId="{86C5B4ED-5BC5-48E4-A571-A3A165EF9882}" srcId="{4B14D1A3-7C2D-41E0-8BCB-FB63A40280F3}" destId="{62434269-CFCA-4D00-B530-DAA4509C4525}" srcOrd="0" destOrd="0" parTransId="{04C1E725-327C-4FD5-A7A4-B7AC013928EF}" sibTransId="{B043CDD1-B2B7-4ACD-9AA7-8F2423284D7C}"/>
    <dgm:cxn modelId="{B3B227FF-EE94-4245-8B44-1CEA54B862A5}" srcId="{62434269-CFCA-4D00-B530-DAA4509C4525}" destId="{BFF18CFF-86F1-4219-A3D5-31FA1F10FDDE}" srcOrd="1" destOrd="0" parTransId="{924DF701-A82C-4C74-BDA7-B87C32C580F4}" sibTransId="{C48AC7A9-FDF6-48A7-BBE2-AF3EFDD7295F}"/>
    <dgm:cxn modelId="{D0B5EC7F-0073-4E83-834E-1F91964606EA}" type="presParOf" srcId="{40B5BB66-9520-4182-8361-2D57B6451C76}" destId="{3C51D842-B025-4908-910C-017FD34D40A7}" srcOrd="0" destOrd="0" presId="urn:microsoft.com/office/officeart/2005/8/layout/chevron2"/>
    <dgm:cxn modelId="{5BCBFE26-9778-49D5-BF99-82F1F017C7E6}" type="presParOf" srcId="{3C51D842-B025-4908-910C-017FD34D40A7}" destId="{4C8F80B2-F48E-4D18-BDFD-EB6C1BDD9016}" srcOrd="0" destOrd="0" presId="urn:microsoft.com/office/officeart/2005/8/layout/chevron2"/>
    <dgm:cxn modelId="{570942DC-7D74-4929-94D7-5C72D9DC28E1}" type="presParOf" srcId="{3C51D842-B025-4908-910C-017FD34D40A7}" destId="{AF2DC173-3855-4D40-8800-95FFF7DC578E}" srcOrd="1" destOrd="0" presId="urn:microsoft.com/office/officeart/2005/8/layout/chevron2"/>
    <dgm:cxn modelId="{E883ABDD-7173-41D3-A030-224D9496C5D7}" type="presParOf" srcId="{40B5BB66-9520-4182-8361-2D57B6451C76}" destId="{CEA20D08-C7C8-4AEF-968D-78E43C879EB5}" srcOrd="1" destOrd="0" presId="urn:microsoft.com/office/officeart/2005/8/layout/chevron2"/>
    <dgm:cxn modelId="{701D3B56-E5A1-4DBE-8CB4-206ED7786B25}" type="presParOf" srcId="{40B5BB66-9520-4182-8361-2D57B6451C76}" destId="{3D245974-45EC-44AD-8CBC-CC228460A0B2}" srcOrd="2" destOrd="0" presId="urn:microsoft.com/office/officeart/2005/8/layout/chevron2"/>
    <dgm:cxn modelId="{8F77A568-6CC9-4AD3-BA17-8A76F5353729}" type="presParOf" srcId="{3D245974-45EC-44AD-8CBC-CC228460A0B2}" destId="{F5BED67E-EE13-44AD-A7C3-478D1355EC79}" srcOrd="0" destOrd="0" presId="urn:microsoft.com/office/officeart/2005/8/layout/chevron2"/>
    <dgm:cxn modelId="{DFC46A92-18E8-4463-8FF0-58FBB563434E}" type="presParOf" srcId="{3D245974-45EC-44AD-8CBC-CC228460A0B2}" destId="{E63FE7D9-372F-4704-BFDF-F829624067D1}" srcOrd="1" destOrd="0" presId="urn:microsoft.com/office/officeart/2005/8/layout/chevron2"/>
    <dgm:cxn modelId="{6B358FA6-5699-442F-BFC7-93EF59A8C264}" type="presParOf" srcId="{40B5BB66-9520-4182-8361-2D57B6451C76}" destId="{ED2F6223-7811-425A-A501-D9EAE07D6FDB}" srcOrd="3" destOrd="0" presId="urn:microsoft.com/office/officeart/2005/8/layout/chevron2"/>
    <dgm:cxn modelId="{538B1680-A090-4073-A5B8-6AD3EE532743}" type="presParOf" srcId="{40B5BB66-9520-4182-8361-2D57B6451C76}" destId="{F3BD4C6D-1D64-4134-98B7-A0418BC6A794}" srcOrd="4" destOrd="0" presId="urn:microsoft.com/office/officeart/2005/8/layout/chevron2"/>
    <dgm:cxn modelId="{00177D61-E523-4B95-BEA3-1628EBFC6B7E}" type="presParOf" srcId="{F3BD4C6D-1D64-4134-98B7-A0418BC6A794}" destId="{A6231AFA-46BC-4C96-9796-42953E26696C}" srcOrd="0" destOrd="0" presId="urn:microsoft.com/office/officeart/2005/8/layout/chevron2"/>
    <dgm:cxn modelId="{1BF21501-38D1-460A-92CD-652252A0E173}" type="presParOf" srcId="{F3BD4C6D-1D64-4134-98B7-A0418BC6A794}" destId="{20DA9996-9FFC-439D-A3C3-F997C177FD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7D7F4-C9C1-476B-AD46-22C508FC55C7}">
      <dsp:nvSpPr>
        <dsp:cNvPr id="0" name=""/>
        <dsp:cNvSpPr/>
      </dsp:nvSpPr>
      <dsp:spPr>
        <a:xfrm>
          <a:off x="0" y="367465"/>
          <a:ext cx="4825999" cy="1930400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AA8FE-9287-4B61-9B4F-AF5892FB8E35}">
      <dsp:nvSpPr>
        <dsp:cNvPr id="0" name=""/>
        <dsp:cNvSpPr/>
      </dsp:nvSpPr>
      <dsp:spPr>
        <a:xfrm>
          <a:off x="579120" y="890892"/>
          <a:ext cx="1592579" cy="945896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Lisan</a:t>
          </a:r>
          <a:endParaRPr lang="en-ID" sz="4200" kern="1200" dirty="0"/>
        </a:p>
      </dsp:txBody>
      <dsp:txXfrm>
        <a:off x="579120" y="890892"/>
        <a:ext cx="1592579" cy="945896"/>
      </dsp:txXfrm>
    </dsp:sp>
    <dsp:sp modelId="{D496F17A-FE0E-4734-9FF8-E5BA6168C5E6}">
      <dsp:nvSpPr>
        <dsp:cNvPr id="0" name=""/>
        <dsp:cNvSpPr/>
      </dsp:nvSpPr>
      <dsp:spPr>
        <a:xfrm>
          <a:off x="2412999" y="1199757"/>
          <a:ext cx="1882140" cy="945896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Tulisan</a:t>
          </a:r>
          <a:endParaRPr lang="en-ID" sz="4200" kern="1200" dirty="0"/>
        </a:p>
      </dsp:txBody>
      <dsp:txXfrm>
        <a:off x="2412999" y="1199757"/>
        <a:ext cx="1882140" cy="945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BB175-A95E-4E31-95D7-9AA9571F75AD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Ekosistem</a:t>
          </a:r>
          <a:r>
            <a:rPr lang="en-US" sz="3300" kern="1200" dirty="0"/>
            <a:t> </a:t>
          </a:r>
          <a:r>
            <a:rPr lang="en-US" sz="3300" kern="1200" dirty="0" err="1"/>
            <a:t>Perbukuan</a:t>
          </a:r>
          <a:endParaRPr lang="en-ID" sz="3300" kern="1200" dirty="0"/>
        </a:p>
      </dsp:txBody>
      <dsp:txXfrm>
        <a:off x="3001336" y="1646670"/>
        <a:ext cx="2125326" cy="2125326"/>
      </dsp:txXfrm>
    </dsp:sp>
    <dsp:sp modelId="{442943C8-3CB4-4212-8498-EC454DC627A9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Pemerintah</a:t>
          </a:r>
          <a:endParaRPr lang="en-ID" sz="1500" kern="1200" dirty="0"/>
        </a:p>
      </dsp:txBody>
      <dsp:txXfrm>
        <a:off x="3532668" y="220621"/>
        <a:ext cx="1062663" cy="1062663"/>
      </dsp:txXfrm>
    </dsp:sp>
    <dsp:sp modelId="{20859004-2897-4E51-AB1B-DC2B9E303B0F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Industri</a:t>
          </a:r>
          <a:r>
            <a:rPr lang="en-US" sz="1500" kern="1200" dirty="0"/>
            <a:t> </a:t>
          </a:r>
          <a:endParaRPr lang="en-ID" sz="1500" kern="1200" dirty="0"/>
        </a:p>
      </dsp:txBody>
      <dsp:txXfrm>
        <a:off x="5490048" y="2178001"/>
        <a:ext cx="1062663" cy="1062663"/>
      </dsp:txXfrm>
    </dsp:sp>
    <dsp:sp modelId="{9F94F68A-115C-47D5-BAB6-0E65A3A20ABB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Pendidikan</a:t>
          </a:r>
          <a:endParaRPr lang="en-ID" sz="1500" kern="1200" dirty="0"/>
        </a:p>
      </dsp:txBody>
      <dsp:txXfrm>
        <a:off x="3532668" y="4135382"/>
        <a:ext cx="1062663" cy="1062663"/>
      </dsp:txXfrm>
    </dsp:sp>
    <dsp:sp modelId="{5E990243-1432-4442-81D4-2E4D8BF8C4DC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Masyarakat</a:t>
          </a:r>
          <a:endParaRPr lang="en-ID" sz="1500" kern="1200" dirty="0"/>
        </a:p>
      </dsp:txBody>
      <dsp:txXfrm>
        <a:off x="1575287" y="2178001"/>
        <a:ext cx="1062663" cy="1062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D1A4D-8E35-4C9B-B7C5-75126FA57865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Ekosistem</a:t>
          </a:r>
          <a:r>
            <a:rPr lang="en-US" sz="2500" kern="1200" dirty="0"/>
            <a:t> </a:t>
          </a:r>
          <a:r>
            <a:rPr lang="en-US" sz="2500" kern="1200" dirty="0" err="1"/>
            <a:t>Ekonomi</a:t>
          </a:r>
          <a:r>
            <a:rPr lang="en-US" sz="2500" kern="1200" dirty="0"/>
            <a:t> Kreatif</a:t>
          </a:r>
          <a:endParaRPr lang="en-ID" sz="2500" kern="1200" dirty="0"/>
        </a:p>
      </dsp:txBody>
      <dsp:txXfrm>
        <a:off x="4262746" y="1282480"/>
        <a:ext cx="1679786" cy="1246293"/>
      </dsp:txXfrm>
    </dsp:sp>
    <dsp:sp modelId="{1BDA1D7D-FD52-4BD3-A24D-889CEC88E2E8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2365363"/>
            <a:satOff val="878"/>
            <a:lumOff val="-254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Ekosistem</a:t>
          </a:r>
          <a:r>
            <a:rPr lang="en-US" sz="2500" kern="1200" dirty="0"/>
            <a:t> Digital</a:t>
          </a:r>
          <a:endParaRPr lang="en-ID" sz="2500" kern="1200" dirty="0"/>
        </a:p>
      </dsp:txBody>
      <dsp:txXfrm>
        <a:off x="4262746" y="2853893"/>
        <a:ext cx="1679786" cy="1246293"/>
      </dsp:txXfrm>
    </dsp:sp>
    <dsp:sp modelId="{942A36A6-A0E0-489B-AA60-DED522D5D58A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4730725"/>
            <a:satOff val="1755"/>
            <a:lumOff val="-509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Ekosistem</a:t>
          </a:r>
          <a:r>
            <a:rPr lang="en-US" sz="2500" kern="1200" dirty="0"/>
            <a:t> </a:t>
          </a:r>
          <a:r>
            <a:rPr lang="en-US" sz="2500" kern="1200" dirty="0" err="1"/>
            <a:t>Perbukuan</a:t>
          </a:r>
          <a:endParaRPr lang="en-ID" sz="2500" kern="1200" dirty="0"/>
        </a:p>
      </dsp:txBody>
      <dsp:txXfrm>
        <a:off x="2149466" y="2853893"/>
        <a:ext cx="1679786" cy="1246293"/>
      </dsp:txXfrm>
    </dsp:sp>
    <dsp:sp modelId="{8B1F4D30-E5F7-4E28-8D4C-D21A5293A977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Ekosistem</a:t>
          </a:r>
          <a:r>
            <a:rPr lang="en-US" sz="2500" kern="1200" dirty="0"/>
            <a:t> Pendidikan</a:t>
          </a:r>
          <a:endParaRPr lang="en-ID" sz="2500" kern="1200" dirty="0"/>
        </a:p>
      </dsp:txBody>
      <dsp:txXfrm>
        <a:off x="2149466" y="1282480"/>
        <a:ext cx="1679786" cy="1246293"/>
      </dsp:txXfrm>
    </dsp:sp>
    <dsp:sp modelId="{E0D8B5FE-AC57-40D0-A286-D52D37797F01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7CA05-0500-4271-8C6B-30D63DE80877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hueOff val="2365363"/>
            <a:satOff val="878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00AD8-DB6F-408C-8509-8F64741F7C2E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hueOff val="4730725"/>
            <a:satOff val="1755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69ADE-04F9-45C4-BDB5-55F0328A1061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80B2-F48E-4D18-BDFD-EB6C1BDD9016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HKI</a:t>
          </a:r>
          <a:endParaRPr lang="en-ID" sz="2100" kern="1200" dirty="0"/>
        </a:p>
      </dsp:txBody>
      <dsp:txXfrm rot="-5400000">
        <a:off x="1" y="579764"/>
        <a:ext cx="1156394" cy="495598"/>
      </dsp:txXfrm>
    </dsp:sp>
    <dsp:sp modelId="{AF2DC173-3855-4D40-8800-95FFF7DC578E}">
      <dsp:nvSpPr>
        <dsp:cNvPr id="0" name=""/>
        <dsp:cNvSpPr/>
      </dsp:nvSpPr>
      <dsp:spPr>
        <a:xfrm rot="5400000">
          <a:off x="2763862" y="-1605899"/>
          <a:ext cx="1073794" cy="428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Hak</a:t>
          </a:r>
          <a:r>
            <a:rPr lang="en-US" sz="2200" kern="1200" dirty="0"/>
            <a:t> </a:t>
          </a:r>
          <a:r>
            <a:rPr lang="en-US" sz="2200" kern="1200" dirty="0" err="1"/>
            <a:t>Cipta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Hak</a:t>
          </a:r>
          <a:r>
            <a:rPr lang="en-US" sz="2200" kern="1200" dirty="0"/>
            <a:t> Paten (</a:t>
          </a:r>
          <a:r>
            <a:rPr lang="en-US" sz="2200" kern="1200" dirty="0" err="1"/>
            <a:t>Teknologi</a:t>
          </a:r>
          <a:r>
            <a:rPr lang="en-US" sz="2200" kern="1200" dirty="0"/>
            <a:t>/</a:t>
          </a:r>
          <a:r>
            <a:rPr lang="en-US" sz="2200" kern="1200" dirty="0" err="1"/>
            <a:t>Sistem</a:t>
          </a:r>
          <a:r>
            <a:rPr lang="en-US" sz="2200" kern="1200" dirty="0"/>
            <a:t>)</a:t>
          </a:r>
          <a:endParaRPr lang="en-ID" sz="2200" kern="1200" dirty="0"/>
        </a:p>
      </dsp:txBody>
      <dsp:txXfrm rot="-5400000">
        <a:off x="1156394" y="53987"/>
        <a:ext cx="4236312" cy="968958"/>
      </dsp:txXfrm>
    </dsp:sp>
    <dsp:sp modelId="{F5BED67E-EE13-44AD-A7C3-478D1355EC79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2">
            <a:hueOff val="3548044"/>
            <a:satOff val="1316"/>
            <a:lumOff val="-3824"/>
            <a:alphaOff val="0"/>
          </a:schemeClr>
        </a:solidFill>
        <a:ln w="48000" cap="flat" cmpd="thickThin" algn="ctr">
          <a:solidFill>
            <a:schemeClr val="accent2">
              <a:hueOff val="3548044"/>
              <a:satOff val="1316"/>
              <a:lumOff val="-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Legalitas</a:t>
          </a:r>
          <a:endParaRPr lang="en-ID" sz="2100" kern="1200" dirty="0"/>
        </a:p>
      </dsp:txBody>
      <dsp:txXfrm rot="-5400000">
        <a:off x="1" y="2038200"/>
        <a:ext cx="1156394" cy="495598"/>
      </dsp:txXfrm>
    </dsp:sp>
    <dsp:sp modelId="{E63FE7D9-372F-4704-BFDF-F829624067D1}">
      <dsp:nvSpPr>
        <dsp:cNvPr id="0" name=""/>
        <dsp:cNvSpPr/>
      </dsp:nvSpPr>
      <dsp:spPr>
        <a:xfrm rot="5400000">
          <a:off x="2763862" y="-147463"/>
          <a:ext cx="1073794" cy="428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3548044"/>
              <a:satOff val="1316"/>
              <a:lumOff val="-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Pendaftaran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Sertifikat</a:t>
          </a:r>
          <a:r>
            <a:rPr lang="en-US" sz="2200" kern="1200" dirty="0"/>
            <a:t> HKI</a:t>
          </a:r>
          <a:endParaRPr lang="en-ID" sz="2200" kern="1200" dirty="0"/>
        </a:p>
      </dsp:txBody>
      <dsp:txXfrm rot="-5400000">
        <a:off x="1156394" y="1512423"/>
        <a:ext cx="4236312" cy="968958"/>
      </dsp:txXfrm>
    </dsp:sp>
    <dsp:sp modelId="{A6231AFA-46BC-4C96-9796-42953E26696C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Berharga</a:t>
          </a:r>
          <a:r>
            <a:rPr lang="en-US" sz="2100" kern="1200" dirty="0"/>
            <a:t> </a:t>
          </a:r>
          <a:endParaRPr lang="en-ID" sz="2100" kern="1200" dirty="0"/>
        </a:p>
      </dsp:txBody>
      <dsp:txXfrm rot="-5400000">
        <a:off x="1" y="3496636"/>
        <a:ext cx="1156394" cy="495598"/>
      </dsp:txXfrm>
    </dsp:sp>
    <dsp:sp modelId="{20DA9996-9FFC-439D-A3C3-F997C177FD3E}">
      <dsp:nvSpPr>
        <dsp:cNvPr id="0" name=""/>
        <dsp:cNvSpPr/>
      </dsp:nvSpPr>
      <dsp:spPr>
        <a:xfrm rot="5400000">
          <a:off x="2763862" y="1310972"/>
          <a:ext cx="1073794" cy="4288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Jaminan</a:t>
          </a:r>
          <a:r>
            <a:rPr lang="en-US" sz="2200" kern="1200" dirty="0"/>
            <a:t> 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Pembiayaan</a:t>
          </a:r>
          <a:endParaRPr lang="en-ID" sz="2200" kern="1200" dirty="0"/>
        </a:p>
      </dsp:txBody>
      <dsp:txXfrm rot="-5400000">
        <a:off x="1156394" y="2970858"/>
        <a:ext cx="4236312" cy="96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info.go.id/" TargetMode="External"/><Relationship Id="rId2" Type="http://schemas.openxmlformats.org/officeDocument/2006/relationships/hyperlink" Target="https://www.oecd.org/abou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dnewsfromindonesia.id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67018" y="3848396"/>
            <a:ext cx="5734050" cy="955565"/>
          </a:xfrm>
        </p:spPr>
        <p:txBody>
          <a:bodyPr>
            <a:normAutofit/>
          </a:bodyPr>
          <a:lstStyle/>
          <a:p>
            <a:r>
              <a:rPr lang="en-US" sz="2200" b="1" dirty="0"/>
              <a:t>Ilham </a:t>
            </a:r>
            <a:r>
              <a:rPr lang="en-US" sz="2200" b="1" dirty="0" err="1"/>
              <a:t>Yuli</a:t>
            </a:r>
            <a:r>
              <a:rPr lang="en-US" sz="2200" b="1" dirty="0"/>
              <a:t> Isdiyanto</a:t>
            </a:r>
          </a:p>
          <a:p>
            <a:r>
              <a:rPr lang="en-US" sz="1700" dirty="0" err="1"/>
              <a:t>Direktur</a:t>
            </a:r>
            <a:r>
              <a:rPr lang="en-US" sz="1700" dirty="0"/>
              <a:t> Pusat Kajian Sejarah dan Pembangunan </a:t>
            </a:r>
            <a:r>
              <a:rPr lang="en-US" sz="1700" dirty="0" err="1"/>
              <a:t>Hukum</a:t>
            </a:r>
            <a:endParaRPr lang="en-US" sz="1700" dirty="0"/>
          </a:p>
          <a:p>
            <a:r>
              <a:rPr lang="en-US" sz="1700" dirty="0" err="1"/>
              <a:t>Fakultas</a:t>
            </a:r>
            <a:r>
              <a:rPr lang="en-US" sz="1700" dirty="0"/>
              <a:t> </a:t>
            </a:r>
            <a:r>
              <a:rPr lang="en-US" sz="1700" dirty="0" err="1"/>
              <a:t>Hukum</a:t>
            </a:r>
            <a:r>
              <a:rPr lang="en-US" sz="1700" dirty="0"/>
              <a:t> </a:t>
            </a:r>
            <a:r>
              <a:rPr lang="en-US" sz="1700" dirty="0" err="1"/>
              <a:t>Universitas</a:t>
            </a:r>
            <a:r>
              <a:rPr lang="en-US" sz="1700" dirty="0"/>
              <a:t> Ahmad </a:t>
            </a:r>
            <a:r>
              <a:rPr lang="en-US" sz="1700" dirty="0" err="1"/>
              <a:t>Dahlan</a:t>
            </a:r>
            <a:endParaRPr lang="en-US" sz="1700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1DBEE-CB18-431A-8430-975D048A38E1}"/>
              </a:ext>
            </a:extLst>
          </p:cNvPr>
          <p:cNvSpPr txBox="1"/>
          <p:nvPr/>
        </p:nvSpPr>
        <p:spPr>
          <a:xfrm>
            <a:off x="472858" y="2474893"/>
            <a:ext cx="5623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>
                <a:latin typeface="+mj-lt"/>
              </a:rPr>
              <a:t>Urgensi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Perubahan</a:t>
            </a:r>
            <a:r>
              <a:rPr lang="en-US" sz="2800" dirty="0">
                <a:latin typeface="+mj-lt"/>
              </a:rPr>
              <a:t> UU No. 3/2017</a:t>
            </a:r>
          </a:p>
          <a:p>
            <a:pPr algn="just"/>
            <a:r>
              <a:rPr lang="en-US" sz="2800" dirty="0" err="1">
                <a:latin typeface="+mj-lt"/>
              </a:rPr>
              <a:t>Mewujudkan</a:t>
            </a:r>
            <a:r>
              <a:rPr lang="en-US" sz="2800" dirty="0">
                <a:latin typeface="+mj-lt"/>
              </a:rPr>
              <a:t> Indonesia </a:t>
            </a:r>
            <a:r>
              <a:rPr lang="en-US" sz="2800" dirty="0" err="1">
                <a:latin typeface="+mj-lt"/>
              </a:rPr>
              <a:t>Berliterasi</a:t>
            </a:r>
            <a:endParaRPr lang="en-ID" sz="28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9AFAA-09E5-4A56-AABD-A15F54192173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E63485-EF4F-4060-AF02-2486AFAAA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310063"/>
            <a:ext cx="5823284" cy="33735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Mengacu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Naskah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Akademik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6 </a:t>
            </a:r>
            <a:r>
              <a:rPr lang="en-US" dirty="0" err="1">
                <a:solidFill>
                  <a:schemeClr val="tx2"/>
                </a:solidFill>
              </a:rPr>
              <a:t>komponen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utama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perbukuan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nasional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yakni</a:t>
            </a:r>
            <a:r>
              <a:rPr lang="en-US" dirty="0">
                <a:solidFill>
                  <a:schemeClr val="tx2"/>
                </a:solidFill>
              </a:rPr>
              <a:t>: a) </a:t>
            </a:r>
            <a:r>
              <a:rPr lang="en-US" dirty="0" err="1">
                <a:solidFill>
                  <a:schemeClr val="tx2"/>
                </a:solidFill>
              </a:rPr>
              <a:t>penulisan</a:t>
            </a:r>
            <a:r>
              <a:rPr lang="en-US" dirty="0">
                <a:solidFill>
                  <a:schemeClr val="tx2"/>
                </a:solidFill>
              </a:rPr>
              <a:t>; b) </a:t>
            </a:r>
            <a:r>
              <a:rPr lang="en-US" dirty="0" err="1">
                <a:solidFill>
                  <a:schemeClr val="tx2"/>
                </a:solidFill>
              </a:rPr>
              <a:t>penerbitan</a:t>
            </a:r>
            <a:r>
              <a:rPr lang="en-US" dirty="0">
                <a:solidFill>
                  <a:schemeClr val="tx2"/>
                </a:solidFill>
              </a:rPr>
              <a:t>; c) </a:t>
            </a:r>
            <a:r>
              <a:rPr lang="en-US" dirty="0" err="1">
                <a:solidFill>
                  <a:schemeClr val="tx2"/>
                </a:solidFill>
              </a:rPr>
              <a:t>percetakan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publikasi</a:t>
            </a:r>
            <a:r>
              <a:rPr lang="en-US" dirty="0">
                <a:solidFill>
                  <a:schemeClr val="tx2"/>
                </a:solidFill>
              </a:rPr>
              <a:t> d) </a:t>
            </a:r>
            <a:r>
              <a:rPr lang="en-US" dirty="0" err="1">
                <a:solidFill>
                  <a:schemeClr val="tx2"/>
                </a:solidFill>
              </a:rPr>
              <a:t>perdagangan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penyaluran</a:t>
            </a:r>
            <a:r>
              <a:rPr lang="en-US" dirty="0">
                <a:solidFill>
                  <a:schemeClr val="tx2"/>
                </a:solidFill>
              </a:rPr>
              <a:t> ; e) </a:t>
            </a:r>
            <a:r>
              <a:rPr lang="en-US" dirty="0" err="1">
                <a:solidFill>
                  <a:schemeClr val="tx2"/>
                </a:solidFill>
              </a:rPr>
              <a:t>kepentingan</a:t>
            </a:r>
            <a:r>
              <a:rPr lang="en-US" dirty="0">
                <a:solidFill>
                  <a:schemeClr val="tx2"/>
                </a:solidFill>
              </a:rPr>
              <a:t> negara; dan f) </a:t>
            </a:r>
            <a:r>
              <a:rPr lang="en-US" dirty="0" err="1">
                <a:solidFill>
                  <a:schemeClr val="tx2"/>
                </a:solidFill>
              </a:rPr>
              <a:t>masyarakat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pembaca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Mengacu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komponen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maka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tujuan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penyelenggaraan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sistem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perbukuan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masih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belum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sepenuhnya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mewakili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ID" dirty="0" err="1">
                <a:solidFill>
                  <a:schemeClr val="tx2"/>
                </a:solidFill>
              </a:rPr>
              <a:t>Terhadap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keempat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poin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dalam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Pasal</a:t>
            </a:r>
            <a:r>
              <a:rPr lang="en-ID" dirty="0">
                <a:solidFill>
                  <a:schemeClr val="tx2"/>
                </a:solidFill>
              </a:rPr>
              <a:t> 4, </a:t>
            </a:r>
            <a:r>
              <a:rPr lang="en-ID" dirty="0" err="1">
                <a:solidFill>
                  <a:schemeClr val="tx2"/>
                </a:solidFill>
              </a:rPr>
              <a:t>beberapa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masukan</a:t>
            </a:r>
            <a:r>
              <a:rPr lang="en-ID" dirty="0">
                <a:solidFill>
                  <a:schemeClr val="tx2"/>
                </a:solidFill>
              </a:rPr>
              <a:t> yang </a:t>
            </a:r>
            <a:r>
              <a:rPr lang="en-ID" dirty="0" err="1">
                <a:solidFill>
                  <a:schemeClr val="tx2"/>
                </a:solidFill>
              </a:rPr>
              <a:t>perlu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yakni</a:t>
            </a:r>
            <a:r>
              <a:rPr lang="en-ID" dirty="0">
                <a:solidFill>
                  <a:schemeClr val="tx2"/>
                </a:solidFill>
              </a:rPr>
              <a:t> :</a:t>
            </a:r>
          </a:p>
          <a:p>
            <a:pPr marL="342900" indent="-342900">
              <a:buAutoNum type="alphaLcPeriod"/>
            </a:pPr>
            <a:r>
              <a:rPr lang="en-ID" dirty="0" err="1">
                <a:solidFill>
                  <a:schemeClr val="tx2"/>
                </a:solidFill>
              </a:rPr>
              <a:t>Menciptakan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ekosistem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perbukuan</a:t>
            </a:r>
            <a:endParaRPr lang="en-ID" dirty="0">
              <a:solidFill>
                <a:schemeClr val="tx2"/>
              </a:solidFill>
            </a:endParaRPr>
          </a:p>
          <a:p>
            <a:pPr marL="342900" indent="-342900">
              <a:buAutoNum type="alphaLcPeriod"/>
            </a:pPr>
            <a:r>
              <a:rPr lang="en-ID" dirty="0" err="1">
                <a:solidFill>
                  <a:schemeClr val="tx2"/>
                </a:solidFill>
              </a:rPr>
              <a:t>Upaya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memuwudkan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kesejahteraan</a:t>
            </a:r>
            <a:r>
              <a:rPr lang="en-ID" dirty="0">
                <a:solidFill>
                  <a:schemeClr val="tx2"/>
                </a:solidFill>
              </a:rPr>
              <a:t> dan </a:t>
            </a:r>
            <a:r>
              <a:rPr lang="en-ID" dirty="0" err="1">
                <a:solidFill>
                  <a:schemeClr val="tx2"/>
                </a:solidFill>
              </a:rPr>
              <a:t>kemajuan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peradaban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melalui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literasi</a:t>
            </a:r>
            <a:r>
              <a:rPr lang="en-ID" dirty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lphaLcPeriod"/>
            </a:pPr>
            <a:r>
              <a:rPr lang="en-ID" dirty="0" err="1">
                <a:solidFill>
                  <a:schemeClr val="tx2"/>
                </a:solidFill>
              </a:rPr>
              <a:t>Perlindungan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terhadap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pelaku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perbukuan</a:t>
            </a:r>
            <a:r>
              <a:rPr lang="en-ID" dirty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lphaLcPeriod"/>
            </a:pPr>
            <a:r>
              <a:rPr lang="en-ID" dirty="0" err="1">
                <a:solidFill>
                  <a:schemeClr val="tx2"/>
                </a:solidFill>
              </a:rPr>
              <a:t>Mendorong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budaya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literasi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secara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merata</a:t>
            </a:r>
            <a:r>
              <a:rPr lang="en-ID" dirty="0">
                <a:solidFill>
                  <a:schemeClr val="tx2"/>
                </a:solidFill>
              </a:rPr>
              <a:t> di </a:t>
            </a:r>
            <a:r>
              <a:rPr lang="en-ID" dirty="0" err="1">
                <a:solidFill>
                  <a:schemeClr val="tx2"/>
                </a:solidFill>
              </a:rPr>
              <a:t>daerah</a:t>
            </a:r>
            <a:r>
              <a:rPr lang="en-ID" dirty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lphaLcPeriod"/>
            </a:pPr>
            <a:r>
              <a:rPr lang="en-ID" dirty="0" err="1">
                <a:solidFill>
                  <a:schemeClr val="tx2"/>
                </a:solidFill>
              </a:rPr>
              <a:t>Memfasilitasi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pelaku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perbukuan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nasional</a:t>
            </a:r>
            <a:r>
              <a:rPr lang="en-ID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9130" y="1167220"/>
            <a:ext cx="6145455" cy="451640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02A3E9-E3C8-4E7D-BA0B-2C2BE42FBA77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79035-5AE1-4407-8DE4-5C568CFA4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310063"/>
            <a:ext cx="5823284" cy="3373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Saran </a:t>
            </a:r>
            <a:r>
              <a:rPr lang="en-US" dirty="0" err="1">
                <a:solidFill>
                  <a:schemeClr val="tx2"/>
                </a:solidFill>
              </a:rPr>
              <a:t>tambahan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sesuai</a:t>
            </a:r>
            <a:r>
              <a:rPr lang="en-US" dirty="0">
                <a:solidFill>
                  <a:schemeClr val="tx2"/>
                </a:solidFill>
              </a:rPr>
              <a:t> Kajian :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2"/>
                </a:solidFill>
              </a:rPr>
              <a:t>Kemudahan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dalam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memperoleh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memanfaatkan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bermutu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tanpa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diskriminasi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2"/>
                </a:solidFill>
              </a:rPr>
              <a:t>Tidak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diskriminasi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2"/>
                </a:solidFill>
              </a:rPr>
              <a:t>Mendapatkan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terjangkau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lphaL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lphaLcPeriod"/>
            </a:pP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526" y="2336301"/>
            <a:ext cx="5126059" cy="217824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4D23E1-0BEE-4E69-8832-23C57244D40B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49EB4-E98B-4129-BDA4-50D202D54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310063"/>
            <a:ext cx="5518484" cy="3373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Indonesia pada </a:t>
            </a:r>
            <a:r>
              <a:rPr lang="en-US" dirty="0" err="1">
                <a:solidFill>
                  <a:schemeClr val="tx2"/>
                </a:solidFill>
              </a:rPr>
              <a:t>dasarnya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sudah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krisis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penulis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terutama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profesi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penulis</a:t>
            </a:r>
            <a:r>
              <a:rPr lang="en-US" dirty="0">
                <a:solidFill>
                  <a:schemeClr val="tx2"/>
                </a:solidFill>
              </a:rPr>
              <a:t>. Oleh </a:t>
            </a:r>
            <a:r>
              <a:rPr lang="en-US" dirty="0" err="1">
                <a:solidFill>
                  <a:schemeClr val="tx2"/>
                </a:solidFill>
              </a:rPr>
              <a:t>karenanya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profesi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penulis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sebagai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bagian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pengembangan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intelegensia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bangsa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harus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lebih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dilindungi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Bentuk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perlindungan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dapat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dimunculkan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dalam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mereka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seperti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penulis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Mendapatkan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perlindungan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hukum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Selain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itu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penulis</a:t>
            </a:r>
            <a:r>
              <a:rPr lang="en-US" dirty="0">
                <a:solidFill>
                  <a:schemeClr val="tx2"/>
                </a:solidFill>
              </a:rPr>
              <a:t> juga </a:t>
            </a:r>
            <a:r>
              <a:rPr lang="en-US" dirty="0" err="1">
                <a:solidFill>
                  <a:schemeClr val="tx2"/>
                </a:solidFill>
              </a:rPr>
              <a:t>seharusnya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didukung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terkait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subsidi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pajak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Mereka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seharusnya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diberi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mendapatkan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keringanan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pajak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atau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mendapatkan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perhitungan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khusus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terkait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pajak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penghasilannya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lphaL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lphaLcPeriod"/>
            </a:pP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02713"/>
            <a:ext cx="6086868" cy="426861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4CB0E0-43F6-496E-9F53-6609CA2A63AF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C4DD9-13D8-4B5E-939F-14DC1F85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791325"/>
            <a:ext cx="5518484" cy="289229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Perlu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kajian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lebih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dalam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dikarenakan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pengembang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elektronik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adalah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perorangan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mengkonversi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buku-buku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secara</a:t>
            </a:r>
            <a:r>
              <a:rPr lang="en-US" dirty="0">
                <a:solidFill>
                  <a:schemeClr val="tx2"/>
                </a:solidFill>
              </a:rPr>
              <a:t> digital. </a:t>
            </a:r>
            <a:r>
              <a:rPr lang="en-US" dirty="0" err="1">
                <a:solidFill>
                  <a:schemeClr val="tx2"/>
                </a:solidFill>
              </a:rPr>
              <a:t>Terutama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penulis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secara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mandiri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mengupload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bukunya</a:t>
            </a:r>
            <a:r>
              <a:rPr lang="en-US" dirty="0">
                <a:solidFill>
                  <a:schemeClr val="tx2"/>
                </a:solidFill>
              </a:rPr>
              <a:t> pada platform digital.</a:t>
            </a: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384292"/>
            <a:ext cx="6086868" cy="210545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F18D97-26DB-4DCF-A4D7-7AC279D895A8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54CE0-AA2C-46B2-B8D2-9E84D327F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310063"/>
            <a:ext cx="5518484" cy="3373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Saran </a:t>
            </a:r>
            <a:r>
              <a:rPr lang="en-US" dirty="0" err="1">
                <a:solidFill>
                  <a:schemeClr val="tx2"/>
                </a:solidFill>
              </a:rPr>
              <a:t>masukan</a:t>
            </a:r>
            <a:r>
              <a:rPr lang="en-US" dirty="0">
                <a:solidFill>
                  <a:schemeClr val="tx2"/>
                </a:solidFill>
              </a:rPr>
              <a:t> / </a:t>
            </a:r>
            <a:r>
              <a:rPr lang="en-US" dirty="0" err="1">
                <a:solidFill>
                  <a:schemeClr val="tx2"/>
                </a:solidFill>
              </a:rPr>
              <a:t>tambahan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penerbit</a:t>
            </a:r>
            <a:r>
              <a:rPr lang="en-US" dirty="0">
                <a:solidFill>
                  <a:schemeClr val="tx2"/>
                </a:solidFill>
              </a:rPr>
              <a:t> :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Mendapatkan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penerbitan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kemudahan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akses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isbn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mengembangkan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berbagai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jenis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perbukuan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fisik</a:t>
            </a:r>
            <a:r>
              <a:rPr lang="en-US" dirty="0">
                <a:solidFill>
                  <a:schemeClr val="tx2"/>
                </a:solidFill>
              </a:rPr>
              <a:t> dan digital.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mendapatkan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kemudahan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distribusi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keseluruh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indonesia</a:t>
            </a:r>
            <a:r>
              <a:rPr lang="en-US" dirty="0">
                <a:solidFill>
                  <a:schemeClr val="tx2"/>
                </a:solidFill>
              </a:rPr>
              <a:t>..</a:t>
            </a:r>
          </a:p>
          <a:p>
            <a:pPr marL="342900" indent="-342900">
              <a:buAutoNum type="arabicPeriod"/>
            </a:pPr>
            <a:r>
              <a:rPr lang="en-ID" dirty="0" err="1">
                <a:solidFill>
                  <a:schemeClr val="tx2"/>
                </a:solidFill>
              </a:rPr>
              <a:t>Hak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untuk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mendapatkan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pegalihan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karya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cipta</a:t>
            </a:r>
            <a:r>
              <a:rPr lang="en-ID" dirty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en-ID" dirty="0" err="1">
                <a:solidFill>
                  <a:schemeClr val="tx2"/>
                </a:solidFill>
              </a:rPr>
              <a:t>Hak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mendapatkan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pendampingan</a:t>
            </a:r>
            <a:r>
              <a:rPr lang="en-ID" dirty="0">
                <a:solidFill>
                  <a:schemeClr val="tx2"/>
                </a:solidFill>
              </a:rPr>
              <a:t> dan </a:t>
            </a:r>
            <a:r>
              <a:rPr lang="en-ID" dirty="0" err="1">
                <a:solidFill>
                  <a:schemeClr val="tx2"/>
                </a:solidFill>
              </a:rPr>
              <a:t>dukungan</a:t>
            </a:r>
            <a:r>
              <a:rPr lang="en-ID" dirty="0">
                <a:solidFill>
                  <a:schemeClr val="tx2"/>
                </a:solidFill>
              </a:rPr>
              <a:t> </a:t>
            </a:r>
            <a:r>
              <a:rPr lang="en-ID" dirty="0" err="1">
                <a:solidFill>
                  <a:schemeClr val="tx2"/>
                </a:solidFill>
              </a:rPr>
              <a:t>berusaha</a:t>
            </a:r>
            <a:r>
              <a:rPr lang="en-ID" dirty="0">
                <a:solidFill>
                  <a:schemeClr val="tx2"/>
                </a:solidFill>
              </a:rPr>
              <a:t>.</a:t>
            </a:r>
          </a:p>
          <a:p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17660"/>
            <a:ext cx="6086868" cy="263872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A60E28-C916-45BD-89F2-D6C519E1F124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8DADA-9793-412B-A774-7ECAF1484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310063"/>
            <a:ext cx="5518484" cy="33735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Pada </a:t>
            </a:r>
            <a:r>
              <a:rPr lang="en-US" dirty="0" err="1">
                <a:solidFill>
                  <a:schemeClr val="tx2"/>
                </a:solidFill>
              </a:rPr>
              <a:t>kewenangan</a:t>
            </a:r>
            <a:r>
              <a:rPr lang="en-US" dirty="0">
                <a:solidFill>
                  <a:schemeClr val="tx2"/>
                </a:solidFill>
              </a:rPr>
              <a:t> dan </a:t>
            </a:r>
            <a:r>
              <a:rPr lang="en-US" dirty="0" err="1">
                <a:solidFill>
                  <a:schemeClr val="tx2"/>
                </a:solidFill>
              </a:rPr>
              <a:t>tanggungjawab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Pemerintah</a:t>
            </a:r>
            <a:r>
              <a:rPr lang="en-US" dirty="0">
                <a:solidFill>
                  <a:schemeClr val="tx2"/>
                </a:solidFill>
              </a:rPr>
              <a:t> Daerah </a:t>
            </a:r>
            <a:r>
              <a:rPr lang="en-US" dirty="0" err="1">
                <a:solidFill>
                  <a:schemeClr val="tx2"/>
                </a:solidFill>
              </a:rPr>
              <a:t>belum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mengakomodir</a:t>
            </a:r>
            <a:r>
              <a:rPr lang="en-US" dirty="0">
                <a:solidFill>
                  <a:schemeClr val="tx2"/>
                </a:solidFill>
              </a:rPr>
              <a:t> :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2"/>
                </a:solidFill>
              </a:rPr>
              <a:t>Urgensi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membentuk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Perda</a:t>
            </a:r>
            <a:r>
              <a:rPr lang="en-US" dirty="0">
                <a:solidFill>
                  <a:schemeClr val="tx2"/>
                </a:solidFill>
              </a:rPr>
              <a:t>. Pada </a:t>
            </a:r>
            <a:r>
              <a:rPr lang="en-US" dirty="0" err="1">
                <a:solidFill>
                  <a:schemeClr val="tx2"/>
                </a:solidFill>
              </a:rPr>
              <a:t>tingkat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provinsi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memang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disebutkan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kewenangan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menentapkan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kebijakan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namun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tingkat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kabupaten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tidak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muncul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Padahal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urgensi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utama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pemerintah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kabupaten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2"/>
                </a:solidFill>
              </a:rPr>
              <a:t>Perlu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kewenangan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pemerintah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daerah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memberikan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subsidi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baik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dalam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perpajakan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retribusi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hak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terjemahan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asing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maupun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bantuan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usaha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chemeClr val="tx2"/>
                </a:solidFill>
              </a:rPr>
              <a:t>Perlu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kewenangan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dalam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fasilitasi</a:t>
            </a:r>
            <a:r>
              <a:rPr lang="en-US" dirty="0">
                <a:solidFill>
                  <a:schemeClr val="tx2"/>
                </a:solidFill>
              </a:rPr>
              <a:t> festival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rutin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AutoNum type="alphaLcPeriod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AutoNum type="alphaLcPeriod"/>
            </a:pP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91916"/>
            <a:ext cx="6035264" cy="36576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526F06-AD98-412F-8122-1137D798A83C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D452A-301D-4095-8553-620F5AC6B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3096125"/>
            <a:ext cx="5518484" cy="258749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Kini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seharusnya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ada</a:t>
            </a:r>
            <a:r>
              <a:rPr lang="en-US" dirty="0">
                <a:solidFill>
                  <a:schemeClr val="tx2"/>
                </a:solidFill>
              </a:rPr>
              <a:t> badan </a:t>
            </a:r>
            <a:r>
              <a:rPr lang="en-US" dirty="0" err="1">
                <a:solidFill>
                  <a:schemeClr val="tx2"/>
                </a:solidFill>
              </a:rPr>
              <a:t>hukum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milik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pemerintah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pasca</a:t>
            </a:r>
            <a:r>
              <a:rPr lang="en-US" dirty="0">
                <a:solidFill>
                  <a:schemeClr val="tx2"/>
                </a:solidFill>
              </a:rPr>
              <a:t> UU </a:t>
            </a:r>
            <a:r>
              <a:rPr lang="en-US" dirty="0" err="1">
                <a:solidFill>
                  <a:schemeClr val="tx2"/>
                </a:solidFill>
              </a:rPr>
              <a:t>Desa</a:t>
            </a:r>
            <a:r>
              <a:rPr lang="en-US" dirty="0">
                <a:solidFill>
                  <a:schemeClr val="tx2"/>
                </a:solidFill>
              </a:rPr>
              <a:t> dan UU </a:t>
            </a:r>
            <a:r>
              <a:rPr lang="en-US" dirty="0" err="1">
                <a:solidFill>
                  <a:schemeClr val="tx2"/>
                </a:solidFill>
              </a:rPr>
              <a:t>Cipta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Kerja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648943"/>
            <a:ext cx="6086868" cy="157615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60C5A8-CBB8-4E26-8FAD-AE5EC7ED8626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87329-4112-4213-935F-2F06F8C81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3096125"/>
            <a:ext cx="5518484" cy="258749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Pendistribusian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sebagaimana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dimaksud</a:t>
            </a:r>
            <a:r>
              <a:rPr lang="en-US" dirty="0">
                <a:solidFill>
                  <a:schemeClr val="tx2"/>
                </a:solidFill>
              </a:rPr>
              <a:t> pada </a:t>
            </a:r>
            <a:r>
              <a:rPr lang="en-US" dirty="0" err="1">
                <a:solidFill>
                  <a:schemeClr val="tx2"/>
                </a:solidFill>
              </a:rPr>
              <a:t>Pasal</a:t>
            </a:r>
            <a:r>
              <a:rPr lang="en-US" dirty="0">
                <a:solidFill>
                  <a:schemeClr val="tx2"/>
                </a:solidFill>
              </a:rPr>
              <a:t> 60 </a:t>
            </a:r>
            <a:r>
              <a:rPr lang="en-US" dirty="0" err="1">
                <a:solidFill>
                  <a:schemeClr val="tx2"/>
                </a:solidFill>
              </a:rPr>
              <a:t>seharusnya</a:t>
            </a:r>
            <a:r>
              <a:rPr lang="en-US" dirty="0">
                <a:solidFill>
                  <a:schemeClr val="tx2"/>
                </a:solidFill>
              </a:rPr>
              <a:t> juga </a:t>
            </a:r>
            <a:r>
              <a:rPr lang="en-US" dirty="0" err="1">
                <a:solidFill>
                  <a:schemeClr val="tx2"/>
                </a:solidFill>
              </a:rPr>
              <a:t>melibatkan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pemerintahan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sehingga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buku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lebih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mereta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en-ID" dirty="0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415" y="2648943"/>
            <a:ext cx="4862037" cy="157615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374DBA-4898-464E-B421-4108DB982975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4B40C-81C8-4874-A57D-A9481F38D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EB6A-B301-4EDB-AAB3-1A9C98EC0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899" y="3429000"/>
            <a:ext cx="10071099" cy="173670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diakomodir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UU No. 3/2017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Perbukuan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321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168444-668B-4668-8A8E-5589BF68E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9393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04DADFA-720C-444C-9DAF-34E00FF39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5390145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51FE6EE-7B7C-4FD0-9F65-5829A812E0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r="15247"/>
          <a:stretch>
            <a:fillRect/>
          </a:stretch>
        </p:blipFill>
        <p:spPr/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C62026E-CA60-4238-92F6-3F29D841D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678084"/>
              </p:ext>
            </p:extLst>
          </p:nvPr>
        </p:nvGraphicFramePr>
        <p:xfrm>
          <a:off x="983129" y="2082303"/>
          <a:ext cx="4826000" cy="303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E2924F-249E-4B49-A2E7-071A8404CDDA}"/>
              </a:ext>
            </a:extLst>
          </p:cNvPr>
          <p:cNvSpPr txBox="1"/>
          <p:nvPr/>
        </p:nvSpPr>
        <p:spPr>
          <a:xfrm>
            <a:off x="1576294" y="4713804"/>
            <a:ext cx="334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j-lt"/>
              </a:rPr>
              <a:t>Budaya</a:t>
            </a:r>
            <a:r>
              <a:rPr lang="en-US" sz="2800" dirty="0">
                <a:latin typeface="+mj-lt"/>
              </a:rPr>
              <a:t> Nusantara??</a:t>
            </a:r>
            <a:endParaRPr lang="en-ID" sz="28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26AC7-255C-4102-A195-9FEF1E97ADAB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68328-2BA4-4575-9958-5222E8E05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3942C0-BC4C-4E17-8946-FC2C336A1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0952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ED8279B-FC21-4E90-AAC5-FB310B4E7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5390145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FEE8-5506-406C-ACC1-E61D434C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endParaRPr lang="en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061030-8A3E-4B99-B394-BAF057595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893557"/>
              </p:ext>
            </p:extLst>
          </p:nvPr>
        </p:nvGraphicFramePr>
        <p:xfrm>
          <a:off x="5641975" y="1600200"/>
          <a:ext cx="54451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01786-D82E-4591-A0B8-54CCEC9AB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470484"/>
            <a:ext cx="4384548" cy="3701716"/>
          </a:xfrm>
        </p:spPr>
        <p:txBody>
          <a:bodyPr/>
          <a:lstStyle/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juga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dipatenkan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memfasilitas</a:t>
            </a:r>
            <a:r>
              <a:rPr lang="en-US" dirty="0"/>
              <a:t> proses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94FA7-9344-4885-B577-C666415D82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6" y="5567653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0A76-988C-4EB1-878E-545C2724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 SEMBAH NUWUN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3E69E-34FE-44FE-B27D-BD154E638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ILHAM YULI ISDIYANTO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2E9EA9-4D94-400F-AA2B-79AD1A782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72" y="-108278"/>
            <a:ext cx="6601981" cy="23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9D0CF93-942B-48BC-BC63-27888A2B8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834" y="2402541"/>
            <a:ext cx="6535271" cy="3021106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Pasal</a:t>
            </a:r>
            <a:r>
              <a:rPr lang="en-ID" dirty="0"/>
              <a:t> 117: </a:t>
            </a:r>
          </a:p>
          <a:p>
            <a:endParaRPr lang="en-ID" dirty="0"/>
          </a:p>
          <a:p>
            <a:r>
              <a:rPr lang="en-ID" i="1" dirty="0" err="1"/>
              <a:t>Undang-undang</a:t>
            </a:r>
            <a:r>
              <a:rPr lang="en-ID" i="1" dirty="0"/>
              <a:t> </a:t>
            </a:r>
            <a:r>
              <a:rPr lang="en-ID" i="1" dirty="0" err="1"/>
              <a:t>tentang</a:t>
            </a:r>
            <a:r>
              <a:rPr lang="en-ID" i="1" dirty="0"/>
              <a:t> utang-</a:t>
            </a:r>
            <a:r>
              <a:rPr lang="en-ID" i="1" dirty="0" err="1"/>
              <a:t>piutang</a:t>
            </a:r>
            <a:r>
              <a:rPr lang="en-ID" i="1" dirty="0"/>
              <a:t>. </a:t>
            </a:r>
            <a:r>
              <a:rPr lang="en-ID" i="1" dirty="0" err="1"/>
              <a:t>Undang-undang</a:t>
            </a:r>
            <a:r>
              <a:rPr lang="en-ID" i="1" dirty="0"/>
              <a:t> utang- </a:t>
            </a:r>
            <a:r>
              <a:rPr lang="en-ID" i="1" dirty="0" err="1"/>
              <a:t>piutang</a:t>
            </a:r>
            <a:r>
              <a:rPr lang="en-ID" i="1" dirty="0"/>
              <a:t> </a:t>
            </a:r>
            <a:r>
              <a:rPr lang="en-ID" i="1" dirty="0" err="1"/>
              <a:t>menghendaki</a:t>
            </a:r>
            <a:r>
              <a:rPr lang="en-ID" i="1" dirty="0"/>
              <a:t>, agar </a:t>
            </a:r>
            <a:r>
              <a:rPr lang="en-ID" i="1" dirty="0" err="1"/>
              <a:t>jangan</a:t>
            </a:r>
            <a:r>
              <a:rPr lang="en-ID" i="1" dirty="0"/>
              <a:t> </a:t>
            </a:r>
            <a:r>
              <a:rPr lang="en-ID" i="1" dirty="0" err="1"/>
              <a:t>pergi</a:t>
            </a:r>
            <a:r>
              <a:rPr lang="en-ID" i="1" dirty="0"/>
              <a:t> </a:t>
            </a:r>
            <a:r>
              <a:rPr lang="en-ID" i="1" dirty="0" err="1"/>
              <a:t>berutang</a:t>
            </a:r>
            <a:r>
              <a:rPr lang="en-ID" i="1" dirty="0"/>
              <a:t>, </a:t>
            </a:r>
            <a:r>
              <a:rPr lang="en-ID" i="1" dirty="0" err="1"/>
              <a:t>sebelum</a:t>
            </a:r>
            <a:r>
              <a:rPr lang="en-ID" i="1" dirty="0"/>
              <a:t> </a:t>
            </a:r>
            <a:r>
              <a:rPr lang="en-ID" i="1" dirty="0" err="1"/>
              <a:t>berlangir</a:t>
            </a:r>
            <a:r>
              <a:rPr lang="en-ID" i="1" dirty="0"/>
              <a:t>, </a:t>
            </a:r>
            <a:r>
              <a:rPr lang="en-ID" i="1" dirty="0" err="1"/>
              <a:t>mencuci</a:t>
            </a:r>
            <a:r>
              <a:rPr lang="en-ID" i="1" dirty="0"/>
              <a:t> </a:t>
            </a:r>
            <a:r>
              <a:rPr lang="en-ID" i="1" dirty="0" err="1"/>
              <a:t>muka</a:t>
            </a:r>
            <a:r>
              <a:rPr lang="en-ID" i="1" dirty="0"/>
              <a:t>, agar </a:t>
            </a:r>
            <a:r>
              <a:rPr lang="en-ID" i="1" dirty="0" err="1"/>
              <a:t>badannya</a:t>
            </a:r>
            <a:r>
              <a:rPr lang="en-ID" i="1" dirty="0"/>
              <a:t> </a:t>
            </a:r>
            <a:r>
              <a:rPr lang="en-ID" i="1" dirty="0" err="1"/>
              <a:t>bersih</a:t>
            </a:r>
            <a:r>
              <a:rPr lang="en-ID" i="1" dirty="0"/>
              <a:t>. Setelah </a:t>
            </a:r>
            <a:r>
              <a:rPr lang="en-ID" i="1" dirty="0" err="1"/>
              <a:t>membersihkan</a:t>
            </a:r>
            <a:r>
              <a:rPr lang="en-ID" i="1" dirty="0"/>
              <a:t> badan </a:t>
            </a:r>
            <a:r>
              <a:rPr lang="en-ID" i="1" dirty="0" err="1"/>
              <a:t>barulah</a:t>
            </a:r>
            <a:r>
              <a:rPr lang="en-ID" i="1" dirty="0"/>
              <a:t> </a:t>
            </a:r>
            <a:r>
              <a:rPr lang="en-ID" i="1" dirty="0" err="1"/>
              <a:t>boleh</a:t>
            </a:r>
            <a:r>
              <a:rPr lang="en-ID" i="1" dirty="0"/>
              <a:t> </a:t>
            </a:r>
            <a:r>
              <a:rPr lang="en-ID" i="1" dirty="0" err="1"/>
              <a:t>pergi</a:t>
            </a:r>
            <a:r>
              <a:rPr lang="en-ID" i="1" dirty="0"/>
              <a:t> </a:t>
            </a:r>
            <a:r>
              <a:rPr lang="en-ID" i="1" dirty="0" err="1"/>
              <a:t>berutang</a:t>
            </a:r>
            <a:r>
              <a:rPr lang="en-ID" i="1" dirty="0"/>
              <a:t> …. Hari utang </a:t>
            </a:r>
            <a:r>
              <a:rPr lang="en-ID" i="1" dirty="0" err="1"/>
              <a:t>tidak</a:t>
            </a:r>
            <a:r>
              <a:rPr lang="en-ID" i="1" dirty="0"/>
              <a:t> </a:t>
            </a:r>
            <a:r>
              <a:rPr lang="en-ID" i="1" dirty="0" err="1"/>
              <a:t>boleh</a:t>
            </a:r>
            <a:r>
              <a:rPr lang="en-ID" i="1" dirty="0"/>
              <a:t> lain </a:t>
            </a:r>
            <a:r>
              <a:rPr lang="en-ID" i="1" dirty="0" err="1"/>
              <a:t>dari</a:t>
            </a:r>
            <a:r>
              <a:rPr lang="en-ID" i="1" dirty="0"/>
              <a:t> </a:t>
            </a:r>
            <a:r>
              <a:rPr lang="en-ID" i="1" dirty="0" err="1"/>
              <a:t>hari</a:t>
            </a:r>
            <a:r>
              <a:rPr lang="en-ID" i="1" dirty="0"/>
              <a:t> pada </a:t>
            </a:r>
            <a:r>
              <a:rPr lang="en-ID" i="1" dirty="0" err="1"/>
              <a:t>Senin</a:t>
            </a:r>
            <a:r>
              <a:rPr lang="en-ID" i="1" dirty="0"/>
              <a:t> dan </a:t>
            </a:r>
            <a:r>
              <a:rPr lang="en-ID" i="1" dirty="0" err="1"/>
              <a:t>Kamis</a:t>
            </a:r>
            <a:r>
              <a:rPr lang="en-ID" i="1" dirty="0"/>
              <a:t>. </a:t>
            </a:r>
            <a:r>
              <a:rPr lang="en-ID" b="1" i="1" dirty="0" err="1"/>
              <a:t>Juru</a:t>
            </a:r>
            <a:r>
              <a:rPr lang="en-ID" b="1" i="1" dirty="0"/>
              <a:t> </a:t>
            </a:r>
            <a:r>
              <a:rPr lang="en-ID" b="1" i="1" dirty="0" err="1"/>
              <a:t>piutang</a:t>
            </a:r>
            <a:r>
              <a:rPr lang="en-ID" b="1" i="1" dirty="0"/>
              <a:t> </a:t>
            </a:r>
            <a:r>
              <a:rPr lang="en-ID" b="1" i="1" dirty="0" err="1"/>
              <a:t>tidak</a:t>
            </a:r>
            <a:r>
              <a:rPr lang="en-ID" b="1" i="1" dirty="0"/>
              <a:t> </a:t>
            </a:r>
            <a:r>
              <a:rPr lang="en-ID" b="1" i="1" dirty="0" err="1"/>
              <a:t>boleh</a:t>
            </a:r>
            <a:r>
              <a:rPr lang="en-ID" b="1" i="1" dirty="0"/>
              <a:t> </a:t>
            </a:r>
            <a:r>
              <a:rPr lang="en-ID" b="1" i="1" dirty="0" err="1"/>
              <a:t>lupa</a:t>
            </a:r>
            <a:r>
              <a:rPr lang="en-ID" b="1" i="1" dirty="0"/>
              <a:t> </a:t>
            </a:r>
            <a:r>
              <a:rPr lang="en-ID" b="1" i="1" dirty="0" err="1"/>
              <a:t>mencatat</a:t>
            </a:r>
            <a:r>
              <a:rPr lang="en-ID" b="1" i="1" dirty="0"/>
              <a:t> </a:t>
            </a:r>
            <a:r>
              <a:rPr lang="en-ID" b="1" i="1" dirty="0" err="1"/>
              <a:t>nama</a:t>
            </a:r>
            <a:r>
              <a:rPr lang="en-ID" b="1" i="1" dirty="0"/>
              <a:t> yang </a:t>
            </a:r>
            <a:r>
              <a:rPr lang="en-ID" b="1" i="1" dirty="0" err="1"/>
              <a:t>berutang</a:t>
            </a:r>
            <a:r>
              <a:rPr lang="en-ID" i="1" dirty="0"/>
              <a:t>, </a:t>
            </a:r>
            <a:r>
              <a:rPr lang="en-ID" i="1" dirty="0" err="1"/>
              <a:t>desa</a:t>
            </a:r>
            <a:r>
              <a:rPr lang="en-ID" i="1" dirty="0"/>
              <a:t> </a:t>
            </a:r>
            <a:r>
              <a:rPr lang="en-ID" i="1" dirty="0" err="1"/>
              <a:t>tempat</a:t>
            </a:r>
            <a:r>
              <a:rPr lang="en-ID" i="1" dirty="0"/>
              <a:t> </a:t>
            </a:r>
            <a:r>
              <a:rPr lang="en-ID" i="1" dirty="0" err="1"/>
              <a:t>tinggalnya</a:t>
            </a:r>
            <a:r>
              <a:rPr lang="en-ID" i="1" dirty="0"/>
              <a:t>, </a:t>
            </a:r>
            <a:r>
              <a:rPr lang="en-ID" i="1" dirty="0" err="1"/>
              <a:t>besarnya</a:t>
            </a:r>
            <a:r>
              <a:rPr lang="en-ID" i="1" dirty="0"/>
              <a:t> utang, </a:t>
            </a:r>
            <a:r>
              <a:rPr lang="en-ID" i="1" dirty="0" err="1"/>
              <a:t>titimasa</a:t>
            </a:r>
            <a:r>
              <a:rPr lang="en-ID" i="1" dirty="0"/>
              <a:t> </a:t>
            </a:r>
            <a:r>
              <a:rPr lang="en-ID" i="1" dirty="0" err="1"/>
              <a:t>tanggal</a:t>
            </a:r>
            <a:r>
              <a:rPr lang="en-ID" i="1" dirty="0"/>
              <a:t> </a:t>
            </a:r>
            <a:r>
              <a:rPr lang="en-ID" i="1" dirty="0" err="1"/>
              <a:t>bulannya</a:t>
            </a:r>
            <a:r>
              <a:rPr lang="en-ID" i="1" dirty="0"/>
              <a:t>, </a:t>
            </a:r>
            <a:r>
              <a:rPr lang="en-ID" i="1" dirty="0" err="1"/>
              <a:t>minggunya</a:t>
            </a:r>
            <a:r>
              <a:rPr lang="en-ID" i="1" dirty="0"/>
              <a:t>, </a:t>
            </a:r>
            <a:r>
              <a:rPr lang="en-ID" i="1" dirty="0" err="1"/>
              <a:t>pasarannya</a:t>
            </a:r>
            <a:r>
              <a:rPr lang="en-ID" i="1" dirty="0"/>
              <a:t>, </a:t>
            </a:r>
            <a:r>
              <a:rPr lang="en-ID" i="1" dirty="0" err="1"/>
              <a:t>tahunnya</a:t>
            </a:r>
            <a:r>
              <a:rPr lang="en-ID" i="1" dirty="0"/>
              <a:t>, </a:t>
            </a:r>
            <a:r>
              <a:rPr lang="en-ID" i="1" dirty="0" err="1"/>
              <a:t>terutama</a:t>
            </a:r>
            <a:r>
              <a:rPr lang="en-ID" i="1" dirty="0"/>
              <a:t> </a:t>
            </a:r>
            <a:r>
              <a:rPr lang="en-ID" i="1" dirty="0" err="1"/>
              <a:t>jumlah</a:t>
            </a:r>
            <a:r>
              <a:rPr lang="en-ID" i="1" dirty="0"/>
              <a:t> utang </a:t>
            </a:r>
            <a:r>
              <a:rPr lang="en-ID" i="1" dirty="0" err="1"/>
              <a:t>beserta</a:t>
            </a:r>
            <a:r>
              <a:rPr lang="en-ID" i="1" dirty="0"/>
              <a:t> </a:t>
            </a:r>
            <a:r>
              <a:rPr lang="en-ID" i="1" dirty="0" err="1"/>
              <a:t>anaknya</a:t>
            </a:r>
            <a:r>
              <a:rPr lang="en-ID" i="1" dirty="0"/>
              <a:t> (</a:t>
            </a:r>
            <a:r>
              <a:rPr lang="en-ID" i="1" dirty="0" err="1"/>
              <a:t>bunganya</a:t>
            </a:r>
            <a:r>
              <a:rPr lang="en-ID" i="1" dirty="0"/>
              <a:t>), </a:t>
            </a:r>
            <a:r>
              <a:rPr lang="en-ID" i="1" dirty="0" err="1"/>
              <a:t>saksi</a:t>
            </a:r>
            <a:r>
              <a:rPr lang="en-ID" i="1" dirty="0"/>
              <a:t> dan </a:t>
            </a:r>
            <a:r>
              <a:rPr lang="en-ID" i="1" dirty="0" err="1"/>
              <a:t>ciri</a:t>
            </a:r>
            <a:r>
              <a:rPr lang="en-ID" i="1" dirty="0"/>
              <a:t> orang yang </a:t>
            </a:r>
            <a:r>
              <a:rPr lang="en-ID" i="1" dirty="0" err="1"/>
              <a:t>berutang</a:t>
            </a:r>
            <a:r>
              <a:rPr lang="en-ID" i="1" dirty="0"/>
              <a:t> </a:t>
            </a:r>
            <a:r>
              <a:rPr lang="en-ID" i="1" dirty="0" err="1"/>
              <a:t>yakni</a:t>
            </a:r>
            <a:r>
              <a:rPr lang="en-ID" i="1" dirty="0"/>
              <a:t> </a:t>
            </a:r>
            <a:r>
              <a:rPr lang="en-ID" i="1" dirty="0" err="1"/>
              <a:t>tanda-tandanya</a:t>
            </a:r>
            <a:r>
              <a:rPr lang="en-ID" i="1" dirty="0"/>
              <a:t>, di </a:t>
            </a:r>
            <a:r>
              <a:rPr lang="en-ID" i="1" dirty="0" err="1"/>
              <a:t>muka</a:t>
            </a:r>
            <a:r>
              <a:rPr lang="en-ID" i="1" dirty="0"/>
              <a:t> orang yang </a:t>
            </a:r>
            <a:r>
              <a:rPr lang="en-ID" i="1" dirty="0" err="1"/>
              <a:t>berutang</a:t>
            </a:r>
            <a:r>
              <a:rPr lang="en-ID" i="1" dirty="0"/>
              <a:t>, </a:t>
            </a:r>
            <a:r>
              <a:rPr lang="en-ID" i="1" dirty="0" err="1"/>
              <a:t>catatan</a:t>
            </a:r>
            <a:r>
              <a:rPr lang="en-ID" i="1" dirty="0"/>
              <a:t> </a:t>
            </a:r>
            <a:r>
              <a:rPr lang="en-ID" i="1" dirty="0" err="1"/>
              <a:t>itu</a:t>
            </a:r>
            <a:r>
              <a:rPr lang="en-ID" i="1" dirty="0"/>
              <a:t> </a:t>
            </a:r>
            <a:r>
              <a:rPr lang="en-ID" i="1" dirty="0" err="1"/>
              <a:t>namanya</a:t>
            </a:r>
            <a:r>
              <a:rPr lang="en-ID" i="1" dirty="0"/>
              <a:t> </a:t>
            </a:r>
            <a:r>
              <a:rPr lang="en-ID" b="1" i="1" dirty="0" err="1"/>
              <a:t>pawitan</a:t>
            </a:r>
            <a:r>
              <a:rPr lang="en-ID" b="1" i="1" dirty="0"/>
              <a:t> (</a:t>
            </a:r>
            <a:r>
              <a:rPr lang="en-ID" b="1" i="1" dirty="0" err="1"/>
              <a:t>surat</a:t>
            </a:r>
            <a:r>
              <a:rPr lang="en-ID" b="1" i="1" dirty="0"/>
              <a:t> </a:t>
            </a:r>
            <a:r>
              <a:rPr lang="en-ID" b="1" i="1" dirty="0" err="1"/>
              <a:t>piutang</a:t>
            </a:r>
            <a:r>
              <a:rPr lang="en-ID" b="1" i="1" dirty="0"/>
              <a:t>).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AD80CF-2AB2-4702-B41D-43D3C7C1F0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71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276BCC-C873-4D4D-A39D-31A44D757DFE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26BE4-5484-494F-9438-C9E690824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F3B034-2BD0-4708-98A3-7D78143AF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347" y="3301549"/>
            <a:ext cx="5734050" cy="955565"/>
          </a:xfrm>
        </p:spPr>
        <p:txBody>
          <a:bodyPr/>
          <a:lstStyle/>
          <a:p>
            <a:pPr algn="just"/>
            <a:r>
              <a:rPr lang="en-ID" i="1" dirty="0"/>
              <a:t>Pada </a:t>
            </a:r>
            <a:r>
              <a:rPr lang="en-ID" i="1" dirty="0" err="1"/>
              <a:t>abad</a:t>
            </a:r>
            <a:r>
              <a:rPr lang="en-ID" i="1" dirty="0"/>
              <a:t> ke-7, Kerajaan </a:t>
            </a:r>
            <a:r>
              <a:rPr lang="en-ID" i="1" dirty="0" err="1"/>
              <a:t>Sriwijaya</a:t>
            </a:r>
            <a:r>
              <a:rPr lang="en-ID" i="1" dirty="0"/>
              <a:t> di Sumatera </a:t>
            </a:r>
            <a:r>
              <a:rPr lang="en-ID" i="1" dirty="0" err="1"/>
              <a:t>dikenal</a:t>
            </a:r>
            <a:r>
              <a:rPr lang="en-ID" i="1" dirty="0"/>
              <a:t> </a:t>
            </a:r>
            <a:r>
              <a:rPr lang="en-ID" i="1" dirty="0" err="1"/>
              <a:t>sebagai</a:t>
            </a:r>
            <a:r>
              <a:rPr lang="en-ID" i="1" dirty="0"/>
              <a:t> </a:t>
            </a:r>
            <a:r>
              <a:rPr lang="en-ID" i="1" dirty="0" err="1"/>
              <a:t>pusat</a:t>
            </a:r>
            <a:r>
              <a:rPr lang="en-ID" i="1" dirty="0"/>
              <a:t> </a:t>
            </a:r>
            <a:r>
              <a:rPr lang="en-ID" i="1" dirty="0" err="1"/>
              <a:t>pendidikan</a:t>
            </a:r>
            <a:r>
              <a:rPr lang="en-ID" i="1" dirty="0"/>
              <a:t> </a:t>
            </a:r>
            <a:r>
              <a:rPr lang="en-ID" i="1" dirty="0" err="1"/>
              <a:t>bahasa</a:t>
            </a:r>
            <a:r>
              <a:rPr lang="en-ID" i="1" dirty="0"/>
              <a:t> dan sastra </a:t>
            </a:r>
            <a:r>
              <a:rPr lang="en-ID" i="1" dirty="0" err="1"/>
              <a:t>Sansekerta</a:t>
            </a:r>
            <a:r>
              <a:rPr lang="en-ID" i="1" dirty="0"/>
              <a:t> </a:t>
            </a:r>
            <a:r>
              <a:rPr lang="en-ID" i="1" dirty="0" err="1"/>
              <a:t>terkemuka</a:t>
            </a:r>
            <a:endParaRPr lang="en-ID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211B4-B702-472B-9689-F41BD0601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r="17635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DF0572-F811-43DC-819C-8CAB5D96CC4E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0BBFF-3AA5-4293-A335-9002B5D53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Sekarang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Menurut Program for International Student Assessment (PISA) yang diselenggarakan oleh </a:t>
            </a:r>
            <a:r>
              <a:rPr lang="nn-NO" i="1" dirty="0">
                <a:hlinkClick r:id="rId2"/>
              </a:rPr>
              <a:t>OECD</a:t>
            </a:r>
            <a:r>
              <a:rPr lang="nn-NO" dirty="0"/>
              <a:t>, Indonesia menjadi bagian dari 10 negara yang memiliki tingkat literasi rendah di tahun 2019, di peringkat 62 dari 70 negara (https://www.whiteboardjournal.com/)</a:t>
            </a:r>
          </a:p>
          <a:p>
            <a:r>
              <a:rPr lang="en-US" dirty="0" err="1"/>
              <a:t>Menurut</a:t>
            </a:r>
            <a:r>
              <a:rPr lang="en-US" dirty="0"/>
              <a:t> data UNESCO,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memprihatinkan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0,001%.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1,000 orang Indonesia, </a:t>
            </a:r>
            <a:r>
              <a:rPr lang="en-US" dirty="0" err="1"/>
              <a:t>cuma</a:t>
            </a:r>
            <a:r>
              <a:rPr lang="en-US" dirty="0"/>
              <a:t> 1 orang yang </a:t>
            </a:r>
            <a:r>
              <a:rPr lang="en-US" dirty="0" err="1"/>
              <a:t>rajin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https://www.kominfo.go.id/</a:t>
            </a:r>
            <a:r>
              <a:rPr lang="en-US" dirty="0"/>
              <a:t>)</a:t>
            </a:r>
          </a:p>
          <a:p>
            <a:r>
              <a:rPr lang="en-US" dirty="0" err="1"/>
              <a:t>Berdasarkan</a:t>
            </a:r>
            <a:r>
              <a:rPr lang="en-US" dirty="0"/>
              <a:t> data yang </a:t>
            </a:r>
            <a:r>
              <a:rPr lang="en-US" dirty="0" err="1"/>
              <a:t>dipublikasi</a:t>
            </a:r>
            <a:r>
              <a:rPr lang="en-US" dirty="0"/>
              <a:t> oleh World Population Review, pada </a:t>
            </a:r>
            <a:r>
              <a:rPr lang="en-US" dirty="0" err="1"/>
              <a:t>tahun</a:t>
            </a:r>
            <a:r>
              <a:rPr lang="en-US" dirty="0"/>
              <a:t> 2021 </a:t>
            </a:r>
            <a:r>
              <a:rPr lang="en-US" dirty="0" err="1"/>
              <a:t>lalu</a:t>
            </a:r>
            <a:r>
              <a:rPr lang="en-US" dirty="0"/>
              <a:t> Indonesia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peringkat</a:t>
            </a:r>
            <a:r>
              <a:rPr lang="en-US" dirty="0"/>
              <a:t> ke-54 </a:t>
            </a:r>
            <a:r>
              <a:rPr lang="en-US" dirty="0" err="1"/>
              <a:t>dari</a:t>
            </a:r>
            <a:r>
              <a:rPr lang="en-US" dirty="0"/>
              <a:t> total 78 negara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pemeringkatan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dunia. (</a:t>
            </a:r>
            <a:r>
              <a:rPr lang="en-US" dirty="0">
                <a:hlinkClick r:id="rId4"/>
              </a:rPr>
              <a:t>https://www.goodnewsfromindonesia.id/</a:t>
            </a:r>
            <a:r>
              <a:rPr lang="en-US" dirty="0"/>
              <a:t>)</a:t>
            </a:r>
          </a:p>
          <a:p>
            <a:r>
              <a:rPr lang="en-ID" dirty="0"/>
              <a:t>Badan Pusat </a:t>
            </a:r>
            <a:r>
              <a:rPr lang="en-ID" dirty="0" err="1"/>
              <a:t>Statistik</a:t>
            </a:r>
            <a:r>
              <a:rPr lang="en-ID" dirty="0"/>
              <a:t> (BPS) </a:t>
            </a:r>
            <a:r>
              <a:rPr lang="en-ID" dirty="0" err="1"/>
              <a:t>mencatat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4.004 </a:t>
            </a:r>
            <a:r>
              <a:rPr lang="en-ID" dirty="0" err="1"/>
              <a:t>perguruan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di Indonesia pada 2022.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36D1-E4F0-4C44-A30C-43C80574C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5390145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Pembajakan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Membaca</a:t>
            </a:r>
            <a:endParaRPr lang="en-US" dirty="0"/>
          </a:p>
          <a:p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Terbatas</a:t>
            </a:r>
            <a:endParaRPr lang="en-US" dirty="0"/>
          </a:p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Tinggi /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Distribusi</a:t>
            </a:r>
            <a:endParaRPr lang="en-US" dirty="0"/>
          </a:p>
          <a:p>
            <a:r>
              <a:rPr lang="en-US" dirty="0" err="1"/>
              <a:t>Kesulitan</a:t>
            </a:r>
            <a:r>
              <a:rPr lang="en-US" dirty="0"/>
              <a:t> Gudang </a:t>
            </a:r>
            <a:r>
              <a:rPr lang="en-US" dirty="0" err="1"/>
              <a:t>Penyimpanan</a:t>
            </a:r>
            <a:endParaRPr lang="en-US" dirty="0"/>
          </a:p>
          <a:p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Cipta</a:t>
            </a:r>
            <a:endParaRPr lang="en-US" dirty="0"/>
          </a:p>
          <a:p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  <a:p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Sinergi</a:t>
            </a:r>
            <a:r>
              <a:rPr lang="en-US" dirty="0"/>
              <a:t> antara </a:t>
            </a:r>
            <a:r>
              <a:rPr lang="en-US" dirty="0" err="1"/>
              <a:t>Penerbit</a:t>
            </a:r>
            <a:r>
              <a:rPr lang="en-US" dirty="0"/>
              <a:t> dan </a:t>
            </a:r>
            <a:r>
              <a:rPr lang="en-US" dirty="0" err="1"/>
              <a:t>Disttributor</a:t>
            </a:r>
            <a:endParaRPr lang="en-US" dirty="0"/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50B40-AD14-49F1-AAE6-EA1BE6164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5390145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Masyarakat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 di </a:t>
            </a:r>
            <a:r>
              <a:rPr lang="en-US" dirty="0" err="1"/>
              <a:t>daerah</a:t>
            </a:r>
            <a:endParaRPr lang="en-US" dirty="0"/>
          </a:p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yang </a:t>
            </a:r>
            <a:r>
              <a:rPr lang="en-US" dirty="0" err="1"/>
              <a:t>nyaman</a:t>
            </a:r>
            <a:endParaRPr lang="en-US" dirty="0"/>
          </a:p>
          <a:p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festival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r>
              <a:rPr lang="en-US" dirty="0" err="1"/>
              <a:t>Kurangya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literasi</a:t>
            </a:r>
            <a:endParaRPr lang="en-US" dirty="0"/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dan </a:t>
            </a:r>
            <a:r>
              <a:rPr lang="en-US" dirty="0" err="1"/>
              <a:t>Penerbit</a:t>
            </a:r>
            <a:endParaRPr lang="en-US" dirty="0"/>
          </a:p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pendampingan</a:t>
            </a:r>
            <a:r>
              <a:rPr lang="en-US" dirty="0"/>
              <a:t> proses </a:t>
            </a:r>
            <a:r>
              <a:rPr lang="en-US" dirty="0" err="1"/>
              <a:t>penulisan</a:t>
            </a:r>
            <a:endParaRPr lang="en-US" dirty="0"/>
          </a:p>
          <a:p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dan </a:t>
            </a:r>
            <a:r>
              <a:rPr lang="en-US" dirty="0" err="1"/>
              <a:t>riset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855E7-9545-4385-8744-C242E7DFC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5390145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3AAC-CC01-4326-82EB-DF26B7C34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899" y="3429000"/>
            <a:ext cx="10071099" cy="1736706"/>
          </a:xfrm>
        </p:spPr>
        <p:txBody>
          <a:bodyPr>
            <a:normAutofit/>
          </a:bodyPr>
          <a:lstStyle/>
          <a:p>
            <a:r>
              <a:rPr lang="en-US" sz="4400" dirty="0"/>
              <a:t>Analisa UU No. 3 </a:t>
            </a:r>
            <a:r>
              <a:rPr lang="en-US" sz="4400" dirty="0" err="1"/>
              <a:t>Tahun</a:t>
            </a:r>
            <a:r>
              <a:rPr lang="en-US" sz="4400" dirty="0"/>
              <a:t> 2017 </a:t>
            </a:r>
            <a:r>
              <a:rPr lang="en-US" sz="4400" dirty="0" err="1"/>
              <a:t>tentang</a:t>
            </a:r>
            <a:r>
              <a:rPr lang="en-US" sz="4400" dirty="0"/>
              <a:t> </a:t>
            </a:r>
            <a:r>
              <a:rPr lang="en-US" sz="4400" dirty="0" err="1"/>
              <a:t>Sistem</a:t>
            </a:r>
            <a:r>
              <a:rPr lang="en-US" sz="4400" dirty="0"/>
              <a:t> </a:t>
            </a:r>
            <a:r>
              <a:rPr lang="en-US" sz="4400" dirty="0" err="1"/>
              <a:t>Perbukuan</a:t>
            </a:r>
            <a:endParaRPr lang="en-ID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D94B3-066C-4B9C-ACF5-2FB54568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" y="208545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F8875D-F385-43C9-BD63-6164C3E04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6" y="2534653"/>
            <a:ext cx="5461334" cy="1700463"/>
          </a:xfrm>
        </p:spPr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“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perbukuan</a:t>
            </a:r>
            <a:r>
              <a:rPr lang="en-US" dirty="0"/>
              <a:t>”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tata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perbukuan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pada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perbukuan</a:t>
            </a:r>
            <a:r>
              <a:rPr lang="en-US" dirty="0"/>
              <a:t> dan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ID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3D94105-9749-4AAF-A48A-BA9AB73741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1" t="-1901" r="-223" b="1901"/>
          <a:stretch/>
        </p:blipFill>
        <p:spPr>
          <a:xfrm>
            <a:off x="5823285" y="1310656"/>
            <a:ext cx="6368716" cy="420860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FAA9B6-298F-4A23-B8CC-15302E3C1436}"/>
              </a:ext>
            </a:extLst>
          </p:cNvPr>
          <p:cNvSpPr/>
          <p:nvPr/>
        </p:nvSpPr>
        <p:spPr>
          <a:xfrm>
            <a:off x="1" y="0"/>
            <a:ext cx="1411704" cy="131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0F97B-53EA-47EF-B4AF-E7BBBED57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6" y="7514"/>
            <a:ext cx="967274" cy="12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2477</TotalTime>
  <Words>781</Words>
  <Application>Microsoft Office PowerPoint</Application>
  <PresentationFormat>Widescreen</PresentationFormat>
  <Paragraphs>92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Euphemia</vt:lpstr>
      <vt:lpstr>Plantagenet Cherokee</vt:lpstr>
      <vt:lpstr>Wingdings</vt:lpstr>
      <vt:lpstr>Academic Literature 16x9</vt:lpstr>
      <vt:lpstr>PowerPoint Presentation</vt:lpstr>
      <vt:lpstr>PowerPoint Presentation</vt:lpstr>
      <vt:lpstr>PowerPoint Presentation</vt:lpstr>
      <vt:lpstr>PowerPoint Presentation</vt:lpstr>
      <vt:lpstr>Realitas Sekarang</vt:lpstr>
      <vt:lpstr>Problem Industri Buku</vt:lpstr>
      <vt:lpstr>Problem Masyarakat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Potensi Jaminan Pembiayaan Berbasis Kekayaan Intelektual</vt:lpstr>
      <vt:lpstr>MATUR SEMBAH NUWUN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 Isdiyanto</dc:creator>
  <cp:lastModifiedBy>Ilham Isdiyanto</cp:lastModifiedBy>
  <cp:revision>31</cp:revision>
  <dcterms:created xsi:type="dcterms:W3CDTF">2023-05-23T14:57:13Z</dcterms:created>
  <dcterms:modified xsi:type="dcterms:W3CDTF">2023-05-25T13:00:56Z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