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56" r:id="rId5"/>
    <p:sldMasterId id="2147483792" r:id="rId6"/>
    <p:sldMasterId id="2147483810" r:id="rId7"/>
    <p:sldMasterId id="2147483825" r:id="rId8"/>
    <p:sldMasterId id="2147483843" r:id="rId9"/>
  </p:sldMasterIdLst>
  <p:sldIdLst>
    <p:sldId id="256" r:id="rId10"/>
    <p:sldId id="305" r:id="rId11"/>
    <p:sldId id="306" r:id="rId12"/>
    <p:sldId id="308" r:id="rId13"/>
    <p:sldId id="313" r:id="rId14"/>
    <p:sldId id="315" r:id="rId15"/>
    <p:sldId id="317" r:id="rId16"/>
    <p:sldId id="319" r:id="rId17"/>
    <p:sldId id="307" r:id="rId18"/>
    <p:sldId id="298" r:id="rId19"/>
    <p:sldId id="286" r:id="rId20"/>
    <p:sldId id="287" r:id="rId21"/>
    <p:sldId id="289" r:id="rId22"/>
    <p:sldId id="290" r:id="rId23"/>
    <p:sldId id="291" r:id="rId24"/>
    <p:sldId id="292" r:id="rId25"/>
    <p:sldId id="299" r:id="rId26"/>
    <p:sldId id="300" r:id="rId27"/>
    <p:sldId id="257" r:id="rId28"/>
    <p:sldId id="263" r:id="rId29"/>
    <p:sldId id="258" r:id="rId30"/>
    <p:sldId id="259" r:id="rId31"/>
    <p:sldId id="260" r:id="rId32"/>
    <p:sldId id="264" r:id="rId33"/>
    <p:sldId id="266" r:id="rId34"/>
    <p:sldId id="261" r:id="rId35"/>
    <p:sldId id="262" r:id="rId36"/>
    <p:sldId id="312" r:id="rId37"/>
    <p:sldId id="301" r:id="rId38"/>
    <p:sldId id="302" r:id="rId39"/>
    <p:sldId id="303" r:id="rId40"/>
    <p:sldId id="304" r:id="rId41"/>
    <p:sldId id="267" r:id="rId42"/>
    <p:sldId id="268" r:id="rId43"/>
    <p:sldId id="269" r:id="rId44"/>
    <p:sldId id="270" r:id="rId45"/>
    <p:sldId id="271" r:id="rId46"/>
    <p:sldId id="278" r:id="rId47"/>
    <p:sldId id="280" r:id="rId48"/>
    <p:sldId id="281" r:id="rId49"/>
    <p:sldId id="284" r:id="rId50"/>
    <p:sldId id="279" r:id="rId51"/>
    <p:sldId id="282" r:id="rId52"/>
    <p:sldId id="283" r:id="rId53"/>
    <p:sldId id="272" r:id="rId54"/>
    <p:sldId id="273" r:id="rId55"/>
    <p:sldId id="274" r:id="rId56"/>
    <p:sldId id="309" r:id="rId57"/>
    <p:sldId id="310" r:id="rId58"/>
    <p:sldId id="275" r:id="rId59"/>
    <p:sldId id="276" r:id="rId60"/>
    <p:sldId id="277" r:id="rId6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5" autoAdjust="0"/>
    <p:restoredTop sz="86477" autoAdjust="0"/>
  </p:normalViewPr>
  <p:slideViewPr>
    <p:cSldViewPr>
      <p:cViewPr varScale="1">
        <p:scale>
          <a:sx n="74" d="100"/>
          <a:sy n="74" d="100"/>
        </p:scale>
        <p:origin x="13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BF317-C8E7-48B4-85F4-072B591B2C22}" type="doc">
      <dgm:prSet loTypeId="urn:microsoft.com/office/officeart/2005/8/layout/cycle6" loCatId="relationship" qsTypeId="urn:microsoft.com/office/officeart/2005/8/quickstyle/simple4" qsCatId="simple" csTypeId="urn:microsoft.com/office/officeart/2005/8/colors/colorful2" csCatId="colorful" phldr="1"/>
      <dgm:spPr/>
      <dgm:t>
        <a:bodyPr/>
        <a:lstStyle/>
        <a:p>
          <a:endParaRPr lang="en-US"/>
        </a:p>
      </dgm:t>
    </dgm:pt>
    <dgm:pt modelId="{371999CC-17AD-46C4-AEBF-291237DA06BD}">
      <dgm:prSet/>
      <dgm:spPr>
        <a:solidFill>
          <a:srgbClr val="FFFF00"/>
        </a:solidFill>
      </dgm:spPr>
      <dgm:t>
        <a:bodyPr/>
        <a:lstStyle/>
        <a:p>
          <a:pPr rtl="0"/>
          <a:r>
            <a:rPr lang="en-US" dirty="0" err="1">
              <a:solidFill>
                <a:schemeClr val="tx1"/>
              </a:solidFill>
            </a:rPr>
            <a:t>Peningkatan</a:t>
          </a:r>
          <a:r>
            <a:rPr lang="en-US" dirty="0">
              <a:solidFill>
                <a:schemeClr val="tx1"/>
              </a:solidFill>
            </a:rPr>
            <a:t> </a:t>
          </a:r>
          <a:r>
            <a:rPr lang="en-US" dirty="0" err="1">
              <a:solidFill>
                <a:schemeClr val="tx1"/>
              </a:solidFill>
            </a:rPr>
            <a:t>pemahaman</a:t>
          </a:r>
          <a:r>
            <a:rPr lang="en-US" dirty="0">
              <a:solidFill>
                <a:schemeClr val="tx1"/>
              </a:solidFill>
            </a:rPr>
            <a:t> </a:t>
          </a:r>
          <a:r>
            <a:rPr lang="id-ID" dirty="0">
              <a:solidFill>
                <a:schemeClr val="tx1"/>
              </a:solidFill>
            </a:rPr>
            <a:t>teori-teori dasar kependidikan dan pembelajaran</a:t>
          </a:r>
          <a:endParaRPr lang="en-US" dirty="0">
            <a:solidFill>
              <a:schemeClr val="tx1"/>
            </a:solidFill>
          </a:endParaRPr>
        </a:p>
      </dgm:t>
    </dgm:pt>
    <dgm:pt modelId="{AF9ED27D-A847-47DA-9F9E-6BFD76B8557B}" type="parTrans" cxnId="{CBA66C7E-3D51-4E6D-B06D-A60EB2DC2F72}">
      <dgm:prSet/>
      <dgm:spPr/>
      <dgm:t>
        <a:bodyPr/>
        <a:lstStyle/>
        <a:p>
          <a:endParaRPr lang="en-US"/>
        </a:p>
      </dgm:t>
    </dgm:pt>
    <dgm:pt modelId="{36F98190-EF4A-4451-BD64-E7A07F926EE3}" type="sibTrans" cxnId="{CBA66C7E-3D51-4E6D-B06D-A60EB2DC2F72}">
      <dgm:prSet/>
      <dgm:spPr/>
      <dgm:t>
        <a:bodyPr/>
        <a:lstStyle/>
        <a:p>
          <a:endParaRPr lang="en-US"/>
        </a:p>
      </dgm:t>
    </dgm:pt>
    <dgm:pt modelId="{8CE5B0DF-AD19-4DBC-8169-21A801D3B4EB}">
      <dgm:prSet/>
      <dgm:spPr>
        <a:solidFill>
          <a:srgbClr val="7030A0"/>
        </a:solidFill>
      </dgm:spPr>
      <dgm:t>
        <a:bodyPr/>
        <a:lstStyle/>
        <a:p>
          <a:pPr rtl="0"/>
          <a:r>
            <a:rPr lang="en-US" dirty="0" err="1"/>
            <a:t>Peningkatan</a:t>
          </a:r>
          <a:r>
            <a:rPr lang="en-US" dirty="0"/>
            <a:t> </a:t>
          </a:r>
          <a:r>
            <a:rPr lang="id-ID" dirty="0"/>
            <a:t>kemampuan mengajar, membuat media pembelajaran, administrasi pembelajaran, dan sumber belajar.</a:t>
          </a:r>
          <a:endParaRPr lang="en-US" dirty="0"/>
        </a:p>
      </dgm:t>
    </dgm:pt>
    <dgm:pt modelId="{83C3730F-C97D-44DC-86E9-AAC7ED1327A0}" type="parTrans" cxnId="{B5EC1037-B3F8-4A9F-8F4B-362225EA6A7B}">
      <dgm:prSet/>
      <dgm:spPr/>
      <dgm:t>
        <a:bodyPr/>
        <a:lstStyle/>
        <a:p>
          <a:endParaRPr lang="en-US"/>
        </a:p>
      </dgm:t>
    </dgm:pt>
    <dgm:pt modelId="{1FF911A8-6EC8-4326-8778-71FDEC986CD6}" type="sibTrans" cxnId="{B5EC1037-B3F8-4A9F-8F4B-362225EA6A7B}">
      <dgm:prSet/>
      <dgm:spPr/>
      <dgm:t>
        <a:bodyPr/>
        <a:lstStyle/>
        <a:p>
          <a:endParaRPr lang="en-US"/>
        </a:p>
      </dgm:t>
    </dgm:pt>
    <dgm:pt modelId="{3FA6975F-41F4-4E13-B2EB-B9492A0F7C0A}" type="pres">
      <dgm:prSet presAssocID="{3E2BF317-C8E7-48B4-85F4-072B591B2C22}" presName="cycle" presStyleCnt="0">
        <dgm:presLayoutVars>
          <dgm:dir/>
          <dgm:resizeHandles val="exact"/>
        </dgm:presLayoutVars>
      </dgm:prSet>
      <dgm:spPr/>
    </dgm:pt>
    <dgm:pt modelId="{807D6278-2C73-472B-9554-2D4CF45F9B3F}" type="pres">
      <dgm:prSet presAssocID="{371999CC-17AD-46C4-AEBF-291237DA06BD}" presName="node" presStyleLbl="node1" presStyleIdx="0" presStyleCnt="2">
        <dgm:presLayoutVars>
          <dgm:bulletEnabled val="1"/>
        </dgm:presLayoutVars>
      </dgm:prSet>
      <dgm:spPr/>
    </dgm:pt>
    <dgm:pt modelId="{BE7968E9-A0C9-4544-BCFA-E2BC54E1F06D}" type="pres">
      <dgm:prSet presAssocID="{371999CC-17AD-46C4-AEBF-291237DA06BD}" presName="spNode" presStyleCnt="0"/>
      <dgm:spPr/>
    </dgm:pt>
    <dgm:pt modelId="{42BF7D50-89FB-4A3F-B319-D51675758091}" type="pres">
      <dgm:prSet presAssocID="{36F98190-EF4A-4451-BD64-E7A07F926EE3}" presName="sibTrans" presStyleLbl="sibTrans1D1" presStyleIdx="0" presStyleCnt="2"/>
      <dgm:spPr/>
    </dgm:pt>
    <dgm:pt modelId="{A6C86A8E-9F74-49F6-A944-55C0691C38A5}" type="pres">
      <dgm:prSet presAssocID="{8CE5B0DF-AD19-4DBC-8169-21A801D3B4EB}" presName="node" presStyleLbl="node1" presStyleIdx="1" presStyleCnt="2">
        <dgm:presLayoutVars>
          <dgm:bulletEnabled val="1"/>
        </dgm:presLayoutVars>
      </dgm:prSet>
      <dgm:spPr/>
    </dgm:pt>
    <dgm:pt modelId="{48B839D6-410A-4055-A139-62F5EE96F168}" type="pres">
      <dgm:prSet presAssocID="{8CE5B0DF-AD19-4DBC-8169-21A801D3B4EB}" presName="spNode" presStyleCnt="0"/>
      <dgm:spPr/>
    </dgm:pt>
    <dgm:pt modelId="{862F11C4-B36D-4645-B82F-20F227655B5B}" type="pres">
      <dgm:prSet presAssocID="{1FF911A8-6EC8-4326-8778-71FDEC986CD6}" presName="sibTrans" presStyleLbl="sibTrans1D1" presStyleIdx="1" presStyleCnt="2"/>
      <dgm:spPr/>
    </dgm:pt>
  </dgm:ptLst>
  <dgm:cxnLst>
    <dgm:cxn modelId="{D9D02700-C1F0-4016-8D9C-3E9F81B83F20}" type="presOf" srcId="{8CE5B0DF-AD19-4DBC-8169-21A801D3B4EB}" destId="{A6C86A8E-9F74-49F6-A944-55C0691C38A5}" srcOrd="0" destOrd="0" presId="urn:microsoft.com/office/officeart/2005/8/layout/cycle6"/>
    <dgm:cxn modelId="{079A1F35-048B-4AA1-97C6-65C1DFFCB970}" type="presOf" srcId="{3E2BF317-C8E7-48B4-85F4-072B591B2C22}" destId="{3FA6975F-41F4-4E13-B2EB-B9492A0F7C0A}" srcOrd="0" destOrd="0" presId="urn:microsoft.com/office/officeart/2005/8/layout/cycle6"/>
    <dgm:cxn modelId="{B5EC1037-B3F8-4A9F-8F4B-362225EA6A7B}" srcId="{3E2BF317-C8E7-48B4-85F4-072B591B2C22}" destId="{8CE5B0DF-AD19-4DBC-8169-21A801D3B4EB}" srcOrd="1" destOrd="0" parTransId="{83C3730F-C97D-44DC-86E9-AAC7ED1327A0}" sibTransId="{1FF911A8-6EC8-4326-8778-71FDEC986CD6}"/>
    <dgm:cxn modelId="{C0EF7D5E-3205-43BF-9215-C42FC040C29D}" type="presOf" srcId="{371999CC-17AD-46C4-AEBF-291237DA06BD}" destId="{807D6278-2C73-472B-9554-2D4CF45F9B3F}" srcOrd="0" destOrd="0" presId="urn:microsoft.com/office/officeart/2005/8/layout/cycle6"/>
    <dgm:cxn modelId="{CBA66C7E-3D51-4E6D-B06D-A60EB2DC2F72}" srcId="{3E2BF317-C8E7-48B4-85F4-072B591B2C22}" destId="{371999CC-17AD-46C4-AEBF-291237DA06BD}" srcOrd="0" destOrd="0" parTransId="{AF9ED27D-A847-47DA-9F9E-6BFD76B8557B}" sibTransId="{36F98190-EF4A-4451-BD64-E7A07F926EE3}"/>
    <dgm:cxn modelId="{4ABE0CA7-A2CF-47FE-85AE-C1973513A5F1}" type="presOf" srcId="{1FF911A8-6EC8-4326-8778-71FDEC986CD6}" destId="{862F11C4-B36D-4645-B82F-20F227655B5B}" srcOrd="0" destOrd="0" presId="urn:microsoft.com/office/officeart/2005/8/layout/cycle6"/>
    <dgm:cxn modelId="{143763F8-BC24-4E9D-A2A9-BA1CAD4D7AD9}" type="presOf" srcId="{36F98190-EF4A-4451-BD64-E7A07F926EE3}" destId="{42BF7D50-89FB-4A3F-B319-D51675758091}" srcOrd="0" destOrd="0" presId="urn:microsoft.com/office/officeart/2005/8/layout/cycle6"/>
    <dgm:cxn modelId="{A19734C7-D505-40CB-922B-F728E4F3D124}" type="presParOf" srcId="{3FA6975F-41F4-4E13-B2EB-B9492A0F7C0A}" destId="{807D6278-2C73-472B-9554-2D4CF45F9B3F}" srcOrd="0" destOrd="0" presId="urn:microsoft.com/office/officeart/2005/8/layout/cycle6"/>
    <dgm:cxn modelId="{AE67BB5E-EC7C-4034-89C0-32F73358AF7E}" type="presParOf" srcId="{3FA6975F-41F4-4E13-B2EB-B9492A0F7C0A}" destId="{BE7968E9-A0C9-4544-BCFA-E2BC54E1F06D}" srcOrd="1" destOrd="0" presId="urn:microsoft.com/office/officeart/2005/8/layout/cycle6"/>
    <dgm:cxn modelId="{5B22D5DB-3242-45BE-B809-25BBA7ED798C}" type="presParOf" srcId="{3FA6975F-41F4-4E13-B2EB-B9492A0F7C0A}" destId="{42BF7D50-89FB-4A3F-B319-D51675758091}" srcOrd="2" destOrd="0" presId="urn:microsoft.com/office/officeart/2005/8/layout/cycle6"/>
    <dgm:cxn modelId="{8BF3D612-CDD4-407D-B2F0-B6BDEB35DCD7}" type="presParOf" srcId="{3FA6975F-41F4-4E13-B2EB-B9492A0F7C0A}" destId="{A6C86A8E-9F74-49F6-A944-55C0691C38A5}" srcOrd="3" destOrd="0" presId="urn:microsoft.com/office/officeart/2005/8/layout/cycle6"/>
    <dgm:cxn modelId="{AAECC4B6-15DE-418C-96C7-10948BD449F8}" type="presParOf" srcId="{3FA6975F-41F4-4E13-B2EB-B9492A0F7C0A}" destId="{48B839D6-410A-4055-A139-62F5EE96F168}" srcOrd="4" destOrd="0" presId="urn:microsoft.com/office/officeart/2005/8/layout/cycle6"/>
    <dgm:cxn modelId="{BF582F61-D525-4305-9CEA-20C34EAF5632}" type="presParOf" srcId="{3FA6975F-41F4-4E13-B2EB-B9492A0F7C0A}" destId="{862F11C4-B36D-4645-B82F-20F227655B5B}"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022083-E80C-4065-A5ED-BE0B3EF5F8F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id-ID"/>
        </a:p>
      </dgm:t>
    </dgm:pt>
    <dgm:pt modelId="{A312FAB5-DED7-4D1A-8649-E011C2E080F7}">
      <dgm:prSet phldrT="[Text]" custT="1"/>
      <dgm:spPr>
        <a:solidFill>
          <a:srgbClr val="FF0000"/>
        </a:solidFill>
      </dgm:spPr>
      <dgm:t>
        <a:bodyPr/>
        <a:lstStyle/>
        <a:p>
          <a:r>
            <a:rPr lang="id-ID" sz="2800" b="1" dirty="0"/>
            <a:t>PEDAGOGIK</a:t>
          </a:r>
        </a:p>
      </dgm:t>
    </dgm:pt>
    <dgm:pt modelId="{545E6822-499C-4CF7-A0A2-01D69DF9DE72}" type="parTrans" cxnId="{BE113583-467C-46BD-AEF0-61AB6C61DD5C}">
      <dgm:prSet/>
      <dgm:spPr/>
      <dgm:t>
        <a:bodyPr/>
        <a:lstStyle/>
        <a:p>
          <a:endParaRPr lang="id-ID"/>
        </a:p>
      </dgm:t>
    </dgm:pt>
    <dgm:pt modelId="{384ACAED-C674-47D5-A43D-CC538598FBC4}" type="sibTrans" cxnId="{BE113583-467C-46BD-AEF0-61AB6C61DD5C}">
      <dgm:prSet/>
      <dgm:spPr/>
      <dgm:t>
        <a:bodyPr/>
        <a:lstStyle/>
        <a:p>
          <a:endParaRPr lang="id-ID"/>
        </a:p>
      </dgm:t>
    </dgm:pt>
    <dgm:pt modelId="{68BFA426-AE96-4909-BCBC-A1D361E8CABE}">
      <dgm:prSet phldrT="[Text]" custT="1"/>
      <dgm:spPr>
        <a:solidFill>
          <a:srgbClr val="FF0000"/>
        </a:solidFill>
      </dgm:spPr>
      <dgm:t>
        <a:bodyPr/>
        <a:lstStyle/>
        <a:p>
          <a:r>
            <a:rPr lang="id-ID" sz="2800" b="1" dirty="0"/>
            <a:t>PROFESIONAL</a:t>
          </a:r>
        </a:p>
      </dgm:t>
    </dgm:pt>
    <dgm:pt modelId="{CC4A2757-FB10-42C4-BA9E-50D075D9E6AC}" type="parTrans" cxnId="{E850F08F-6BB9-4690-9597-76BA08D16C65}">
      <dgm:prSet/>
      <dgm:spPr/>
      <dgm:t>
        <a:bodyPr/>
        <a:lstStyle/>
        <a:p>
          <a:endParaRPr lang="id-ID"/>
        </a:p>
      </dgm:t>
    </dgm:pt>
    <dgm:pt modelId="{084C198F-ED05-4813-984B-C5EA17E68A03}" type="sibTrans" cxnId="{E850F08F-6BB9-4690-9597-76BA08D16C65}">
      <dgm:prSet/>
      <dgm:spPr/>
      <dgm:t>
        <a:bodyPr/>
        <a:lstStyle/>
        <a:p>
          <a:endParaRPr lang="id-ID"/>
        </a:p>
      </dgm:t>
    </dgm:pt>
    <dgm:pt modelId="{CC6B19C2-4FF1-4506-84FC-1410B06E4153}">
      <dgm:prSet custT="1"/>
      <dgm:spPr/>
      <dgm:t>
        <a:bodyPr/>
        <a:lstStyle/>
        <a:p>
          <a:r>
            <a:rPr lang="id-ID" sz="2800" b="1" dirty="0"/>
            <a:t>SOSIAL </a:t>
          </a:r>
        </a:p>
      </dgm:t>
    </dgm:pt>
    <dgm:pt modelId="{AE65D777-02E6-4585-B550-EEA1BFEDB001}" type="parTrans" cxnId="{A5E53F08-0016-43E4-B56A-57B0F4A04916}">
      <dgm:prSet/>
      <dgm:spPr/>
      <dgm:t>
        <a:bodyPr/>
        <a:lstStyle/>
        <a:p>
          <a:endParaRPr lang="id-ID"/>
        </a:p>
      </dgm:t>
    </dgm:pt>
    <dgm:pt modelId="{88EE406E-E45F-49D5-A832-EAEF45CBAA05}" type="sibTrans" cxnId="{A5E53F08-0016-43E4-B56A-57B0F4A04916}">
      <dgm:prSet/>
      <dgm:spPr/>
      <dgm:t>
        <a:bodyPr/>
        <a:lstStyle/>
        <a:p>
          <a:endParaRPr lang="id-ID"/>
        </a:p>
      </dgm:t>
    </dgm:pt>
    <dgm:pt modelId="{B8A9F977-7F84-4B5E-8EFC-99CC7969F190}">
      <dgm:prSet custT="1"/>
      <dgm:spPr/>
      <dgm:t>
        <a:bodyPr/>
        <a:lstStyle/>
        <a:p>
          <a:r>
            <a:rPr lang="id-ID" sz="2800" b="1" dirty="0"/>
            <a:t>PERSONAL</a:t>
          </a:r>
        </a:p>
      </dgm:t>
    </dgm:pt>
    <dgm:pt modelId="{DEEA05D5-73A4-4954-95B4-BFC987EC7DAA}" type="parTrans" cxnId="{F45784E6-C551-47F2-9EF3-70C51E460A3F}">
      <dgm:prSet/>
      <dgm:spPr/>
      <dgm:t>
        <a:bodyPr/>
        <a:lstStyle/>
        <a:p>
          <a:endParaRPr lang="id-ID"/>
        </a:p>
      </dgm:t>
    </dgm:pt>
    <dgm:pt modelId="{BD495C8C-B050-4CCA-9247-A0BE30A66B5B}" type="sibTrans" cxnId="{F45784E6-C551-47F2-9EF3-70C51E460A3F}">
      <dgm:prSet/>
      <dgm:spPr/>
      <dgm:t>
        <a:bodyPr/>
        <a:lstStyle/>
        <a:p>
          <a:endParaRPr lang="id-ID"/>
        </a:p>
      </dgm:t>
    </dgm:pt>
    <dgm:pt modelId="{8A50F969-6E94-42DF-A238-CC7CC1DD4B98}">
      <dgm:prSet/>
      <dgm:spPr/>
    </dgm:pt>
    <dgm:pt modelId="{E7ADA18D-A15F-4E67-9D46-2B627D155459}" type="parTrans" cxnId="{B61CA808-B01D-4D15-9BC7-8D7CE66CF2EE}">
      <dgm:prSet/>
      <dgm:spPr/>
      <dgm:t>
        <a:bodyPr/>
        <a:lstStyle/>
        <a:p>
          <a:endParaRPr lang="en-ID"/>
        </a:p>
      </dgm:t>
    </dgm:pt>
    <dgm:pt modelId="{AB94D804-BF69-4AD5-9EE6-18BAFDF9CC03}" type="sibTrans" cxnId="{B61CA808-B01D-4D15-9BC7-8D7CE66CF2EE}">
      <dgm:prSet/>
      <dgm:spPr/>
      <dgm:t>
        <a:bodyPr/>
        <a:lstStyle/>
        <a:p>
          <a:endParaRPr lang="en-ID"/>
        </a:p>
      </dgm:t>
    </dgm:pt>
    <dgm:pt modelId="{0BE89E85-1994-44E3-8EDD-1FF463A0CB74}" type="pres">
      <dgm:prSet presAssocID="{F8022083-E80C-4065-A5ED-BE0B3EF5F8F1}" presName="matrix" presStyleCnt="0">
        <dgm:presLayoutVars>
          <dgm:chMax val="1"/>
          <dgm:dir/>
          <dgm:resizeHandles val="exact"/>
        </dgm:presLayoutVars>
      </dgm:prSet>
      <dgm:spPr/>
    </dgm:pt>
    <dgm:pt modelId="{8B5D690A-2C39-444B-8F28-E82FD4C7CA21}" type="pres">
      <dgm:prSet presAssocID="{F8022083-E80C-4065-A5ED-BE0B3EF5F8F1}" presName="axisShape" presStyleLbl="bgShp" presStyleIdx="0" presStyleCnt="1" custLinFactNeighborX="-18699" custLinFactNeighborY="0"/>
      <dgm:spPr/>
    </dgm:pt>
    <dgm:pt modelId="{B5DEFC55-D839-4874-BF1C-F82139AF9204}" type="pres">
      <dgm:prSet presAssocID="{F8022083-E80C-4065-A5ED-BE0B3EF5F8F1}" presName="rect1" presStyleLbl="node1" presStyleIdx="0" presStyleCnt="4" custScaleX="166279" custLinFactX="-9644" custLinFactNeighborX="-100000" custLinFactNeighborY="-11670">
        <dgm:presLayoutVars>
          <dgm:chMax val="0"/>
          <dgm:chPref val="0"/>
          <dgm:bulletEnabled val="1"/>
        </dgm:presLayoutVars>
      </dgm:prSet>
      <dgm:spPr/>
    </dgm:pt>
    <dgm:pt modelId="{5408D0D2-07DF-48BE-8BF4-43FFB2090822}" type="pres">
      <dgm:prSet presAssocID="{F8022083-E80C-4065-A5ED-BE0B3EF5F8F1}" presName="rect2" presStyleLbl="node1" presStyleIdx="1" presStyleCnt="4" custScaleX="166281" custLinFactNeighborX="3411" custLinFactNeighborY="-7079">
        <dgm:presLayoutVars>
          <dgm:chMax val="0"/>
          <dgm:chPref val="0"/>
          <dgm:bulletEnabled val="1"/>
        </dgm:presLayoutVars>
      </dgm:prSet>
      <dgm:spPr/>
    </dgm:pt>
    <dgm:pt modelId="{5ED40F8C-CA87-42D1-920B-6D27CC81A019}" type="pres">
      <dgm:prSet presAssocID="{F8022083-E80C-4065-A5ED-BE0B3EF5F8F1}" presName="rect3" presStyleLbl="node1" presStyleIdx="2" presStyleCnt="4" custScaleX="164274" custLinFactX="-9644" custLinFactNeighborX="-100000" custLinFactNeighborY="13152">
        <dgm:presLayoutVars>
          <dgm:chMax val="0"/>
          <dgm:chPref val="0"/>
          <dgm:bulletEnabled val="1"/>
        </dgm:presLayoutVars>
      </dgm:prSet>
      <dgm:spPr/>
    </dgm:pt>
    <dgm:pt modelId="{44D4CD7A-773F-4470-A066-EFA026D767BD}" type="pres">
      <dgm:prSet presAssocID="{F8022083-E80C-4065-A5ED-BE0B3EF5F8F1}" presName="rect4" presStyleLbl="node1" presStyleIdx="3" presStyleCnt="4" custScaleX="164274" custLinFactNeighborX="6999" custLinFactNeighborY="13152">
        <dgm:presLayoutVars>
          <dgm:chMax val="0"/>
          <dgm:chPref val="0"/>
          <dgm:bulletEnabled val="1"/>
        </dgm:presLayoutVars>
      </dgm:prSet>
      <dgm:spPr/>
    </dgm:pt>
  </dgm:ptLst>
  <dgm:cxnLst>
    <dgm:cxn modelId="{A5E53F08-0016-43E4-B56A-57B0F4A04916}" srcId="{F8022083-E80C-4065-A5ED-BE0B3EF5F8F1}" destId="{CC6B19C2-4FF1-4506-84FC-1410B06E4153}" srcOrd="2" destOrd="0" parTransId="{AE65D777-02E6-4585-B550-EEA1BFEDB001}" sibTransId="{88EE406E-E45F-49D5-A832-EAEF45CBAA05}"/>
    <dgm:cxn modelId="{B61CA808-B01D-4D15-9BC7-8D7CE66CF2EE}" srcId="{F8022083-E80C-4065-A5ED-BE0B3EF5F8F1}" destId="{8A50F969-6E94-42DF-A238-CC7CC1DD4B98}" srcOrd="4" destOrd="0" parTransId="{E7ADA18D-A15F-4E67-9D46-2B627D155459}" sibTransId="{AB94D804-BF69-4AD5-9EE6-18BAFDF9CC03}"/>
    <dgm:cxn modelId="{A2A1B16C-3AA5-4C42-A1D2-FC373FEC9623}" type="presOf" srcId="{F8022083-E80C-4065-A5ED-BE0B3EF5F8F1}" destId="{0BE89E85-1994-44E3-8EDD-1FF463A0CB74}" srcOrd="0" destOrd="0" presId="urn:microsoft.com/office/officeart/2005/8/layout/matrix2"/>
    <dgm:cxn modelId="{3B0BD94C-99E8-4E99-9D78-1E2A1442A930}" type="presOf" srcId="{68BFA426-AE96-4909-BCBC-A1D361E8CABE}" destId="{5408D0D2-07DF-48BE-8BF4-43FFB2090822}" srcOrd="0" destOrd="0" presId="urn:microsoft.com/office/officeart/2005/8/layout/matrix2"/>
    <dgm:cxn modelId="{BE113583-467C-46BD-AEF0-61AB6C61DD5C}" srcId="{F8022083-E80C-4065-A5ED-BE0B3EF5F8F1}" destId="{A312FAB5-DED7-4D1A-8649-E011C2E080F7}" srcOrd="0" destOrd="0" parTransId="{545E6822-499C-4CF7-A0A2-01D69DF9DE72}" sibTransId="{384ACAED-C674-47D5-A43D-CC538598FBC4}"/>
    <dgm:cxn modelId="{2FED0B84-EF09-4073-8CA4-D2DC84B5D4C4}" type="presOf" srcId="{A312FAB5-DED7-4D1A-8649-E011C2E080F7}" destId="{B5DEFC55-D839-4874-BF1C-F82139AF9204}" srcOrd="0" destOrd="0" presId="urn:microsoft.com/office/officeart/2005/8/layout/matrix2"/>
    <dgm:cxn modelId="{E850F08F-6BB9-4690-9597-76BA08D16C65}" srcId="{F8022083-E80C-4065-A5ED-BE0B3EF5F8F1}" destId="{68BFA426-AE96-4909-BCBC-A1D361E8CABE}" srcOrd="1" destOrd="0" parTransId="{CC4A2757-FB10-42C4-BA9E-50D075D9E6AC}" sibTransId="{084C198F-ED05-4813-984B-C5EA17E68A03}"/>
    <dgm:cxn modelId="{18ACFDB3-E12C-4E34-8B66-36B0F4406CD0}" type="presOf" srcId="{CC6B19C2-4FF1-4506-84FC-1410B06E4153}" destId="{5ED40F8C-CA87-42D1-920B-6D27CC81A019}" srcOrd="0" destOrd="0" presId="urn:microsoft.com/office/officeart/2005/8/layout/matrix2"/>
    <dgm:cxn modelId="{F45784E6-C551-47F2-9EF3-70C51E460A3F}" srcId="{F8022083-E80C-4065-A5ED-BE0B3EF5F8F1}" destId="{B8A9F977-7F84-4B5E-8EFC-99CC7969F190}" srcOrd="3" destOrd="0" parTransId="{DEEA05D5-73A4-4954-95B4-BFC987EC7DAA}" sibTransId="{BD495C8C-B050-4CCA-9247-A0BE30A66B5B}"/>
    <dgm:cxn modelId="{59A048EB-367E-4677-A427-18B04B980E07}" type="presOf" srcId="{B8A9F977-7F84-4B5E-8EFC-99CC7969F190}" destId="{44D4CD7A-773F-4470-A066-EFA026D767BD}" srcOrd="0" destOrd="0" presId="urn:microsoft.com/office/officeart/2005/8/layout/matrix2"/>
    <dgm:cxn modelId="{B6A41071-407C-4FB7-99AB-566F647004FC}" type="presParOf" srcId="{0BE89E85-1994-44E3-8EDD-1FF463A0CB74}" destId="{8B5D690A-2C39-444B-8F28-E82FD4C7CA21}" srcOrd="0" destOrd="0" presId="urn:microsoft.com/office/officeart/2005/8/layout/matrix2"/>
    <dgm:cxn modelId="{3306B75D-F441-484D-B7D2-3516BD7A3647}" type="presParOf" srcId="{0BE89E85-1994-44E3-8EDD-1FF463A0CB74}" destId="{B5DEFC55-D839-4874-BF1C-F82139AF9204}" srcOrd="1" destOrd="0" presId="urn:microsoft.com/office/officeart/2005/8/layout/matrix2"/>
    <dgm:cxn modelId="{90B8BAD9-ACCC-4A56-A434-FFDC493624AC}" type="presParOf" srcId="{0BE89E85-1994-44E3-8EDD-1FF463A0CB74}" destId="{5408D0D2-07DF-48BE-8BF4-43FFB2090822}" srcOrd="2" destOrd="0" presId="urn:microsoft.com/office/officeart/2005/8/layout/matrix2"/>
    <dgm:cxn modelId="{9A59B309-D136-460E-BF88-EC18DC9BEA3E}" type="presParOf" srcId="{0BE89E85-1994-44E3-8EDD-1FF463A0CB74}" destId="{5ED40F8C-CA87-42D1-920B-6D27CC81A019}" srcOrd="3" destOrd="0" presId="urn:microsoft.com/office/officeart/2005/8/layout/matrix2"/>
    <dgm:cxn modelId="{526559BF-E4C1-4F23-A370-F8DD2957CFBA}" type="presParOf" srcId="{0BE89E85-1994-44E3-8EDD-1FF463A0CB74}" destId="{44D4CD7A-773F-4470-A066-EFA026D767B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4F6A3E-935A-4449-911E-8D3F891301E0}" type="doc">
      <dgm:prSet loTypeId="urn:microsoft.com/office/officeart/2005/8/layout/pyramid2" loCatId="list" qsTypeId="urn:microsoft.com/office/officeart/2005/8/quickstyle/3d4" qsCatId="3D" csTypeId="urn:microsoft.com/office/officeart/2005/8/colors/accent4_3" csCatId="accent4" phldr="1"/>
      <dgm:spPr/>
    </dgm:pt>
    <dgm:pt modelId="{CF925F8F-CD03-4CA4-AFEB-8F79DADDD6A9}">
      <dgm:prSet phldrT="[Text]"/>
      <dgm:spPr/>
      <dgm:t>
        <a:bodyPr/>
        <a:lstStyle/>
        <a:p>
          <a:r>
            <a:rPr lang="id-ID" dirty="0"/>
            <a:t>Creation </a:t>
          </a:r>
        </a:p>
      </dgm:t>
    </dgm:pt>
    <dgm:pt modelId="{8091E57F-7C2B-4F88-BF62-C97FF4858F16}" type="parTrans" cxnId="{67484506-7196-43B9-9983-FEF9126265E1}">
      <dgm:prSet/>
      <dgm:spPr/>
      <dgm:t>
        <a:bodyPr/>
        <a:lstStyle/>
        <a:p>
          <a:endParaRPr lang="id-ID"/>
        </a:p>
      </dgm:t>
    </dgm:pt>
    <dgm:pt modelId="{EB88C0FA-A30A-47E4-B8D2-E08937C31792}" type="sibTrans" cxnId="{67484506-7196-43B9-9983-FEF9126265E1}">
      <dgm:prSet/>
      <dgm:spPr/>
      <dgm:t>
        <a:bodyPr/>
        <a:lstStyle/>
        <a:p>
          <a:endParaRPr lang="id-ID"/>
        </a:p>
      </dgm:t>
    </dgm:pt>
    <dgm:pt modelId="{B07AD1A8-EB19-4445-84F3-F8A0D4BBDB05}">
      <dgm:prSet phldrT="[Text]"/>
      <dgm:spPr/>
      <dgm:t>
        <a:bodyPr/>
        <a:lstStyle/>
        <a:p>
          <a:r>
            <a:rPr lang="id-ID" dirty="0">
              <a:solidFill>
                <a:schemeClr val="bg2">
                  <a:lumMod val="50000"/>
                  <a:lumOff val="50000"/>
                </a:schemeClr>
              </a:solidFill>
            </a:rPr>
            <a:t>Knowledge </a:t>
          </a:r>
        </a:p>
      </dgm:t>
    </dgm:pt>
    <dgm:pt modelId="{25B05E48-6B0F-4C59-92A2-9BD2F428B899}" type="parTrans" cxnId="{B79AADA0-4D92-43CC-84B8-A9388440416F}">
      <dgm:prSet/>
      <dgm:spPr/>
      <dgm:t>
        <a:bodyPr/>
        <a:lstStyle/>
        <a:p>
          <a:endParaRPr lang="id-ID"/>
        </a:p>
      </dgm:t>
    </dgm:pt>
    <dgm:pt modelId="{786EB62D-86C6-4D6C-8637-45571A25B413}" type="sibTrans" cxnId="{B79AADA0-4D92-43CC-84B8-A9388440416F}">
      <dgm:prSet/>
      <dgm:spPr/>
      <dgm:t>
        <a:bodyPr/>
        <a:lstStyle/>
        <a:p>
          <a:endParaRPr lang="id-ID"/>
        </a:p>
      </dgm:t>
    </dgm:pt>
    <dgm:pt modelId="{46E7E315-7A0D-45D4-9AF3-43F2164C2EA0}">
      <dgm:prSet phldrT="[Text]"/>
      <dgm:spPr/>
      <dgm:t>
        <a:bodyPr/>
        <a:lstStyle/>
        <a:p>
          <a:r>
            <a:rPr lang="id-ID" dirty="0">
              <a:solidFill>
                <a:schemeClr val="accent6">
                  <a:lumMod val="25000"/>
                </a:schemeClr>
              </a:solidFill>
            </a:rPr>
            <a:t>Analysis </a:t>
          </a:r>
        </a:p>
      </dgm:t>
    </dgm:pt>
    <dgm:pt modelId="{F9EA263F-3163-43D4-8187-2918E38BACEA}" type="parTrans" cxnId="{C42EA3D7-4220-4D24-A7A4-468CABD9A018}">
      <dgm:prSet/>
      <dgm:spPr/>
      <dgm:t>
        <a:bodyPr/>
        <a:lstStyle/>
        <a:p>
          <a:endParaRPr lang="id-ID"/>
        </a:p>
      </dgm:t>
    </dgm:pt>
    <dgm:pt modelId="{2C28DF1D-7D44-4F98-A52D-B6A158D028B0}" type="sibTrans" cxnId="{C42EA3D7-4220-4D24-A7A4-468CABD9A018}">
      <dgm:prSet/>
      <dgm:spPr/>
      <dgm:t>
        <a:bodyPr/>
        <a:lstStyle/>
        <a:p>
          <a:endParaRPr lang="id-ID"/>
        </a:p>
      </dgm:t>
    </dgm:pt>
    <dgm:pt modelId="{03797801-FDCC-4525-8562-59EA68FDF541}">
      <dgm:prSet phldrT="[Text]"/>
      <dgm:spPr/>
      <dgm:t>
        <a:bodyPr/>
        <a:lstStyle/>
        <a:p>
          <a:r>
            <a:rPr lang="id-ID" dirty="0">
              <a:solidFill>
                <a:srgbClr val="0070C0"/>
              </a:solidFill>
            </a:rPr>
            <a:t>Application </a:t>
          </a:r>
        </a:p>
      </dgm:t>
    </dgm:pt>
    <dgm:pt modelId="{B56794F6-D0A6-46F7-A2F4-4E35599E4EC2}" type="parTrans" cxnId="{A0372950-E79D-47DE-ABF7-C4D3B8D932DC}">
      <dgm:prSet/>
      <dgm:spPr/>
      <dgm:t>
        <a:bodyPr/>
        <a:lstStyle/>
        <a:p>
          <a:endParaRPr lang="id-ID"/>
        </a:p>
      </dgm:t>
    </dgm:pt>
    <dgm:pt modelId="{EA366870-1683-4AAF-BFD3-4349D4A4F024}" type="sibTrans" cxnId="{A0372950-E79D-47DE-ABF7-C4D3B8D932DC}">
      <dgm:prSet/>
      <dgm:spPr/>
      <dgm:t>
        <a:bodyPr/>
        <a:lstStyle/>
        <a:p>
          <a:endParaRPr lang="id-ID"/>
        </a:p>
      </dgm:t>
    </dgm:pt>
    <dgm:pt modelId="{A116F174-3634-406C-B62D-681C82DAE954}">
      <dgm:prSet phldrT="[Text]"/>
      <dgm:spPr/>
      <dgm:t>
        <a:bodyPr/>
        <a:lstStyle/>
        <a:p>
          <a:r>
            <a:rPr lang="id-ID" dirty="0">
              <a:solidFill>
                <a:schemeClr val="bg2">
                  <a:lumMod val="75000"/>
                  <a:lumOff val="25000"/>
                </a:schemeClr>
              </a:solidFill>
            </a:rPr>
            <a:t>Comprehension</a:t>
          </a:r>
          <a:r>
            <a:rPr lang="id-ID" dirty="0"/>
            <a:t> </a:t>
          </a:r>
        </a:p>
      </dgm:t>
    </dgm:pt>
    <dgm:pt modelId="{807E8180-AD6D-49D1-A83C-C32D2C3C904B}" type="parTrans" cxnId="{3387186E-9AEF-46B8-8935-302C47BB2F21}">
      <dgm:prSet/>
      <dgm:spPr/>
      <dgm:t>
        <a:bodyPr/>
        <a:lstStyle/>
        <a:p>
          <a:endParaRPr lang="id-ID"/>
        </a:p>
      </dgm:t>
    </dgm:pt>
    <dgm:pt modelId="{368757C8-18EA-41A4-94B4-761584A157D6}" type="sibTrans" cxnId="{3387186E-9AEF-46B8-8935-302C47BB2F21}">
      <dgm:prSet/>
      <dgm:spPr/>
      <dgm:t>
        <a:bodyPr/>
        <a:lstStyle/>
        <a:p>
          <a:endParaRPr lang="id-ID"/>
        </a:p>
      </dgm:t>
    </dgm:pt>
    <dgm:pt modelId="{42095B5A-4A1D-4EF9-AEAA-E016308549AD}">
      <dgm:prSet phldrT="[Text]"/>
      <dgm:spPr/>
      <dgm:t>
        <a:bodyPr/>
        <a:lstStyle/>
        <a:p>
          <a:r>
            <a:rPr lang="id-ID" dirty="0">
              <a:solidFill>
                <a:schemeClr val="accent2">
                  <a:lumMod val="50000"/>
                </a:schemeClr>
              </a:solidFill>
            </a:rPr>
            <a:t>Evaluation</a:t>
          </a:r>
        </a:p>
      </dgm:t>
    </dgm:pt>
    <dgm:pt modelId="{7956B8CD-EFD6-4AE0-8620-A36B8139AC8B}" type="sibTrans" cxnId="{839B3896-5BEE-4EA3-BD6A-9AD6B90ED604}">
      <dgm:prSet/>
      <dgm:spPr/>
      <dgm:t>
        <a:bodyPr/>
        <a:lstStyle/>
        <a:p>
          <a:endParaRPr lang="id-ID"/>
        </a:p>
      </dgm:t>
    </dgm:pt>
    <dgm:pt modelId="{CDC8BBB7-D7CD-40F7-B419-E4D057E6FB1E}" type="parTrans" cxnId="{839B3896-5BEE-4EA3-BD6A-9AD6B90ED604}">
      <dgm:prSet/>
      <dgm:spPr/>
      <dgm:t>
        <a:bodyPr/>
        <a:lstStyle/>
        <a:p>
          <a:endParaRPr lang="id-ID"/>
        </a:p>
      </dgm:t>
    </dgm:pt>
    <dgm:pt modelId="{465FA510-EBE1-4171-97C2-34E72DC52657}" type="pres">
      <dgm:prSet presAssocID="{AC4F6A3E-935A-4449-911E-8D3F891301E0}" presName="compositeShape" presStyleCnt="0">
        <dgm:presLayoutVars>
          <dgm:dir/>
          <dgm:resizeHandles/>
        </dgm:presLayoutVars>
      </dgm:prSet>
      <dgm:spPr/>
    </dgm:pt>
    <dgm:pt modelId="{6A8DCAF5-A7CB-431F-8D74-BABA36DD70CF}" type="pres">
      <dgm:prSet presAssocID="{AC4F6A3E-935A-4449-911E-8D3F891301E0}" presName="pyramid" presStyleLbl="node1" presStyleIdx="0" presStyleCnt="1" custScaleX="125158" custLinFactNeighborX="1211" custLinFactNeighborY="-23632"/>
      <dgm:spPr>
        <a:solidFill>
          <a:srgbClr val="FFC000"/>
        </a:solidFill>
      </dgm:spPr>
    </dgm:pt>
    <dgm:pt modelId="{6322A7FD-AE9D-4266-AFEE-4C9C333C3F9E}" type="pres">
      <dgm:prSet presAssocID="{AC4F6A3E-935A-4449-911E-8D3F891301E0}" presName="theList" presStyleCnt="0"/>
      <dgm:spPr/>
    </dgm:pt>
    <dgm:pt modelId="{45EED9AF-BD98-4C20-AC5C-109E7922093E}" type="pres">
      <dgm:prSet presAssocID="{CF925F8F-CD03-4CA4-AFEB-8F79DADDD6A9}" presName="aNode" presStyleLbl="fgAcc1" presStyleIdx="0" presStyleCnt="6" custLinFactY="-62523" custLinFactNeighborY="-100000">
        <dgm:presLayoutVars>
          <dgm:bulletEnabled val="1"/>
        </dgm:presLayoutVars>
      </dgm:prSet>
      <dgm:spPr/>
    </dgm:pt>
    <dgm:pt modelId="{4561E38C-8C56-438D-891B-964A77EB31D4}" type="pres">
      <dgm:prSet presAssocID="{CF925F8F-CD03-4CA4-AFEB-8F79DADDD6A9}" presName="aSpace" presStyleCnt="0"/>
      <dgm:spPr/>
    </dgm:pt>
    <dgm:pt modelId="{E2299DE1-61E9-46E2-BA4F-2B3CE2F5C37D}" type="pres">
      <dgm:prSet presAssocID="{42095B5A-4A1D-4EF9-AEAA-E016308549AD}" presName="aNode" presStyleLbl="fgAcc1" presStyleIdx="1" presStyleCnt="6" custLinFactY="-40293" custLinFactNeighborY="-100000">
        <dgm:presLayoutVars>
          <dgm:bulletEnabled val="1"/>
        </dgm:presLayoutVars>
      </dgm:prSet>
      <dgm:spPr/>
    </dgm:pt>
    <dgm:pt modelId="{650F5E68-840B-40AE-820E-F7002012F10F}" type="pres">
      <dgm:prSet presAssocID="{42095B5A-4A1D-4EF9-AEAA-E016308549AD}" presName="aSpace" presStyleCnt="0"/>
      <dgm:spPr/>
    </dgm:pt>
    <dgm:pt modelId="{15865AC8-747D-46CC-B179-635909A50C27}" type="pres">
      <dgm:prSet presAssocID="{46E7E315-7A0D-45D4-9AF3-43F2164C2EA0}" presName="aNode" presStyleLbl="fgAcc1" presStyleIdx="2" presStyleCnt="6" custLinFactY="-3091" custLinFactNeighborY="-100000">
        <dgm:presLayoutVars>
          <dgm:bulletEnabled val="1"/>
        </dgm:presLayoutVars>
      </dgm:prSet>
      <dgm:spPr/>
    </dgm:pt>
    <dgm:pt modelId="{2659615C-AA9C-46DE-BAD9-AC73FE128F38}" type="pres">
      <dgm:prSet presAssocID="{46E7E315-7A0D-45D4-9AF3-43F2164C2EA0}" presName="aSpace" presStyleCnt="0"/>
      <dgm:spPr/>
    </dgm:pt>
    <dgm:pt modelId="{D3F6339A-9E1D-44DE-9BDA-0F7C38541ECC}" type="pres">
      <dgm:prSet presAssocID="{03797801-FDCC-4525-8562-59EA68FDF541}" presName="aNode" presStyleLbl="fgAcc1" presStyleIdx="3" presStyleCnt="6" custLinFactY="13900" custLinFactNeighborY="100000">
        <dgm:presLayoutVars>
          <dgm:bulletEnabled val="1"/>
        </dgm:presLayoutVars>
      </dgm:prSet>
      <dgm:spPr/>
    </dgm:pt>
    <dgm:pt modelId="{31E93B64-7451-4D37-9D28-F0CD9635FE92}" type="pres">
      <dgm:prSet presAssocID="{03797801-FDCC-4525-8562-59EA68FDF541}" presName="aSpace" presStyleCnt="0"/>
      <dgm:spPr/>
    </dgm:pt>
    <dgm:pt modelId="{F3E654B2-650D-4A32-A519-59B8EA17C002}" type="pres">
      <dgm:prSet presAssocID="{A116F174-3634-406C-B62D-681C82DAE954}" presName="aNode" presStyleLbl="fgAcc1" presStyleIdx="4" presStyleCnt="6" custLinFactY="46310" custLinFactNeighborY="100000">
        <dgm:presLayoutVars>
          <dgm:bulletEnabled val="1"/>
        </dgm:presLayoutVars>
      </dgm:prSet>
      <dgm:spPr/>
    </dgm:pt>
    <dgm:pt modelId="{E3AAA450-156A-4FD1-92A3-51BBA0852BA9}" type="pres">
      <dgm:prSet presAssocID="{A116F174-3634-406C-B62D-681C82DAE954}" presName="aSpace" presStyleCnt="0"/>
      <dgm:spPr/>
    </dgm:pt>
    <dgm:pt modelId="{271C5095-7405-4CB4-8DEF-DE0C366CE121}" type="pres">
      <dgm:prSet presAssocID="{B07AD1A8-EB19-4445-84F3-F8A0D4BBDB05}" presName="aNode" presStyleLbl="fgAcc1" presStyleIdx="5" presStyleCnt="6" custLinFactY="73332" custLinFactNeighborY="100000">
        <dgm:presLayoutVars>
          <dgm:bulletEnabled val="1"/>
        </dgm:presLayoutVars>
      </dgm:prSet>
      <dgm:spPr/>
    </dgm:pt>
    <dgm:pt modelId="{9ADDAE7A-B428-44C9-B4A7-2BCBDF4D5DB4}" type="pres">
      <dgm:prSet presAssocID="{B07AD1A8-EB19-4445-84F3-F8A0D4BBDB05}" presName="aSpace" presStyleCnt="0"/>
      <dgm:spPr/>
    </dgm:pt>
  </dgm:ptLst>
  <dgm:cxnLst>
    <dgm:cxn modelId="{AA82F103-D0D8-4196-BBD3-48ABB31D933B}" type="presOf" srcId="{CF925F8F-CD03-4CA4-AFEB-8F79DADDD6A9}" destId="{45EED9AF-BD98-4C20-AC5C-109E7922093E}" srcOrd="0" destOrd="0" presId="urn:microsoft.com/office/officeart/2005/8/layout/pyramid2"/>
    <dgm:cxn modelId="{67484506-7196-43B9-9983-FEF9126265E1}" srcId="{AC4F6A3E-935A-4449-911E-8D3F891301E0}" destId="{CF925F8F-CD03-4CA4-AFEB-8F79DADDD6A9}" srcOrd="0" destOrd="0" parTransId="{8091E57F-7C2B-4F88-BF62-C97FF4858F16}" sibTransId="{EB88C0FA-A30A-47E4-B8D2-E08937C31792}"/>
    <dgm:cxn modelId="{7DA1E70D-2CFB-41EE-8164-BDDCC6FB4055}" type="presOf" srcId="{46E7E315-7A0D-45D4-9AF3-43F2164C2EA0}" destId="{15865AC8-747D-46CC-B179-635909A50C27}" srcOrd="0" destOrd="0" presId="urn:microsoft.com/office/officeart/2005/8/layout/pyramid2"/>
    <dgm:cxn modelId="{3387186E-9AEF-46B8-8935-302C47BB2F21}" srcId="{AC4F6A3E-935A-4449-911E-8D3F891301E0}" destId="{A116F174-3634-406C-B62D-681C82DAE954}" srcOrd="4" destOrd="0" parTransId="{807E8180-AD6D-49D1-A83C-C32D2C3C904B}" sibTransId="{368757C8-18EA-41A4-94B4-761584A157D6}"/>
    <dgm:cxn modelId="{A0372950-E79D-47DE-ABF7-C4D3B8D932DC}" srcId="{AC4F6A3E-935A-4449-911E-8D3F891301E0}" destId="{03797801-FDCC-4525-8562-59EA68FDF541}" srcOrd="3" destOrd="0" parTransId="{B56794F6-D0A6-46F7-A2F4-4E35599E4EC2}" sibTransId="{EA366870-1683-4AAF-BFD3-4349D4A4F024}"/>
    <dgm:cxn modelId="{B07C3380-5C8E-4FBF-A5F8-2204E81307D3}" type="presOf" srcId="{B07AD1A8-EB19-4445-84F3-F8A0D4BBDB05}" destId="{271C5095-7405-4CB4-8DEF-DE0C366CE121}" srcOrd="0" destOrd="0" presId="urn:microsoft.com/office/officeart/2005/8/layout/pyramid2"/>
    <dgm:cxn modelId="{839B3896-5BEE-4EA3-BD6A-9AD6B90ED604}" srcId="{AC4F6A3E-935A-4449-911E-8D3F891301E0}" destId="{42095B5A-4A1D-4EF9-AEAA-E016308549AD}" srcOrd="1" destOrd="0" parTransId="{CDC8BBB7-D7CD-40F7-B419-E4D057E6FB1E}" sibTransId="{7956B8CD-EFD6-4AE0-8620-A36B8139AC8B}"/>
    <dgm:cxn modelId="{762D639D-01F6-4348-94FD-401E52E3AC20}" type="presOf" srcId="{42095B5A-4A1D-4EF9-AEAA-E016308549AD}" destId="{E2299DE1-61E9-46E2-BA4F-2B3CE2F5C37D}" srcOrd="0" destOrd="0" presId="urn:microsoft.com/office/officeart/2005/8/layout/pyramid2"/>
    <dgm:cxn modelId="{B79AADA0-4D92-43CC-84B8-A9388440416F}" srcId="{AC4F6A3E-935A-4449-911E-8D3F891301E0}" destId="{B07AD1A8-EB19-4445-84F3-F8A0D4BBDB05}" srcOrd="5" destOrd="0" parTransId="{25B05E48-6B0F-4C59-92A2-9BD2F428B899}" sibTransId="{786EB62D-86C6-4D6C-8637-45571A25B413}"/>
    <dgm:cxn modelId="{C42EA3D7-4220-4D24-A7A4-468CABD9A018}" srcId="{AC4F6A3E-935A-4449-911E-8D3F891301E0}" destId="{46E7E315-7A0D-45D4-9AF3-43F2164C2EA0}" srcOrd="2" destOrd="0" parTransId="{F9EA263F-3163-43D4-8187-2918E38BACEA}" sibTransId="{2C28DF1D-7D44-4F98-A52D-B6A158D028B0}"/>
    <dgm:cxn modelId="{EE0D9FD9-353D-470F-AB8F-DB1A40617CB6}" type="presOf" srcId="{03797801-FDCC-4525-8562-59EA68FDF541}" destId="{D3F6339A-9E1D-44DE-9BDA-0F7C38541ECC}" srcOrd="0" destOrd="0" presId="urn:microsoft.com/office/officeart/2005/8/layout/pyramid2"/>
    <dgm:cxn modelId="{F2E930EE-5D68-4A7E-A0B2-ADE8281F83E0}" type="presOf" srcId="{A116F174-3634-406C-B62D-681C82DAE954}" destId="{F3E654B2-650D-4A32-A519-59B8EA17C002}" srcOrd="0" destOrd="0" presId="urn:microsoft.com/office/officeart/2005/8/layout/pyramid2"/>
    <dgm:cxn modelId="{64014FF9-46BE-4ECB-BB6C-6EC11CF934E4}" type="presOf" srcId="{AC4F6A3E-935A-4449-911E-8D3F891301E0}" destId="{465FA510-EBE1-4171-97C2-34E72DC52657}" srcOrd="0" destOrd="0" presId="urn:microsoft.com/office/officeart/2005/8/layout/pyramid2"/>
    <dgm:cxn modelId="{812100BE-AAF2-4ED0-BBA8-8C4CAFCF46E9}" type="presParOf" srcId="{465FA510-EBE1-4171-97C2-34E72DC52657}" destId="{6A8DCAF5-A7CB-431F-8D74-BABA36DD70CF}" srcOrd="0" destOrd="0" presId="urn:microsoft.com/office/officeart/2005/8/layout/pyramid2"/>
    <dgm:cxn modelId="{C17DC03E-2721-404D-942A-CE424C45EB93}" type="presParOf" srcId="{465FA510-EBE1-4171-97C2-34E72DC52657}" destId="{6322A7FD-AE9D-4266-AFEE-4C9C333C3F9E}" srcOrd="1" destOrd="0" presId="urn:microsoft.com/office/officeart/2005/8/layout/pyramid2"/>
    <dgm:cxn modelId="{1358EA65-E02E-4258-AABD-66BFC0E2540D}" type="presParOf" srcId="{6322A7FD-AE9D-4266-AFEE-4C9C333C3F9E}" destId="{45EED9AF-BD98-4C20-AC5C-109E7922093E}" srcOrd="0" destOrd="0" presId="urn:microsoft.com/office/officeart/2005/8/layout/pyramid2"/>
    <dgm:cxn modelId="{CF25D872-EBDF-4C01-8964-C4DC33F1F27C}" type="presParOf" srcId="{6322A7FD-AE9D-4266-AFEE-4C9C333C3F9E}" destId="{4561E38C-8C56-438D-891B-964A77EB31D4}" srcOrd="1" destOrd="0" presId="urn:microsoft.com/office/officeart/2005/8/layout/pyramid2"/>
    <dgm:cxn modelId="{2D001F44-0E69-4DAC-A5FA-C6F43E29CCB0}" type="presParOf" srcId="{6322A7FD-AE9D-4266-AFEE-4C9C333C3F9E}" destId="{E2299DE1-61E9-46E2-BA4F-2B3CE2F5C37D}" srcOrd="2" destOrd="0" presId="urn:microsoft.com/office/officeart/2005/8/layout/pyramid2"/>
    <dgm:cxn modelId="{E87CF4C6-5570-48BD-86ED-BAE2483E6E5D}" type="presParOf" srcId="{6322A7FD-AE9D-4266-AFEE-4C9C333C3F9E}" destId="{650F5E68-840B-40AE-820E-F7002012F10F}" srcOrd="3" destOrd="0" presId="urn:microsoft.com/office/officeart/2005/8/layout/pyramid2"/>
    <dgm:cxn modelId="{FE0BCF8C-A03E-46FA-86DF-197EE354C527}" type="presParOf" srcId="{6322A7FD-AE9D-4266-AFEE-4C9C333C3F9E}" destId="{15865AC8-747D-46CC-B179-635909A50C27}" srcOrd="4" destOrd="0" presId="urn:microsoft.com/office/officeart/2005/8/layout/pyramid2"/>
    <dgm:cxn modelId="{8AA93A42-C615-4671-B696-566431BCBBC6}" type="presParOf" srcId="{6322A7FD-AE9D-4266-AFEE-4C9C333C3F9E}" destId="{2659615C-AA9C-46DE-BAD9-AC73FE128F38}" srcOrd="5" destOrd="0" presId="urn:microsoft.com/office/officeart/2005/8/layout/pyramid2"/>
    <dgm:cxn modelId="{413777CD-15CC-4DDE-A7F8-7713F76241F6}" type="presParOf" srcId="{6322A7FD-AE9D-4266-AFEE-4C9C333C3F9E}" destId="{D3F6339A-9E1D-44DE-9BDA-0F7C38541ECC}" srcOrd="6" destOrd="0" presId="urn:microsoft.com/office/officeart/2005/8/layout/pyramid2"/>
    <dgm:cxn modelId="{E4DF6D80-DDF5-4BD3-928E-4152AA10E0CC}" type="presParOf" srcId="{6322A7FD-AE9D-4266-AFEE-4C9C333C3F9E}" destId="{31E93B64-7451-4D37-9D28-F0CD9635FE92}" srcOrd="7" destOrd="0" presId="urn:microsoft.com/office/officeart/2005/8/layout/pyramid2"/>
    <dgm:cxn modelId="{FD812D88-1FF2-4A59-AB69-F128C1C4F5E3}" type="presParOf" srcId="{6322A7FD-AE9D-4266-AFEE-4C9C333C3F9E}" destId="{F3E654B2-650D-4A32-A519-59B8EA17C002}" srcOrd="8" destOrd="0" presId="urn:microsoft.com/office/officeart/2005/8/layout/pyramid2"/>
    <dgm:cxn modelId="{9411AF96-9252-4310-B4AA-A8AC5013EC09}" type="presParOf" srcId="{6322A7FD-AE9D-4266-AFEE-4C9C333C3F9E}" destId="{E3AAA450-156A-4FD1-92A3-51BBA0852BA9}" srcOrd="9" destOrd="0" presId="urn:microsoft.com/office/officeart/2005/8/layout/pyramid2"/>
    <dgm:cxn modelId="{77B0230D-49FF-4D7C-8F05-BE0BD35B5007}" type="presParOf" srcId="{6322A7FD-AE9D-4266-AFEE-4C9C333C3F9E}" destId="{271C5095-7405-4CB4-8DEF-DE0C366CE121}" srcOrd="10" destOrd="0" presId="urn:microsoft.com/office/officeart/2005/8/layout/pyramid2"/>
    <dgm:cxn modelId="{ECB50B9E-00E7-4778-8602-73E72C1F526E}" type="presParOf" srcId="{6322A7FD-AE9D-4266-AFEE-4C9C333C3F9E}" destId="{9ADDAE7A-B428-44C9-B4A7-2BCBDF4D5DB4}"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8B72484-6629-4386-8175-AEDEE4B565E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id-ID"/>
        </a:p>
      </dgm:t>
    </dgm:pt>
    <dgm:pt modelId="{A9039DBD-F89F-4CD0-BDE9-303B97F8DC82}">
      <dgm:prSet phldrT="[Text]"/>
      <dgm:spPr/>
      <dgm:t>
        <a:bodyPr/>
        <a:lstStyle/>
        <a:p>
          <a:r>
            <a:rPr lang="id-ID" dirty="0"/>
            <a:t>KI</a:t>
          </a:r>
        </a:p>
      </dgm:t>
    </dgm:pt>
    <dgm:pt modelId="{70B2D6F0-98A1-4724-B561-B72FC0614D7F}" type="parTrans" cxnId="{17628660-3957-4D3B-9105-FB1A5F157288}">
      <dgm:prSet/>
      <dgm:spPr/>
      <dgm:t>
        <a:bodyPr/>
        <a:lstStyle/>
        <a:p>
          <a:endParaRPr lang="id-ID"/>
        </a:p>
      </dgm:t>
    </dgm:pt>
    <dgm:pt modelId="{BD886452-BC5B-46C3-97E6-3085684F2877}" type="sibTrans" cxnId="{17628660-3957-4D3B-9105-FB1A5F157288}">
      <dgm:prSet/>
      <dgm:spPr/>
      <dgm:t>
        <a:bodyPr/>
        <a:lstStyle/>
        <a:p>
          <a:endParaRPr lang="id-ID"/>
        </a:p>
      </dgm:t>
    </dgm:pt>
    <dgm:pt modelId="{35A5D304-A396-4E5D-A9A3-AD6198436BE2}">
      <dgm:prSet phldrT="[Text]" custT="1"/>
      <dgm:spPr/>
      <dgm:t>
        <a:bodyPr/>
        <a:lstStyle/>
        <a:p>
          <a:r>
            <a:rPr lang="id-ID" sz="2000" dirty="0"/>
            <a:t>SPIRITUAL (1)</a:t>
          </a:r>
        </a:p>
      </dgm:t>
    </dgm:pt>
    <dgm:pt modelId="{0D2126E5-3137-4519-928F-A0A0E84128F6}" type="parTrans" cxnId="{E691F12E-F67E-41CE-959B-0FDBB7C08F97}">
      <dgm:prSet/>
      <dgm:spPr/>
      <dgm:t>
        <a:bodyPr/>
        <a:lstStyle/>
        <a:p>
          <a:endParaRPr lang="id-ID"/>
        </a:p>
      </dgm:t>
    </dgm:pt>
    <dgm:pt modelId="{95F6F7D9-5EE8-48D2-90F7-9FD98AFD4A19}" type="sibTrans" cxnId="{E691F12E-F67E-41CE-959B-0FDBB7C08F97}">
      <dgm:prSet/>
      <dgm:spPr/>
      <dgm:t>
        <a:bodyPr/>
        <a:lstStyle/>
        <a:p>
          <a:endParaRPr lang="id-ID"/>
        </a:p>
      </dgm:t>
    </dgm:pt>
    <dgm:pt modelId="{BE3515AF-571C-4A70-9DE3-313AF4D4B5D6}">
      <dgm:prSet phldrT="[Text]" custT="1"/>
      <dgm:spPr/>
      <dgm:t>
        <a:bodyPr/>
        <a:lstStyle/>
        <a:p>
          <a:r>
            <a:rPr lang="id-ID" sz="2000" dirty="0"/>
            <a:t>SOSIAL (2)</a:t>
          </a:r>
        </a:p>
      </dgm:t>
    </dgm:pt>
    <dgm:pt modelId="{B2FF2015-BE43-48F8-8974-BABA766BE390}" type="parTrans" cxnId="{C6E23C47-EC1C-4AD1-974C-6DD0B827623F}">
      <dgm:prSet/>
      <dgm:spPr/>
      <dgm:t>
        <a:bodyPr/>
        <a:lstStyle/>
        <a:p>
          <a:endParaRPr lang="id-ID"/>
        </a:p>
      </dgm:t>
    </dgm:pt>
    <dgm:pt modelId="{A477FE6C-5EA3-4DE3-A3B0-7CD9DC17BF4C}" type="sibTrans" cxnId="{C6E23C47-EC1C-4AD1-974C-6DD0B827623F}">
      <dgm:prSet/>
      <dgm:spPr/>
      <dgm:t>
        <a:bodyPr/>
        <a:lstStyle/>
        <a:p>
          <a:endParaRPr lang="id-ID"/>
        </a:p>
      </dgm:t>
    </dgm:pt>
    <dgm:pt modelId="{372EE3CA-3184-437B-A30D-F4ABB9B40F64}">
      <dgm:prSet phldrT="[Text]"/>
      <dgm:spPr/>
      <dgm:t>
        <a:bodyPr/>
        <a:lstStyle/>
        <a:p>
          <a:r>
            <a:rPr lang="id-ID" dirty="0"/>
            <a:t>PENGETAHUAN (3)</a:t>
          </a:r>
        </a:p>
      </dgm:t>
    </dgm:pt>
    <dgm:pt modelId="{21B1D326-ECC5-4AC2-88E6-C7680A2213CB}" type="parTrans" cxnId="{F8DC4ED6-33F1-4F9A-AC56-2E5C45881EBC}">
      <dgm:prSet/>
      <dgm:spPr/>
      <dgm:t>
        <a:bodyPr/>
        <a:lstStyle/>
        <a:p>
          <a:endParaRPr lang="id-ID"/>
        </a:p>
      </dgm:t>
    </dgm:pt>
    <dgm:pt modelId="{FC0A1770-8198-4EAC-9F95-722B0F4A8607}" type="sibTrans" cxnId="{F8DC4ED6-33F1-4F9A-AC56-2E5C45881EBC}">
      <dgm:prSet/>
      <dgm:spPr/>
      <dgm:t>
        <a:bodyPr/>
        <a:lstStyle/>
        <a:p>
          <a:endParaRPr lang="id-ID"/>
        </a:p>
      </dgm:t>
    </dgm:pt>
    <dgm:pt modelId="{EE7A629D-0B56-4CE9-814F-293939AA41B9}">
      <dgm:prSet phldrT="[Text]" custT="1"/>
      <dgm:spPr/>
      <dgm:t>
        <a:bodyPr/>
        <a:lstStyle/>
        <a:p>
          <a:r>
            <a:rPr lang="id-ID" sz="2000" dirty="0"/>
            <a:t>KETERAMPILAN (2)</a:t>
          </a:r>
        </a:p>
      </dgm:t>
    </dgm:pt>
    <dgm:pt modelId="{70D51C3F-B7E3-48D1-B7C2-15AA2606A7E4}" type="parTrans" cxnId="{A636251C-829C-42E7-99A8-4A133E0D05B6}">
      <dgm:prSet/>
      <dgm:spPr/>
      <dgm:t>
        <a:bodyPr/>
        <a:lstStyle/>
        <a:p>
          <a:endParaRPr lang="id-ID"/>
        </a:p>
      </dgm:t>
    </dgm:pt>
    <dgm:pt modelId="{A1B036FC-F451-4870-8C25-D1002F1B3E5C}" type="sibTrans" cxnId="{A636251C-829C-42E7-99A8-4A133E0D05B6}">
      <dgm:prSet/>
      <dgm:spPr/>
      <dgm:t>
        <a:bodyPr/>
        <a:lstStyle/>
        <a:p>
          <a:endParaRPr lang="id-ID"/>
        </a:p>
      </dgm:t>
    </dgm:pt>
    <dgm:pt modelId="{F2AC6E91-051B-4671-9EA3-6A6A15BC4B96}" type="pres">
      <dgm:prSet presAssocID="{58B72484-6629-4386-8175-AEDEE4B565EE}" presName="cycle" presStyleCnt="0">
        <dgm:presLayoutVars>
          <dgm:chMax val="1"/>
          <dgm:dir/>
          <dgm:animLvl val="ctr"/>
          <dgm:resizeHandles val="exact"/>
        </dgm:presLayoutVars>
      </dgm:prSet>
      <dgm:spPr/>
    </dgm:pt>
    <dgm:pt modelId="{FF0FA03C-8CD2-40E1-928D-E9B202B149DA}" type="pres">
      <dgm:prSet presAssocID="{A9039DBD-F89F-4CD0-BDE9-303B97F8DC82}" presName="centerShape" presStyleLbl="node0" presStyleIdx="0" presStyleCnt="1"/>
      <dgm:spPr/>
    </dgm:pt>
    <dgm:pt modelId="{25A6132A-97BB-48A3-935A-ADC5138223B6}" type="pres">
      <dgm:prSet presAssocID="{0D2126E5-3137-4519-928F-A0A0E84128F6}" presName="Name9" presStyleLbl="parChTrans1D2" presStyleIdx="0" presStyleCnt="4"/>
      <dgm:spPr/>
    </dgm:pt>
    <dgm:pt modelId="{6EA5C9D2-4C0B-4B27-A90F-6498204EEA49}" type="pres">
      <dgm:prSet presAssocID="{0D2126E5-3137-4519-928F-A0A0E84128F6}" presName="connTx" presStyleLbl="parChTrans1D2" presStyleIdx="0" presStyleCnt="4"/>
      <dgm:spPr/>
    </dgm:pt>
    <dgm:pt modelId="{97A3A748-39CF-4D73-BEB1-93D123EAD4CB}" type="pres">
      <dgm:prSet presAssocID="{35A5D304-A396-4E5D-A9A3-AD6198436BE2}" presName="node" presStyleLbl="node1" presStyleIdx="0" presStyleCnt="4" custScaleX="178183" custRadScaleRad="97115">
        <dgm:presLayoutVars>
          <dgm:bulletEnabled val="1"/>
        </dgm:presLayoutVars>
      </dgm:prSet>
      <dgm:spPr/>
    </dgm:pt>
    <dgm:pt modelId="{340BAE44-CB8E-40A6-8D0D-4D1C8A34194E}" type="pres">
      <dgm:prSet presAssocID="{B2FF2015-BE43-48F8-8974-BABA766BE390}" presName="Name9" presStyleLbl="parChTrans1D2" presStyleIdx="1" presStyleCnt="4"/>
      <dgm:spPr/>
    </dgm:pt>
    <dgm:pt modelId="{27AB951A-6AD9-4EFF-BC86-6F109B4F421E}" type="pres">
      <dgm:prSet presAssocID="{B2FF2015-BE43-48F8-8974-BABA766BE390}" presName="connTx" presStyleLbl="parChTrans1D2" presStyleIdx="1" presStyleCnt="4"/>
      <dgm:spPr/>
    </dgm:pt>
    <dgm:pt modelId="{17746927-8912-48C4-8E9C-1059A998FD7E}" type="pres">
      <dgm:prSet presAssocID="{BE3515AF-571C-4A70-9DE3-313AF4D4B5D6}" presName="node" presStyleLbl="node1" presStyleIdx="1" presStyleCnt="4" custScaleX="150666" custRadScaleRad="136436" custRadScaleInc="-1130">
        <dgm:presLayoutVars>
          <dgm:bulletEnabled val="1"/>
        </dgm:presLayoutVars>
      </dgm:prSet>
      <dgm:spPr/>
    </dgm:pt>
    <dgm:pt modelId="{A847228D-360B-45A4-8D63-204F6D8EEB77}" type="pres">
      <dgm:prSet presAssocID="{21B1D326-ECC5-4AC2-88E6-C7680A2213CB}" presName="Name9" presStyleLbl="parChTrans1D2" presStyleIdx="2" presStyleCnt="4"/>
      <dgm:spPr/>
    </dgm:pt>
    <dgm:pt modelId="{43A59A48-088E-4DEC-871C-136307A6026C}" type="pres">
      <dgm:prSet presAssocID="{21B1D326-ECC5-4AC2-88E6-C7680A2213CB}" presName="connTx" presStyleLbl="parChTrans1D2" presStyleIdx="2" presStyleCnt="4"/>
      <dgm:spPr/>
    </dgm:pt>
    <dgm:pt modelId="{4AF7F116-DDC8-4DDE-81C1-682B088CAF34}" type="pres">
      <dgm:prSet presAssocID="{372EE3CA-3184-437B-A30D-F4ABB9B40F64}" presName="node" presStyleLbl="node1" presStyleIdx="2" presStyleCnt="4" custScaleX="168255" custRadScaleRad="97951">
        <dgm:presLayoutVars>
          <dgm:bulletEnabled val="1"/>
        </dgm:presLayoutVars>
      </dgm:prSet>
      <dgm:spPr/>
    </dgm:pt>
    <dgm:pt modelId="{C049DAC2-1F35-48AD-99FB-8B649543B4E3}" type="pres">
      <dgm:prSet presAssocID="{70D51C3F-B7E3-48D1-B7C2-15AA2606A7E4}" presName="Name9" presStyleLbl="parChTrans1D2" presStyleIdx="3" presStyleCnt="4"/>
      <dgm:spPr/>
    </dgm:pt>
    <dgm:pt modelId="{63E6C082-B91E-4E44-889D-4C23A48D937A}" type="pres">
      <dgm:prSet presAssocID="{70D51C3F-B7E3-48D1-B7C2-15AA2606A7E4}" presName="connTx" presStyleLbl="parChTrans1D2" presStyleIdx="3" presStyleCnt="4"/>
      <dgm:spPr/>
    </dgm:pt>
    <dgm:pt modelId="{86C0C9D5-9307-4110-889E-11E3926F2724}" type="pres">
      <dgm:prSet presAssocID="{EE7A629D-0B56-4CE9-814F-293939AA41B9}" presName="node" presStyleLbl="node1" presStyleIdx="3" presStyleCnt="4" custScaleX="161625" custRadScaleRad="123279">
        <dgm:presLayoutVars>
          <dgm:bulletEnabled val="1"/>
        </dgm:presLayoutVars>
      </dgm:prSet>
      <dgm:spPr/>
    </dgm:pt>
  </dgm:ptLst>
  <dgm:cxnLst>
    <dgm:cxn modelId="{A636251C-829C-42E7-99A8-4A133E0D05B6}" srcId="{A9039DBD-F89F-4CD0-BDE9-303B97F8DC82}" destId="{EE7A629D-0B56-4CE9-814F-293939AA41B9}" srcOrd="3" destOrd="0" parTransId="{70D51C3F-B7E3-48D1-B7C2-15AA2606A7E4}" sibTransId="{A1B036FC-F451-4870-8C25-D1002F1B3E5C}"/>
    <dgm:cxn modelId="{5BBFFE2C-125B-4FD9-A266-1344E16E6351}" type="presOf" srcId="{372EE3CA-3184-437B-A30D-F4ABB9B40F64}" destId="{4AF7F116-DDC8-4DDE-81C1-682B088CAF34}" srcOrd="0" destOrd="0" presId="urn:microsoft.com/office/officeart/2005/8/layout/radial1"/>
    <dgm:cxn modelId="{E691F12E-F67E-41CE-959B-0FDBB7C08F97}" srcId="{A9039DBD-F89F-4CD0-BDE9-303B97F8DC82}" destId="{35A5D304-A396-4E5D-A9A3-AD6198436BE2}" srcOrd="0" destOrd="0" parTransId="{0D2126E5-3137-4519-928F-A0A0E84128F6}" sibTransId="{95F6F7D9-5EE8-48D2-90F7-9FD98AFD4A19}"/>
    <dgm:cxn modelId="{1772B93A-9417-4C79-A990-8593BAB7C27E}" type="presOf" srcId="{B2FF2015-BE43-48F8-8974-BABA766BE390}" destId="{27AB951A-6AD9-4EFF-BC86-6F109B4F421E}" srcOrd="1" destOrd="0" presId="urn:microsoft.com/office/officeart/2005/8/layout/radial1"/>
    <dgm:cxn modelId="{EA1B9D5E-0F4B-44E0-94EF-F09945247082}" type="presOf" srcId="{35A5D304-A396-4E5D-A9A3-AD6198436BE2}" destId="{97A3A748-39CF-4D73-BEB1-93D123EAD4CB}" srcOrd="0" destOrd="0" presId="urn:microsoft.com/office/officeart/2005/8/layout/radial1"/>
    <dgm:cxn modelId="{17628660-3957-4D3B-9105-FB1A5F157288}" srcId="{58B72484-6629-4386-8175-AEDEE4B565EE}" destId="{A9039DBD-F89F-4CD0-BDE9-303B97F8DC82}" srcOrd="0" destOrd="0" parTransId="{70B2D6F0-98A1-4724-B561-B72FC0614D7F}" sibTransId="{BD886452-BC5B-46C3-97E6-3085684F2877}"/>
    <dgm:cxn modelId="{F7A68F62-5B36-40C5-A213-AB507AB9F59F}" type="presOf" srcId="{BE3515AF-571C-4A70-9DE3-313AF4D4B5D6}" destId="{17746927-8912-48C4-8E9C-1059A998FD7E}" srcOrd="0" destOrd="0" presId="urn:microsoft.com/office/officeart/2005/8/layout/radial1"/>
    <dgm:cxn modelId="{C6E23C47-EC1C-4AD1-974C-6DD0B827623F}" srcId="{A9039DBD-F89F-4CD0-BDE9-303B97F8DC82}" destId="{BE3515AF-571C-4A70-9DE3-313AF4D4B5D6}" srcOrd="1" destOrd="0" parTransId="{B2FF2015-BE43-48F8-8974-BABA766BE390}" sibTransId="{A477FE6C-5EA3-4DE3-A3B0-7CD9DC17BF4C}"/>
    <dgm:cxn modelId="{23AF8269-EF08-4701-9E68-B6DD29957841}" type="presOf" srcId="{0D2126E5-3137-4519-928F-A0A0E84128F6}" destId="{6EA5C9D2-4C0B-4B27-A90F-6498204EEA49}" srcOrd="1" destOrd="0" presId="urn:microsoft.com/office/officeart/2005/8/layout/radial1"/>
    <dgm:cxn modelId="{0F41474D-8BE1-462E-8464-B4594289DCAF}" type="presOf" srcId="{0D2126E5-3137-4519-928F-A0A0E84128F6}" destId="{25A6132A-97BB-48A3-935A-ADC5138223B6}" srcOrd="0" destOrd="0" presId="urn:microsoft.com/office/officeart/2005/8/layout/radial1"/>
    <dgm:cxn modelId="{37295C71-82C7-4471-88BB-615A14270B9B}" type="presOf" srcId="{B2FF2015-BE43-48F8-8974-BABA766BE390}" destId="{340BAE44-CB8E-40A6-8D0D-4D1C8A34194E}" srcOrd="0" destOrd="0" presId="urn:microsoft.com/office/officeart/2005/8/layout/radial1"/>
    <dgm:cxn modelId="{C8D60479-FD14-495B-B281-2372D6825045}" type="presOf" srcId="{58B72484-6629-4386-8175-AEDEE4B565EE}" destId="{F2AC6E91-051B-4671-9EA3-6A6A15BC4B96}" srcOrd="0" destOrd="0" presId="urn:microsoft.com/office/officeart/2005/8/layout/radial1"/>
    <dgm:cxn modelId="{EDB6E17D-E720-492E-853C-CC80D2DF7221}" type="presOf" srcId="{EE7A629D-0B56-4CE9-814F-293939AA41B9}" destId="{86C0C9D5-9307-4110-889E-11E3926F2724}" srcOrd="0" destOrd="0" presId="urn:microsoft.com/office/officeart/2005/8/layout/radial1"/>
    <dgm:cxn modelId="{F3885DAA-6D21-4FF6-9A37-98FCD1449006}" type="presOf" srcId="{21B1D326-ECC5-4AC2-88E6-C7680A2213CB}" destId="{A847228D-360B-45A4-8D63-204F6D8EEB77}" srcOrd="0" destOrd="0" presId="urn:microsoft.com/office/officeart/2005/8/layout/radial1"/>
    <dgm:cxn modelId="{14CFB6B2-3F0F-43B0-B207-D35F4A34E1B5}" type="presOf" srcId="{70D51C3F-B7E3-48D1-B7C2-15AA2606A7E4}" destId="{C049DAC2-1F35-48AD-99FB-8B649543B4E3}" srcOrd="0" destOrd="0" presId="urn:microsoft.com/office/officeart/2005/8/layout/radial1"/>
    <dgm:cxn modelId="{62703DC1-8CA8-4C13-A948-DF48F037FBB7}" type="presOf" srcId="{A9039DBD-F89F-4CD0-BDE9-303B97F8DC82}" destId="{FF0FA03C-8CD2-40E1-928D-E9B202B149DA}" srcOrd="0" destOrd="0" presId="urn:microsoft.com/office/officeart/2005/8/layout/radial1"/>
    <dgm:cxn modelId="{F8DC4ED6-33F1-4F9A-AC56-2E5C45881EBC}" srcId="{A9039DBD-F89F-4CD0-BDE9-303B97F8DC82}" destId="{372EE3CA-3184-437B-A30D-F4ABB9B40F64}" srcOrd="2" destOrd="0" parTransId="{21B1D326-ECC5-4AC2-88E6-C7680A2213CB}" sibTransId="{FC0A1770-8198-4EAC-9F95-722B0F4A8607}"/>
    <dgm:cxn modelId="{832CD5E5-CC85-4BA6-A363-B0F9AADDFCBB}" type="presOf" srcId="{21B1D326-ECC5-4AC2-88E6-C7680A2213CB}" destId="{43A59A48-088E-4DEC-871C-136307A6026C}" srcOrd="1" destOrd="0" presId="urn:microsoft.com/office/officeart/2005/8/layout/radial1"/>
    <dgm:cxn modelId="{D0AC7BEA-3EFD-4B21-83CC-DCD3DE54FDFE}" type="presOf" srcId="{70D51C3F-B7E3-48D1-B7C2-15AA2606A7E4}" destId="{63E6C082-B91E-4E44-889D-4C23A48D937A}" srcOrd="1" destOrd="0" presId="urn:microsoft.com/office/officeart/2005/8/layout/radial1"/>
    <dgm:cxn modelId="{81DEB26C-4C44-440B-9C77-A935EB8C0211}" type="presParOf" srcId="{F2AC6E91-051B-4671-9EA3-6A6A15BC4B96}" destId="{FF0FA03C-8CD2-40E1-928D-E9B202B149DA}" srcOrd="0" destOrd="0" presId="urn:microsoft.com/office/officeart/2005/8/layout/radial1"/>
    <dgm:cxn modelId="{9C3842E0-9A4B-49BE-804B-0B8CB72F08A1}" type="presParOf" srcId="{F2AC6E91-051B-4671-9EA3-6A6A15BC4B96}" destId="{25A6132A-97BB-48A3-935A-ADC5138223B6}" srcOrd="1" destOrd="0" presId="urn:microsoft.com/office/officeart/2005/8/layout/radial1"/>
    <dgm:cxn modelId="{5CA972C7-9909-445F-A282-D2D43268F75F}" type="presParOf" srcId="{25A6132A-97BB-48A3-935A-ADC5138223B6}" destId="{6EA5C9D2-4C0B-4B27-A90F-6498204EEA49}" srcOrd="0" destOrd="0" presId="urn:microsoft.com/office/officeart/2005/8/layout/radial1"/>
    <dgm:cxn modelId="{00A6FDE9-F8AA-43DA-892C-4CEEDF16F6F6}" type="presParOf" srcId="{F2AC6E91-051B-4671-9EA3-6A6A15BC4B96}" destId="{97A3A748-39CF-4D73-BEB1-93D123EAD4CB}" srcOrd="2" destOrd="0" presId="urn:microsoft.com/office/officeart/2005/8/layout/radial1"/>
    <dgm:cxn modelId="{BB3E229B-0ABE-40BD-9549-6E3480020BAA}" type="presParOf" srcId="{F2AC6E91-051B-4671-9EA3-6A6A15BC4B96}" destId="{340BAE44-CB8E-40A6-8D0D-4D1C8A34194E}" srcOrd="3" destOrd="0" presId="urn:microsoft.com/office/officeart/2005/8/layout/radial1"/>
    <dgm:cxn modelId="{57CC7E9D-E5D6-4004-8D7C-0E66B381E01D}" type="presParOf" srcId="{340BAE44-CB8E-40A6-8D0D-4D1C8A34194E}" destId="{27AB951A-6AD9-4EFF-BC86-6F109B4F421E}" srcOrd="0" destOrd="0" presId="urn:microsoft.com/office/officeart/2005/8/layout/radial1"/>
    <dgm:cxn modelId="{874F5AD8-02A6-439C-951F-BA367B467B17}" type="presParOf" srcId="{F2AC6E91-051B-4671-9EA3-6A6A15BC4B96}" destId="{17746927-8912-48C4-8E9C-1059A998FD7E}" srcOrd="4" destOrd="0" presId="urn:microsoft.com/office/officeart/2005/8/layout/radial1"/>
    <dgm:cxn modelId="{11FDF88A-CCB0-480C-A442-B1D3B8714846}" type="presParOf" srcId="{F2AC6E91-051B-4671-9EA3-6A6A15BC4B96}" destId="{A847228D-360B-45A4-8D63-204F6D8EEB77}" srcOrd="5" destOrd="0" presId="urn:microsoft.com/office/officeart/2005/8/layout/radial1"/>
    <dgm:cxn modelId="{E0A437A0-B883-490A-AE17-4DC6E4595FB4}" type="presParOf" srcId="{A847228D-360B-45A4-8D63-204F6D8EEB77}" destId="{43A59A48-088E-4DEC-871C-136307A6026C}" srcOrd="0" destOrd="0" presId="urn:microsoft.com/office/officeart/2005/8/layout/radial1"/>
    <dgm:cxn modelId="{6C07074E-DC0A-4466-8176-B7755AB15915}" type="presParOf" srcId="{F2AC6E91-051B-4671-9EA3-6A6A15BC4B96}" destId="{4AF7F116-DDC8-4DDE-81C1-682B088CAF34}" srcOrd="6" destOrd="0" presId="urn:microsoft.com/office/officeart/2005/8/layout/radial1"/>
    <dgm:cxn modelId="{9571FF5D-5E66-4B1B-A162-247E1AA937DD}" type="presParOf" srcId="{F2AC6E91-051B-4671-9EA3-6A6A15BC4B96}" destId="{C049DAC2-1F35-48AD-99FB-8B649543B4E3}" srcOrd="7" destOrd="0" presId="urn:microsoft.com/office/officeart/2005/8/layout/radial1"/>
    <dgm:cxn modelId="{B3B4D8AF-A1DC-4697-9411-144F383EC771}" type="presParOf" srcId="{C049DAC2-1F35-48AD-99FB-8B649543B4E3}" destId="{63E6C082-B91E-4E44-889D-4C23A48D937A}" srcOrd="0" destOrd="0" presId="urn:microsoft.com/office/officeart/2005/8/layout/radial1"/>
    <dgm:cxn modelId="{7704A317-FE1F-481C-9208-78BC85A917CF}" type="presParOf" srcId="{F2AC6E91-051B-4671-9EA3-6A6A15BC4B96}" destId="{86C0C9D5-9307-4110-889E-11E3926F272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4C59A8-715A-49AA-B79A-235CEEA980FF}"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id-ID"/>
        </a:p>
      </dgm:t>
    </dgm:pt>
    <dgm:pt modelId="{277E1DCE-1EA4-42AD-857A-8599A912ACDC}">
      <dgm:prSet phldrT="[Text]" custT="1"/>
      <dgm:spPr/>
      <dgm:t>
        <a:bodyPr/>
        <a:lstStyle/>
        <a:p>
          <a:r>
            <a:rPr lang="id-ID" sz="2800" b="1" dirty="0"/>
            <a:t>SKL</a:t>
          </a:r>
        </a:p>
      </dgm:t>
    </dgm:pt>
    <dgm:pt modelId="{27C2CA8B-4E64-4515-9B16-7413C169E8BA}" type="parTrans" cxnId="{A66E8D52-6893-46DE-A570-40F58E61897C}">
      <dgm:prSet/>
      <dgm:spPr/>
      <dgm:t>
        <a:bodyPr/>
        <a:lstStyle/>
        <a:p>
          <a:endParaRPr lang="id-ID"/>
        </a:p>
      </dgm:t>
    </dgm:pt>
    <dgm:pt modelId="{21A36947-FF7A-4423-AE51-04133B12614A}" type="sibTrans" cxnId="{A66E8D52-6893-46DE-A570-40F58E61897C}">
      <dgm:prSet/>
      <dgm:spPr/>
      <dgm:t>
        <a:bodyPr/>
        <a:lstStyle/>
        <a:p>
          <a:endParaRPr lang="id-ID"/>
        </a:p>
      </dgm:t>
    </dgm:pt>
    <dgm:pt modelId="{EB25E3C2-989C-49CB-ADBC-93AF78D4EC0E}">
      <dgm:prSet phldrT="[Text]"/>
      <dgm:spPr/>
      <dgm:t>
        <a:bodyPr/>
        <a:lstStyle/>
        <a:p>
          <a:r>
            <a:rPr lang="id-ID" b="1" dirty="0"/>
            <a:t>KI</a:t>
          </a:r>
        </a:p>
      </dgm:t>
    </dgm:pt>
    <dgm:pt modelId="{F948505C-32C0-4BFF-B066-7D28ADD5E777}" type="parTrans" cxnId="{58E74707-E35C-4954-88ED-2A3F94103559}">
      <dgm:prSet/>
      <dgm:spPr/>
      <dgm:t>
        <a:bodyPr/>
        <a:lstStyle/>
        <a:p>
          <a:endParaRPr lang="id-ID"/>
        </a:p>
      </dgm:t>
    </dgm:pt>
    <dgm:pt modelId="{C54F780E-7626-427D-9DF4-37D74C862714}" type="sibTrans" cxnId="{58E74707-E35C-4954-88ED-2A3F94103559}">
      <dgm:prSet/>
      <dgm:spPr/>
      <dgm:t>
        <a:bodyPr/>
        <a:lstStyle/>
        <a:p>
          <a:endParaRPr lang="id-ID"/>
        </a:p>
      </dgm:t>
    </dgm:pt>
    <dgm:pt modelId="{C60A6B64-D89C-44F4-B8AF-11C71D8D6BED}">
      <dgm:prSet phldrT="[Text]"/>
      <dgm:spPr/>
      <dgm:t>
        <a:bodyPr/>
        <a:lstStyle/>
        <a:p>
          <a:r>
            <a:rPr lang="id-ID" b="1" dirty="0"/>
            <a:t>KD</a:t>
          </a:r>
        </a:p>
      </dgm:t>
    </dgm:pt>
    <dgm:pt modelId="{CBF870D5-D611-42DD-8EF4-01AC9E81EE58}" type="parTrans" cxnId="{32334C2E-EB09-4E19-85D8-3E90D9008B2F}">
      <dgm:prSet/>
      <dgm:spPr/>
      <dgm:t>
        <a:bodyPr/>
        <a:lstStyle/>
        <a:p>
          <a:endParaRPr lang="id-ID"/>
        </a:p>
      </dgm:t>
    </dgm:pt>
    <dgm:pt modelId="{860843DD-B200-4B73-AEF4-A05624220A27}" type="sibTrans" cxnId="{32334C2E-EB09-4E19-85D8-3E90D9008B2F}">
      <dgm:prSet/>
      <dgm:spPr/>
      <dgm:t>
        <a:bodyPr/>
        <a:lstStyle/>
        <a:p>
          <a:endParaRPr lang="id-ID"/>
        </a:p>
      </dgm:t>
    </dgm:pt>
    <dgm:pt modelId="{5F70C9C6-1D11-4A6D-8D21-3EC8F266CA4A}">
      <dgm:prSet phldrT="[Text]"/>
      <dgm:spPr/>
      <dgm:t>
        <a:bodyPr/>
        <a:lstStyle/>
        <a:p>
          <a:r>
            <a:rPr lang="id-ID" b="1" dirty="0"/>
            <a:t>Pembelajaran</a:t>
          </a:r>
          <a:r>
            <a:rPr lang="id-ID" dirty="0"/>
            <a:t> </a:t>
          </a:r>
        </a:p>
      </dgm:t>
    </dgm:pt>
    <dgm:pt modelId="{B92F6967-433C-46D6-8E20-118E301D5622}" type="parTrans" cxnId="{5E4A8AF9-1943-4A01-804D-F3B427D246D5}">
      <dgm:prSet/>
      <dgm:spPr/>
      <dgm:t>
        <a:bodyPr/>
        <a:lstStyle/>
        <a:p>
          <a:endParaRPr lang="id-ID"/>
        </a:p>
      </dgm:t>
    </dgm:pt>
    <dgm:pt modelId="{6458968C-E58B-4F14-8F9F-2593CDAE40C1}" type="sibTrans" cxnId="{5E4A8AF9-1943-4A01-804D-F3B427D246D5}">
      <dgm:prSet/>
      <dgm:spPr/>
      <dgm:t>
        <a:bodyPr/>
        <a:lstStyle/>
        <a:p>
          <a:endParaRPr lang="id-ID"/>
        </a:p>
      </dgm:t>
    </dgm:pt>
    <dgm:pt modelId="{192696AC-824C-4D43-A407-D73EF6B04018}">
      <dgm:prSet phldrT="[Text]"/>
      <dgm:spPr/>
      <dgm:t>
        <a:bodyPr/>
        <a:lstStyle/>
        <a:p>
          <a:r>
            <a:rPr lang="id-ID" b="1" dirty="0"/>
            <a:t>Penilaian</a:t>
          </a:r>
          <a:r>
            <a:rPr lang="id-ID" dirty="0"/>
            <a:t> </a:t>
          </a:r>
        </a:p>
      </dgm:t>
    </dgm:pt>
    <dgm:pt modelId="{01332FF2-CC7A-4B9E-A170-5C9BFAA61BD4}" type="parTrans" cxnId="{88CE9A5A-0370-4214-B337-630F24687673}">
      <dgm:prSet/>
      <dgm:spPr/>
      <dgm:t>
        <a:bodyPr/>
        <a:lstStyle/>
        <a:p>
          <a:endParaRPr lang="id-ID"/>
        </a:p>
      </dgm:t>
    </dgm:pt>
    <dgm:pt modelId="{F95F4A6A-E8FE-4A8C-B4A1-11066FB595EC}" type="sibTrans" cxnId="{88CE9A5A-0370-4214-B337-630F24687673}">
      <dgm:prSet/>
      <dgm:spPr/>
      <dgm:t>
        <a:bodyPr/>
        <a:lstStyle/>
        <a:p>
          <a:endParaRPr lang="id-ID"/>
        </a:p>
      </dgm:t>
    </dgm:pt>
    <dgm:pt modelId="{85BCEEFA-6351-4CD4-B1D5-1D26C56A98D0}" type="pres">
      <dgm:prSet presAssocID="{F64C59A8-715A-49AA-B79A-235CEEA980FF}" presName="Name0" presStyleCnt="0">
        <dgm:presLayoutVars>
          <dgm:dir/>
          <dgm:resizeHandles val="exact"/>
        </dgm:presLayoutVars>
      </dgm:prSet>
      <dgm:spPr/>
    </dgm:pt>
    <dgm:pt modelId="{AD3AD4EF-6652-48F2-8BCB-2650F149D37E}" type="pres">
      <dgm:prSet presAssocID="{F64C59A8-715A-49AA-B79A-235CEEA980FF}" presName="cycle" presStyleCnt="0"/>
      <dgm:spPr/>
    </dgm:pt>
    <dgm:pt modelId="{11D29367-DBE2-4BBD-BACC-C5775DE75B71}" type="pres">
      <dgm:prSet presAssocID="{277E1DCE-1EA4-42AD-857A-8599A912ACDC}" presName="nodeFirstNode" presStyleLbl="node1" presStyleIdx="0" presStyleCnt="5">
        <dgm:presLayoutVars>
          <dgm:bulletEnabled val="1"/>
        </dgm:presLayoutVars>
      </dgm:prSet>
      <dgm:spPr/>
    </dgm:pt>
    <dgm:pt modelId="{F3A7D03B-4DB2-481D-88FC-A78FA0E5D93C}" type="pres">
      <dgm:prSet presAssocID="{21A36947-FF7A-4423-AE51-04133B12614A}" presName="sibTransFirstNode" presStyleLbl="bgShp" presStyleIdx="0" presStyleCnt="1"/>
      <dgm:spPr/>
    </dgm:pt>
    <dgm:pt modelId="{4AC19EE4-F947-41D2-899E-E9B00902B223}" type="pres">
      <dgm:prSet presAssocID="{EB25E3C2-989C-49CB-ADBC-93AF78D4EC0E}" presName="nodeFollowingNodes" presStyleLbl="node1" presStyleIdx="1" presStyleCnt="5">
        <dgm:presLayoutVars>
          <dgm:bulletEnabled val="1"/>
        </dgm:presLayoutVars>
      </dgm:prSet>
      <dgm:spPr/>
    </dgm:pt>
    <dgm:pt modelId="{6562BDF9-536E-41A8-A94C-969A3B8181F6}" type="pres">
      <dgm:prSet presAssocID="{C60A6B64-D89C-44F4-B8AF-11C71D8D6BED}" presName="nodeFollowingNodes" presStyleLbl="node1" presStyleIdx="2" presStyleCnt="5">
        <dgm:presLayoutVars>
          <dgm:bulletEnabled val="1"/>
        </dgm:presLayoutVars>
      </dgm:prSet>
      <dgm:spPr/>
    </dgm:pt>
    <dgm:pt modelId="{A9F876EF-1734-43D8-A4A4-5072A197F425}" type="pres">
      <dgm:prSet presAssocID="{5F70C9C6-1D11-4A6D-8D21-3EC8F266CA4A}" presName="nodeFollowingNodes" presStyleLbl="node1" presStyleIdx="3" presStyleCnt="5">
        <dgm:presLayoutVars>
          <dgm:bulletEnabled val="1"/>
        </dgm:presLayoutVars>
      </dgm:prSet>
      <dgm:spPr/>
    </dgm:pt>
    <dgm:pt modelId="{F851E0D3-C3CC-497E-B12E-8F1A4BCCB198}" type="pres">
      <dgm:prSet presAssocID="{192696AC-824C-4D43-A407-D73EF6B04018}" presName="nodeFollowingNodes" presStyleLbl="node1" presStyleIdx="4" presStyleCnt="5">
        <dgm:presLayoutVars>
          <dgm:bulletEnabled val="1"/>
        </dgm:presLayoutVars>
      </dgm:prSet>
      <dgm:spPr/>
    </dgm:pt>
  </dgm:ptLst>
  <dgm:cxnLst>
    <dgm:cxn modelId="{58E74707-E35C-4954-88ED-2A3F94103559}" srcId="{F64C59A8-715A-49AA-B79A-235CEEA980FF}" destId="{EB25E3C2-989C-49CB-ADBC-93AF78D4EC0E}" srcOrd="1" destOrd="0" parTransId="{F948505C-32C0-4BFF-B066-7D28ADD5E777}" sibTransId="{C54F780E-7626-427D-9DF4-37D74C862714}"/>
    <dgm:cxn modelId="{3FAD7828-1448-43A7-9B8B-1DBDED8B26F4}" type="presOf" srcId="{EB25E3C2-989C-49CB-ADBC-93AF78D4EC0E}" destId="{4AC19EE4-F947-41D2-899E-E9B00902B223}" srcOrd="0" destOrd="0" presId="urn:microsoft.com/office/officeart/2005/8/layout/cycle3"/>
    <dgm:cxn modelId="{32334C2E-EB09-4E19-85D8-3E90D9008B2F}" srcId="{F64C59A8-715A-49AA-B79A-235CEEA980FF}" destId="{C60A6B64-D89C-44F4-B8AF-11C71D8D6BED}" srcOrd="2" destOrd="0" parTransId="{CBF870D5-D611-42DD-8EF4-01AC9E81EE58}" sibTransId="{860843DD-B200-4B73-AEF4-A05624220A27}"/>
    <dgm:cxn modelId="{A66E8D52-6893-46DE-A570-40F58E61897C}" srcId="{F64C59A8-715A-49AA-B79A-235CEEA980FF}" destId="{277E1DCE-1EA4-42AD-857A-8599A912ACDC}" srcOrd="0" destOrd="0" parTransId="{27C2CA8B-4E64-4515-9B16-7413C169E8BA}" sibTransId="{21A36947-FF7A-4423-AE51-04133B12614A}"/>
    <dgm:cxn modelId="{5AC0B655-5741-49CE-952F-6A77494C122E}" type="presOf" srcId="{21A36947-FF7A-4423-AE51-04133B12614A}" destId="{F3A7D03B-4DB2-481D-88FC-A78FA0E5D93C}" srcOrd="0" destOrd="0" presId="urn:microsoft.com/office/officeart/2005/8/layout/cycle3"/>
    <dgm:cxn modelId="{88CE9A5A-0370-4214-B337-630F24687673}" srcId="{F64C59A8-715A-49AA-B79A-235CEEA980FF}" destId="{192696AC-824C-4D43-A407-D73EF6B04018}" srcOrd="4" destOrd="0" parTransId="{01332FF2-CC7A-4B9E-A170-5C9BFAA61BD4}" sibTransId="{F95F4A6A-E8FE-4A8C-B4A1-11066FB595EC}"/>
    <dgm:cxn modelId="{AC7AF881-DA52-4492-AABD-2B3C2F1D55C0}" type="presOf" srcId="{C60A6B64-D89C-44F4-B8AF-11C71D8D6BED}" destId="{6562BDF9-536E-41A8-A94C-969A3B8181F6}" srcOrd="0" destOrd="0" presId="urn:microsoft.com/office/officeart/2005/8/layout/cycle3"/>
    <dgm:cxn modelId="{DFF5F793-04C6-489D-8418-7EBF083EFDBD}" type="presOf" srcId="{5F70C9C6-1D11-4A6D-8D21-3EC8F266CA4A}" destId="{A9F876EF-1734-43D8-A4A4-5072A197F425}" srcOrd="0" destOrd="0" presId="urn:microsoft.com/office/officeart/2005/8/layout/cycle3"/>
    <dgm:cxn modelId="{104ED9A8-4496-44FB-9046-3041212AC81B}" type="presOf" srcId="{277E1DCE-1EA4-42AD-857A-8599A912ACDC}" destId="{11D29367-DBE2-4BBD-BACC-C5775DE75B71}" srcOrd="0" destOrd="0" presId="urn:microsoft.com/office/officeart/2005/8/layout/cycle3"/>
    <dgm:cxn modelId="{D58AB0E1-557A-4A8A-9989-477350831370}" type="presOf" srcId="{192696AC-824C-4D43-A407-D73EF6B04018}" destId="{F851E0D3-C3CC-497E-B12E-8F1A4BCCB198}" srcOrd="0" destOrd="0" presId="urn:microsoft.com/office/officeart/2005/8/layout/cycle3"/>
    <dgm:cxn modelId="{A8CF69F5-0737-42C1-A1FE-912EB946840E}" type="presOf" srcId="{F64C59A8-715A-49AA-B79A-235CEEA980FF}" destId="{85BCEEFA-6351-4CD4-B1D5-1D26C56A98D0}" srcOrd="0" destOrd="0" presId="urn:microsoft.com/office/officeart/2005/8/layout/cycle3"/>
    <dgm:cxn modelId="{5E4A8AF9-1943-4A01-804D-F3B427D246D5}" srcId="{F64C59A8-715A-49AA-B79A-235CEEA980FF}" destId="{5F70C9C6-1D11-4A6D-8D21-3EC8F266CA4A}" srcOrd="3" destOrd="0" parTransId="{B92F6967-433C-46D6-8E20-118E301D5622}" sibTransId="{6458968C-E58B-4F14-8F9F-2593CDAE40C1}"/>
    <dgm:cxn modelId="{CE28DEB8-23DF-4B0B-A654-B6AC49493E0D}" type="presParOf" srcId="{85BCEEFA-6351-4CD4-B1D5-1D26C56A98D0}" destId="{AD3AD4EF-6652-48F2-8BCB-2650F149D37E}" srcOrd="0" destOrd="0" presId="urn:microsoft.com/office/officeart/2005/8/layout/cycle3"/>
    <dgm:cxn modelId="{687F3196-D15F-4323-9843-DD8BD7440863}" type="presParOf" srcId="{AD3AD4EF-6652-48F2-8BCB-2650F149D37E}" destId="{11D29367-DBE2-4BBD-BACC-C5775DE75B71}" srcOrd="0" destOrd="0" presId="urn:microsoft.com/office/officeart/2005/8/layout/cycle3"/>
    <dgm:cxn modelId="{AFAE284B-94BF-4FAB-AC73-2F763F84EEA5}" type="presParOf" srcId="{AD3AD4EF-6652-48F2-8BCB-2650F149D37E}" destId="{F3A7D03B-4DB2-481D-88FC-A78FA0E5D93C}" srcOrd="1" destOrd="0" presId="urn:microsoft.com/office/officeart/2005/8/layout/cycle3"/>
    <dgm:cxn modelId="{758A6082-1797-49B2-9661-62E9FEA5F42E}" type="presParOf" srcId="{AD3AD4EF-6652-48F2-8BCB-2650F149D37E}" destId="{4AC19EE4-F947-41D2-899E-E9B00902B223}" srcOrd="2" destOrd="0" presId="urn:microsoft.com/office/officeart/2005/8/layout/cycle3"/>
    <dgm:cxn modelId="{BDD91BF7-21F6-4676-8867-17B3D88B37F8}" type="presParOf" srcId="{AD3AD4EF-6652-48F2-8BCB-2650F149D37E}" destId="{6562BDF9-536E-41A8-A94C-969A3B8181F6}" srcOrd="3" destOrd="0" presId="urn:microsoft.com/office/officeart/2005/8/layout/cycle3"/>
    <dgm:cxn modelId="{4AE41BC0-18DD-424D-B148-E799FDCED9CE}" type="presParOf" srcId="{AD3AD4EF-6652-48F2-8BCB-2650F149D37E}" destId="{A9F876EF-1734-43D8-A4A4-5072A197F425}" srcOrd="4" destOrd="0" presId="urn:microsoft.com/office/officeart/2005/8/layout/cycle3"/>
    <dgm:cxn modelId="{BE045CCB-C4FB-449F-BDF4-841004CA70C6}" type="presParOf" srcId="{AD3AD4EF-6652-48F2-8BCB-2650F149D37E}" destId="{F851E0D3-C3CC-497E-B12E-8F1A4BCCB19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D9A32F-140D-4E93-AC95-98584C9A6D73}" type="doc">
      <dgm:prSet loTypeId="urn:microsoft.com/office/officeart/2005/8/layout/chart3" loCatId="cycle" qsTypeId="urn:microsoft.com/office/officeart/2005/8/quickstyle/simple1" qsCatId="simple" csTypeId="urn:microsoft.com/office/officeart/2005/8/colors/colorful5" csCatId="colorful" phldr="1"/>
      <dgm:spPr/>
    </dgm:pt>
    <dgm:pt modelId="{19230DB4-93C3-4C5F-95E5-A59BD7C1FF12}">
      <dgm:prSet phldrT="[Text]"/>
      <dgm:spPr/>
      <dgm:t>
        <a:bodyPr/>
        <a:lstStyle/>
        <a:p>
          <a:r>
            <a:rPr lang="id-ID" b="1" dirty="0"/>
            <a:t>Lisan </a:t>
          </a:r>
          <a:endParaRPr lang="en-US" b="1" dirty="0"/>
        </a:p>
      </dgm:t>
    </dgm:pt>
    <dgm:pt modelId="{0B26375D-BA45-4E90-950E-237685C89060}" type="parTrans" cxnId="{9831C822-8B9A-4365-AEFC-29D758D0841A}">
      <dgm:prSet/>
      <dgm:spPr/>
      <dgm:t>
        <a:bodyPr/>
        <a:lstStyle/>
        <a:p>
          <a:endParaRPr lang="en-US"/>
        </a:p>
      </dgm:t>
    </dgm:pt>
    <dgm:pt modelId="{BD10263C-08A4-42DC-8D64-D19F95BCAB0E}" type="sibTrans" cxnId="{9831C822-8B9A-4365-AEFC-29D758D0841A}">
      <dgm:prSet/>
      <dgm:spPr/>
      <dgm:t>
        <a:bodyPr/>
        <a:lstStyle/>
        <a:p>
          <a:endParaRPr lang="en-US"/>
        </a:p>
      </dgm:t>
    </dgm:pt>
    <dgm:pt modelId="{0B8EBDD0-2DCA-4929-9DC9-E4505D0A661E}">
      <dgm:prSet phldrT="[Text]"/>
      <dgm:spPr/>
      <dgm:t>
        <a:bodyPr/>
        <a:lstStyle/>
        <a:p>
          <a:r>
            <a:rPr lang="id-ID" b="1" dirty="0"/>
            <a:t>Penugasan </a:t>
          </a:r>
          <a:endParaRPr lang="en-US" b="1" dirty="0"/>
        </a:p>
      </dgm:t>
    </dgm:pt>
    <dgm:pt modelId="{44A93156-3058-4A41-B3DA-A7EAB2928145}" type="parTrans" cxnId="{AAC96A99-6E7E-4088-93A0-9B0D0E8F0DB2}">
      <dgm:prSet/>
      <dgm:spPr/>
      <dgm:t>
        <a:bodyPr/>
        <a:lstStyle/>
        <a:p>
          <a:endParaRPr lang="en-US"/>
        </a:p>
      </dgm:t>
    </dgm:pt>
    <dgm:pt modelId="{99AEBA58-F6E0-449E-A28C-3BF688BD9857}" type="sibTrans" cxnId="{AAC96A99-6E7E-4088-93A0-9B0D0E8F0DB2}">
      <dgm:prSet/>
      <dgm:spPr/>
      <dgm:t>
        <a:bodyPr/>
        <a:lstStyle/>
        <a:p>
          <a:endParaRPr lang="en-US"/>
        </a:p>
      </dgm:t>
    </dgm:pt>
    <dgm:pt modelId="{453D9390-07B9-48B5-A5DD-4870538E034D}">
      <dgm:prSet phldrT="[Text]"/>
      <dgm:spPr/>
      <dgm:t>
        <a:bodyPr/>
        <a:lstStyle/>
        <a:p>
          <a:r>
            <a:rPr lang="id-ID" b="1" dirty="0"/>
            <a:t>Tertulis</a:t>
          </a:r>
          <a:r>
            <a:rPr lang="id-ID" dirty="0"/>
            <a:t> </a:t>
          </a:r>
          <a:endParaRPr lang="en-US" dirty="0"/>
        </a:p>
      </dgm:t>
    </dgm:pt>
    <dgm:pt modelId="{D38EAE87-8C31-46D5-96E3-8F8EA4B167B8}" type="parTrans" cxnId="{743A801C-0EDE-4B58-8CD9-3CFBD6C02F00}">
      <dgm:prSet/>
      <dgm:spPr/>
      <dgm:t>
        <a:bodyPr/>
        <a:lstStyle/>
        <a:p>
          <a:endParaRPr lang="en-US"/>
        </a:p>
      </dgm:t>
    </dgm:pt>
    <dgm:pt modelId="{31A5F0AA-849C-4C16-A159-1AE1BB86FB91}" type="sibTrans" cxnId="{743A801C-0EDE-4B58-8CD9-3CFBD6C02F00}">
      <dgm:prSet/>
      <dgm:spPr/>
      <dgm:t>
        <a:bodyPr/>
        <a:lstStyle/>
        <a:p>
          <a:endParaRPr lang="en-US"/>
        </a:p>
      </dgm:t>
    </dgm:pt>
    <dgm:pt modelId="{24ABAB8C-7A45-4DC4-B48C-6CC7D9235683}" type="pres">
      <dgm:prSet presAssocID="{63D9A32F-140D-4E93-AC95-98584C9A6D73}" presName="compositeShape" presStyleCnt="0">
        <dgm:presLayoutVars>
          <dgm:chMax val="7"/>
          <dgm:dir/>
          <dgm:resizeHandles val="exact"/>
        </dgm:presLayoutVars>
      </dgm:prSet>
      <dgm:spPr/>
    </dgm:pt>
    <dgm:pt modelId="{91930C1D-0FA8-46B3-83D3-F10C333CDE76}" type="pres">
      <dgm:prSet presAssocID="{63D9A32F-140D-4E93-AC95-98584C9A6D73}" presName="wedge1" presStyleLbl="node1" presStyleIdx="0" presStyleCnt="3" custScaleX="104664" custLinFactNeighborX="1502" custLinFactNeighborY="-1450"/>
      <dgm:spPr/>
    </dgm:pt>
    <dgm:pt modelId="{179FC6F7-54AC-47F5-AE5A-83DFBD134480}" type="pres">
      <dgm:prSet presAssocID="{63D9A32F-140D-4E93-AC95-98584C9A6D73}" presName="wedge1Tx" presStyleLbl="node1" presStyleIdx="0" presStyleCnt="3">
        <dgm:presLayoutVars>
          <dgm:chMax val="0"/>
          <dgm:chPref val="0"/>
          <dgm:bulletEnabled val="1"/>
        </dgm:presLayoutVars>
      </dgm:prSet>
      <dgm:spPr/>
    </dgm:pt>
    <dgm:pt modelId="{256690A2-B9EC-4440-B1CE-C8AE606E660A}" type="pres">
      <dgm:prSet presAssocID="{63D9A32F-140D-4E93-AC95-98584C9A6D73}" presName="wedge2" presStyleLbl="node1" presStyleIdx="1" presStyleCnt="3" custScaleX="108195" custLinFactNeighborX="3450" custLinFactNeighborY="1586"/>
      <dgm:spPr/>
    </dgm:pt>
    <dgm:pt modelId="{0E330E97-A7B6-4EF7-9BD1-4C5A764E7C6D}" type="pres">
      <dgm:prSet presAssocID="{63D9A32F-140D-4E93-AC95-98584C9A6D73}" presName="wedge2Tx" presStyleLbl="node1" presStyleIdx="1" presStyleCnt="3">
        <dgm:presLayoutVars>
          <dgm:chMax val="0"/>
          <dgm:chPref val="0"/>
          <dgm:bulletEnabled val="1"/>
        </dgm:presLayoutVars>
      </dgm:prSet>
      <dgm:spPr/>
    </dgm:pt>
    <dgm:pt modelId="{2551FD37-F6F0-4CCD-A810-10E05C0AF831}" type="pres">
      <dgm:prSet presAssocID="{63D9A32F-140D-4E93-AC95-98584C9A6D73}" presName="wedge3" presStyleLbl="node1" presStyleIdx="2" presStyleCnt="3" custLinFactNeighborX="-997" custLinFactNeighborY="-3166"/>
      <dgm:spPr/>
    </dgm:pt>
    <dgm:pt modelId="{78862501-D91D-4628-8D67-01D76E5F300C}" type="pres">
      <dgm:prSet presAssocID="{63D9A32F-140D-4E93-AC95-98584C9A6D73}" presName="wedge3Tx" presStyleLbl="node1" presStyleIdx="2" presStyleCnt="3">
        <dgm:presLayoutVars>
          <dgm:chMax val="0"/>
          <dgm:chPref val="0"/>
          <dgm:bulletEnabled val="1"/>
        </dgm:presLayoutVars>
      </dgm:prSet>
      <dgm:spPr/>
    </dgm:pt>
  </dgm:ptLst>
  <dgm:cxnLst>
    <dgm:cxn modelId="{743A801C-0EDE-4B58-8CD9-3CFBD6C02F00}" srcId="{63D9A32F-140D-4E93-AC95-98584C9A6D73}" destId="{453D9390-07B9-48B5-A5DD-4870538E034D}" srcOrd="2" destOrd="0" parTransId="{D38EAE87-8C31-46D5-96E3-8F8EA4B167B8}" sibTransId="{31A5F0AA-849C-4C16-A159-1AE1BB86FB91}"/>
    <dgm:cxn modelId="{9831C822-8B9A-4365-AEFC-29D758D0841A}" srcId="{63D9A32F-140D-4E93-AC95-98584C9A6D73}" destId="{19230DB4-93C3-4C5F-95E5-A59BD7C1FF12}" srcOrd="0" destOrd="0" parTransId="{0B26375D-BA45-4E90-950E-237685C89060}" sibTransId="{BD10263C-08A4-42DC-8D64-D19F95BCAB0E}"/>
    <dgm:cxn modelId="{C7E2F130-235E-4D98-A97A-C445208D08C2}" type="presOf" srcId="{453D9390-07B9-48B5-A5DD-4870538E034D}" destId="{78862501-D91D-4628-8D67-01D76E5F300C}" srcOrd="1" destOrd="0" presId="urn:microsoft.com/office/officeart/2005/8/layout/chart3"/>
    <dgm:cxn modelId="{6061A071-92EA-4B3D-ABA7-E379A443C8A1}" type="presOf" srcId="{19230DB4-93C3-4C5F-95E5-A59BD7C1FF12}" destId="{91930C1D-0FA8-46B3-83D3-F10C333CDE76}" srcOrd="0" destOrd="0" presId="urn:microsoft.com/office/officeart/2005/8/layout/chart3"/>
    <dgm:cxn modelId="{2DC2985A-2CFB-44B0-9BF5-4AAFE7085158}" type="presOf" srcId="{453D9390-07B9-48B5-A5DD-4870538E034D}" destId="{2551FD37-F6F0-4CCD-A810-10E05C0AF831}" srcOrd="0" destOrd="0" presId="urn:microsoft.com/office/officeart/2005/8/layout/chart3"/>
    <dgm:cxn modelId="{1A2B8C7F-F4C7-4945-B5C6-D51292A2525A}" type="presOf" srcId="{0B8EBDD0-2DCA-4929-9DC9-E4505D0A661E}" destId="{0E330E97-A7B6-4EF7-9BD1-4C5A764E7C6D}" srcOrd="1" destOrd="0" presId="urn:microsoft.com/office/officeart/2005/8/layout/chart3"/>
    <dgm:cxn modelId="{AAC96A99-6E7E-4088-93A0-9B0D0E8F0DB2}" srcId="{63D9A32F-140D-4E93-AC95-98584C9A6D73}" destId="{0B8EBDD0-2DCA-4929-9DC9-E4505D0A661E}" srcOrd="1" destOrd="0" parTransId="{44A93156-3058-4A41-B3DA-A7EAB2928145}" sibTransId="{99AEBA58-F6E0-449E-A28C-3BF688BD9857}"/>
    <dgm:cxn modelId="{16C73DB0-C4D9-4AE1-8EB5-DB36A0BEF50C}" type="presOf" srcId="{63D9A32F-140D-4E93-AC95-98584C9A6D73}" destId="{24ABAB8C-7A45-4DC4-B48C-6CC7D9235683}" srcOrd="0" destOrd="0" presId="urn:microsoft.com/office/officeart/2005/8/layout/chart3"/>
    <dgm:cxn modelId="{C6A1F4EA-68B1-4666-8E49-B6995149F6C2}" type="presOf" srcId="{0B8EBDD0-2DCA-4929-9DC9-E4505D0A661E}" destId="{256690A2-B9EC-4440-B1CE-C8AE606E660A}" srcOrd="0" destOrd="0" presId="urn:microsoft.com/office/officeart/2005/8/layout/chart3"/>
    <dgm:cxn modelId="{1F0880F5-44E7-48DC-97CD-9076DF29748A}" type="presOf" srcId="{19230DB4-93C3-4C5F-95E5-A59BD7C1FF12}" destId="{179FC6F7-54AC-47F5-AE5A-83DFBD134480}" srcOrd="1" destOrd="0" presId="urn:microsoft.com/office/officeart/2005/8/layout/chart3"/>
    <dgm:cxn modelId="{7E9F3784-B32B-4743-B95D-AB2D062D7A41}" type="presParOf" srcId="{24ABAB8C-7A45-4DC4-B48C-6CC7D9235683}" destId="{91930C1D-0FA8-46B3-83D3-F10C333CDE76}" srcOrd="0" destOrd="0" presId="urn:microsoft.com/office/officeart/2005/8/layout/chart3"/>
    <dgm:cxn modelId="{6B69ADD2-EDC7-4BB0-8020-27E88FD97FAE}" type="presParOf" srcId="{24ABAB8C-7A45-4DC4-B48C-6CC7D9235683}" destId="{179FC6F7-54AC-47F5-AE5A-83DFBD134480}" srcOrd="1" destOrd="0" presId="urn:microsoft.com/office/officeart/2005/8/layout/chart3"/>
    <dgm:cxn modelId="{E77A2F56-4CAE-44FA-80A8-4E4175DE75C0}" type="presParOf" srcId="{24ABAB8C-7A45-4DC4-B48C-6CC7D9235683}" destId="{256690A2-B9EC-4440-B1CE-C8AE606E660A}" srcOrd="2" destOrd="0" presId="urn:microsoft.com/office/officeart/2005/8/layout/chart3"/>
    <dgm:cxn modelId="{2E70F0F0-6DB7-4DFA-A40F-208C3978730B}" type="presParOf" srcId="{24ABAB8C-7A45-4DC4-B48C-6CC7D9235683}" destId="{0E330E97-A7B6-4EF7-9BD1-4C5A764E7C6D}" srcOrd="3" destOrd="0" presId="urn:microsoft.com/office/officeart/2005/8/layout/chart3"/>
    <dgm:cxn modelId="{59B09870-2619-4287-99AA-86A840970F70}" type="presParOf" srcId="{24ABAB8C-7A45-4DC4-B48C-6CC7D9235683}" destId="{2551FD37-F6F0-4CCD-A810-10E05C0AF831}" srcOrd="4" destOrd="0" presId="urn:microsoft.com/office/officeart/2005/8/layout/chart3"/>
    <dgm:cxn modelId="{96DB91FD-CF62-4EA3-80A1-73408457EC73}" type="presParOf" srcId="{24ABAB8C-7A45-4DC4-B48C-6CC7D9235683}" destId="{78862501-D91D-4628-8D67-01D76E5F300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FA561C-14F1-4FE9-822C-38523D0261F4}" type="doc">
      <dgm:prSet loTypeId="urn:microsoft.com/office/officeart/2005/8/layout/pyramid1" loCatId="pyramid" qsTypeId="urn:microsoft.com/office/officeart/2005/8/quickstyle/simple1" qsCatId="simple" csTypeId="urn:microsoft.com/office/officeart/2005/8/colors/colorful1" csCatId="colorful" phldr="1"/>
      <dgm:spPr/>
    </dgm:pt>
    <dgm:pt modelId="{87638187-207B-45FF-8F0F-CC5AF1CC7917}">
      <dgm:prSet phldrT="[Text]" custT="1"/>
      <dgm:spPr/>
      <dgm:t>
        <a:bodyPr/>
        <a:lstStyle/>
        <a:p>
          <a:r>
            <a:rPr lang="id-ID" sz="2800" b="1" dirty="0"/>
            <a:t>KI-KD</a:t>
          </a:r>
          <a:endParaRPr lang="en-US" sz="2800" b="1" dirty="0"/>
        </a:p>
      </dgm:t>
    </dgm:pt>
    <dgm:pt modelId="{BBC2A05E-392B-4246-BB7B-AC182A99AD6C}" type="parTrans" cxnId="{40092F51-8286-44A9-9801-82807F00FA43}">
      <dgm:prSet/>
      <dgm:spPr/>
      <dgm:t>
        <a:bodyPr/>
        <a:lstStyle/>
        <a:p>
          <a:endParaRPr lang="en-US"/>
        </a:p>
      </dgm:t>
    </dgm:pt>
    <dgm:pt modelId="{D6C16300-360E-4134-82FE-81F43FA7EC16}" type="sibTrans" cxnId="{40092F51-8286-44A9-9801-82807F00FA43}">
      <dgm:prSet/>
      <dgm:spPr/>
      <dgm:t>
        <a:bodyPr/>
        <a:lstStyle/>
        <a:p>
          <a:endParaRPr lang="en-US"/>
        </a:p>
      </dgm:t>
    </dgm:pt>
    <dgm:pt modelId="{6A59751E-A708-4FE6-A687-1C711B6E8378}">
      <dgm:prSet phldrT="[Text]" custT="1"/>
      <dgm:spPr/>
      <dgm:t>
        <a:bodyPr/>
        <a:lstStyle/>
        <a:p>
          <a:r>
            <a:rPr lang="id-ID" sz="2800" b="1" dirty="0"/>
            <a:t>SKL</a:t>
          </a:r>
          <a:endParaRPr lang="en-US" sz="2800" b="1" dirty="0"/>
        </a:p>
      </dgm:t>
    </dgm:pt>
    <dgm:pt modelId="{16F586E5-7742-4241-AB33-C17EE7502E0B}" type="parTrans" cxnId="{4FE75583-4743-430D-849B-2B5E73137E93}">
      <dgm:prSet/>
      <dgm:spPr/>
      <dgm:t>
        <a:bodyPr/>
        <a:lstStyle/>
        <a:p>
          <a:endParaRPr lang="en-US"/>
        </a:p>
      </dgm:t>
    </dgm:pt>
    <dgm:pt modelId="{6FE04A32-BDB5-4DCB-A0B4-7E9463C76143}" type="sibTrans" cxnId="{4FE75583-4743-430D-849B-2B5E73137E93}">
      <dgm:prSet/>
      <dgm:spPr/>
      <dgm:t>
        <a:bodyPr/>
        <a:lstStyle/>
        <a:p>
          <a:endParaRPr lang="en-US"/>
        </a:p>
      </dgm:t>
    </dgm:pt>
    <dgm:pt modelId="{1972C9E5-098C-4365-8756-4E47EDCCC852}">
      <dgm:prSet phldrT="[Text]" custT="1"/>
      <dgm:spPr/>
      <dgm:t>
        <a:bodyPr/>
        <a:lstStyle/>
        <a:p>
          <a:endParaRPr lang="id-ID" sz="2400" b="1" dirty="0"/>
        </a:p>
        <a:p>
          <a:r>
            <a:rPr lang="id-ID" sz="2400" b="1" dirty="0"/>
            <a:t>RPP</a:t>
          </a:r>
          <a:endParaRPr lang="en-US" sz="2400" b="1" dirty="0"/>
        </a:p>
      </dgm:t>
    </dgm:pt>
    <dgm:pt modelId="{DBA32C6F-06AF-4ED7-8CA0-8A8E479629D3}" type="sibTrans" cxnId="{A70490C8-D050-4E70-9ADA-C6F132BB61AE}">
      <dgm:prSet/>
      <dgm:spPr/>
      <dgm:t>
        <a:bodyPr/>
        <a:lstStyle/>
        <a:p>
          <a:endParaRPr lang="en-US"/>
        </a:p>
      </dgm:t>
    </dgm:pt>
    <dgm:pt modelId="{57F20708-903A-4421-9C88-3C17FB80240D}" type="parTrans" cxnId="{A70490C8-D050-4E70-9ADA-C6F132BB61AE}">
      <dgm:prSet/>
      <dgm:spPr/>
      <dgm:t>
        <a:bodyPr/>
        <a:lstStyle/>
        <a:p>
          <a:endParaRPr lang="en-US"/>
        </a:p>
      </dgm:t>
    </dgm:pt>
    <dgm:pt modelId="{1E25C97B-680A-4FEB-BFFF-AAC37F3CD91C}">
      <dgm:prSet phldrT="[Text]" custT="1"/>
      <dgm:spPr/>
      <dgm:t>
        <a:bodyPr/>
        <a:lstStyle/>
        <a:p>
          <a:r>
            <a:rPr lang="id-ID" sz="2400" b="1" dirty="0"/>
            <a:t>BUKU AJAR</a:t>
          </a:r>
          <a:endParaRPr lang="en-US" sz="2400" b="1" dirty="0"/>
        </a:p>
      </dgm:t>
    </dgm:pt>
    <dgm:pt modelId="{2C870AFE-2F50-4EDC-A4C1-FF4CBFEA3FE6}" type="parTrans" cxnId="{A47409C5-089A-4B68-B6A7-6DBAFEA1715C}">
      <dgm:prSet/>
      <dgm:spPr/>
      <dgm:t>
        <a:bodyPr/>
        <a:lstStyle/>
        <a:p>
          <a:endParaRPr lang="en-US"/>
        </a:p>
      </dgm:t>
    </dgm:pt>
    <dgm:pt modelId="{EE361AD0-826F-4F0C-8F1B-6635D01DF421}" type="sibTrans" cxnId="{A47409C5-089A-4B68-B6A7-6DBAFEA1715C}">
      <dgm:prSet/>
      <dgm:spPr/>
      <dgm:t>
        <a:bodyPr/>
        <a:lstStyle/>
        <a:p>
          <a:endParaRPr lang="en-US"/>
        </a:p>
      </dgm:t>
    </dgm:pt>
    <dgm:pt modelId="{69A7BB17-79FF-449B-B492-7351792D8799}">
      <dgm:prSet phldrT="[Text]" custT="1"/>
      <dgm:spPr/>
      <dgm:t>
        <a:bodyPr/>
        <a:lstStyle/>
        <a:p>
          <a:r>
            <a:rPr lang="id-ID" sz="2800" b="1" dirty="0"/>
            <a:t>SILABUS</a:t>
          </a:r>
          <a:endParaRPr lang="en-US" sz="2800" b="1" dirty="0"/>
        </a:p>
      </dgm:t>
    </dgm:pt>
    <dgm:pt modelId="{99E9FB77-ADC1-4E52-89F5-48013C6D2783}" type="parTrans" cxnId="{F8A15CCB-2F2B-492F-A4B2-7DA25286F1F2}">
      <dgm:prSet/>
      <dgm:spPr/>
      <dgm:t>
        <a:bodyPr/>
        <a:lstStyle/>
        <a:p>
          <a:endParaRPr lang="en-US"/>
        </a:p>
      </dgm:t>
    </dgm:pt>
    <dgm:pt modelId="{2FFA386A-ECB5-4FA5-83F8-6AADB8B15F0D}" type="sibTrans" cxnId="{F8A15CCB-2F2B-492F-A4B2-7DA25286F1F2}">
      <dgm:prSet/>
      <dgm:spPr/>
      <dgm:t>
        <a:bodyPr/>
        <a:lstStyle/>
        <a:p>
          <a:endParaRPr lang="en-US"/>
        </a:p>
      </dgm:t>
    </dgm:pt>
    <dgm:pt modelId="{E1FE7BE1-E8EB-423C-B986-17C2E4E4E07F}" type="pres">
      <dgm:prSet presAssocID="{A3FA561C-14F1-4FE9-822C-38523D0261F4}" presName="Name0" presStyleCnt="0">
        <dgm:presLayoutVars>
          <dgm:dir/>
          <dgm:animLvl val="lvl"/>
          <dgm:resizeHandles val="exact"/>
        </dgm:presLayoutVars>
      </dgm:prSet>
      <dgm:spPr/>
    </dgm:pt>
    <dgm:pt modelId="{A0122582-943B-4457-9DFB-E8AA0E6D92AC}" type="pres">
      <dgm:prSet presAssocID="{1972C9E5-098C-4365-8756-4E47EDCCC852}" presName="Name8" presStyleCnt="0"/>
      <dgm:spPr/>
    </dgm:pt>
    <dgm:pt modelId="{AA1FC3A9-49D3-4B6B-9DC9-F9AECB28D3BC}" type="pres">
      <dgm:prSet presAssocID="{1972C9E5-098C-4365-8756-4E47EDCCC852}" presName="level" presStyleLbl="node1" presStyleIdx="0" presStyleCnt="5" custLinFactNeighborY="-5809">
        <dgm:presLayoutVars>
          <dgm:chMax val="1"/>
          <dgm:bulletEnabled val="1"/>
        </dgm:presLayoutVars>
      </dgm:prSet>
      <dgm:spPr/>
    </dgm:pt>
    <dgm:pt modelId="{D15E3821-E8D9-4CB8-A8DD-088E182A8962}" type="pres">
      <dgm:prSet presAssocID="{1972C9E5-098C-4365-8756-4E47EDCCC852}" presName="levelTx" presStyleLbl="revTx" presStyleIdx="0" presStyleCnt="0">
        <dgm:presLayoutVars>
          <dgm:chMax val="1"/>
          <dgm:bulletEnabled val="1"/>
        </dgm:presLayoutVars>
      </dgm:prSet>
      <dgm:spPr/>
    </dgm:pt>
    <dgm:pt modelId="{3CCE892B-3D8E-41A2-8978-8410B1F7891A}" type="pres">
      <dgm:prSet presAssocID="{1E25C97B-680A-4FEB-BFFF-AAC37F3CD91C}" presName="Name8" presStyleCnt="0"/>
      <dgm:spPr/>
    </dgm:pt>
    <dgm:pt modelId="{43084514-B773-4EF1-AEDB-DDE02CA334BB}" type="pres">
      <dgm:prSet presAssocID="{1E25C97B-680A-4FEB-BFFF-AAC37F3CD91C}" presName="level" presStyleLbl="node1" presStyleIdx="1" presStyleCnt="5">
        <dgm:presLayoutVars>
          <dgm:chMax val="1"/>
          <dgm:bulletEnabled val="1"/>
        </dgm:presLayoutVars>
      </dgm:prSet>
      <dgm:spPr/>
    </dgm:pt>
    <dgm:pt modelId="{31397FA8-1414-4E8F-9C8F-433E00884261}" type="pres">
      <dgm:prSet presAssocID="{1E25C97B-680A-4FEB-BFFF-AAC37F3CD91C}" presName="levelTx" presStyleLbl="revTx" presStyleIdx="0" presStyleCnt="0">
        <dgm:presLayoutVars>
          <dgm:chMax val="1"/>
          <dgm:bulletEnabled val="1"/>
        </dgm:presLayoutVars>
      </dgm:prSet>
      <dgm:spPr/>
    </dgm:pt>
    <dgm:pt modelId="{41BB5288-3831-473A-B6B5-67EA15C1935F}" type="pres">
      <dgm:prSet presAssocID="{69A7BB17-79FF-449B-B492-7351792D8799}" presName="Name8" presStyleCnt="0"/>
      <dgm:spPr/>
    </dgm:pt>
    <dgm:pt modelId="{26C3D76E-1210-4031-BC01-833EDBD615B6}" type="pres">
      <dgm:prSet presAssocID="{69A7BB17-79FF-449B-B492-7351792D8799}" presName="level" presStyleLbl="node1" presStyleIdx="2" presStyleCnt="5">
        <dgm:presLayoutVars>
          <dgm:chMax val="1"/>
          <dgm:bulletEnabled val="1"/>
        </dgm:presLayoutVars>
      </dgm:prSet>
      <dgm:spPr/>
    </dgm:pt>
    <dgm:pt modelId="{1AA865EB-7ADC-4A53-B757-1D380D803938}" type="pres">
      <dgm:prSet presAssocID="{69A7BB17-79FF-449B-B492-7351792D8799}" presName="levelTx" presStyleLbl="revTx" presStyleIdx="0" presStyleCnt="0">
        <dgm:presLayoutVars>
          <dgm:chMax val="1"/>
          <dgm:bulletEnabled val="1"/>
        </dgm:presLayoutVars>
      </dgm:prSet>
      <dgm:spPr/>
    </dgm:pt>
    <dgm:pt modelId="{ECF43472-1142-44A9-8CE0-FF643A5303CF}" type="pres">
      <dgm:prSet presAssocID="{87638187-207B-45FF-8F0F-CC5AF1CC7917}" presName="Name8" presStyleCnt="0"/>
      <dgm:spPr/>
    </dgm:pt>
    <dgm:pt modelId="{B14767D1-B97F-4463-B226-84EE9F55F1FA}" type="pres">
      <dgm:prSet presAssocID="{87638187-207B-45FF-8F0F-CC5AF1CC7917}" presName="level" presStyleLbl="node1" presStyleIdx="3" presStyleCnt="5">
        <dgm:presLayoutVars>
          <dgm:chMax val="1"/>
          <dgm:bulletEnabled val="1"/>
        </dgm:presLayoutVars>
      </dgm:prSet>
      <dgm:spPr/>
    </dgm:pt>
    <dgm:pt modelId="{4CEE7DC0-F6C6-4900-B849-A27DB59338E2}" type="pres">
      <dgm:prSet presAssocID="{87638187-207B-45FF-8F0F-CC5AF1CC7917}" presName="levelTx" presStyleLbl="revTx" presStyleIdx="0" presStyleCnt="0">
        <dgm:presLayoutVars>
          <dgm:chMax val="1"/>
          <dgm:bulletEnabled val="1"/>
        </dgm:presLayoutVars>
      </dgm:prSet>
      <dgm:spPr/>
    </dgm:pt>
    <dgm:pt modelId="{E90F5684-9768-4714-A5E4-0C7F0CF0D319}" type="pres">
      <dgm:prSet presAssocID="{6A59751E-A708-4FE6-A687-1C711B6E8378}" presName="Name8" presStyleCnt="0"/>
      <dgm:spPr/>
    </dgm:pt>
    <dgm:pt modelId="{496F790D-2442-4845-B283-8D90D6072CA4}" type="pres">
      <dgm:prSet presAssocID="{6A59751E-A708-4FE6-A687-1C711B6E8378}" presName="level" presStyleLbl="node1" presStyleIdx="4" presStyleCnt="5" custLinFactNeighborX="-8857" custLinFactNeighborY="4007">
        <dgm:presLayoutVars>
          <dgm:chMax val="1"/>
          <dgm:bulletEnabled val="1"/>
        </dgm:presLayoutVars>
      </dgm:prSet>
      <dgm:spPr/>
    </dgm:pt>
    <dgm:pt modelId="{3D11DD12-BD67-46A3-AFB5-5CC4D1397C37}" type="pres">
      <dgm:prSet presAssocID="{6A59751E-A708-4FE6-A687-1C711B6E8378}" presName="levelTx" presStyleLbl="revTx" presStyleIdx="0" presStyleCnt="0">
        <dgm:presLayoutVars>
          <dgm:chMax val="1"/>
          <dgm:bulletEnabled val="1"/>
        </dgm:presLayoutVars>
      </dgm:prSet>
      <dgm:spPr/>
    </dgm:pt>
  </dgm:ptLst>
  <dgm:cxnLst>
    <dgm:cxn modelId="{CF476312-E83B-4D37-96AD-D72B4D54EDDD}" type="presOf" srcId="{69A7BB17-79FF-449B-B492-7351792D8799}" destId="{26C3D76E-1210-4031-BC01-833EDBD615B6}" srcOrd="0" destOrd="0" presId="urn:microsoft.com/office/officeart/2005/8/layout/pyramid1"/>
    <dgm:cxn modelId="{328B0431-7205-4E80-A746-D2E22C1B87F2}" type="presOf" srcId="{1972C9E5-098C-4365-8756-4E47EDCCC852}" destId="{AA1FC3A9-49D3-4B6B-9DC9-F9AECB28D3BC}" srcOrd="0" destOrd="0" presId="urn:microsoft.com/office/officeart/2005/8/layout/pyramid1"/>
    <dgm:cxn modelId="{81A74663-85C0-4A8D-868D-55BAF2E625E5}" type="presOf" srcId="{6A59751E-A708-4FE6-A687-1C711B6E8378}" destId="{496F790D-2442-4845-B283-8D90D6072CA4}" srcOrd="0" destOrd="0" presId="urn:microsoft.com/office/officeart/2005/8/layout/pyramid1"/>
    <dgm:cxn modelId="{ECD4B863-4EBF-42A5-9CBB-CAA8508F4813}" type="presOf" srcId="{87638187-207B-45FF-8F0F-CC5AF1CC7917}" destId="{B14767D1-B97F-4463-B226-84EE9F55F1FA}" srcOrd="0" destOrd="0" presId="urn:microsoft.com/office/officeart/2005/8/layout/pyramid1"/>
    <dgm:cxn modelId="{C50B764E-671C-425F-B2CE-B6BC57C020F9}" type="presOf" srcId="{A3FA561C-14F1-4FE9-822C-38523D0261F4}" destId="{E1FE7BE1-E8EB-423C-B986-17C2E4E4E07F}" srcOrd="0" destOrd="0" presId="urn:microsoft.com/office/officeart/2005/8/layout/pyramid1"/>
    <dgm:cxn modelId="{40092F51-8286-44A9-9801-82807F00FA43}" srcId="{A3FA561C-14F1-4FE9-822C-38523D0261F4}" destId="{87638187-207B-45FF-8F0F-CC5AF1CC7917}" srcOrd="3" destOrd="0" parTransId="{BBC2A05E-392B-4246-BB7B-AC182A99AD6C}" sibTransId="{D6C16300-360E-4134-82FE-81F43FA7EC16}"/>
    <dgm:cxn modelId="{4FE75583-4743-430D-849B-2B5E73137E93}" srcId="{A3FA561C-14F1-4FE9-822C-38523D0261F4}" destId="{6A59751E-A708-4FE6-A687-1C711B6E8378}" srcOrd="4" destOrd="0" parTransId="{16F586E5-7742-4241-AB33-C17EE7502E0B}" sibTransId="{6FE04A32-BDB5-4DCB-A0B4-7E9463C76143}"/>
    <dgm:cxn modelId="{BFA7F496-6C69-4438-BD1E-D89EEAF3CC10}" type="presOf" srcId="{1972C9E5-098C-4365-8756-4E47EDCCC852}" destId="{D15E3821-E8D9-4CB8-A8DD-088E182A8962}" srcOrd="1" destOrd="0" presId="urn:microsoft.com/office/officeart/2005/8/layout/pyramid1"/>
    <dgm:cxn modelId="{E8B239AE-DD1B-4A97-A541-4D1818034E7A}" type="presOf" srcId="{6A59751E-A708-4FE6-A687-1C711B6E8378}" destId="{3D11DD12-BD67-46A3-AFB5-5CC4D1397C37}" srcOrd="1" destOrd="0" presId="urn:microsoft.com/office/officeart/2005/8/layout/pyramid1"/>
    <dgm:cxn modelId="{C27176B2-57AD-4482-8DA8-844F20367A08}" type="presOf" srcId="{69A7BB17-79FF-449B-B492-7351792D8799}" destId="{1AA865EB-7ADC-4A53-B757-1D380D803938}" srcOrd="1" destOrd="0" presId="urn:microsoft.com/office/officeart/2005/8/layout/pyramid1"/>
    <dgm:cxn modelId="{2A0FEBB6-25F0-4C2A-B984-473D33844BB0}" type="presOf" srcId="{1E25C97B-680A-4FEB-BFFF-AAC37F3CD91C}" destId="{43084514-B773-4EF1-AEDB-DDE02CA334BB}" srcOrd="0" destOrd="0" presId="urn:microsoft.com/office/officeart/2005/8/layout/pyramid1"/>
    <dgm:cxn modelId="{6891EEC3-F279-4D3D-B1F0-C41B55CDBBF1}" type="presOf" srcId="{1E25C97B-680A-4FEB-BFFF-AAC37F3CD91C}" destId="{31397FA8-1414-4E8F-9C8F-433E00884261}" srcOrd="1" destOrd="0" presId="urn:microsoft.com/office/officeart/2005/8/layout/pyramid1"/>
    <dgm:cxn modelId="{A47409C5-089A-4B68-B6A7-6DBAFEA1715C}" srcId="{A3FA561C-14F1-4FE9-822C-38523D0261F4}" destId="{1E25C97B-680A-4FEB-BFFF-AAC37F3CD91C}" srcOrd="1" destOrd="0" parTransId="{2C870AFE-2F50-4EDC-A4C1-FF4CBFEA3FE6}" sibTransId="{EE361AD0-826F-4F0C-8F1B-6635D01DF421}"/>
    <dgm:cxn modelId="{A70490C8-D050-4E70-9ADA-C6F132BB61AE}" srcId="{A3FA561C-14F1-4FE9-822C-38523D0261F4}" destId="{1972C9E5-098C-4365-8756-4E47EDCCC852}" srcOrd="0" destOrd="0" parTransId="{57F20708-903A-4421-9C88-3C17FB80240D}" sibTransId="{DBA32C6F-06AF-4ED7-8CA0-8A8E479629D3}"/>
    <dgm:cxn modelId="{F8A15CCB-2F2B-492F-A4B2-7DA25286F1F2}" srcId="{A3FA561C-14F1-4FE9-822C-38523D0261F4}" destId="{69A7BB17-79FF-449B-B492-7351792D8799}" srcOrd="2" destOrd="0" parTransId="{99E9FB77-ADC1-4E52-89F5-48013C6D2783}" sibTransId="{2FFA386A-ECB5-4FA5-83F8-6AADB8B15F0D}"/>
    <dgm:cxn modelId="{7CFDFDF9-5D18-4ECE-9C8F-9FFA64F5C047}" type="presOf" srcId="{87638187-207B-45FF-8F0F-CC5AF1CC7917}" destId="{4CEE7DC0-F6C6-4900-B849-A27DB59338E2}" srcOrd="1" destOrd="0" presId="urn:microsoft.com/office/officeart/2005/8/layout/pyramid1"/>
    <dgm:cxn modelId="{29D1D710-956F-4F19-8FF6-D79E880E5152}" type="presParOf" srcId="{E1FE7BE1-E8EB-423C-B986-17C2E4E4E07F}" destId="{A0122582-943B-4457-9DFB-E8AA0E6D92AC}" srcOrd="0" destOrd="0" presId="urn:microsoft.com/office/officeart/2005/8/layout/pyramid1"/>
    <dgm:cxn modelId="{83A18C52-0D8C-462B-8CD4-046B57533222}" type="presParOf" srcId="{A0122582-943B-4457-9DFB-E8AA0E6D92AC}" destId="{AA1FC3A9-49D3-4B6B-9DC9-F9AECB28D3BC}" srcOrd="0" destOrd="0" presId="urn:microsoft.com/office/officeart/2005/8/layout/pyramid1"/>
    <dgm:cxn modelId="{92DC5B63-33A3-4B4D-A93D-EFE0122B5922}" type="presParOf" srcId="{A0122582-943B-4457-9DFB-E8AA0E6D92AC}" destId="{D15E3821-E8D9-4CB8-A8DD-088E182A8962}" srcOrd="1" destOrd="0" presId="urn:microsoft.com/office/officeart/2005/8/layout/pyramid1"/>
    <dgm:cxn modelId="{50108483-0711-4A66-886F-D677FBA8407E}" type="presParOf" srcId="{E1FE7BE1-E8EB-423C-B986-17C2E4E4E07F}" destId="{3CCE892B-3D8E-41A2-8978-8410B1F7891A}" srcOrd="1" destOrd="0" presId="urn:microsoft.com/office/officeart/2005/8/layout/pyramid1"/>
    <dgm:cxn modelId="{B2C41B4B-CFBE-48B7-8D58-6C5A63EC4419}" type="presParOf" srcId="{3CCE892B-3D8E-41A2-8978-8410B1F7891A}" destId="{43084514-B773-4EF1-AEDB-DDE02CA334BB}" srcOrd="0" destOrd="0" presId="urn:microsoft.com/office/officeart/2005/8/layout/pyramid1"/>
    <dgm:cxn modelId="{4CB4A2E6-047E-43DA-9297-23E4E711BA33}" type="presParOf" srcId="{3CCE892B-3D8E-41A2-8978-8410B1F7891A}" destId="{31397FA8-1414-4E8F-9C8F-433E00884261}" srcOrd="1" destOrd="0" presId="urn:microsoft.com/office/officeart/2005/8/layout/pyramid1"/>
    <dgm:cxn modelId="{F4168DC7-BD73-429B-9AD2-EC61AEA0A331}" type="presParOf" srcId="{E1FE7BE1-E8EB-423C-B986-17C2E4E4E07F}" destId="{41BB5288-3831-473A-B6B5-67EA15C1935F}" srcOrd="2" destOrd="0" presId="urn:microsoft.com/office/officeart/2005/8/layout/pyramid1"/>
    <dgm:cxn modelId="{0405DC5E-0EE5-4E31-808D-9AC9A71BE4CF}" type="presParOf" srcId="{41BB5288-3831-473A-B6B5-67EA15C1935F}" destId="{26C3D76E-1210-4031-BC01-833EDBD615B6}" srcOrd="0" destOrd="0" presId="urn:microsoft.com/office/officeart/2005/8/layout/pyramid1"/>
    <dgm:cxn modelId="{702867FF-2081-45C9-B73E-9671F54ACD32}" type="presParOf" srcId="{41BB5288-3831-473A-B6B5-67EA15C1935F}" destId="{1AA865EB-7ADC-4A53-B757-1D380D803938}" srcOrd="1" destOrd="0" presId="urn:microsoft.com/office/officeart/2005/8/layout/pyramid1"/>
    <dgm:cxn modelId="{5DD6F5DC-770F-459A-AFE8-30F8651BA869}" type="presParOf" srcId="{E1FE7BE1-E8EB-423C-B986-17C2E4E4E07F}" destId="{ECF43472-1142-44A9-8CE0-FF643A5303CF}" srcOrd="3" destOrd="0" presId="urn:microsoft.com/office/officeart/2005/8/layout/pyramid1"/>
    <dgm:cxn modelId="{16F68E6D-FF09-42CA-B08A-34044E57E557}" type="presParOf" srcId="{ECF43472-1142-44A9-8CE0-FF643A5303CF}" destId="{B14767D1-B97F-4463-B226-84EE9F55F1FA}" srcOrd="0" destOrd="0" presId="urn:microsoft.com/office/officeart/2005/8/layout/pyramid1"/>
    <dgm:cxn modelId="{FC60EE75-DB5A-4117-B0CD-5097347DACE2}" type="presParOf" srcId="{ECF43472-1142-44A9-8CE0-FF643A5303CF}" destId="{4CEE7DC0-F6C6-4900-B849-A27DB59338E2}" srcOrd="1" destOrd="0" presId="urn:microsoft.com/office/officeart/2005/8/layout/pyramid1"/>
    <dgm:cxn modelId="{4B9241B5-C4C8-4B3A-AAE3-FE7D4539B4DC}" type="presParOf" srcId="{E1FE7BE1-E8EB-423C-B986-17C2E4E4E07F}" destId="{E90F5684-9768-4714-A5E4-0C7F0CF0D319}" srcOrd="4" destOrd="0" presId="urn:microsoft.com/office/officeart/2005/8/layout/pyramid1"/>
    <dgm:cxn modelId="{C4C89BFA-2AB9-48C6-BD1B-F656A3BCFE12}" type="presParOf" srcId="{E90F5684-9768-4714-A5E4-0C7F0CF0D319}" destId="{496F790D-2442-4845-B283-8D90D6072CA4}" srcOrd="0" destOrd="0" presId="urn:microsoft.com/office/officeart/2005/8/layout/pyramid1"/>
    <dgm:cxn modelId="{F05A5F88-6DB2-4AA9-B39A-92B043085DE0}" type="presParOf" srcId="{E90F5684-9768-4714-A5E4-0C7F0CF0D319}" destId="{3D11DD12-BD67-46A3-AFB5-5CC4D1397C3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6278-2C73-472B-9554-2D4CF45F9B3F}">
      <dsp:nvSpPr>
        <dsp:cNvPr id="0" name=""/>
        <dsp:cNvSpPr/>
      </dsp:nvSpPr>
      <dsp:spPr>
        <a:xfrm>
          <a:off x="574670" y="1168581"/>
          <a:ext cx="3367385" cy="2188800"/>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err="1">
              <a:solidFill>
                <a:schemeClr val="tx1"/>
              </a:solidFill>
            </a:rPr>
            <a:t>Peningkatan</a:t>
          </a:r>
          <a:r>
            <a:rPr lang="en-US" sz="2100" kern="1200" dirty="0">
              <a:solidFill>
                <a:schemeClr val="tx1"/>
              </a:solidFill>
            </a:rPr>
            <a:t> </a:t>
          </a:r>
          <a:r>
            <a:rPr lang="en-US" sz="2100" kern="1200" dirty="0" err="1">
              <a:solidFill>
                <a:schemeClr val="tx1"/>
              </a:solidFill>
            </a:rPr>
            <a:t>pemahaman</a:t>
          </a:r>
          <a:r>
            <a:rPr lang="en-US" sz="2100" kern="1200" dirty="0">
              <a:solidFill>
                <a:schemeClr val="tx1"/>
              </a:solidFill>
            </a:rPr>
            <a:t> </a:t>
          </a:r>
          <a:r>
            <a:rPr lang="id-ID" sz="2100" kern="1200" dirty="0">
              <a:solidFill>
                <a:schemeClr val="tx1"/>
              </a:solidFill>
            </a:rPr>
            <a:t>teori-teori dasar kependidikan dan pembelajaran</a:t>
          </a:r>
          <a:endParaRPr lang="en-US" sz="2100" kern="1200" dirty="0">
            <a:solidFill>
              <a:schemeClr val="tx1"/>
            </a:solidFill>
          </a:endParaRPr>
        </a:p>
      </dsp:txBody>
      <dsp:txXfrm>
        <a:off x="681518" y="1275429"/>
        <a:ext cx="3153689" cy="1975104"/>
      </dsp:txXfrm>
    </dsp:sp>
    <dsp:sp modelId="{42BF7D50-89FB-4A3F-B319-D51675758091}">
      <dsp:nvSpPr>
        <dsp:cNvPr id="0" name=""/>
        <dsp:cNvSpPr/>
      </dsp:nvSpPr>
      <dsp:spPr>
        <a:xfrm>
          <a:off x="2258363" y="406544"/>
          <a:ext cx="3712873" cy="3712873"/>
        </a:xfrm>
        <a:custGeom>
          <a:avLst/>
          <a:gdLst/>
          <a:ahLst/>
          <a:cxnLst/>
          <a:rect l="0" t="0" r="0" b="0"/>
          <a:pathLst>
            <a:path>
              <a:moveTo>
                <a:pt x="374763" y="737955"/>
              </a:moveTo>
              <a:arcTo wR="1856436" hR="1856436" stAng="13022900" swAng="6354201"/>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86A8E-9F74-49F6-A944-55C0691C38A5}">
      <dsp:nvSpPr>
        <dsp:cNvPr id="0" name=""/>
        <dsp:cNvSpPr/>
      </dsp:nvSpPr>
      <dsp:spPr>
        <a:xfrm>
          <a:off x="4287544" y="1168581"/>
          <a:ext cx="3367385" cy="2188800"/>
        </a:xfrm>
        <a:prstGeom prst="roundRect">
          <a:avLst/>
        </a:prstGeom>
        <a:solidFill>
          <a:srgbClr val="7030A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err="1"/>
            <a:t>Peningkatan</a:t>
          </a:r>
          <a:r>
            <a:rPr lang="en-US" sz="2100" kern="1200" dirty="0"/>
            <a:t> </a:t>
          </a:r>
          <a:r>
            <a:rPr lang="id-ID" sz="2100" kern="1200" dirty="0"/>
            <a:t>kemampuan mengajar, membuat media pembelajaran, administrasi pembelajaran, dan sumber belajar.</a:t>
          </a:r>
          <a:endParaRPr lang="en-US" sz="2100" kern="1200" dirty="0"/>
        </a:p>
      </dsp:txBody>
      <dsp:txXfrm>
        <a:off x="4394392" y="1275429"/>
        <a:ext cx="3153689" cy="1975104"/>
      </dsp:txXfrm>
    </dsp:sp>
    <dsp:sp modelId="{862F11C4-B36D-4645-B82F-20F227655B5B}">
      <dsp:nvSpPr>
        <dsp:cNvPr id="0" name=""/>
        <dsp:cNvSpPr/>
      </dsp:nvSpPr>
      <dsp:spPr>
        <a:xfrm>
          <a:off x="2258363" y="406544"/>
          <a:ext cx="3712873" cy="3712873"/>
        </a:xfrm>
        <a:custGeom>
          <a:avLst/>
          <a:gdLst/>
          <a:ahLst/>
          <a:cxnLst/>
          <a:rect l="0" t="0" r="0" b="0"/>
          <a:pathLst>
            <a:path>
              <a:moveTo>
                <a:pt x="3338110" y="2974918"/>
              </a:moveTo>
              <a:arcTo wR="1856436" hR="1856436" stAng="2222900" swAng="6354201"/>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D690A-2C39-444B-8F28-E82FD4C7CA21}">
      <dsp:nvSpPr>
        <dsp:cNvPr id="0" name=""/>
        <dsp:cNvSpPr/>
      </dsp:nvSpPr>
      <dsp:spPr>
        <a:xfrm>
          <a:off x="947943" y="0"/>
          <a:ext cx="3921125" cy="392112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EFC55-D839-4874-BF1C-F82139AF9204}">
      <dsp:nvSpPr>
        <dsp:cNvPr id="0" name=""/>
        <dsp:cNvSpPr/>
      </dsp:nvSpPr>
      <dsp:spPr>
        <a:xfrm>
          <a:off x="0" y="71835"/>
          <a:ext cx="2608002" cy="156845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b="1" kern="1200" dirty="0"/>
            <a:t>PEDAGOGIK</a:t>
          </a:r>
        </a:p>
      </dsp:txBody>
      <dsp:txXfrm>
        <a:off x="76565" y="148400"/>
        <a:ext cx="2454872" cy="1415320"/>
      </dsp:txXfrm>
    </dsp:sp>
    <dsp:sp modelId="{5408D0D2-07DF-48BE-8BF4-43FFB2090822}">
      <dsp:nvSpPr>
        <dsp:cNvPr id="0" name=""/>
        <dsp:cNvSpPr/>
      </dsp:nvSpPr>
      <dsp:spPr>
        <a:xfrm>
          <a:off x="3312664" y="143842"/>
          <a:ext cx="2608034" cy="1568450"/>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b="1" kern="1200" dirty="0"/>
            <a:t>PROFESIONAL</a:t>
          </a:r>
        </a:p>
      </dsp:txBody>
      <dsp:txXfrm>
        <a:off x="3389229" y="220407"/>
        <a:ext cx="2454904" cy="1415320"/>
      </dsp:txXfrm>
    </dsp:sp>
    <dsp:sp modelId="{5ED40F8C-CA87-42D1-920B-6D27CC81A019}">
      <dsp:nvSpPr>
        <dsp:cNvPr id="0" name=""/>
        <dsp:cNvSpPr/>
      </dsp:nvSpPr>
      <dsp:spPr>
        <a:xfrm>
          <a:off x="0" y="2304084"/>
          <a:ext cx="2576555" cy="156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b="1" kern="1200" dirty="0"/>
            <a:t>SOSIAL </a:t>
          </a:r>
        </a:p>
      </dsp:txBody>
      <dsp:txXfrm>
        <a:off x="76565" y="2380649"/>
        <a:ext cx="2423425" cy="1415320"/>
      </dsp:txXfrm>
    </dsp:sp>
    <dsp:sp modelId="{44D4CD7A-773F-4470-A066-EFA026D767BD}">
      <dsp:nvSpPr>
        <dsp:cNvPr id="0" name=""/>
        <dsp:cNvSpPr/>
      </dsp:nvSpPr>
      <dsp:spPr>
        <a:xfrm>
          <a:off x="3384679" y="2304084"/>
          <a:ext cx="2576555" cy="1568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b="1" kern="1200" dirty="0"/>
            <a:t>PERSONAL</a:t>
          </a:r>
        </a:p>
      </dsp:txBody>
      <dsp:txXfrm>
        <a:off x="3461244" y="2380649"/>
        <a:ext cx="2423425" cy="1415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DCAF5-A7CB-431F-8D74-BABA36DD70CF}">
      <dsp:nvSpPr>
        <dsp:cNvPr id="0" name=""/>
        <dsp:cNvSpPr/>
      </dsp:nvSpPr>
      <dsp:spPr>
        <a:xfrm>
          <a:off x="504809" y="0"/>
          <a:ext cx="5086421" cy="4064000"/>
        </a:xfrm>
        <a:prstGeom prst="triangle">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5EED9AF-BD98-4C20-AC5C-109E7922093E}">
      <dsp:nvSpPr>
        <dsp:cNvPr id="0" name=""/>
        <dsp:cNvSpPr/>
      </dsp:nvSpPr>
      <dsp:spPr>
        <a:xfrm>
          <a:off x="2998805" y="47712"/>
          <a:ext cx="2641600" cy="481012"/>
        </a:xfrm>
        <a:prstGeom prst="round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t>Creation </a:t>
          </a:r>
        </a:p>
      </dsp:txBody>
      <dsp:txXfrm>
        <a:off x="3022286" y="71193"/>
        <a:ext cx="2594638" cy="434050"/>
      </dsp:txXfrm>
    </dsp:sp>
    <dsp:sp modelId="{E2299DE1-61E9-46E2-BA4F-2B3CE2F5C37D}">
      <dsp:nvSpPr>
        <dsp:cNvPr id="0" name=""/>
        <dsp:cNvSpPr/>
      </dsp:nvSpPr>
      <dsp:spPr>
        <a:xfrm>
          <a:off x="2998805" y="695780"/>
          <a:ext cx="2641600" cy="481012"/>
        </a:xfrm>
        <a:prstGeom prst="roundRect">
          <a:avLst/>
        </a:prstGeom>
        <a:solidFill>
          <a:schemeClr val="lt1">
            <a:alpha val="90000"/>
            <a:hueOff val="0"/>
            <a:satOff val="0"/>
            <a:lumOff val="0"/>
            <a:alphaOff val="0"/>
          </a:schemeClr>
        </a:solidFill>
        <a:ln w="9525" cap="flat" cmpd="sng" algn="ctr">
          <a:solidFill>
            <a:schemeClr val="accent4">
              <a:shade val="80000"/>
              <a:hueOff val="0"/>
              <a:satOff val="-16567"/>
              <a:lumOff val="829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accent2">
                  <a:lumMod val="50000"/>
                </a:schemeClr>
              </a:solidFill>
            </a:rPr>
            <a:t>Evaluation</a:t>
          </a:r>
        </a:p>
      </dsp:txBody>
      <dsp:txXfrm>
        <a:off x="3022286" y="719261"/>
        <a:ext cx="2594638" cy="434050"/>
      </dsp:txXfrm>
    </dsp:sp>
    <dsp:sp modelId="{15865AC8-747D-46CC-B179-635909A50C27}">
      <dsp:nvSpPr>
        <dsp:cNvPr id="0" name=""/>
        <dsp:cNvSpPr/>
      </dsp:nvSpPr>
      <dsp:spPr>
        <a:xfrm>
          <a:off x="2998805" y="1415866"/>
          <a:ext cx="2641600" cy="481012"/>
        </a:xfrm>
        <a:prstGeom prst="roundRect">
          <a:avLst/>
        </a:prstGeom>
        <a:solidFill>
          <a:schemeClr val="lt1">
            <a:alpha val="90000"/>
            <a:hueOff val="0"/>
            <a:satOff val="0"/>
            <a:lumOff val="0"/>
            <a:alphaOff val="0"/>
          </a:schemeClr>
        </a:solidFill>
        <a:ln w="9525" cap="flat" cmpd="sng" algn="ctr">
          <a:solidFill>
            <a:schemeClr val="accent4">
              <a:shade val="80000"/>
              <a:hueOff val="0"/>
              <a:satOff val="-33134"/>
              <a:lumOff val="16599"/>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accent6">
                  <a:lumMod val="25000"/>
                </a:schemeClr>
              </a:solidFill>
            </a:rPr>
            <a:t>Analysis </a:t>
          </a:r>
        </a:p>
      </dsp:txBody>
      <dsp:txXfrm>
        <a:off x="3022286" y="1439347"/>
        <a:ext cx="2594638" cy="434050"/>
      </dsp:txXfrm>
    </dsp:sp>
    <dsp:sp modelId="{D3F6339A-9E1D-44DE-9BDA-0F7C38541ECC}">
      <dsp:nvSpPr>
        <dsp:cNvPr id="0" name=""/>
        <dsp:cNvSpPr/>
      </dsp:nvSpPr>
      <dsp:spPr>
        <a:xfrm>
          <a:off x="2998805" y="2158987"/>
          <a:ext cx="2641600" cy="481012"/>
        </a:xfrm>
        <a:prstGeom prst="roundRect">
          <a:avLst/>
        </a:prstGeom>
        <a:solidFill>
          <a:schemeClr val="lt1">
            <a:alpha val="90000"/>
            <a:hueOff val="0"/>
            <a:satOff val="0"/>
            <a:lumOff val="0"/>
            <a:alphaOff val="0"/>
          </a:schemeClr>
        </a:solidFill>
        <a:ln w="9525" cap="flat" cmpd="sng" algn="ctr">
          <a:solidFill>
            <a:schemeClr val="accent4">
              <a:shade val="80000"/>
              <a:hueOff val="0"/>
              <a:satOff val="-49700"/>
              <a:lumOff val="2489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rgbClr val="0070C0"/>
              </a:solidFill>
            </a:rPr>
            <a:t>Application </a:t>
          </a:r>
        </a:p>
      </dsp:txBody>
      <dsp:txXfrm>
        <a:off x="3022286" y="2182468"/>
        <a:ext cx="2594638" cy="434050"/>
      </dsp:txXfrm>
    </dsp:sp>
    <dsp:sp modelId="{F3E654B2-650D-4A32-A519-59B8EA17C002}">
      <dsp:nvSpPr>
        <dsp:cNvPr id="0" name=""/>
        <dsp:cNvSpPr/>
      </dsp:nvSpPr>
      <dsp:spPr>
        <a:xfrm>
          <a:off x="2998805" y="2856022"/>
          <a:ext cx="2641600" cy="481012"/>
        </a:xfrm>
        <a:prstGeom prst="roundRect">
          <a:avLst/>
        </a:prstGeom>
        <a:solidFill>
          <a:schemeClr val="lt1">
            <a:alpha val="90000"/>
            <a:hueOff val="0"/>
            <a:satOff val="0"/>
            <a:lumOff val="0"/>
            <a:alphaOff val="0"/>
          </a:schemeClr>
        </a:solidFill>
        <a:ln w="9525" cap="flat" cmpd="sng" algn="ctr">
          <a:solidFill>
            <a:schemeClr val="accent4">
              <a:shade val="80000"/>
              <a:hueOff val="0"/>
              <a:satOff val="-66267"/>
              <a:lumOff val="3319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75000"/>
                  <a:lumOff val="25000"/>
                </a:schemeClr>
              </a:solidFill>
            </a:rPr>
            <a:t>Comprehension</a:t>
          </a:r>
          <a:r>
            <a:rPr lang="id-ID" sz="2000" kern="1200" dirty="0"/>
            <a:t> </a:t>
          </a:r>
        </a:p>
      </dsp:txBody>
      <dsp:txXfrm>
        <a:off x="3022286" y="2879503"/>
        <a:ext cx="2594638" cy="434050"/>
      </dsp:txXfrm>
    </dsp:sp>
    <dsp:sp modelId="{271C5095-7405-4CB4-8DEF-DE0C366CE121}">
      <dsp:nvSpPr>
        <dsp:cNvPr id="0" name=""/>
        <dsp:cNvSpPr/>
      </dsp:nvSpPr>
      <dsp:spPr>
        <a:xfrm>
          <a:off x="2998805" y="3527140"/>
          <a:ext cx="2641600" cy="481012"/>
        </a:xfrm>
        <a:prstGeom prst="roundRect">
          <a:avLst/>
        </a:prstGeom>
        <a:solidFill>
          <a:schemeClr val="lt1">
            <a:alpha val="90000"/>
            <a:hueOff val="0"/>
            <a:satOff val="0"/>
            <a:lumOff val="0"/>
            <a:alphaOff val="0"/>
          </a:schemeClr>
        </a:solidFill>
        <a:ln w="9525" cap="flat" cmpd="sng" algn="ctr">
          <a:solidFill>
            <a:schemeClr val="accent4">
              <a:shade val="80000"/>
              <a:hueOff val="0"/>
              <a:satOff val="-82834"/>
              <a:lumOff val="4149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Knowledge </a:t>
          </a:r>
        </a:p>
      </dsp:txBody>
      <dsp:txXfrm>
        <a:off x="3022286" y="3550621"/>
        <a:ext cx="2594638" cy="434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FA03C-8CD2-40E1-928D-E9B202B149DA}">
      <dsp:nvSpPr>
        <dsp:cNvPr id="0" name=""/>
        <dsp:cNvSpPr/>
      </dsp:nvSpPr>
      <dsp:spPr>
        <a:xfrm>
          <a:off x="3238850" y="1910850"/>
          <a:ext cx="1450659" cy="1450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id-ID" sz="6500" kern="1200" dirty="0"/>
            <a:t>KI</a:t>
          </a:r>
        </a:p>
      </dsp:txBody>
      <dsp:txXfrm>
        <a:off x="3451294" y="2123294"/>
        <a:ext cx="1025771" cy="1025771"/>
      </dsp:txXfrm>
    </dsp:sp>
    <dsp:sp modelId="{25A6132A-97BB-48A3-935A-ADC5138223B6}">
      <dsp:nvSpPr>
        <dsp:cNvPr id="0" name=""/>
        <dsp:cNvSpPr/>
      </dsp:nvSpPr>
      <dsp:spPr>
        <a:xfrm rot="16200000">
          <a:off x="3772731" y="1702767"/>
          <a:ext cx="382897" cy="33268"/>
        </a:xfrm>
        <a:custGeom>
          <a:avLst/>
          <a:gdLst/>
          <a:ahLst/>
          <a:cxnLst/>
          <a:rect l="0" t="0" r="0" b="0"/>
          <a:pathLst>
            <a:path>
              <a:moveTo>
                <a:pt x="0" y="16634"/>
              </a:moveTo>
              <a:lnTo>
                <a:pt x="382897" y="16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3954608" y="1709829"/>
        <a:ext cx="19144" cy="19144"/>
      </dsp:txXfrm>
    </dsp:sp>
    <dsp:sp modelId="{97A3A748-39CF-4D73-BEB1-93D123EAD4CB}">
      <dsp:nvSpPr>
        <dsp:cNvPr id="0" name=""/>
        <dsp:cNvSpPr/>
      </dsp:nvSpPr>
      <dsp:spPr>
        <a:xfrm>
          <a:off x="2671765" y="77293"/>
          <a:ext cx="2584829" cy="1450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SPIRITUAL (1)</a:t>
          </a:r>
        </a:p>
      </dsp:txBody>
      <dsp:txXfrm>
        <a:off x="3050304" y="289737"/>
        <a:ext cx="1827751" cy="1025771"/>
      </dsp:txXfrm>
    </dsp:sp>
    <dsp:sp modelId="{340BAE44-CB8E-40A6-8D0D-4D1C8A34194E}">
      <dsp:nvSpPr>
        <dsp:cNvPr id="0" name=""/>
        <dsp:cNvSpPr/>
      </dsp:nvSpPr>
      <dsp:spPr>
        <a:xfrm rot="21569490">
          <a:off x="4689466" y="2609745"/>
          <a:ext cx="757846" cy="33268"/>
        </a:xfrm>
        <a:custGeom>
          <a:avLst/>
          <a:gdLst/>
          <a:ahLst/>
          <a:cxnLst/>
          <a:rect l="0" t="0" r="0" b="0"/>
          <a:pathLst>
            <a:path>
              <a:moveTo>
                <a:pt x="0" y="16634"/>
              </a:moveTo>
              <a:lnTo>
                <a:pt x="757846" y="16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5049444" y="2607433"/>
        <a:ext cx="37892" cy="37892"/>
      </dsp:txXfrm>
    </dsp:sp>
    <dsp:sp modelId="{17746927-8912-48C4-8E9C-1059A998FD7E}">
      <dsp:nvSpPr>
        <dsp:cNvPr id="0" name=""/>
        <dsp:cNvSpPr/>
      </dsp:nvSpPr>
      <dsp:spPr>
        <a:xfrm>
          <a:off x="5447201" y="1887988"/>
          <a:ext cx="2185651" cy="1450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SOSIAL (2)</a:t>
          </a:r>
        </a:p>
      </dsp:txBody>
      <dsp:txXfrm>
        <a:off x="5767282" y="2100432"/>
        <a:ext cx="1545489" cy="1025771"/>
      </dsp:txXfrm>
    </dsp:sp>
    <dsp:sp modelId="{A847228D-360B-45A4-8D63-204F6D8EEB77}">
      <dsp:nvSpPr>
        <dsp:cNvPr id="0" name=""/>
        <dsp:cNvSpPr/>
      </dsp:nvSpPr>
      <dsp:spPr>
        <a:xfrm rot="5400000">
          <a:off x="3764839" y="3544216"/>
          <a:ext cx="398680" cy="33268"/>
        </a:xfrm>
        <a:custGeom>
          <a:avLst/>
          <a:gdLst/>
          <a:ahLst/>
          <a:cxnLst/>
          <a:rect l="0" t="0" r="0" b="0"/>
          <a:pathLst>
            <a:path>
              <a:moveTo>
                <a:pt x="0" y="16634"/>
              </a:moveTo>
              <a:lnTo>
                <a:pt x="398680" y="16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a:off x="3954213" y="3550883"/>
        <a:ext cx="19934" cy="19934"/>
      </dsp:txXfrm>
    </dsp:sp>
    <dsp:sp modelId="{4AF7F116-DDC8-4DDE-81C1-682B088CAF34}">
      <dsp:nvSpPr>
        <dsp:cNvPr id="0" name=""/>
        <dsp:cNvSpPr/>
      </dsp:nvSpPr>
      <dsp:spPr>
        <a:xfrm>
          <a:off x="2743776" y="3760190"/>
          <a:ext cx="2440807" cy="1450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PENGETAHUAN (3)</a:t>
          </a:r>
        </a:p>
      </dsp:txBody>
      <dsp:txXfrm>
        <a:off x="3101224" y="3972634"/>
        <a:ext cx="1725911" cy="1025771"/>
      </dsp:txXfrm>
    </dsp:sp>
    <dsp:sp modelId="{C049DAC2-1F35-48AD-99FB-8B649543B4E3}">
      <dsp:nvSpPr>
        <dsp:cNvPr id="0" name=""/>
        <dsp:cNvSpPr/>
      </dsp:nvSpPr>
      <dsp:spPr>
        <a:xfrm rot="10800000">
          <a:off x="2808954" y="2619545"/>
          <a:ext cx="429895" cy="33268"/>
        </a:xfrm>
        <a:custGeom>
          <a:avLst/>
          <a:gdLst/>
          <a:ahLst/>
          <a:cxnLst/>
          <a:rect l="0" t="0" r="0" b="0"/>
          <a:pathLst>
            <a:path>
              <a:moveTo>
                <a:pt x="0" y="16634"/>
              </a:moveTo>
              <a:lnTo>
                <a:pt x="429895" y="16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p>
      </dsp:txBody>
      <dsp:txXfrm rot="10800000">
        <a:off x="3013155" y="2625432"/>
        <a:ext cx="21494" cy="21494"/>
      </dsp:txXfrm>
    </dsp:sp>
    <dsp:sp modelId="{86C0C9D5-9307-4110-889E-11E3926F2724}">
      <dsp:nvSpPr>
        <dsp:cNvPr id="0" name=""/>
        <dsp:cNvSpPr/>
      </dsp:nvSpPr>
      <dsp:spPr>
        <a:xfrm>
          <a:off x="464325" y="1910850"/>
          <a:ext cx="2344628" cy="14506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d-ID" sz="2000" kern="1200" dirty="0"/>
            <a:t>KETERAMPILAN (2)</a:t>
          </a:r>
        </a:p>
      </dsp:txBody>
      <dsp:txXfrm>
        <a:off x="807688" y="2123294"/>
        <a:ext cx="1657902" cy="10257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7D03B-4DB2-481D-88FC-A78FA0E5D93C}">
      <dsp:nvSpPr>
        <dsp:cNvPr id="0" name=""/>
        <dsp:cNvSpPr/>
      </dsp:nvSpPr>
      <dsp:spPr>
        <a:xfrm>
          <a:off x="1383157" y="-30533"/>
          <a:ext cx="5010549" cy="5010549"/>
        </a:xfrm>
        <a:prstGeom prst="circularArrow">
          <a:avLst>
            <a:gd name="adj1" fmla="val 5544"/>
            <a:gd name="adj2" fmla="val 330680"/>
            <a:gd name="adj3" fmla="val 13775457"/>
            <a:gd name="adj4" fmla="val 17386249"/>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29367-DBE2-4BBD-BACC-C5775DE75B71}">
      <dsp:nvSpPr>
        <dsp:cNvPr id="0" name=""/>
        <dsp:cNvSpPr/>
      </dsp:nvSpPr>
      <dsp:spPr>
        <a:xfrm>
          <a:off x="2715067" y="938"/>
          <a:ext cx="2346729" cy="117336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d-ID" sz="2800" b="1" kern="1200" dirty="0"/>
            <a:t>SKL</a:t>
          </a:r>
        </a:p>
      </dsp:txBody>
      <dsp:txXfrm>
        <a:off x="2772346" y="58217"/>
        <a:ext cx="2232171" cy="1058806"/>
      </dsp:txXfrm>
    </dsp:sp>
    <dsp:sp modelId="{4AC19EE4-F947-41D2-899E-E9B00902B223}">
      <dsp:nvSpPr>
        <dsp:cNvPr id="0" name=""/>
        <dsp:cNvSpPr/>
      </dsp:nvSpPr>
      <dsp:spPr>
        <a:xfrm>
          <a:off x="4747184" y="1477358"/>
          <a:ext cx="2346729" cy="1173364"/>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dirty="0"/>
            <a:t>KI</a:t>
          </a:r>
        </a:p>
      </dsp:txBody>
      <dsp:txXfrm>
        <a:off x="4804463" y="1534637"/>
        <a:ext cx="2232171" cy="1058806"/>
      </dsp:txXfrm>
    </dsp:sp>
    <dsp:sp modelId="{6562BDF9-536E-41A8-A94C-969A3B8181F6}">
      <dsp:nvSpPr>
        <dsp:cNvPr id="0" name=""/>
        <dsp:cNvSpPr/>
      </dsp:nvSpPr>
      <dsp:spPr>
        <a:xfrm>
          <a:off x="3970985" y="3866256"/>
          <a:ext cx="2346729" cy="1173364"/>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dirty="0"/>
            <a:t>KD</a:t>
          </a:r>
        </a:p>
      </dsp:txBody>
      <dsp:txXfrm>
        <a:off x="4028264" y="3923535"/>
        <a:ext cx="2232171" cy="1058806"/>
      </dsp:txXfrm>
    </dsp:sp>
    <dsp:sp modelId="{A9F876EF-1734-43D8-A4A4-5072A197F425}">
      <dsp:nvSpPr>
        <dsp:cNvPr id="0" name=""/>
        <dsp:cNvSpPr/>
      </dsp:nvSpPr>
      <dsp:spPr>
        <a:xfrm>
          <a:off x="1459149" y="3866256"/>
          <a:ext cx="2346729" cy="1173364"/>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dirty="0"/>
            <a:t>Pembelajaran</a:t>
          </a:r>
          <a:r>
            <a:rPr lang="id-ID" sz="2700" kern="1200" dirty="0"/>
            <a:t> </a:t>
          </a:r>
        </a:p>
      </dsp:txBody>
      <dsp:txXfrm>
        <a:off x="1516428" y="3923535"/>
        <a:ext cx="2232171" cy="1058806"/>
      </dsp:txXfrm>
    </dsp:sp>
    <dsp:sp modelId="{F851E0D3-C3CC-497E-B12E-8F1A4BCCB198}">
      <dsp:nvSpPr>
        <dsp:cNvPr id="0" name=""/>
        <dsp:cNvSpPr/>
      </dsp:nvSpPr>
      <dsp:spPr>
        <a:xfrm>
          <a:off x="682949" y="1477358"/>
          <a:ext cx="2346729" cy="117336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2700" b="1" kern="1200" dirty="0"/>
            <a:t>Penilaian</a:t>
          </a:r>
          <a:r>
            <a:rPr lang="id-ID" sz="2700" kern="1200" dirty="0"/>
            <a:t> </a:t>
          </a:r>
        </a:p>
      </dsp:txBody>
      <dsp:txXfrm>
        <a:off x="740228" y="1534637"/>
        <a:ext cx="2232171" cy="1058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30C1D-0FA8-46B3-83D3-F10C333CDE76}">
      <dsp:nvSpPr>
        <dsp:cNvPr id="0" name=""/>
        <dsp:cNvSpPr/>
      </dsp:nvSpPr>
      <dsp:spPr>
        <a:xfrm>
          <a:off x="1609749" y="271749"/>
          <a:ext cx="4318801" cy="4126348"/>
        </a:xfrm>
        <a:prstGeom prst="pie">
          <a:avLst>
            <a:gd name="adj1" fmla="val 16200000"/>
            <a:gd name="adj2" fmla="val 18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d-ID" sz="3400" b="1" kern="1200" dirty="0"/>
            <a:t>Lisan </a:t>
          </a:r>
          <a:endParaRPr lang="en-US" sz="3400" b="1" kern="1200" dirty="0"/>
        </a:p>
      </dsp:txBody>
      <dsp:txXfrm>
        <a:off x="3957841" y="1033159"/>
        <a:ext cx="1465307" cy="1375449"/>
      </dsp:txXfrm>
    </dsp:sp>
    <dsp:sp modelId="{256690A2-B9EC-4440-B1CE-C8AE606E660A}">
      <dsp:nvSpPr>
        <dsp:cNvPr id="0" name=""/>
        <dsp:cNvSpPr/>
      </dsp:nvSpPr>
      <dsp:spPr>
        <a:xfrm>
          <a:off x="1404577" y="519833"/>
          <a:ext cx="4464503" cy="4126348"/>
        </a:xfrm>
        <a:prstGeom prst="pie">
          <a:avLst>
            <a:gd name="adj1" fmla="val 1800000"/>
            <a:gd name="adj2" fmla="val 900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d-ID" sz="3400" b="1" kern="1200" dirty="0"/>
            <a:t>Penugasan </a:t>
          </a:r>
          <a:endParaRPr lang="en-US" sz="3400" b="1" kern="1200" dirty="0"/>
        </a:p>
      </dsp:txBody>
      <dsp:txXfrm>
        <a:off x="2627000" y="3123363"/>
        <a:ext cx="2019656" cy="1277203"/>
      </dsp:txXfrm>
    </dsp:sp>
    <dsp:sp modelId="{2551FD37-F6F0-4CCD-A810-10E05C0AF831}">
      <dsp:nvSpPr>
        <dsp:cNvPr id="0" name=""/>
        <dsp:cNvSpPr/>
      </dsp:nvSpPr>
      <dsp:spPr>
        <a:xfrm>
          <a:off x="1390155" y="323749"/>
          <a:ext cx="4126348" cy="4126348"/>
        </a:xfrm>
        <a:prstGeom prst="pie">
          <a:avLst>
            <a:gd name="adj1" fmla="val 9000000"/>
            <a:gd name="adj2" fmla="val 1620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id-ID" sz="3400" b="1" kern="1200" dirty="0"/>
            <a:t>Tertulis</a:t>
          </a:r>
          <a:r>
            <a:rPr lang="id-ID" sz="3400" kern="1200" dirty="0"/>
            <a:t> </a:t>
          </a:r>
          <a:endParaRPr lang="en-US" sz="3400" kern="1200" dirty="0"/>
        </a:p>
      </dsp:txBody>
      <dsp:txXfrm>
        <a:off x="1832264" y="1134282"/>
        <a:ext cx="1400011" cy="13754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FC3A9-49D3-4B6B-9DC9-F9AECB28D3BC}">
      <dsp:nvSpPr>
        <dsp:cNvPr id="0" name=""/>
        <dsp:cNvSpPr/>
      </dsp:nvSpPr>
      <dsp:spPr>
        <a:xfrm>
          <a:off x="2601753" y="0"/>
          <a:ext cx="1300876" cy="968062"/>
        </a:xfrm>
        <a:prstGeom prst="trapezoid">
          <a:avLst>
            <a:gd name="adj" fmla="val 67190"/>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id-ID" sz="2400" b="1" kern="1200" dirty="0"/>
        </a:p>
        <a:p>
          <a:pPr marL="0" lvl="0" indent="0" algn="ctr" defTabSz="1066800">
            <a:lnSpc>
              <a:spcPct val="90000"/>
            </a:lnSpc>
            <a:spcBef>
              <a:spcPct val="0"/>
            </a:spcBef>
            <a:spcAft>
              <a:spcPct val="35000"/>
            </a:spcAft>
            <a:buNone/>
          </a:pPr>
          <a:r>
            <a:rPr lang="id-ID" sz="2400" b="1" kern="1200" dirty="0"/>
            <a:t>RPP</a:t>
          </a:r>
          <a:endParaRPr lang="en-US" sz="2400" b="1" kern="1200" dirty="0"/>
        </a:p>
      </dsp:txBody>
      <dsp:txXfrm>
        <a:off x="2601753" y="0"/>
        <a:ext cx="1300876" cy="968062"/>
      </dsp:txXfrm>
    </dsp:sp>
    <dsp:sp modelId="{43084514-B773-4EF1-AEDB-DDE02CA334BB}">
      <dsp:nvSpPr>
        <dsp:cNvPr id="0" name=""/>
        <dsp:cNvSpPr/>
      </dsp:nvSpPr>
      <dsp:spPr>
        <a:xfrm>
          <a:off x="1951315" y="968062"/>
          <a:ext cx="2601753" cy="968062"/>
        </a:xfrm>
        <a:prstGeom prst="trapezoid">
          <a:avLst>
            <a:gd name="adj" fmla="val 67190"/>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d-ID" sz="2400" b="1" kern="1200" dirty="0"/>
            <a:t>BUKU AJAR</a:t>
          </a:r>
          <a:endParaRPr lang="en-US" sz="2400" b="1" kern="1200" dirty="0"/>
        </a:p>
      </dsp:txBody>
      <dsp:txXfrm>
        <a:off x="2406622" y="968062"/>
        <a:ext cx="1691139" cy="968062"/>
      </dsp:txXfrm>
    </dsp:sp>
    <dsp:sp modelId="{26C3D76E-1210-4031-BC01-833EDBD615B6}">
      <dsp:nvSpPr>
        <dsp:cNvPr id="0" name=""/>
        <dsp:cNvSpPr/>
      </dsp:nvSpPr>
      <dsp:spPr>
        <a:xfrm>
          <a:off x="1300876" y="1936124"/>
          <a:ext cx="3902630" cy="968062"/>
        </a:xfrm>
        <a:prstGeom prst="trapezoid">
          <a:avLst>
            <a:gd name="adj" fmla="val 67190"/>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d-ID" sz="2800" b="1" kern="1200" dirty="0"/>
            <a:t>SILABUS</a:t>
          </a:r>
          <a:endParaRPr lang="en-US" sz="2800" b="1" kern="1200" dirty="0"/>
        </a:p>
      </dsp:txBody>
      <dsp:txXfrm>
        <a:off x="1983837" y="1936124"/>
        <a:ext cx="2536709" cy="968062"/>
      </dsp:txXfrm>
    </dsp:sp>
    <dsp:sp modelId="{B14767D1-B97F-4463-B226-84EE9F55F1FA}">
      <dsp:nvSpPr>
        <dsp:cNvPr id="0" name=""/>
        <dsp:cNvSpPr/>
      </dsp:nvSpPr>
      <dsp:spPr>
        <a:xfrm>
          <a:off x="650438" y="2904187"/>
          <a:ext cx="5203507" cy="968062"/>
        </a:xfrm>
        <a:prstGeom prst="trapezoid">
          <a:avLst>
            <a:gd name="adj" fmla="val 67190"/>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d-ID" sz="2800" b="1" kern="1200" dirty="0"/>
            <a:t>KI-KD</a:t>
          </a:r>
          <a:endParaRPr lang="en-US" sz="2800" b="1" kern="1200" dirty="0"/>
        </a:p>
      </dsp:txBody>
      <dsp:txXfrm>
        <a:off x="1561052" y="2904187"/>
        <a:ext cx="3382279" cy="968062"/>
      </dsp:txXfrm>
    </dsp:sp>
    <dsp:sp modelId="{496F790D-2442-4845-B283-8D90D6072CA4}">
      <dsp:nvSpPr>
        <dsp:cNvPr id="0" name=""/>
        <dsp:cNvSpPr/>
      </dsp:nvSpPr>
      <dsp:spPr>
        <a:xfrm>
          <a:off x="0" y="3872249"/>
          <a:ext cx="6504384" cy="968062"/>
        </a:xfrm>
        <a:prstGeom prst="trapezoid">
          <a:avLst>
            <a:gd name="adj" fmla="val 67190"/>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d-ID" sz="2800" b="1" kern="1200" dirty="0"/>
            <a:t>SKL</a:t>
          </a:r>
          <a:endParaRPr lang="en-US" sz="2800" b="1" kern="1200" dirty="0"/>
        </a:p>
      </dsp:txBody>
      <dsp:txXfrm>
        <a:off x="1138267" y="3872249"/>
        <a:ext cx="4227849" cy="96806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555776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533400" y="5936189"/>
            <a:ext cx="4834673" cy="365125"/>
          </a:xfrm>
        </p:spPr>
        <p:txBody>
          <a:bodyPr/>
          <a:lstStyle/>
          <a:p>
            <a:endParaRPr lang="id-ID"/>
          </a:p>
        </p:txBody>
      </p:sp>
      <p:sp>
        <p:nvSpPr>
          <p:cNvPr id="6" name="Slide Number Placeholder 5"/>
          <p:cNvSpPr>
            <a:spLocks noGrp="1"/>
          </p:cNvSpPr>
          <p:nvPr>
            <p:ph type="sldNum" sz="quarter" idx="12"/>
          </p:nvPr>
        </p:nvSpPr>
        <p:spPr>
          <a:xfrm>
            <a:off x="7856438" y="2869896"/>
            <a:ext cx="1149836" cy="1090789"/>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4544533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9889790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1726638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0257088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0768881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0028927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516497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7856438" y="4711310"/>
            <a:ext cx="1149836" cy="1090789"/>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840174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7856438" y="4711616"/>
            <a:ext cx="1149836" cy="1090789"/>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11295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7856438" y="4709926"/>
            <a:ext cx="1149836" cy="1090789"/>
          </a:xfrm>
        </p:spPr>
        <p:txBody>
          <a:bodyPr/>
          <a:lstStyle/>
          <a:p>
            <a:fld id="{0EED0239-D1FB-4BC6-9C98-7EC82FBF0A8B}" type="slidenum">
              <a:rPr lang="id-ID" smtClean="0"/>
              <a:t>‹#›</a:t>
            </a:fld>
            <a:endParaRPr lang="id-ID"/>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86696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7856438" y="4709926"/>
            <a:ext cx="1149836" cy="1090789"/>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1438261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2204193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1187524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3330762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510241" y="5936189"/>
            <a:ext cx="4518959" cy="365125"/>
          </a:xfrm>
        </p:spPr>
        <p:txBody>
          <a:bodyPr/>
          <a:lstStyle/>
          <a:p>
            <a:endParaRPr lang="id-ID"/>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0EED0239-D1FB-4BC6-9C98-7EC82FBF0A8B}" type="slidenum">
              <a:rPr lang="id-ID" smtClean="0"/>
              <a:t>‹#›</a:t>
            </a:fld>
            <a:endParaRPr lang="id-ID"/>
          </a:p>
        </p:txBody>
      </p:sp>
    </p:spTree>
    <p:extLst>
      <p:ext uri="{BB962C8B-B14F-4D97-AF65-F5344CB8AC3E}">
        <p14:creationId xmlns:p14="http://schemas.microsoft.com/office/powerpoint/2010/main" val="1386990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1900237" y="5410202"/>
            <a:ext cx="3843665" cy="365125"/>
          </a:xfrm>
        </p:spPr>
        <p:txBody>
          <a:bodyPr/>
          <a:lstStyle/>
          <a:p>
            <a:endParaRPr lang="id-ID"/>
          </a:p>
        </p:txBody>
      </p:sp>
      <p:sp>
        <p:nvSpPr>
          <p:cNvPr id="6" name="Slide Number Placeholder 5"/>
          <p:cNvSpPr>
            <a:spLocks noGrp="1"/>
          </p:cNvSpPr>
          <p:nvPr>
            <p:ph type="sldNum" sz="quarter" idx="12"/>
          </p:nvPr>
        </p:nvSpPr>
        <p:spPr>
          <a:xfrm>
            <a:off x="7915603" y="5410200"/>
            <a:ext cx="578317"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368578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E5168BE-AD08-4FEF-B53F-2AEDDB81BBA6}" type="datetimeFigureOut">
              <a:rPr lang="id-ID" smtClean="0"/>
              <a:t>30/03/2023</a:t>
            </a:fld>
            <a:endParaRPr lang="id-ID"/>
          </a:p>
        </p:txBody>
      </p:sp>
      <p:sp>
        <p:nvSpPr>
          <p:cNvPr id="50" name="Footer Placeholder 4"/>
          <p:cNvSpPr>
            <a:spLocks noGrp="1"/>
          </p:cNvSpPr>
          <p:nvPr>
            <p:ph type="ftr" sz="quarter" idx="11"/>
          </p:nvPr>
        </p:nvSpPr>
        <p:spPr>
          <a:xfrm>
            <a:off x="856059" y="5883276"/>
            <a:ext cx="4679482" cy="365125"/>
          </a:xfrm>
        </p:spPr>
        <p:txBody>
          <a:bodyPr/>
          <a:lstStyle/>
          <a:p>
            <a:endParaRPr lang="id-ID"/>
          </a:p>
        </p:txBody>
      </p:sp>
      <p:sp>
        <p:nvSpPr>
          <p:cNvPr id="51" name="Slide Number Placeholder 5"/>
          <p:cNvSpPr>
            <a:spLocks noGrp="1"/>
          </p:cNvSpPr>
          <p:nvPr>
            <p:ph type="sldNum" sz="quarter" idx="12"/>
          </p:nvPr>
        </p:nvSpPr>
        <p:spPr>
          <a:xfrm>
            <a:off x="7707241" y="5883275"/>
            <a:ext cx="578317"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9200157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7632573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827075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4034922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8395539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6127774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7791395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5640822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2881988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550320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337730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74963600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13804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lvl1pPr>
              <a:defRPr cap="all" baseline="0"/>
            </a:lvl1p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6700662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6363585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073324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E5168BE-AD08-4FEF-B53F-2AEDDB81BBA6}" type="datetimeFigureOut">
              <a:rPr lang="id-ID" smtClean="0"/>
              <a:t>30/03/2023</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0EED0239-D1FB-4BC6-9C98-7EC82FBF0A8B}"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E5168BE-AD08-4FEF-B53F-2AEDDB81BBA6}" type="datetimeFigureOut">
              <a:rPr lang="id-ID" smtClean="0"/>
              <a:t>30/03/2023</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0EED0239-D1FB-4BC6-9C98-7EC82FBF0A8B}"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020655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646702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770812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49088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22725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85167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118636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979708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a:xfrm>
            <a:off x="533400" y="6172200"/>
            <a:ext cx="5811724" cy="365125"/>
          </a:xfrm>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606699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861967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83545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28315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754798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05314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164875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96640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057049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519829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903698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292566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476866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739895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224596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7214430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056259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43796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201055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138656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44689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2196939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692594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526351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2186822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7414276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914400" y="4323846"/>
            <a:ext cx="4880610" cy="365125"/>
          </a:xfrm>
        </p:spPr>
        <p:txBody>
          <a:bodyPr/>
          <a:lstStyle/>
          <a:p>
            <a:endParaRPr lang="id-ID"/>
          </a:p>
        </p:txBody>
      </p:sp>
      <p:sp>
        <p:nvSpPr>
          <p:cNvPr id="6" name="Slide Number Placeholder 5"/>
          <p:cNvSpPr>
            <a:spLocks noGrp="1"/>
          </p:cNvSpPr>
          <p:nvPr>
            <p:ph type="sldNum" sz="quarter" idx="12"/>
          </p:nvPr>
        </p:nvSpPr>
        <p:spPr>
          <a:xfrm>
            <a:off x="6057900" y="1430867"/>
            <a:ext cx="2171700"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517347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24717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594360" y="381001"/>
            <a:ext cx="4830656" cy="365125"/>
          </a:xfrm>
        </p:spPr>
        <p:txBody>
          <a:bodyPr/>
          <a:lstStyle/>
          <a:p>
            <a:endParaRPr lang="id-ID"/>
          </a:p>
        </p:txBody>
      </p:sp>
      <p:sp>
        <p:nvSpPr>
          <p:cNvPr id="6" name="Slide Number Placeholder 5"/>
          <p:cNvSpPr>
            <a:spLocks noGrp="1"/>
          </p:cNvSpPr>
          <p:nvPr>
            <p:ph type="sldNum" sz="quarter" idx="12"/>
          </p:nvPr>
        </p:nvSpPr>
        <p:spPr>
          <a:xfrm>
            <a:off x="7882466" y="381001"/>
            <a:ext cx="667173"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232693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974494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168BE-AD08-4FEF-B53F-2AEDDB81BBA6}" type="datetimeFigureOut">
              <a:rPr lang="id-ID" smtClean="0"/>
              <a:t>30/03/2023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5748905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262938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168BE-AD08-4FEF-B53F-2AEDDB81BBA6}" type="datetimeFigureOut">
              <a:rPr lang="id-ID" smtClean="0"/>
              <a:t>30/03/2023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274435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189209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4261341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3411778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a:xfrm>
            <a:off x="594360" y="381001"/>
            <a:ext cx="4830656" cy="365125"/>
          </a:xfrm>
        </p:spPr>
        <p:txBody>
          <a:bodyPr/>
          <a:lstStyle/>
          <a:p>
            <a:endParaRPr lang="id-ID"/>
          </a:p>
        </p:txBody>
      </p:sp>
      <p:sp>
        <p:nvSpPr>
          <p:cNvPr id="7" name="Slide Number Placeholder 6"/>
          <p:cNvSpPr>
            <a:spLocks noGrp="1"/>
          </p:cNvSpPr>
          <p:nvPr>
            <p:ph type="sldNum" sz="quarter" idx="12"/>
          </p:nvPr>
        </p:nvSpPr>
        <p:spPr>
          <a:xfrm>
            <a:off x="7882466" y="381001"/>
            <a:ext cx="667174"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19303149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a:xfrm>
            <a:off x="594360" y="379438"/>
            <a:ext cx="4830656" cy="365125"/>
          </a:xfrm>
        </p:spPr>
        <p:txBody>
          <a:bodyPr/>
          <a:lstStyle/>
          <a:p>
            <a:endParaRPr lang="id-ID"/>
          </a:p>
        </p:txBody>
      </p:sp>
      <p:sp>
        <p:nvSpPr>
          <p:cNvPr id="7" name="Slide Number Placeholder 6"/>
          <p:cNvSpPr>
            <a:spLocks noGrp="1"/>
          </p:cNvSpPr>
          <p:nvPr>
            <p:ph type="sldNum" sz="quarter" idx="12"/>
          </p:nvPr>
        </p:nvSpPr>
        <p:spPr>
          <a:xfrm>
            <a:off x="7882466" y="381001"/>
            <a:ext cx="667174" cy="365125"/>
          </a:xfrm>
        </p:spPr>
        <p:txBody>
          <a:bodyPr/>
          <a:lstStyle/>
          <a:p>
            <a:fld id="{0EED0239-D1FB-4BC6-9C98-7EC82FBF0A8B}" type="slidenum">
              <a:rPr lang="id-ID" smtClean="0"/>
              <a:t>‹#›</a:t>
            </a:fld>
            <a:endParaRPr lang="id-ID"/>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9989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a:xfrm>
            <a:off x="594360" y="378884"/>
            <a:ext cx="4830656" cy="365125"/>
          </a:xfrm>
        </p:spPr>
        <p:txBody>
          <a:bodyPr/>
          <a:lstStyle/>
          <a:p>
            <a:endParaRPr lang="id-ID"/>
          </a:p>
        </p:txBody>
      </p:sp>
      <p:sp>
        <p:nvSpPr>
          <p:cNvPr id="7" name="Slide Number Placeholder 6"/>
          <p:cNvSpPr>
            <a:spLocks noGrp="1"/>
          </p:cNvSpPr>
          <p:nvPr>
            <p:ph type="sldNum" sz="quarter" idx="12"/>
          </p:nvPr>
        </p:nvSpPr>
        <p:spPr>
          <a:xfrm>
            <a:off x="7882466" y="381001"/>
            <a:ext cx="667174"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224685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4282392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E5168BE-AD08-4FEF-B53F-2AEDDB81BBA6}" type="datetimeFigureOut">
              <a:rPr lang="id-ID" smtClean="0"/>
              <a:t>30/03/2023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932282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1445578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594360" y="381001"/>
            <a:ext cx="4830656" cy="365125"/>
          </a:xfrm>
        </p:spPr>
        <p:txBody>
          <a:bodyPr/>
          <a:lstStyle/>
          <a:p>
            <a:endParaRPr lang="id-ID"/>
          </a:p>
        </p:txBody>
      </p:sp>
      <p:sp>
        <p:nvSpPr>
          <p:cNvPr id="6" name="Slide Number Placeholder 5"/>
          <p:cNvSpPr>
            <a:spLocks noGrp="1"/>
          </p:cNvSpPr>
          <p:nvPr>
            <p:ph type="sldNum" sz="quarter" idx="12"/>
          </p:nvPr>
        </p:nvSpPr>
        <p:spPr>
          <a:xfrm>
            <a:off x="7882466" y="381001"/>
            <a:ext cx="667174" cy="365125"/>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3301372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9F4BBB1B-038F-40E4-96C8-2CAA02B33BA7}"/>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p:spPr>
        <p:txBody>
          <a:bodyPr/>
          <a:lstStyle/>
          <a:p>
            <a:pPr>
              <a:defRPr/>
            </a:pPr>
            <a:endParaRPr lang="id-ID"/>
          </a:p>
        </p:txBody>
      </p:sp>
      <p:sp>
        <p:nvSpPr>
          <p:cNvPr id="5" name="Arc 3">
            <a:extLst>
              <a:ext uri="{FF2B5EF4-FFF2-40B4-BE49-F238E27FC236}">
                <a16:creationId xmlns:a16="http://schemas.microsoft.com/office/drawing/2014/main" id="{CFEB2862-35EB-4E29-A1D7-F7F9D5CF90BF}"/>
              </a:ext>
            </a:extLst>
          </p:cNvPr>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lang="id-ID"/>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10" charset="2"/>
              <a:buNone/>
              <a:defRPr sz="2400"/>
            </a:lvl1pPr>
          </a:lstStyle>
          <a:p>
            <a:r>
              <a:rPr lang="en-US"/>
              <a:t>Click to edit Master subtitle style</a:t>
            </a:r>
          </a:p>
        </p:txBody>
      </p:sp>
      <p:sp>
        <p:nvSpPr>
          <p:cNvPr id="6" name="Rectangle 6">
            <a:extLst>
              <a:ext uri="{FF2B5EF4-FFF2-40B4-BE49-F238E27FC236}">
                <a16:creationId xmlns:a16="http://schemas.microsoft.com/office/drawing/2014/main" id="{A6D19ADC-1DCA-4AB0-A388-A2C591D1B531}"/>
              </a:ext>
            </a:extLst>
          </p:cNvPr>
          <p:cNvSpPr>
            <a:spLocks noGrp="1" noChangeArrowheads="1"/>
          </p:cNvSpPr>
          <p:nvPr>
            <p:ph type="dt" sz="quarter" idx="10"/>
          </p:nvPr>
        </p:nvSpPr>
        <p:spPr/>
        <p:txBody>
          <a:bodyPr/>
          <a:lstStyle>
            <a:lvl1pPr>
              <a:defRPr/>
            </a:lvl1pPr>
          </a:lstStyle>
          <a:p>
            <a:pPr>
              <a:defRPr/>
            </a:pPr>
            <a:fld id="{09422322-8138-44EB-B2B1-FD9D57068A29}" type="datetime1">
              <a:rPr lang="en-US"/>
              <a:pPr>
                <a:defRPr/>
              </a:pPr>
              <a:t>3/30/2023</a:t>
            </a:fld>
            <a:endParaRPr lang="en-US"/>
          </a:p>
        </p:txBody>
      </p:sp>
      <p:sp>
        <p:nvSpPr>
          <p:cNvPr id="7" name="Rectangle 7">
            <a:extLst>
              <a:ext uri="{FF2B5EF4-FFF2-40B4-BE49-F238E27FC236}">
                <a16:creationId xmlns:a16="http://schemas.microsoft.com/office/drawing/2014/main" id="{A4478F53-CEC9-4240-B59A-19A14F3A72B0}"/>
              </a:ext>
            </a:extLst>
          </p:cNvPr>
          <p:cNvSpPr>
            <a:spLocks noGrp="1" noChangeArrowheads="1"/>
          </p:cNvSpPr>
          <p:nvPr>
            <p:ph type="ftr" sz="quarter" idx="11"/>
          </p:nvPr>
        </p:nvSpPr>
        <p:spPr/>
        <p:txBody>
          <a:bodyPr/>
          <a:lstStyle>
            <a:lvl1pPr>
              <a:defRPr/>
            </a:lvl1pPr>
          </a:lstStyle>
          <a:p>
            <a:pPr>
              <a:defRPr/>
            </a:pPr>
            <a:r>
              <a:rPr lang="en-US"/>
              <a:t>ILMU PENDIDIKAN-4</a:t>
            </a:r>
          </a:p>
        </p:txBody>
      </p:sp>
      <p:sp>
        <p:nvSpPr>
          <p:cNvPr id="8" name="Rectangle 8">
            <a:extLst>
              <a:ext uri="{FF2B5EF4-FFF2-40B4-BE49-F238E27FC236}">
                <a16:creationId xmlns:a16="http://schemas.microsoft.com/office/drawing/2014/main" id="{52B438AA-D204-42D0-A150-948FC2DA4404}"/>
              </a:ext>
            </a:extLst>
          </p:cNvPr>
          <p:cNvSpPr>
            <a:spLocks noGrp="1" noChangeArrowheads="1"/>
          </p:cNvSpPr>
          <p:nvPr>
            <p:ph type="sldNum" sz="quarter" idx="12"/>
          </p:nvPr>
        </p:nvSpPr>
        <p:spPr/>
        <p:txBody>
          <a:bodyPr/>
          <a:lstStyle>
            <a:lvl1pPr>
              <a:defRPr/>
            </a:lvl1pPr>
          </a:lstStyle>
          <a:p>
            <a:fld id="{28EDCA37-9A76-4C61-A0D5-E3B5A1B947E5}" type="slidenum">
              <a:rPr lang="en-US" altLang="id-ID"/>
              <a:pPr/>
              <a:t>‹#›</a:t>
            </a:fld>
            <a:endParaRPr lang="en-US" altLang="id-ID"/>
          </a:p>
        </p:txBody>
      </p:sp>
    </p:spTree>
    <p:extLst>
      <p:ext uri="{BB962C8B-B14F-4D97-AF65-F5344CB8AC3E}">
        <p14:creationId xmlns:p14="http://schemas.microsoft.com/office/powerpoint/2010/main" val="2370859945"/>
      </p:ext>
    </p:extLst>
  </p:cSld>
  <p:clrMapOvr>
    <a:masterClrMapping/>
  </p:clrMapOvr>
  <p:transition spd="med" advTm="0">
    <p:wheel spokes="8"/>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7FFAC97-6D6D-4542-936A-A33F25E16BEE}"/>
              </a:ext>
            </a:extLst>
          </p:cNvPr>
          <p:cNvSpPr>
            <a:spLocks noGrp="1" noChangeArrowheads="1"/>
          </p:cNvSpPr>
          <p:nvPr>
            <p:ph type="dt" sz="half" idx="10"/>
          </p:nvPr>
        </p:nvSpPr>
        <p:spPr>
          <a:ln/>
        </p:spPr>
        <p:txBody>
          <a:bodyPr/>
          <a:lstStyle>
            <a:lvl1pPr>
              <a:defRPr/>
            </a:lvl1pPr>
          </a:lstStyle>
          <a:p>
            <a:pPr>
              <a:defRPr/>
            </a:pPr>
            <a:fld id="{58ACA74D-D5B2-488E-86C2-2A4D1B334E5E}" type="datetime1">
              <a:rPr lang="en-US"/>
              <a:pPr>
                <a:defRPr/>
              </a:pPr>
              <a:t>3/30/2023</a:t>
            </a:fld>
            <a:endParaRPr lang="en-US"/>
          </a:p>
        </p:txBody>
      </p:sp>
      <p:sp>
        <p:nvSpPr>
          <p:cNvPr id="5" name="Rectangle 6">
            <a:extLst>
              <a:ext uri="{FF2B5EF4-FFF2-40B4-BE49-F238E27FC236}">
                <a16:creationId xmlns:a16="http://schemas.microsoft.com/office/drawing/2014/main" id="{67EF8FDF-33C3-4471-B0D5-0D3F0E4E39B6}"/>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6" name="Rectangle 7">
            <a:extLst>
              <a:ext uri="{FF2B5EF4-FFF2-40B4-BE49-F238E27FC236}">
                <a16:creationId xmlns:a16="http://schemas.microsoft.com/office/drawing/2014/main" id="{0A76B2C5-5439-4F59-8C9A-AF8B3D0B2556}"/>
              </a:ext>
            </a:extLst>
          </p:cNvPr>
          <p:cNvSpPr>
            <a:spLocks noGrp="1" noChangeArrowheads="1"/>
          </p:cNvSpPr>
          <p:nvPr>
            <p:ph type="sldNum" sz="quarter" idx="12"/>
          </p:nvPr>
        </p:nvSpPr>
        <p:spPr>
          <a:ln/>
        </p:spPr>
        <p:txBody>
          <a:bodyPr/>
          <a:lstStyle>
            <a:lvl1pPr>
              <a:defRPr/>
            </a:lvl1pPr>
          </a:lstStyle>
          <a:p>
            <a:fld id="{F09BFEA9-11B1-4054-AEB0-F80A4EE3D9E9}" type="slidenum">
              <a:rPr lang="en-US" altLang="id-ID"/>
              <a:pPr/>
              <a:t>‹#›</a:t>
            </a:fld>
            <a:endParaRPr lang="en-US" altLang="id-ID"/>
          </a:p>
        </p:txBody>
      </p:sp>
    </p:spTree>
    <p:extLst>
      <p:ext uri="{BB962C8B-B14F-4D97-AF65-F5344CB8AC3E}">
        <p14:creationId xmlns:p14="http://schemas.microsoft.com/office/powerpoint/2010/main" val="179897920"/>
      </p:ext>
    </p:extLst>
  </p:cSld>
  <p:clrMapOvr>
    <a:masterClrMapping/>
  </p:clrMapOvr>
  <p:transition spd="med" advTm="0">
    <p:wheel spokes="8"/>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66001EE-5C50-4BEB-B752-3D819696EDE7}"/>
              </a:ext>
            </a:extLst>
          </p:cNvPr>
          <p:cNvSpPr>
            <a:spLocks noGrp="1" noChangeArrowheads="1"/>
          </p:cNvSpPr>
          <p:nvPr>
            <p:ph type="dt" sz="half" idx="10"/>
          </p:nvPr>
        </p:nvSpPr>
        <p:spPr>
          <a:ln/>
        </p:spPr>
        <p:txBody>
          <a:bodyPr/>
          <a:lstStyle>
            <a:lvl1pPr>
              <a:defRPr/>
            </a:lvl1pPr>
          </a:lstStyle>
          <a:p>
            <a:pPr>
              <a:defRPr/>
            </a:pPr>
            <a:fld id="{4ECC8F33-73EC-4268-BC0B-7A6889A6DE52}" type="datetime1">
              <a:rPr lang="en-US"/>
              <a:pPr>
                <a:defRPr/>
              </a:pPr>
              <a:t>3/30/2023</a:t>
            </a:fld>
            <a:endParaRPr lang="en-US"/>
          </a:p>
        </p:txBody>
      </p:sp>
      <p:sp>
        <p:nvSpPr>
          <p:cNvPr id="5" name="Rectangle 6">
            <a:extLst>
              <a:ext uri="{FF2B5EF4-FFF2-40B4-BE49-F238E27FC236}">
                <a16:creationId xmlns:a16="http://schemas.microsoft.com/office/drawing/2014/main" id="{0A0A05CB-8AC3-4F5A-9D43-CAD25C9869E2}"/>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6" name="Rectangle 7">
            <a:extLst>
              <a:ext uri="{FF2B5EF4-FFF2-40B4-BE49-F238E27FC236}">
                <a16:creationId xmlns:a16="http://schemas.microsoft.com/office/drawing/2014/main" id="{5DC9D3FF-AF36-47D9-937E-B78BC6C2ADC4}"/>
              </a:ext>
            </a:extLst>
          </p:cNvPr>
          <p:cNvSpPr>
            <a:spLocks noGrp="1" noChangeArrowheads="1"/>
          </p:cNvSpPr>
          <p:nvPr>
            <p:ph type="sldNum" sz="quarter" idx="12"/>
          </p:nvPr>
        </p:nvSpPr>
        <p:spPr>
          <a:ln/>
        </p:spPr>
        <p:txBody>
          <a:bodyPr/>
          <a:lstStyle>
            <a:lvl1pPr>
              <a:defRPr/>
            </a:lvl1pPr>
          </a:lstStyle>
          <a:p>
            <a:fld id="{515B178C-FEA9-4D65-AB18-FE2938DD053D}" type="slidenum">
              <a:rPr lang="en-US" altLang="id-ID"/>
              <a:pPr/>
              <a:t>‹#›</a:t>
            </a:fld>
            <a:endParaRPr lang="en-US" altLang="id-ID"/>
          </a:p>
        </p:txBody>
      </p:sp>
    </p:spTree>
    <p:extLst>
      <p:ext uri="{BB962C8B-B14F-4D97-AF65-F5344CB8AC3E}">
        <p14:creationId xmlns:p14="http://schemas.microsoft.com/office/powerpoint/2010/main" val="1668329718"/>
      </p:ext>
    </p:extLst>
  </p:cSld>
  <p:clrMapOvr>
    <a:masterClrMapping/>
  </p:clrMapOvr>
  <p:transition spd="med" advTm="0">
    <p:wheel spokes="8"/>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9710C5A-221F-4D91-8402-7768ACDE7A8A}"/>
              </a:ext>
            </a:extLst>
          </p:cNvPr>
          <p:cNvSpPr>
            <a:spLocks noGrp="1" noChangeArrowheads="1"/>
          </p:cNvSpPr>
          <p:nvPr>
            <p:ph type="dt" sz="half" idx="10"/>
          </p:nvPr>
        </p:nvSpPr>
        <p:spPr>
          <a:ln/>
        </p:spPr>
        <p:txBody>
          <a:bodyPr/>
          <a:lstStyle>
            <a:lvl1pPr>
              <a:defRPr/>
            </a:lvl1pPr>
          </a:lstStyle>
          <a:p>
            <a:pPr>
              <a:defRPr/>
            </a:pPr>
            <a:fld id="{0B172E73-5676-4D62-97A6-EE65883991CC}" type="datetime1">
              <a:rPr lang="en-US"/>
              <a:pPr>
                <a:defRPr/>
              </a:pPr>
              <a:t>3/30/2023</a:t>
            </a:fld>
            <a:endParaRPr lang="en-US"/>
          </a:p>
        </p:txBody>
      </p:sp>
      <p:sp>
        <p:nvSpPr>
          <p:cNvPr id="6" name="Rectangle 6">
            <a:extLst>
              <a:ext uri="{FF2B5EF4-FFF2-40B4-BE49-F238E27FC236}">
                <a16:creationId xmlns:a16="http://schemas.microsoft.com/office/drawing/2014/main" id="{3A8AE2B8-2E99-4F83-A93B-08446FACAE57}"/>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7" name="Rectangle 7">
            <a:extLst>
              <a:ext uri="{FF2B5EF4-FFF2-40B4-BE49-F238E27FC236}">
                <a16:creationId xmlns:a16="http://schemas.microsoft.com/office/drawing/2014/main" id="{FDFD13E6-8947-4059-A793-B35D70B30386}"/>
              </a:ext>
            </a:extLst>
          </p:cNvPr>
          <p:cNvSpPr>
            <a:spLocks noGrp="1" noChangeArrowheads="1"/>
          </p:cNvSpPr>
          <p:nvPr>
            <p:ph type="sldNum" sz="quarter" idx="12"/>
          </p:nvPr>
        </p:nvSpPr>
        <p:spPr>
          <a:ln/>
        </p:spPr>
        <p:txBody>
          <a:bodyPr/>
          <a:lstStyle>
            <a:lvl1pPr>
              <a:defRPr/>
            </a:lvl1pPr>
          </a:lstStyle>
          <a:p>
            <a:fld id="{C1602CE4-0AF4-473F-827D-0C2387B26F27}" type="slidenum">
              <a:rPr lang="en-US" altLang="id-ID"/>
              <a:pPr/>
              <a:t>‹#›</a:t>
            </a:fld>
            <a:endParaRPr lang="en-US" altLang="id-ID"/>
          </a:p>
        </p:txBody>
      </p:sp>
    </p:spTree>
    <p:extLst>
      <p:ext uri="{BB962C8B-B14F-4D97-AF65-F5344CB8AC3E}">
        <p14:creationId xmlns:p14="http://schemas.microsoft.com/office/powerpoint/2010/main" val="3794946272"/>
      </p:ext>
    </p:extLst>
  </p:cSld>
  <p:clrMapOvr>
    <a:masterClrMapping/>
  </p:clrMapOvr>
  <p:transition spd="med" advTm="0">
    <p:wheel spokes="8"/>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C5ADD9-FC86-41A2-AE75-10E656F8CC77}"/>
              </a:ext>
            </a:extLst>
          </p:cNvPr>
          <p:cNvSpPr>
            <a:spLocks noGrp="1" noChangeArrowheads="1"/>
          </p:cNvSpPr>
          <p:nvPr>
            <p:ph type="dt" sz="half" idx="10"/>
          </p:nvPr>
        </p:nvSpPr>
        <p:spPr>
          <a:ln/>
        </p:spPr>
        <p:txBody>
          <a:bodyPr/>
          <a:lstStyle>
            <a:lvl1pPr>
              <a:defRPr/>
            </a:lvl1pPr>
          </a:lstStyle>
          <a:p>
            <a:pPr>
              <a:defRPr/>
            </a:pPr>
            <a:fld id="{84D441C2-EB67-4B6A-9499-35CA977A0436}" type="datetime1">
              <a:rPr lang="en-US"/>
              <a:pPr>
                <a:defRPr/>
              </a:pPr>
              <a:t>3/30/2023</a:t>
            </a:fld>
            <a:endParaRPr lang="en-US"/>
          </a:p>
        </p:txBody>
      </p:sp>
      <p:sp>
        <p:nvSpPr>
          <p:cNvPr id="8" name="Rectangle 6">
            <a:extLst>
              <a:ext uri="{FF2B5EF4-FFF2-40B4-BE49-F238E27FC236}">
                <a16:creationId xmlns:a16="http://schemas.microsoft.com/office/drawing/2014/main" id="{C356C00E-448E-4552-987B-D05C83818CFD}"/>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9" name="Rectangle 7">
            <a:extLst>
              <a:ext uri="{FF2B5EF4-FFF2-40B4-BE49-F238E27FC236}">
                <a16:creationId xmlns:a16="http://schemas.microsoft.com/office/drawing/2014/main" id="{3AC45F73-0863-475A-9191-AE85C2886691}"/>
              </a:ext>
            </a:extLst>
          </p:cNvPr>
          <p:cNvSpPr>
            <a:spLocks noGrp="1" noChangeArrowheads="1"/>
          </p:cNvSpPr>
          <p:nvPr>
            <p:ph type="sldNum" sz="quarter" idx="12"/>
          </p:nvPr>
        </p:nvSpPr>
        <p:spPr>
          <a:ln/>
        </p:spPr>
        <p:txBody>
          <a:bodyPr/>
          <a:lstStyle>
            <a:lvl1pPr>
              <a:defRPr/>
            </a:lvl1pPr>
          </a:lstStyle>
          <a:p>
            <a:fld id="{30BD64F7-479A-4EBD-B8EA-E65EF444E54D}" type="slidenum">
              <a:rPr lang="en-US" altLang="id-ID"/>
              <a:pPr/>
              <a:t>‹#›</a:t>
            </a:fld>
            <a:endParaRPr lang="en-US" altLang="id-ID"/>
          </a:p>
        </p:txBody>
      </p:sp>
    </p:spTree>
    <p:extLst>
      <p:ext uri="{BB962C8B-B14F-4D97-AF65-F5344CB8AC3E}">
        <p14:creationId xmlns:p14="http://schemas.microsoft.com/office/powerpoint/2010/main" val="2551023746"/>
      </p:ext>
    </p:extLst>
  </p:cSld>
  <p:clrMapOvr>
    <a:masterClrMapping/>
  </p:clrMapOvr>
  <p:transition spd="med" advTm="0">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5168BE-AD08-4FEF-B53F-2AEDDB81BBA6}" type="datetimeFigureOut">
              <a:rPr lang="id-ID" smtClean="0"/>
              <a:t>30/03/2023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EED0239-D1FB-4BC6-9C98-7EC82FBF0A8B}" type="slidenum">
              <a:rPr lang="id-ID" smtClean="0"/>
              <a:t>‹#›</a:t>
            </a:fld>
            <a:endParaRPr lang="id-I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DE862FF-3D91-4994-9D3E-BCE1A95966C4}"/>
              </a:ext>
            </a:extLst>
          </p:cNvPr>
          <p:cNvSpPr>
            <a:spLocks noGrp="1" noChangeArrowheads="1"/>
          </p:cNvSpPr>
          <p:nvPr>
            <p:ph type="dt" sz="half" idx="10"/>
          </p:nvPr>
        </p:nvSpPr>
        <p:spPr>
          <a:ln/>
        </p:spPr>
        <p:txBody>
          <a:bodyPr/>
          <a:lstStyle>
            <a:lvl1pPr>
              <a:defRPr/>
            </a:lvl1pPr>
          </a:lstStyle>
          <a:p>
            <a:pPr>
              <a:defRPr/>
            </a:pPr>
            <a:fld id="{4990373E-F74C-4A26-A93D-B51D6E289EE1}" type="datetime1">
              <a:rPr lang="en-US"/>
              <a:pPr>
                <a:defRPr/>
              </a:pPr>
              <a:t>3/30/2023</a:t>
            </a:fld>
            <a:endParaRPr lang="en-US"/>
          </a:p>
        </p:txBody>
      </p:sp>
      <p:sp>
        <p:nvSpPr>
          <p:cNvPr id="4" name="Rectangle 6">
            <a:extLst>
              <a:ext uri="{FF2B5EF4-FFF2-40B4-BE49-F238E27FC236}">
                <a16:creationId xmlns:a16="http://schemas.microsoft.com/office/drawing/2014/main" id="{1FBC05EC-A80F-4C12-8834-CFD69B635C67}"/>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5" name="Rectangle 7">
            <a:extLst>
              <a:ext uri="{FF2B5EF4-FFF2-40B4-BE49-F238E27FC236}">
                <a16:creationId xmlns:a16="http://schemas.microsoft.com/office/drawing/2014/main" id="{2EEF0A18-0769-4509-92DF-F6CAABF9F87B}"/>
              </a:ext>
            </a:extLst>
          </p:cNvPr>
          <p:cNvSpPr>
            <a:spLocks noGrp="1" noChangeArrowheads="1"/>
          </p:cNvSpPr>
          <p:nvPr>
            <p:ph type="sldNum" sz="quarter" idx="12"/>
          </p:nvPr>
        </p:nvSpPr>
        <p:spPr>
          <a:ln/>
        </p:spPr>
        <p:txBody>
          <a:bodyPr/>
          <a:lstStyle>
            <a:lvl1pPr>
              <a:defRPr/>
            </a:lvl1pPr>
          </a:lstStyle>
          <a:p>
            <a:fld id="{4D5B04FB-4790-4FA8-861C-FB8663B7F1E5}" type="slidenum">
              <a:rPr lang="en-US" altLang="id-ID"/>
              <a:pPr/>
              <a:t>‹#›</a:t>
            </a:fld>
            <a:endParaRPr lang="en-US" altLang="id-ID"/>
          </a:p>
        </p:txBody>
      </p:sp>
    </p:spTree>
    <p:extLst>
      <p:ext uri="{BB962C8B-B14F-4D97-AF65-F5344CB8AC3E}">
        <p14:creationId xmlns:p14="http://schemas.microsoft.com/office/powerpoint/2010/main" val="3023362847"/>
      </p:ext>
    </p:extLst>
  </p:cSld>
  <p:clrMapOvr>
    <a:masterClrMapping/>
  </p:clrMapOvr>
  <p:transition spd="med" advTm="0">
    <p:wheel spokes="8"/>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4226CB5-AAF9-4FA0-AEE4-7CD7DF26A5F7}"/>
              </a:ext>
            </a:extLst>
          </p:cNvPr>
          <p:cNvSpPr>
            <a:spLocks noGrp="1" noChangeArrowheads="1"/>
          </p:cNvSpPr>
          <p:nvPr>
            <p:ph type="dt" sz="half" idx="10"/>
          </p:nvPr>
        </p:nvSpPr>
        <p:spPr>
          <a:ln/>
        </p:spPr>
        <p:txBody>
          <a:bodyPr/>
          <a:lstStyle>
            <a:lvl1pPr>
              <a:defRPr/>
            </a:lvl1pPr>
          </a:lstStyle>
          <a:p>
            <a:pPr>
              <a:defRPr/>
            </a:pPr>
            <a:fld id="{ABD70142-F7F9-4EC8-BF69-981E7A62A9FC}" type="datetime1">
              <a:rPr lang="en-US"/>
              <a:pPr>
                <a:defRPr/>
              </a:pPr>
              <a:t>3/30/2023</a:t>
            </a:fld>
            <a:endParaRPr lang="en-US"/>
          </a:p>
        </p:txBody>
      </p:sp>
      <p:sp>
        <p:nvSpPr>
          <p:cNvPr id="3" name="Rectangle 6">
            <a:extLst>
              <a:ext uri="{FF2B5EF4-FFF2-40B4-BE49-F238E27FC236}">
                <a16:creationId xmlns:a16="http://schemas.microsoft.com/office/drawing/2014/main" id="{5B8B1870-7C06-489D-9353-855774403413}"/>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4" name="Rectangle 7">
            <a:extLst>
              <a:ext uri="{FF2B5EF4-FFF2-40B4-BE49-F238E27FC236}">
                <a16:creationId xmlns:a16="http://schemas.microsoft.com/office/drawing/2014/main" id="{335F1A4F-8A1E-4ECA-917C-EFFEBAACC3D8}"/>
              </a:ext>
            </a:extLst>
          </p:cNvPr>
          <p:cNvSpPr>
            <a:spLocks noGrp="1" noChangeArrowheads="1"/>
          </p:cNvSpPr>
          <p:nvPr>
            <p:ph type="sldNum" sz="quarter" idx="12"/>
          </p:nvPr>
        </p:nvSpPr>
        <p:spPr>
          <a:ln/>
        </p:spPr>
        <p:txBody>
          <a:bodyPr/>
          <a:lstStyle>
            <a:lvl1pPr>
              <a:defRPr/>
            </a:lvl1pPr>
          </a:lstStyle>
          <a:p>
            <a:fld id="{913514FB-4AFF-4B29-8E4B-D4B5F0EB7FE5}" type="slidenum">
              <a:rPr lang="en-US" altLang="id-ID"/>
              <a:pPr/>
              <a:t>‹#›</a:t>
            </a:fld>
            <a:endParaRPr lang="en-US" altLang="id-ID"/>
          </a:p>
        </p:txBody>
      </p:sp>
    </p:spTree>
    <p:extLst>
      <p:ext uri="{BB962C8B-B14F-4D97-AF65-F5344CB8AC3E}">
        <p14:creationId xmlns:p14="http://schemas.microsoft.com/office/powerpoint/2010/main" val="983904119"/>
      </p:ext>
    </p:extLst>
  </p:cSld>
  <p:clrMapOvr>
    <a:masterClrMapping/>
  </p:clrMapOvr>
  <p:transition spd="med" advTm="0">
    <p:wheel spokes="8"/>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B1CB8A5-D9A2-426D-98D6-05C211FA30EA}"/>
              </a:ext>
            </a:extLst>
          </p:cNvPr>
          <p:cNvSpPr>
            <a:spLocks noGrp="1" noChangeArrowheads="1"/>
          </p:cNvSpPr>
          <p:nvPr>
            <p:ph type="dt" sz="half" idx="10"/>
          </p:nvPr>
        </p:nvSpPr>
        <p:spPr>
          <a:ln/>
        </p:spPr>
        <p:txBody>
          <a:bodyPr/>
          <a:lstStyle>
            <a:lvl1pPr>
              <a:defRPr/>
            </a:lvl1pPr>
          </a:lstStyle>
          <a:p>
            <a:pPr>
              <a:defRPr/>
            </a:pPr>
            <a:fld id="{131B9456-6675-4DDF-B67E-B3220D50856A}" type="datetime1">
              <a:rPr lang="en-US"/>
              <a:pPr>
                <a:defRPr/>
              </a:pPr>
              <a:t>3/30/2023</a:t>
            </a:fld>
            <a:endParaRPr lang="en-US"/>
          </a:p>
        </p:txBody>
      </p:sp>
      <p:sp>
        <p:nvSpPr>
          <p:cNvPr id="6" name="Rectangle 6">
            <a:extLst>
              <a:ext uri="{FF2B5EF4-FFF2-40B4-BE49-F238E27FC236}">
                <a16:creationId xmlns:a16="http://schemas.microsoft.com/office/drawing/2014/main" id="{70867EE0-F8F9-4116-99AF-CA919A9AEA3E}"/>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7" name="Rectangle 7">
            <a:extLst>
              <a:ext uri="{FF2B5EF4-FFF2-40B4-BE49-F238E27FC236}">
                <a16:creationId xmlns:a16="http://schemas.microsoft.com/office/drawing/2014/main" id="{BCD54002-FEA6-4539-B896-D23B2A7CF0F5}"/>
              </a:ext>
            </a:extLst>
          </p:cNvPr>
          <p:cNvSpPr>
            <a:spLocks noGrp="1" noChangeArrowheads="1"/>
          </p:cNvSpPr>
          <p:nvPr>
            <p:ph type="sldNum" sz="quarter" idx="12"/>
          </p:nvPr>
        </p:nvSpPr>
        <p:spPr>
          <a:ln/>
        </p:spPr>
        <p:txBody>
          <a:bodyPr/>
          <a:lstStyle>
            <a:lvl1pPr>
              <a:defRPr/>
            </a:lvl1pPr>
          </a:lstStyle>
          <a:p>
            <a:fld id="{EF28B9B1-A446-4D52-8B8F-9DECAFF95077}" type="slidenum">
              <a:rPr lang="en-US" altLang="id-ID"/>
              <a:pPr/>
              <a:t>‹#›</a:t>
            </a:fld>
            <a:endParaRPr lang="en-US" altLang="id-ID"/>
          </a:p>
        </p:txBody>
      </p:sp>
    </p:spTree>
    <p:extLst>
      <p:ext uri="{BB962C8B-B14F-4D97-AF65-F5344CB8AC3E}">
        <p14:creationId xmlns:p14="http://schemas.microsoft.com/office/powerpoint/2010/main" val="2892751047"/>
      </p:ext>
    </p:extLst>
  </p:cSld>
  <p:clrMapOvr>
    <a:masterClrMapping/>
  </p:clrMapOvr>
  <p:transition spd="med" advTm="0">
    <p:wheel spokes="8"/>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FD43C85-3D0B-4634-82FE-D7BF964DC507}"/>
              </a:ext>
            </a:extLst>
          </p:cNvPr>
          <p:cNvSpPr>
            <a:spLocks noGrp="1" noChangeArrowheads="1"/>
          </p:cNvSpPr>
          <p:nvPr>
            <p:ph type="dt" sz="half" idx="10"/>
          </p:nvPr>
        </p:nvSpPr>
        <p:spPr>
          <a:ln/>
        </p:spPr>
        <p:txBody>
          <a:bodyPr/>
          <a:lstStyle>
            <a:lvl1pPr>
              <a:defRPr/>
            </a:lvl1pPr>
          </a:lstStyle>
          <a:p>
            <a:pPr>
              <a:defRPr/>
            </a:pPr>
            <a:fld id="{53BB60DF-26B6-4978-A00C-888CC2C274A4}" type="datetime1">
              <a:rPr lang="en-US"/>
              <a:pPr>
                <a:defRPr/>
              </a:pPr>
              <a:t>3/30/2023</a:t>
            </a:fld>
            <a:endParaRPr lang="en-US"/>
          </a:p>
        </p:txBody>
      </p:sp>
      <p:sp>
        <p:nvSpPr>
          <p:cNvPr id="6" name="Rectangle 6">
            <a:extLst>
              <a:ext uri="{FF2B5EF4-FFF2-40B4-BE49-F238E27FC236}">
                <a16:creationId xmlns:a16="http://schemas.microsoft.com/office/drawing/2014/main" id="{EF9D160B-B503-4627-A0C4-470C8AEF550B}"/>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7" name="Rectangle 7">
            <a:extLst>
              <a:ext uri="{FF2B5EF4-FFF2-40B4-BE49-F238E27FC236}">
                <a16:creationId xmlns:a16="http://schemas.microsoft.com/office/drawing/2014/main" id="{95FDDA7D-E77B-4FF6-A88E-CBAA6DFFFD1B}"/>
              </a:ext>
            </a:extLst>
          </p:cNvPr>
          <p:cNvSpPr>
            <a:spLocks noGrp="1" noChangeArrowheads="1"/>
          </p:cNvSpPr>
          <p:nvPr>
            <p:ph type="sldNum" sz="quarter" idx="12"/>
          </p:nvPr>
        </p:nvSpPr>
        <p:spPr>
          <a:ln/>
        </p:spPr>
        <p:txBody>
          <a:bodyPr/>
          <a:lstStyle>
            <a:lvl1pPr>
              <a:defRPr/>
            </a:lvl1pPr>
          </a:lstStyle>
          <a:p>
            <a:fld id="{70D84B4A-2D5C-49CB-9FE0-203DEB94CD94}" type="slidenum">
              <a:rPr lang="en-US" altLang="id-ID"/>
              <a:pPr/>
              <a:t>‹#›</a:t>
            </a:fld>
            <a:endParaRPr lang="en-US" altLang="id-ID"/>
          </a:p>
        </p:txBody>
      </p:sp>
    </p:spTree>
    <p:extLst>
      <p:ext uri="{BB962C8B-B14F-4D97-AF65-F5344CB8AC3E}">
        <p14:creationId xmlns:p14="http://schemas.microsoft.com/office/powerpoint/2010/main" val="3662411651"/>
      </p:ext>
    </p:extLst>
  </p:cSld>
  <p:clrMapOvr>
    <a:masterClrMapping/>
  </p:clrMapOvr>
  <p:transition spd="med" advTm="0">
    <p:wheel spokes="8"/>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8FA69C3-D1B0-46E4-B957-092375601340}"/>
              </a:ext>
            </a:extLst>
          </p:cNvPr>
          <p:cNvSpPr>
            <a:spLocks noGrp="1" noChangeArrowheads="1"/>
          </p:cNvSpPr>
          <p:nvPr>
            <p:ph type="dt" sz="half" idx="10"/>
          </p:nvPr>
        </p:nvSpPr>
        <p:spPr>
          <a:ln/>
        </p:spPr>
        <p:txBody>
          <a:bodyPr/>
          <a:lstStyle>
            <a:lvl1pPr>
              <a:defRPr/>
            </a:lvl1pPr>
          </a:lstStyle>
          <a:p>
            <a:pPr>
              <a:defRPr/>
            </a:pPr>
            <a:fld id="{5650B04D-CC26-4E0F-A0F2-CEBE6C157D7A}" type="datetime1">
              <a:rPr lang="en-US"/>
              <a:pPr>
                <a:defRPr/>
              </a:pPr>
              <a:t>3/30/2023</a:t>
            </a:fld>
            <a:endParaRPr lang="en-US"/>
          </a:p>
        </p:txBody>
      </p:sp>
      <p:sp>
        <p:nvSpPr>
          <p:cNvPr id="5" name="Rectangle 6">
            <a:extLst>
              <a:ext uri="{FF2B5EF4-FFF2-40B4-BE49-F238E27FC236}">
                <a16:creationId xmlns:a16="http://schemas.microsoft.com/office/drawing/2014/main" id="{22B38BF0-4314-41CD-AE6F-A3AF8FD68A8D}"/>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6" name="Rectangle 7">
            <a:extLst>
              <a:ext uri="{FF2B5EF4-FFF2-40B4-BE49-F238E27FC236}">
                <a16:creationId xmlns:a16="http://schemas.microsoft.com/office/drawing/2014/main" id="{8750C583-E34D-40B3-B7F9-4F6F608C2F22}"/>
              </a:ext>
            </a:extLst>
          </p:cNvPr>
          <p:cNvSpPr>
            <a:spLocks noGrp="1" noChangeArrowheads="1"/>
          </p:cNvSpPr>
          <p:nvPr>
            <p:ph type="sldNum" sz="quarter" idx="12"/>
          </p:nvPr>
        </p:nvSpPr>
        <p:spPr>
          <a:ln/>
        </p:spPr>
        <p:txBody>
          <a:bodyPr/>
          <a:lstStyle>
            <a:lvl1pPr>
              <a:defRPr/>
            </a:lvl1pPr>
          </a:lstStyle>
          <a:p>
            <a:fld id="{D81DF6AB-3F8A-438E-91FC-0AB9B3148F6E}" type="slidenum">
              <a:rPr lang="en-US" altLang="id-ID"/>
              <a:pPr/>
              <a:t>‹#›</a:t>
            </a:fld>
            <a:endParaRPr lang="en-US" altLang="id-ID"/>
          </a:p>
        </p:txBody>
      </p:sp>
    </p:spTree>
    <p:extLst>
      <p:ext uri="{BB962C8B-B14F-4D97-AF65-F5344CB8AC3E}">
        <p14:creationId xmlns:p14="http://schemas.microsoft.com/office/powerpoint/2010/main" val="2036741930"/>
      </p:ext>
    </p:extLst>
  </p:cSld>
  <p:clrMapOvr>
    <a:masterClrMapping/>
  </p:clrMapOvr>
  <p:transition spd="med" advTm="0">
    <p:wheel spokes="8"/>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DE1B59C-FE2D-464A-96E9-CD8DF7731AAB}"/>
              </a:ext>
            </a:extLst>
          </p:cNvPr>
          <p:cNvSpPr>
            <a:spLocks noGrp="1" noChangeArrowheads="1"/>
          </p:cNvSpPr>
          <p:nvPr>
            <p:ph type="dt" sz="half" idx="10"/>
          </p:nvPr>
        </p:nvSpPr>
        <p:spPr>
          <a:ln/>
        </p:spPr>
        <p:txBody>
          <a:bodyPr/>
          <a:lstStyle>
            <a:lvl1pPr>
              <a:defRPr/>
            </a:lvl1pPr>
          </a:lstStyle>
          <a:p>
            <a:pPr>
              <a:defRPr/>
            </a:pPr>
            <a:fld id="{5CB1D579-03EE-4E6E-ACE4-6F2884F2B6C3}" type="datetime1">
              <a:rPr lang="en-US"/>
              <a:pPr>
                <a:defRPr/>
              </a:pPr>
              <a:t>3/30/2023</a:t>
            </a:fld>
            <a:endParaRPr lang="en-US"/>
          </a:p>
        </p:txBody>
      </p:sp>
      <p:sp>
        <p:nvSpPr>
          <p:cNvPr id="5" name="Rectangle 6">
            <a:extLst>
              <a:ext uri="{FF2B5EF4-FFF2-40B4-BE49-F238E27FC236}">
                <a16:creationId xmlns:a16="http://schemas.microsoft.com/office/drawing/2014/main" id="{1CB795E6-D094-48EF-9359-EDCA7099164F}"/>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6" name="Rectangle 7">
            <a:extLst>
              <a:ext uri="{FF2B5EF4-FFF2-40B4-BE49-F238E27FC236}">
                <a16:creationId xmlns:a16="http://schemas.microsoft.com/office/drawing/2014/main" id="{A8107092-CF86-4408-B74C-25D12E1151A7}"/>
              </a:ext>
            </a:extLst>
          </p:cNvPr>
          <p:cNvSpPr>
            <a:spLocks noGrp="1" noChangeArrowheads="1"/>
          </p:cNvSpPr>
          <p:nvPr>
            <p:ph type="sldNum" sz="quarter" idx="12"/>
          </p:nvPr>
        </p:nvSpPr>
        <p:spPr>
          <a:ln/>
        </p:spPr>
        <p:txBody>
          <a:bodyPr/>
          <a:lstStyle>
            <a:lvl1pPr>
              <a:defRPr/>
            </a:lvl1pPr>
          </a:lstStyle>
          <a:p>
            <a:fld id="{3F65BD18-C63E-4220-BDDA-8803B3AC9044}" type="slidenum">
              <a:rPr lang="en-US" altLang="id-ID"/>
              <a:pPr/>
              <a:t>‹#›</a:t>
            </a:fld>
            <a:endParaRPr lang="en-US" altLang="id-ID"/>
          </a:p>
        </p:txBody>
      </p:sp>
    </p:spTree>
    <p:extLst>
      <p:ext uri="{BB962C8B-B14F-4D97-AF65-F5344CB8AC3E}">
        <p14:creationId xmlns:p14="http://schemas.microsoft.com/office/powerpoint/2010/main" val="1205753665"/>
      </p:ext>
    </p:extLst>
  </p:cSld>
  <p:clrMapOvr>
    <a:masterClrMapping/>
  </p:clrMapOvr>
  <p:transition spd="med" advTm="0">
    <p:wheel spokes="8"/>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943600" y="1981200"/>
            <a:ext cx="2971800" cy="4114800"/>
          </a:xfrm>
        </p:spPr>
        <p:txBody>
          <a:bodyPr/>
          <a:lstStyle/>
          <a:p>
            <a:pPr lvl="0"/>
            <a:endParaRPr lang="en-US" noProof="0"/>
          </a:p>
        </p:txBody>
      </p:sp>
      <p:sp>
        <p:nvSpPr>
          <p:cNvPr id="5" name="Rectangle 5">
            <a:extLst>
              <a:ext uri="{FF2B5EF4-FFF2-40B4-BE49-F238E27FC236}">
                <a16:creationId xmlns:a16="http://schemas.microsoft.com/office/drawing/2014/main" id="{B8BC7D07-49EB-4BE5-8874-14E3847BF873}"/>
              </a:ext>
            </a:extLst>
          </p:cNvPr>
          <p:cNvSpPr>
            <a:spLocks noGrp="1" noChangeArrowheads="1"/>
          </p:cNvSpPr>
          <p:nvPr>
            <p:ph type="dt" sz="half" idx="10"/>
          </p:nvPr>
        </p:nvSpPr>
        <p:spPr>
          <a:ln/>
        </p:spPr>
        <p:txBody>
          <a:bodyPr/>
          <a:lstStyle>
            <a:lvl1pPr>
              <a:defRPr/>
            </a:lvl1pPr>
          </a:lstStyle>
          <a:p>
            <a:pPr>
              <a:defRPr/>
            </a:pPr>
            <a:fld id="{21F9AB22-51FE-4B68-9E5B-F3CE1DA85CE9}" type="datetime1">
              <a:rPr lang="en-US"/>
              <a:pPr>
                <a:defRPr/>
              </a:pPr>
              <a:t>3/30/2023</a:t>
            </a:fld>
            <a:endParaRPr lang="en-US"/>
          </a:p>
        </p:txBody>
      </p:sp>
      <p:sp>
        <p:nvSpPr>
          <p:cNvPr id="6" name="Rectangle 6">
            <a:extLst>
              <a:ext uri="{FF2B5EF4-FFF2-40B4-BE49-F238E27FC236}">
                <a16:creationId xmlns:a16="http://schemas.microsoft.com/office/drawing/2014/main" id="{FDBDD372-DFED-4842-AB82-A3FF0D138A62}"/>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7" name="Rectangle 7">
            <a:extLst>
              <a:ext uri="{FF2B5EF4-FFF2-40B4-BE49-F238E27FC236}">
                <a16:creationId xmlns:a16="http://schemas.microsoft.com/office/drawing/2014/main" id="{F90DFA6E-8D74-4B8D-A987-02BE1C30598F}"/>
              </a:ext>
            </a:extLst>
          </p:cNvPr>
          <p:cNvSpPr>
            <a:spLocks noGrp="1" noChangeArrowheads="1"/>
          </p:cNvSpPr>
          <p:nvPr>
            <p:ph type="sldNum" sz="quarter" idx="12"/>
          </p:nvPr>
        </p:nvSpPr>
        <p:spPr>
          <a:ln/>
        </p:spPr>
        <p:txBody>
          <a:bodyPr/>
          <a:lstStyle>
            <a:lvl1pPr>
              <a:defRPr/>
            </a:lvl1pPr>
          </a:lstStyle>
          <a:p>
            <a:fld id="{4308AECE-0CD9-4FCD-A693-146700CE8E29}" type="slidenum">
              <a:rPr lang="en-US" altLang="id-ID"/>
              <a:pPr/>
              <a:t>‹#›</a:t>
            </a:fld>
            <a:endParaRPr lang="en-US" altLang="id-ID"/>
          </a:p>
        </p:txBody>
      </p:sp>
    </p:spTree>
    <p:extLst>
      <p:ext uri="{BB962C8B-B14F-4D97-AF65-F5344CB8AC3E}">
        <p14:creationId xmlns:p14="http://schemas.microsoft.com/office/powerpoint/2010/main" val="3455804281"/>
      </p:ext>
    </p:extLst>
  </p:cSld>
  <p:clrMapOvr>
    <a:masterClrMapping/>
  </p:clrMapOvr>
  <p:transition spd="med" advTm="0">
    <p:wheel spokes="8"/>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ClipArt Placeholder 2"/>
          <p:cNvSpPr>
            <a:spLocks noGrp="1"/>
          </p:cNvSpPr>
          <p:nvPr>
            <p:ph type="clipArt" sz="half" idx="1"/>
          </p:nvPr>
        </p:nvSpPr>
        <p:spPr>
          <a:xfrm>
            <a:off x="2819400" y="1981200"/>
            <a:ext cx="2971800" cy="4114800"/>
          </a:xfrm>
        </p:spPr>
        <p:txBody>
          <a:bodyPr/>
          <a:lstStyle/>
          <a:p>
            <a:pPr lvl="0"/>
            <a:endParaRPr lang="en-US" noProof="0"/>
          </a:p>
        </p:txBody>
      </p:sp>
      <p:sp>
        <p:nvSpPr>
          <p:cNvPr id="4" name="Text Placeholder 3"/>
          <p:cNvSpPr>
            <a:spLocks noGrp="1"/>
          </p:cNvSpPr>
          <p:nvPr>
            <p:ph type="body"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4EE54FE-74EB-45D7-A38B-98F614747B97}"/>
              </a:ext>
            </a:extLst>
          </p:cNvPr>
          <p:cNvSpPr>
            <a:spLocks noGrp="1" noChangeArrowheads="1"/>
          </p:cNvSpPr>
          <p:nvPr>
            <p:ph type="dt" sz="half" idx="10"/>
          </p:nvPr>
        </p:nvSpPr>
        <p:spPr>
          <a:ln/>
        </p:spPr>
        <p:txBody>
          <a:bodyPr/>
          <a:lstStyle>
            <a:lvl1pPr>
              <a:defRPr/>
            </a:lvl1pPr>
          </a:lstStyle>
          <a:p>
            <a:pPr>
              <a:defRPr/>
            </a:pPr>
            <a:fld id="{6A77F915-F329-4E7F-A834-E1B139DC7ED7}" type="datetime1">
              <a:rPr lang="en-US"/>
              <a:pPr>
                <a:defRPr/>
              </a:pPr>
              <a:t>3/30/2023</a:t>
            </a:fld>
            <a:endParaRPr lang="en-US"/>
          </a:p>
        </p:txBody>
      </p:sp>
      <p:sp>
        <p:nvSpPr>
          <p:cNvPr id="6" name="Rectangle 6">
            <a:extLst>
              <a:ext uri="{FF2B5EF4-FFF2-40B4-BE49-F238E27FC236}">
                <a16:creationId xmlns:a16="http://schemas.microsoft.com/office/drawing/2014/main" id="{B7D61B19-554D-4815-9564-E75301669F7F}"/>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7" name="Rectangle 7">
            <a:extLst>
              <a:ext uri="{FF2B5EF4-FFF2-40B4-BE49-F238E27FC236}">
                <a16:creationId xmlns:a16="http://schemas.microsoft.com/office/drawing/2014/main" id="{EC4A81E1-49CA-4FE6-90FA-62501E81768C}"/>
              </a:ext>
            </a:extLst>
          </p:cNvPr>
          <p:cNvSpPr>
            <a:spLocks noGrp="1" noChangeArrowheads="1"/>
          </p:cNvSpPr>
          <p:nvPr>
            <p:ph type="sldNum" sz="quarter" idx="12"/>
          </p:nvPr>
        </p:nvSpPr>
        <p:spPr>
          <a:ln/>
        </p:spPr>
        <p:txBody>
          <a:bodyPr/>
          <a:lstStyle>
            <a:lvl1pPr>
              <a:defRPr/>
            </a:lvl1pPr>
          </a:lstStyle>
          <a:p>
            <a:fld id="{830AAE7B-8B47-4D62-9FF7-B1A519E8EE15}" type="slidenum">
              <a:rPr lang="en-US" altLang="id-ID"/>
              <a:pPr/>
              <a:t>‹#›</a:t>
            </a:fld>
            <a:endParaRPr lang="en-US" altLang="id-ID"/>
          </a:p>
        </p:txBody>
      </p:sp>
    </p:spTree>
    <p:extLst>
      <p:ext uri="{BB962C8B-B14F-4D97-AF65-F5344CB8AC3E}">
        <p14:creationId xmlns:p14="http://schemas.microsoft.com/office/powerpoint/2010/main" val="1979789908"/>
      </p:ext>
    </p:extLst>
  </p:cSld>
  <p:clrMapOvr>
    <a:masterClrMapping/>
  </p:clrMapOvr>
  <p:transition spd="med" advTm="0">
    <p:wheel spokes="8"/>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3F9DDF5-E37F-4C1A-8DDE-DEA60F524669}"/>
              </a:ext>
            </a:extLst>
          </p:cNvPr>
          <p:cNvSpPr>
            <a:spLocks noGrp="1" noChangeArrowheads="1"/>
          </p:cNvSpPr>
          <p:nvPr>
            <p:ph type="dt" sz="half" idx="10"/>
          </p:nvPr>
        </p:nvSpPr>
        <p:spPr>
          <a:ln/>
        </p:spPr>
        <p:txBody>
          <a:bodyPr/>
          <a:lstStyle>
            <a:lvl1pPr>
              <a:defRPr/>
            </a:lvl1pPr>
          </a:lstStyle>
          <a:p>
            <a:pPr>
              <a:defRPr/>
            </a:pPr>
            <a:fld id="{AD706995-998A-42D5-864B-BBC0AA7643FD}" type="datetime1">
              <a:rPr lang="en-US"/>
              <a:pPr>
                <a:defRPr/>
              </a:pPr>
              <a:t>3/30/2023</a:t>
            </a:fld>
            <a:endParaRPr lang="en-US"/>
          </a:p>
        </p:txBody>
      </p:sp>
      <p:sp>
        <p:nvSpPr>
          <p:cNvPr id="6" name="Rectangle 6">
            <a:extLst>
              <a:ext uri="{FF2B5EF4-FFF2-40B4-BE49-F238E27FC236}">
                <a16:creationId xmlns:a16="http://schemas.microsoft.com/office/drawing/2014/main" id="{E14CDD18-37E4-477C-9B9D-C415036B0B8B}"/>
              </a:ext>
            </a:extLst>
          </p:cNvPr>
          <p:cNvSpPr>
            <a:spLocks noGrp="1" noChangeArrowheads="1"/>
          </p:cNvSpPr>
          <p:nvPr>
            <p:ph type="ftr" sz="quarter" idx="11"/>
          </p:nvPr>
        </p:nvSpPr>
        <p:spPr>
          <a:ln/>
        </p:spPr>
        <p:txBody>
          <a:bodyPr/>
          <a:lstStyle>
            <a:lvl1pPr>
              <a:defRPr/>
            </a:lvl1pPr>
          </a:lstStyle>
          <a:p>
            <a:pPr>
              <a:defRPr/>
            </a:pPr>
            <a:r>
              <a:rPr lang="en-US"/>
              <a:t>ILMU PENDIDIKAN-4</a:t>
            </a:r>
          </a:p>
        </p:txBody>
      </p:sp>
      <p:sp>
        <p:nvSpPr>
          <p:cNvPr id="7" name="Rectangle 7">
            <a:extLst>
              <a:ext uri="{FF2B5EF4-FFF2-40B4-BE49-F238E27FC236}">
                <a16:creationId xmlns:a16="http://schemas.microsoft.com/office/drawing/2014/main" id="{66B8336E-9A2B-4C93-B162-F7ACA827F999}"/>
              </a:ext>
            </a:extLst>
          </p:cNvPr>
          <p:cNvSpPr>
            <a:spLocks noGrp="1" noChangeArrowheads="1"/>
          </p:cNvSpPr>
          <p:nvPr>
            <p:ph type="sldNum" sz="quarter" idx="12"/>
          </p:nvPr>
        </p:nvSpPr>
        <p:spPr>
          <a:ln/>
        </p:spPr>
        <p:txBody>
          <a:bodyPr/>
          <a:lstStyle>
            <a:lvl1pPr>
              <a:defRPr/>
            </a:lvl1pPr>
          </a:lstStyle>
          <a:p>
            <a:fld id="{289299D0-E4C1-413E-B71B-D105AF8DFD67}" type="slidenum">
              <a:rPr lang="en-US" altLang="id-ID"/>
              <a:pPr/>
              <a:t>‹#›</a:t>
            </a:fld>
            <a:endParaRPr lang="en-US" altLang="id-ID"/>
          </a:p>
        </p:txBody>
      </p:sp>
    </p:spTree>
    <p:extLst>
      <p:ext uri="{BB962C8B-B14F-4D97-AF65-F5344CB8AC3E}">
        <p14:creationId xmlns:p14="http://schemas.microsoft.com/office/powerpoint/2010/main" val="2000765006"/>
      </p:ext>
    </p:extLst>
  </p:cSld>
  <p:clrMapOvr>
    <a:masterClrMapping/>
  </p:clrMapOvr>
  <p:transition spd="med" advTm="0">
    <p:wheel spokes="8"/>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4E5168BE-AD08-4FEF-B53F-2AEDDB81BBA6}" type="datetimeFigureOut">
              <a:rPr lang="id-ID" smtClean="0"/>
              <a:t>30/03/2023</a:t>
            </a:fld>
            <a:endParaRPr lang="id-ID"/>
          </a:p>
        </p:txBody>
      </p:sp>
      <p:sp>
        <p:nvSpPr>
          <p:cNvPr id="5" name="Footer Placeholder 4"/>
          <p:cNvSpPr>
            <a:spLocks noGrp="1"/>
          </p:cNvSpPr>
          <p:nvPr>
            <p:ph type="ftr" sz="quarter" idx="11"/>
          </p:nvPr>
        </p:nvSpPr>
        <p:spPr>
          <a:xfrm>
            <a:off x="533401" y="5936189"/>
            <a:ext cx="4021666" cy="365125"/>
          </a:xfrm>
        </p:spPr>
        <p:txBody>
          <a:bodyPr/>
          <a:lstStyle/>
          <a:p>
            <a:endParaRPr lang="id-ID"/>
          </a:p>
        </p:txBody>
      </p:sp>
      <p:sp>
        <p:nvSpPr>
          <p:cNvPr id="6" name="Slide Number Placeholder 5"/>
          <p:cNvSpPr>
            <a:spLocks noGrp="1"/>
          </p:cNvSpPr>
          <p:nvPr>
            <p:ph type="sldNum" sz="quarter" idx="12"/>
          </p:nvPr>
        </p:nvSpPr>
        <p:spPr>
          <a:xfrm>
            <a:off x="7010399" y="2750337"/>
            <a:ext cx="1370293" cy="1356442"/>
          </a:xfrm>
        </p:spPr>
        <p:txBody>
          <a:bodyPr/>
          <a:lstStyle/>
          <a:p>
            <a:fld id="{0EED0239-D1FB-4BC6-9C98-7EC82FBF0A8B}" type="slidenum">
              <a:rPr lang="id-ID" smtClean="0"/>
              <a:t>‹#›</a:t>
            </a:fld>
            <a:endParaRPr lang="id-ID"/>
          </a:p>
        </p:txBody>
      </p:sp>
    </p:spTree>
    <p:extLst>
      <p:ext uri="{BB962C8B-B14F-4D97-AF65-F5344CB8AC3E}">
        <p14:creationId xmlns:p14="http://schemas.microsoft.com/office/powerpoint/2010/main" val="288979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3.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theme" Target="../theme/theme8.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image" Target="../media/image5.pn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9.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9.pn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D0239-D1FB-4BC6-9C98-7EC82FBF0A8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EED0239-D1FB-4BC6-9C98-7EC82FBF0A8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EED0239-D1FB-4BC6-9C98-7EC82FBF0A8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d-ID"/>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EED0239-D1FB-4BC6-9C98-7EC82FBF0A8B}" type="slidenum">
              <a:rPr lang="id-ID" smtClean="0"/>
              <a:t>‹#›</a:t>
            </a:fld>
            <a:endParaRPr lang="id-ID"/>
          </a:p>
        </p:txBody>
      </p:sp>
    </p:spTree>
    <p:extLst>
      <p:ext uri="{BB962C8B-B14F-4D97-AF65-F5344CB8AC3E}">
        <p14:creationId xmlns:p14="http://schemas.microsoft.com/office/powerpoint/2010/main" val="31713282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EED0239-D1FB-4BC6-9C98-7EC82FBF0A8B}" type="slidenum">
              <a:rPr lang="id-ID" smtClean="0"/>
              <a:t>‹#›</a:t>
            </a:fld>
            <a:endParaRPr lang="id-ID"/>
          </a:p>
        </p:txBody>
      </p:sp>
    </p:spTree>
    <p:extLst>
      <p:ext uri="{BB962C8B-B14F-4D97-AF65-F5344CB8AC3E}">
        <p14:creationId xmlns:p14="http://schemas.microsoft.com/office/powerpoint/2010/main" val="255134126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ED0239-D1FB-4BC6-9C98-7EC82FBF0A8B}" type="slidenum">
              <a:rPr lang="id-ID" smtClean="0"/>
              <a:t>‹#›</a:t>
            </a:fld>
            <a:endParaRPr lang="id-ID"/>
          </a:p>
        </p:txBody>
      </p:sp>
    </p:spTree>
    <p:extLst>
      <p:ext uri="{BB962C8B-B14F-4D97-AF65-F5344CB8AC3E}">
        <p14:creationId xmlns:p14="http://schemas.microsoft.com/office/powerpoint/2010/main" val="527056873"/>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4AED110D-DF26-469E-924B-F324E5314A70}"/>
              </a:ext>
            </a:extLst>
          </p:cNvPr>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defRPr/>
            </a:pPr>
            <a:endParaRPr lang="id-ID"/>
          </a:p>
        </p:txBody>
      </p:sp>
      <p:sp>
        <p:nvSpPr>
          <p:cNvPr id="1027" name="Rectangle 3">
            <a:extLst>
              <a:ext uri="{FF2B5EF4-FFF2-40B4-BE49-F238E27FC236}">
                <a16:creationId xmlns:a16="http://schemas.microsoft.com/office/drawing/2014/main" id="{909A977F-DBF7-4E48-921B-DAA052484AB1}"/>
              </a:ext>
            </a:extLst>
          </p:cNvPr>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id-ID"/>
              <a:t>Click to edit Master title style</a:t>
            </a:r>
          </a:p>
        </p:txBody>
      </p:sp>
      <p:sp>
        <p:nvSpPr>
          <p:cNvPr id="1028" name="Rectangle 4">
            <a:extLst>
              <a:ext uri="{FF2B5EF4-FFF2-40B4-BE49-F238E27FC236}">
                <a16:creationId xmlns:a16="http://schemas.microsoft.com/office/drawing/2014/main" id="{7AF0EA3C-B8F4-4F8D-9D40-8ED308510D0D}"/>
              </a:ext>
            </a:extLst>
          </p:cNvPr>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29" name="Rectangle 5">
            <a:extLst>
              <a:ext uri="{FF2B5EF4-FFF2-40B4-BE49-F238E27FC236}">
                <a16:creationId xmlns:a16="http://schemas.microsoft.com/office/drawing/2014/main" id="{E75020B6-4C9F-4AB7-AAF4-BE71C62E4490}"/>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atin typeface="+mn-lt"/>
              </a:defRPr>
            </a:lvl1pPr>
          </a:lstStyle>
          <a:p>
            <a:pPr>
              <a:defRPr/>
            </a:pPr>
            <a:fld id="{5ADE4A76-0D57-4190-AEBB-5AD2062D3C53}" type="datetime1">
              <a:rPr lang="en-US"/>
              <a:pPr>
                <a:defRPr/>
              </a:pPr>
              <a:t>3/30/2023</a:t>
            </a:fld>
            <a:endParaRPr lang="en-US"/>
          </a:p>
        </p:txBody>
      </p:sp>
      <p:sp>
        <p:nvSpPr>
          <p:cNvPr id="1030" name="Rectangle 6">
            <a:extLst>
              <a:ext uri="{FF2B5EF4-FFF2-40B4-BE49-F238E27FC236}">
                <a16:creationId xmlns:a16="http://schemas.microsoft.com/office/drawing/2014/main" id="{F4456DE4-BACE-4024-A553-E8D11E7D1494}"/>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atin typeface="+mn-lt"/>
              </a:defRPr>
            </a:lvl1pPr>
          </a:lstStyle>
          <a:p>
            <a:pPr>
              <a:defRPr/>
            </a:pPr>
            <a:r>
              <a:rPr lang="en-US"/>
              <a:t>ILMU PENDIDIKAN-4</a:t>
            </a:r>
          </a:p>
        </p:txBody>
      </p:sp>
      <p:sp>
        <p:nvSpPr>
          <p:cNvPr id="1031" name="Rectangle 7">
            <a:extLst>
              <a:ext uri="{FF2B5EF4-FFF2-40B4-BE49-F238E27FC236}">
                <a16:creationId xmlns:a16="http://schemas.microsoft.com/office/drawing/2014/main" id="{D1B107C1-167B-432E-8D50-B8FB57EC0384}"/>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atin typeface="Arial" panose="020B0604020202020204" pitchFamily="34" charset="0"/>
              </a:defRPr>
            </a:lvl1pPr>
          </a:lstStyle>
          <a:p>
            <a:fld id="{56A09DE8-917F-4CCE-9C68-63238224E664}" type="slidenum">
              <a:rPr lang="en-US" altLang="id-ID"/>
              <a:pPr/>
              <a:t>‹#›</a:t>
            </a:fld>
            <a:endParaRPr lang="en-US" altLang="id-ID"/>
          </a:p>
        </p:txBody>
      </p:sp>
    </p:spTree>
    <p:extLst>
      <p:ext uri="{BB962C8B-B14F-4D97-AF65-F5344CB8AC3E}">
        <p14:creationId xmlns:p14="http://schemas.microsoft.com/office/powerpoint/2010/main" val="254067601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ransition spd="med" advTm="0">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7"/>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8">
                                            <p:txEl>
                                              <p:pRg st="0" end="0"/>
                                            </p:txEl>
                                          </p:spTgt>
                                        </p:tgtEl>
                                        <p:attrNameLst>
                                          <p:attrName>style.visibility</p:attrName>
                                        </p:attrNameLst>
                                      </p:cBhvr>
                                      <p:to>
                                        <p:strVal val="visible"/>
                                      </p:to>
                                    </p:set>
                                    <p:animEffect transition="in" filter="fade">
                                      <p:cBhvr>
                                        <p:cTn id="11" dur="1000">
                                          <p:stCondLst>
                                            <p:cond delay="0"/>
                                          </p:stCondLst>
                                        </p:cTn>
                                        <p:tgtEl>
                                          <p:spTgt spid="102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8">
                                            <p:txEl>
                                              <p:pRg st="1" end="1"/>
                                            </p:txEl>
                                          </p:spTgt>
                                        </p:tgtEl>
                                        <p:attrNameLst>
                                          <p:attrName>style.visibility</p:attrName>
                                        </p:attrNameLst>
                                      </p:cBhvr>
                                      <p:to>
                                        <p:strVal val="visible"/>
                                      </p:to>
                                    </p:set>
                                    <p:animEffect transition="in" filter="fade">
                                      <p:cBhvr>
                                        <p:cTn id="14" dur="1000">
                                          <p:stCondLst>
                                            <p:cond delay="0"/>
                                          </p:stCondLst>
                                        </p:cTn>
                                        <p:tgtEl>
                                          <p:spTgt spid="102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fade">
                                      <p:cBhvr>
                                        <p:cTn id="17" dur="1000">
                                          <p:stCondLst>
                                            <p:cond delay="0"/>
                                          </p:stCondLst>
                                        </p:cTn>
                                        <p:tgtEl>
                                          <p:spTgt spid="102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8">
                                            <p:txEl>
                                              <p:pRg st="3" end="3"/>
                                            </p:txEl>
                                          </p:spTgt>
                                        </p:tgtEl>
                                        <p:attrNameLst>
                                          <p:attrName>style.visibility</p:attrName>
                                        </p:attrNameLst>
                                      </p:cBhvr>
                                      <p:to>
                                        <p:strVal val="visible"/>
                                      </p:to>
                                    </p:set>
                                    <p:animEffect transition="in" filter="fade">
                                      <p:cBhvr>
                                        <p:cTn id="20" dur="1000">
                                          <p:stCondLst>
                                            <p:cond delay="0"/>
                                          </p:stCondLst>
                                        </p:cTn>
                                        <p:tgtEl>
                                          <p:spTgt spid="102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animEffect transition="in" filter="fade">
                                      <p:cBhvr>
                                        <p:cTn id="23" dur="1000">
                                          <p:stCondLst>
                                            <p:cond delay="0"/>
                                          </p:stCondLst>
                                        </p:cTn>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stCondLst>
                            <p:cond delay="0"/>
                          </p:stCondLst>
                        </p:cTn>
                        <p:tgtEl>
                          <p:spTgt spid="10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stCondLst>
                            <p:cond delay="0"/>
                          </p:stCondLst>
                        </p:cTn>
                        <p:tgtEl>
                          <p:spTgt spid="10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stCondLst>
                            <p:cond delay="0"/>
                          </p:stCondLst>
                        </p:cTn>
                        <p:tgtEl>
                          <p:spTgt spid="10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stCondLst>
                            <p:cond delay="0"/>
                          </p:stCondLst>
                        </p:cTn>
                        <p:tgtEl>
                          <p:spTgt spid="10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stCondLst>
                            <p:cond delay="0"/>
                          </p:stCondLst>
                        </p:cTn>
                        <p:tgtEl>
                          <p:spTgt spid="1028"/>
                        </p:tgtEl>
                      </p:cBhvr>
                    </p:animEffect>
                  </p:childTnLst>
                </p:cTn>
              </p:par>
            </p:tnLst>
          </p:tmpl>
        </p:tmplLst>
      </p:bldP>
    </p:bldLst>
  </p:timing>
  <p:hf hdr="0" ftr="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EED0239-D1FB-4BC6-9C98-7EC82FBF0A8B}" type="slidenum">
              <a:rPr lang="id-ID" smtClean="0"/>
              <a:t>‹#›</a:t>
            </a:fld>
            <a:endParaRPr lang="id-ID"/>
          </a:p>
        </p:txBody>
      </p:sp>
    </p:spTree>
    <p:extLst>
      <p:ext uri="{BB962C8B-B14F-4D97-AF65-F5344CB8AC3E}">
        <p14:creationId xmlns:p14="http://schemas.microsoft.com/office/powerpoint/2010/main" val="2020338970"/>
      </p:ext>
    </p:extLst>
  </p:cSld>
  <p:clrMap bg1="dk1" tx1="lt1" bg2="dk2"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5168BE-AD08-4FEF-B53F-2AEDDB81BBA6}" type="datetimeFigureOut">
              <a:rPr lang="id-ID" smtClean="0"/>
              <a:t>30/03/2023</a:t>
            </a:fld>
            <a:endParaRPr lang="id-ID"/>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EED0239-D1FB-4BC6-9C98-7EC82FBF0A8B}" type="slidenum">
              <a:rPr lang="id-ID" smtClean="0"/>
              <a:t>‹#›</a:t>
            </a:fld>
            <a:endParaRPr lang="id-ID"/>
          </a:p>
        </p:txBody>
      </p:sp>
    </p:spTree>
    <p:extLst>
      <p:ext uri="{BB962C8B-B14F-4D97-AF65-F5344CB8AC3E}">
        <p14:creationId xmlns:p14="http://schemas.microsoft.com/office/powerpoint/2010/main" val="3034919158"/>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6.jpg"/><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hyperlink" Target="Penilaian%20Micro%20Teaching.xlsx" TargetMode="Externa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2972" y="3857628"/>
            <a:ext cx="7058052" cy="1752600"/>
          </a:xfrm>
        </p:spPr>
        <p:txBody>
          <a:bodyPr>
            <a:normAutofit/>
          </a:bodyPr>
          <a:lstStyle/>
          <a:p>
            <a:endParaRPr lang="id-ID" sz="2400" dirty="0"/>
          </a:p>
        </p:txBody>
      </p:sp>
      <p:sp>
        <p:nvSpPr>
          <p:cNvPr id="4" name="Title 3"/>
          <p:cNvSpPr>
            <a:spLocks noGrp="1"/>
          </p:cNvSpPr>
          <p:nvPr>
            <p:ph type="ctrTitle"/>
          </p:nvPr>
        </p:nvSpPr>
        <p:spPr/>
        <p:txBody>
          <a:bodyPr/>
          <a:lstStyle/>
          <a:p>
            <a:endParaRPr lang="id-ID" dirty="0"/>
          </a:p>
        </p:txBody>
      </p:sp>
      <p:pic>
        <p:nvPicPr>
          <p:cNvPr id="5" name="Picture 4" descr="p 1.jpg"/>
          <p:cNvPicPr>
            <a:picLocks noChangeAspect="1"/>
          </p:cNvPicPr>
          <p:nvPr/>
        </p:nvPicPr>
        <p:blipFill>
          <a:blip r:embed="rId2"/>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204864"/>
            <a:ext cx="2952328" cy="2880320"/>
          </a:xfrm>
          <a:prstGeom prst="rect">
            <a:avLst/>
          </a:prstGeom>
        </p:spPr>
      </p:pic>
      <p:sp>
        <p:nvSpPr>
          <p:cNvPr id="8" name="TextBox 7"/>
          <p:cNvSpPr txBox="1"/>
          <p:nvPr/>
        </p:nvSpPr>
        <p:spPr>
          <a:xfrm>
            <a:off x="1684224" y="5580529"/>
            <a:ext cx="5832648"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3200" b="1" dirty="0"/>
              <a:t>Yusuf Hanafiah, S.Pd.I., M.Pd.</a:t>
            </a:r>
          </a:p>
        </p:txBody>
      </p:sp>
      <p:sp>
        <p:nvSpPr>
          <p:cNvPr id="9" name="TextBox 8"/>
          <p:cNvSpPr txBox="1"/>
          <p:nvPr/>
        </p:nvSpPr>
        <p:spPr>
          <a:xfrm>
            <a:off x="1865172" y="476672"/>
            <a:ext cx="5832648"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4000" b="1" dirty="0"/>
              <a:t>PENDIDIKAN AL QUR’AN/HADITS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B74108-AE2F-4344-9F79-BE8800B0FEA0}"/>
              </a:ext>
            </a:extLst>
          </p:cNvPr>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CD28909-EE3D-4352-A7C3-86A8A3E8DC36}" type="datetime1">
              <a:rPr kumimoji="0" lang="en-US" sz="1400" b="0" i="0" u="none" strike="noStrike" kern="1200" cap="none" spc="0" normalizeH="0" baseline="0" noProof="0" smtClean="0">
                <a:ln>
                  <a:noFill/>
                </a:ln>
                <a:solidFill>
                  <a:srgbClr val="009999"/>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3/30/2023</a:t>
            </a:fld>
            <a:endParaRPr kumimoji="0" lang="en-US" sz="1400" b="0" i="0" u="none" strike="noStrike" kern="1200" cap="none" spc="0" normalizeH="0" baseline="0" noProof="0">
              <a:ln>
                <a:noFill/>
              </a:ln>
              <a:solidFill>
                <a:srgbClr val="009999"/>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B48820C-6080-457E-9D1E-3084132C56FF}"/>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D41AB5-0482-42AA-A8E1-DD0A95372193}"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8" name="AutoShape 3">
            <a:extLst>
              <a:ext uri="{FF2B5EF4-FFF2-40B4-BE49-F238E27FC236}">
                <a16:creationId xmlns:a16="http://schemas.microsoft.com/office/drawing/2014/main" id="{0E143D71-C340-4186-8655-1A7FD6C4747E}"/>
              </a:ext>
            </a:extLst>
          </p:cNvPr>
          <p:cNvSpPr>
            <a:spLocks noGrp="1" noChangeArrowheads="1"/>
          </p:cNvSpPr>
          <p:nvPr>
            <p:ph type="body" sz="half" idx="1"/>
          </p:nvPr>
        </p:nvSpPr>
        <p:spPr>
          <a:xfrm>
            <a:off x="2745535" y="620688"/>
            <a:ext cx="2957512" cy="584200"/>
          </a:xfrm>
          <a:prstGeom prst="roundRect">
            <a:avLst>
              <a:gd name="adj" fmla="val 16667"/>
            </a:avLst>
          </a:prstGeom>
          <a:solidFill>
            <a:srgbClr val="CCECFF"/>
          </a:solidFill>
        </p:spPr>
        <p:txBody>
          <a:bodyPr/>
          <a:lstStyle/>
          <a:p>
            <a:pPr marL="0" indent="0" algn="ctr" defTabSz="179388" eaLnBrk="1" hangingPunct="1">
              <a:buClr>
                <a:schemeClr val="tx2"/>
              </a:buClr>
              <a:buSzTx/>
              <a:buFont typeface="Wingdings" pitchFamily="10" charset="2"/>
              <a:buNone/>
              <a:defRPr/>
            </a:pPr>
            <a:r>
              <a:rPr lang="en-US" sz="3200" b="1" dirty="0">
                <a:solidFill>
                  <a:schemeClr val="bg2">
                    <a:lumMod val="75000"/>
                    <a:lumOff val="25000"/>
                  </a:schemeClr>
                </a:solidFill>
              </a:rPr>
              <a:t>COGNITIVE</a:t>
            </a:r>
            <a:r>
              <a:rPr lang="en-US" sz="3200" b="1" dirty="0">
                <a:solidFill>
                  <a:srgbClr val="FF33CC"/>
                </a:solidFill>
              </a:rPr>
              <a:t> </a:t>
            </a:r>
          </a:p>
          <a:p>
            <a:pPr marL="0" indent="0" defTabSz="179388" eaLnBrk="1" hangingPunct="1">
              <a:buClr>
                <a:schemeClr val="tx2"/>
              </a:buClr>
              <a:buSzTx/>
              <a:buFont typeface="Wingdings" pitchFamily="10" charset="2"/>
              <a:buNone/>
              <a:defRPr/>
            </a:pPr>
            <a:endParaRPr lang="en-US" sz="3600" b="1" dirty="0">
              <a:solidFill>
                <a:schemeClr val="tx2"/>
              </a:solidFill>
            </a:endParaRPr>
          </a:p>
        </p:txBody>
      </p:sp>
      <p:graphicFrame>
        <p:nvGraphicFramePr>
          <p:cNvPr id="10" name="Diagram 9">
            <a:extLst>
              <a:ext uri="{FF2B5EF4-FFF2-40B4-BE49-F238E27FC236}">
                <a16:creationId xmlns:a16="http://schemas.microsoft.com/office/drawing/2014/main" id="{2C57584A-B68D-4CC5-9B2F-42983F166B47}"/>
              </a:ext>
            </a:extLst>
          </p:cNvPr>
          <p:cNvGraphicFramePr/>
          <p:nvPr>
            <p:extLst>
              <p:ext uri="{D42A27DB-BD31-4B8C-83A1-F6EECF244321}">
                <p14:modId xmlns:p14="http://schemas.microsoft.com/office/powerpoint/2010/main" val="2954431316"/>
              </p:ext>
            </p:extLst>
          </p:nvPr>
        </p:nvGraphicFramePr>
        <p:xfrm>
          <a:off x="1257300"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10" advTm="0">
        <p:wheel spokes="8"/>
      </p:transition>
    </mc:Choice>
    <mc:Fallback xmlns="">
      <p:transition advTm="0">
        <p:wheel spokes="8"/>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rgbClr val="FFCC66"/>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4429A43E-B34A-4B9C-B575-1779BA9F5CC3}"/>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6F78-98C8-4F1D-B0EF-F50A3FDE066E}"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157698" name="Rectangle 2">
            <a:extLst>
              <a:ext uri="{FF2B5EF4-FFF2-40B4-BE49-F238E27FC236}">
                <a16:creationId xmlns:a16="http://schemas.microsoft.com/office/drawing/2014/main" id="{07550FE2-2F47-48C2-BA44-AF64986FFEDC}"/>
              </a:ext>
            </a:extLst>
          </p:cNvPr>
          <p:cNvSpPr>
            <a:spLocks noGrp="1" noChangeArrowheads="1"/>
          </p:cNvSpPr>
          <p:nvPr>
            <p:ph type="title"/>
          </p:nvPr>
        </p:nvSpPr>
        <p:spPr>
          <a:xfrm>
            <a:off x="2819400" y="152400"/>
            <a:ext cx="6096000" cy="1231900"/>
          </a:xfrm>
          <a:solidFill>
            <a:srgbClr val="66FFFF"/>
          </a:solidFill>
        </p:spPr>
        <p:txBody>
          <a:bodyPr/>
          <a:lstStyle/>
          <a:p>
            <a:pPr algn="r" eaLnBrk="1" hangingPunct="1"/>
            <a:r>
              <a:rPr lang="en-US" altLang="id-ID" i="1"/>
              <a:t>TAKSONOMI TUJUAN </a:t>
            </a:r>
            <a:r>
              <a:rPr lang="en-US" altLang="id-ID" i="1">
                <a:solidFill>
                  <a:srgbClr val="FF0066"/>
                </a:solidFill>
              </a:rPr>
              <a:t>PENDIDIKAN (BLOOM)</a:t>
            </a:r>
          </a:p>
        </p:txBody>
      </p:sp>
      <p:sp>
        <p:nvSpPr>
          <p:cNvPr id="157699" name="AutoShape 3">
            <a:extLst>
              <a:ext uri="{FF2B5EF4-FFF2-40B4-BE49-F238E27FC236}">
                <a16:creationId xmlns:a16="http://schemas.microsoft.com/office/drawing/2014/main" id="{0E3EA3CC-D7D2-4175-B298-C05382BDB543}"/>
              </a:ext>
            </a:extLst>
          </p:cNvPr>
          <p:cNvSpPr>
            <a:spLocks noGrp="1" noChangeArrowheads="1"/>
          </p:cNvSpPr>
          <p:nvPr>
            <p:ph type="body" sz="half" idx="1"/>
          </p:nvPr>
        </p:nvSpPr>
        <p:spPr>
          <a:xfrm>
            <a:off x="323850" y="1981200"/>
            <a:ext cx="4248150" cy="2141538"/>
          </a:xfrm>
          <a:prstGeom prst="roundRect">
            <a:avLst>
              <a:gd name="adj" fmla="val 16667"/>
            </a:avLst>
          </a:prstGeom>
          <a:solidFill>
            <a:srgbClr val="CCECFF"/>
          </a:solidFill>
        </p:spPr>
        <p:txBody>
          <a:bodyPr/>
          <a:lstStyle/>
          <a:p>
            <a:pPr marL="0" indent="0" algn="ctr" defTabSz="179388" eaLnBrk="1" hangingPunct="1">
              <a:buClr>
                <a:schemeClr val="tx2"/>
              </a:buClr>
              <a:buSzTx/>
              <a:buFont typeface="Wingdings" panose="05000000000000000000" pitchFamily="2" charset="2"/>
              <a:buNone/>
            </a:pPr>
            <a:r>
              <a:rPr lang="en-US" altLang="id-ID">
                <a:solidFill>
                  <a:srgbClr val="FF33CC"/>
                </a:solidFill>
              </a:rPr>
              <a:t>COGNITIVE </a:t>
            </a:r>
          </a:p>
          <a:p>
            <a:pPr marL="0" indent="0" algn="ctr" defTabSz="179388" eaLnBrk="1" hangingPunct="1">
              <a:buClr>
                <a:schemeClr val="tx2"/>
              </a:buClr>
              <a:buSzTx/>
              <a:buFont typeface="Wingdings" panose="05000000000000000000" pitchFamily="2" charset="2"/>
              <a:buNone/>
            </a:pPr>
            <a:r>
              <a:rPr lang="en-US" altLang="id-ID" sz="3600" b="1" i="1">
                <a:solidFill>
                  <a:schemeClr val="tx2"/>
                </a:solidFill>
              </a:rPr>
              <a:t>Knowledge (pengetahuan)</a:t>
            </a:r>
          </a:p>
          <a:p>
            <a:pPr marL="0" indent="0" defTabSz="179388" eaLnBrk="1" hangingPunct="1">
              <a:buClr>
                <a:schemeClr val="tx2"/>
              </a:buClr>
              <a:buSzTx/>
              <a:buFont typeface="Wingdings" panose="05000000000000000000" pitchFamily="2" charset="2"/>
              <a:buNone/>
            </a:pPr>
            <a:endParaRPr lang="en-US" altLang="id-ID">
              <a:solidFill>
                <a:schemeClr val="tx2"/>
              </a:solidFill>
            </a:endParaRPr>
          </a:p>
        </p:txBody>
      </p:sp>
      <p:pic>
        <p:nvPicPr>
          <p:cNvPr id="8197" name="Picture 6" descr="BD09257_">
            <a:extLst>
              <a:ext uri="{FF2B5EF4-FFF2-40B4-BE49-F238E27FC236}">
                <a16:creationId xmlns:a16="http://schemas.microsoft.com/office/drawing/2014/main" id="{70579DD2-3C41-4E42-A61D-99AA8B74328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76938" y="2384425"/>
            <a:ext cx="2916237" cy="3168650"/>
          </a:xfrm>
          <a:noFill/>
        </p:spPr>
      </p:pic>
      <p:sp>
        <p:nvSpPr>
          <p:cNvPr id="8" name="AutoShape 3">
            <a:extLst>
              <a:ext uri="{FF2B5EF4-FFF2-40B4-BE49-F238E27FC236}">
                <a16:creationId xmlns:a16="http://schemas.microsoft.com/office/drawing/2014/main" id="{786F82BF-15BF-484C-B2A6-0CD6B16B9412}"/>
              </a:ext>
            </a:extLst>
          </p:cNvPr>
          <p:cNvSpPr txBox="1">
            <a:spLocks noChangeArrowheads="1"/>
          </p:cNvSpPr>
          <p:nvPr/>
        </p:nvSpPr>
        <p:spPr bwMode="auto">
          <a:xfrm>
            <a:off x="336550" y="4487863"/>
            <a:ext cx="4965700" cy="1898650"/>
          </a:xfrm>
          <a:prstGeom prst="roundRect">
            <a:avLst>
              <a:gd name="adj" fmla="val 16667"/>
            </a:avLst>
          </a:prstGeom>
          <a:solidFill>
            <a:srgbClr val="CCECFF"/>
          </a:solidFill>
          <a:ln w="9525">
            <a:noFill/>
            <a:miter lim="800000"/>
            <a:headEnd/>
            <a:tailEnd/>
          </a:ln>
        </p:spPr>
        <p:txBody>
          <a:bodyPr lIns="92075" tIns="46037" rIns="92075" bIns="46037"/>
          <a:lstStyle/>
          <a:p>
            <a:pPr marL="0" marR="0" lvl="0" indent="0" algn="just" defTabSz="179388" rtl="0" eaLnBrk="1" fontAlgn="base" latinLnBrk="0" hangingPunct="1">
              <a:lnSpc>
                <a:spcPct val="100000"/>
              </a:lnSpc>
              <a:spcBef>
                <a:spcPct val="20000"/>
              </a:spcBef>
              <a:spcAft>
                <a:spcPct val="0"/>
              </a:spcAft>
              <a:buClr>
                <a:srgbClr val="336699"/>
              </a:buClr>
              <a:buSzTx/>
              <a:buFont typeface="Wingdings" pitchFamily="10" charset="2"/>
              <a:buNone/>
              <a:tabLst/>
              <a:defRPr/>
            </a:pPr>
            <a:r>
              <a:rPr kumimoji="0" lang="en-US" sz="2800" b="0" i="0" u="none" strike="noStrike" kern="0" cap="none" spc="0" normalizeH="0" baseline="0" noProof="0" dirty="0" err="1">
                <a:ln>
                  <a:noFill/>
                </a:ln>
                <a:solidFill>
                  <a:srgbClr val="336699"/>
                </a:solidFill>
                <a:effectLst/>
                <a:uLnTx/>
                <a:uFillTx/>
                <a:latin typeface="Arial"/>
                <a:ea typeface="+mn-ea"/>
                <a:cs typeface="+mn-cs"/>
              </a:rPr>
              <a:t>Siswa</a:t>
            </a:r>
            <a:r>
              <a:rPr kumimoji="0" lang="en-US" sz="2800" b="0" i="0" u="none" strike="noStrike" kern="0" cap="none" spc="0" normalizeH="0" baseline="0" noProof="0" dirty="0">
                <a:ln>
                  <a:noFill/>
                </a:ln>
                <a:solidFill>
                  <a:srgbClr val="336699"/>
                </a:solidFill>
                <a:effectLst/>
                <a:uLnTx/>
                <a:uFillTx/>
                <a:latin typeface="Arial"/>
                <a:ea typeface="+mn-ea"/>
                <a:cs typeface="+mn-cs"/>
              </a:rPr>
              <a:t> m</a:t>
            </a:r>
            <a:r>
              <a:rPr kumimoji="0" lang="id-ID" sz="2800" b="0" i="0" u="none" strike="noStrike" kern="0" cap="none" spc="0" normalizeH="0" baseline="0" noProof="0" dirty="0">
                <a:ln>
                  <a:noFill/>
                </a:ln>
                <a:solidFill>
                  <a:srgbClr val="336699"/>
                </a:solidFill>
                <a:effectLst/>
                <a:uLnTx/>
                <a:uFillTx/>
                <a:latin typeface="Arial"/>
                <a:ea typeface="+mn-ea"/>
                <a:cs typeface="+mn-cs"/>
              </a:rPr>
              <a:t>ampu menyebutkan </a:t>
            </a:r>
            <a:r>
              <a:rPr lang="id-ID" sz="2800" kern="0" dirty="0">
                <a:solidFill>
                  <a:srgbClr val="336699"/>
                </a:solidFill>
                <a:latin typeface="Arial"/>
              </a:rPr>
              <a:t>ayat kursi</a:t>
            </a:r>
            <a:endParaRPr kumimoji="0" lang="en-US" sz="2800" b="0" i="0" u="none" strike="noStrike" kern="0" cap="none" spc="0" normalizeH="0" baseline="0" noProof="0" dirty="0">
              <a:ln>
                <a:noFill/>
              </a:ln>
              <a:solidFill>
                <a:srgbClr val="336699"/>
              </a:solidFill>
              <a:effectLst/>
              <a:uLnTx/>
              <a:uFillTx/>
              <a:latin typeface="Arial"/>
              <a:ea typeface="+mn-ea"/>
              <a:cs typeface="+mn-cs"/>
            </a:endParaRPr>
          </a:p>
          <a:p>
            <a:pPr marL="0" marR="0" lvl="0" indent="0" algn="just" defTabSz="179388" rtl="0" eaLnBrk="1" fontAlgn="base" latinLnBrk="0" hangingPunct="1">
              <a:lnSpc>
                <a:spcPct val="100000"/>
              </a:lnSpc>
              <a:spcBef>
                <a:spcPct val="20000"/>
              </a:spcBef>
              <a:spcAft>
                <a:spcPct val="0"/>
              </a:spcAft>
              <a:buClr>
                <a:srgbClr val="336699"/>
              </a:buClr>
              <a:buSzTx/>
              <a:buFont typeface="Wingdings" pitchFamily="10" charset="2"/>
              <a:buNone/>
              <a:tabLst/>
              <a:defRPr/>
            </a:pPr>
            <a:endParaRPr kumimoji="0" lang="en-US" sz="2800" b="0" i="0" u="none" strike="noStrike" kern="0" cap="none" spc="0" normalizeH="0" baseline="0" noProof="0" dirty="0">
              <a:ln>
                <a:noFill/>
              </a:ln>
              <a:solidFill>
                <a:srgbClr val="336699"/>
              </a:solidFill>
              <a:effectLst/>
              <a:uLnTx/>
              <a:uFillTx/>
              <a:latin typeface="Arial"/>
              <a:ea typeface="+mn-ea"/>
              <a:cs typeface="+mn-cs"/>
            </a:endParaRPr>
          </a:p>
        </p:txBody>
      </p:sp>
    </p:spTree>
  </p:cSld>
  <p:clrMapOvr>
    <a:masterClrMapping/>
  </p:clrMapOvr>
  <p:transition spd="med" advClick="0" advTm="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 calcmode="lin" valueType="num">
                                      <p:cBhvr>
                                        <p:cTn id="7" dur="1000" fill="hold"/>
                                        <p:tgtEl>
                                          <p:spTgt spid="157698"/>
                                        </p:tgtEl>
                                        <p:attrNameLst>
                                          <p:attrName>ppt_w</p:attrName>
                                        </p:attrNameLst>
                                      </p:cBhvr>
                                      <p:tavLst>
                                        <p:tav tm="0">
                                          <p:val>
                                            <p:fltVal val="0"/>
                                          </p:val>
                                        </p:tav>
                                        <p:tav tm="100000">
                                          <p:val>
                                            <p:strVal val="#ppt_w"/>
                                          </p:val>
                                        </p:tav>
                                      </p:tavLst>
                                    </p:anim>
                                    <p:anim calcmode="lin" valueType="num">
                                      <p:cBhvr>
                                        <p:cTn id="8" dur="1000" fill="hold"/>
                                        <p:tgtEl>
                                          <p:spTgt spid="157698"/>
                                        </p:tgtEl>
                                        <p:attrNameLst>
                                          <p:attrName>ppt_h</p:attrName>
                                        </p:attrNameLst>
                                      </p:cBhvr>
                                      <p:tavLst>
                                        <p:tav tm="0">
                                          <p:val>
                                            <p:fltVal val="0"/>
                                          </p:val>
                                        </p:tav>
                                        <p:tav tm="100000">
                                          <p:val>
                                            <p:strVal val="#ppt_h"/>
                                          </p:val>
                                        </p:tav>
                                      </p:tavLst>
                                    </p:anim>
                                    <p:anim calcmode="lin" valueType="num">
                                      <p:cBhvr>
                                        <p:cTn id="9" dur="1000" fill="hold"/>
                                        <p:tgtEl>
                                          <p:spTgt spid="157698"/>
                                        </p:tgtEl>
                                        <p:attrNameLst>
                                          <p:attrName>style.rotation</p:attrName>
                                        </p:attrNameLst>
                                      </p:cBhvr>
                                      <p:tavLst>
                                        <p:tav tm="0">
                                          <p:val>
                                            <p:fltVal val="360"/>
                                          </p:val>
                                        </p:tav>
                                        <p:tav tm="100000">
                                          <p:val>
                                            <p:fltVal val="0"/>
                                          </p:val>
                                        </p:tav>
                                      </p:tavLst>
                                    </p:anim>
                                    <p:animEffect transition="in" filter="fade">
                                      <p:cBhvr>
                                        <p:cTn id="10" dur="1000"/>
                                        <p:tgtEl>
                                          <p:spTgt spid="1576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57699">
                                            <p:bg/>
                                          </p:spTgt>
                                        </p:tgtEl>
                                        <p:attrNameLst>
                                          <p:attrName>style.visibility</p:attrName>
                                        </p:attrNameLst>
                                      </p:cBhvr>
                                      <p:to>
                                        <p:strVal val="visible"/>
                                      </p:to>
                                    </p:set>
                                    <p:anim calcmode="lin" valueType="num">
                                      <p:cBhvr>
                                        <p:cTn id="15" dur="500" fill="hold"/>
                                        <p:tgtEl>
                                          <p:spTgt spid="157699">
                                            <p:bg/>
                                          </p:spTgt>
                                        </p:tgtEl>
                                        <p:attrNameLst>
                                          <p:attrName>ppt_w</p:attrName>
                                        </p:attrNameLst>
                                      </p:cBhvr>
                                      <p:tavLst>
                                        <p:tav tm="0">
                                          <p:val>
                                            <p:fltVal val="0"/>
                                          </p:val>
                                        </p:tav>
                                        <p:tav tm="100000">
                                          <p:val>
                                            <p:strVal val="#ppt_w"/>
                                          </p:val>
                                        </p:tav>
                                      </p:tavLst>
                                    </p:anim>
                                    <p:anim calcmode="lin" valueType="num">
                                      <p:cBhvr>
                                        <p:cTn id="16" dur="500" fill="hold"/>
                                        <p:tgtEl>
                                          <p:spTgt spid="157699">
                                            <p:bg/>
                                          </p:spTgt>
                                        </p:tgtEl>
                                        <p:attrNameLst>
                                          <p:attrName>ppt_h</p:attrName>
                                        </p:attrNameLst>
                                      </p:cBhvr>
                                      <p:tavLst>
                                        <p:tav tm="0">
                                          <p:val>
                                            <p:fltVal val="0"/>
                                          </p:val>
                                        </p:tav>
                                        <p:tav tm="100000">
                                          <p:val>
                                            <p:strVal val="#ppt_h"/>
                                          </p:val>
                                        </p:tav>
                                      </p:tavLst>
                                    </p:anim>
                                    <p:anim calcmode="lin" valueType="num">
                                      <p:cBhvr>
                                        <p:cTn id="17" dur="500" fill="hold"/>
                                        <p:tgtEl>
                                          <p:spTgt spid="157699">
                                            <p:bg/>
                                          </p:spTgt>
                                        </p:tgtEl>
                                        <p:attrNameLst>
                                          <p:attrName>style.rotation</p:attrName>
                                        </p:attrNameLst>
                                      </p:cBhvr>
                                      <p:tavLst>
                                        <p:tav tm="0">
                                          <p:val>
                                            <p:fltVal val="360"/>
                                          </p:val>
                                        </p:tav>
                                        <p:tav tm="100000">
                                          <p:val>
                                            <p:fltVal val="0"/>
                                          </p:val>
                                        </p:tav>
                                      </p:tavLst>
                                    </p:anim>
                                    <p:animEffect transition="in" filter="fade">
                                      <p:cBhvr>
                                        <p:cTn id="18" dur="500"/>
                                        <p:tgtEl>
                                          <p:spTgt spid="157699">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57699">
                                            <p:txEl>
                                              <p:pRg st="0" end="0"/>
                                            </p:txEl>
                                          </p:spTgt>
                                        </p:tgtEl>
                                        <p:attrNameLst>
                                          <p:attrName>style.visibility</p:attrName>
                                        </p:attrNameLst>
                                      </p:cBhvr>
                                      <p:to>
                                        <p:strVal val="visible"/>
                                      </p:to>
                                    </p:set>
                                    <p:anim calcmode="lin" valueType="num">
                                      <p:cBhvr>
                                        <p:cTn id="23" dur="500" fill="hold"/>
                                        <p:tgtEl>
                                          <p:spTgt spid="15769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57699">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157699">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15769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57699">
                                            <p:txEl>
                                              <p:pRg st="1" end="1"/>
                                            </p:txEl>
                                          </p:spTgt>
                                        </p:tgtEl>
                                        <p:attrNameLst>
                                          <p:attrName>style.visibility</p:attrName>
                                        </p:attrNameLst>
                                      </p:cBhvr>
                                      <p:to>
                                        <p:strVal val="visible"/>
                                      </p:to>
                                    </p:set>
                                    <p:anim calcmode="lin" valueType="num">
                                      <p:cBhvr>
                                        <p:cTn id="31" dur="500" fill="hold"/>
                                        <p:tgtEl>
                                          <p:spTgt spid="157699">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57699">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157699">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15769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8">
                                            <p:bg/>
                                          </p:spTgt>
                                        </p:tgtEl>
                                        <p:attrNameLst>
                                          <p:attrName>style.visibility</p:attrName>
                                        </p:attrNameLst>
                                      </p:cBhvr>
                                      <p:to>
                                        <p:strVal val="visible"/>
                                      </p:to>
                                    </p:set>
                                    <p:anim calcmode="lin" valueType="num">
                                      <p:cBhvr>
                                        <p:cTn id="39" dur="500" fill="hold"/>
                                        <p:tgtEl>
                                          <p:spTgt spid="8">
                                            <p:bg/>
                                          </p:spTgt>
                                        </p:tgtEl>
                                        <p:attrNameLst>
                                          <p:attrName>ppt_w</p:attrName>
                                        </p:attrNameLst>
                                      </p:cBhvr>
                                      <p:tavLst>
                                        <p:tav tm="0">
                                          <p:val>
                                            <p:fltVal val="0"/>
                                          </p:val>
                                        </p:tav>
                                        <p:tav tm="100000">
                                          <p:val>
                                            <p:strVal val="#ppt_w"/>
                                          </p:val>
                                        </p:tav>
                                      </p:tavLst>
                                    </p:anim>
                                    <p:anim calcmode="lin" valueType="num">
                                      <p:cBhvr>
                                        <p:cTn id="40" dur="500" fill="hold"/>
                                        <p:tgtEl>
                                          <p:spTgt spid="8">
                                            <p:bg/>
                                          </p:spTgt>
                                        </p:tgtEl>
                                        <p:attrNameLst>
                                          <p:attrName>ppt_h</p:attrName>
                                        </p:attrNameLst>
                                      </p:cBhvr>
                                      <p:tavLst>
                                        <p:tav tm="0">
                                          <p:val>
                                            <p:fltVal val="0"/>
                                          </p:val>
                                        </p:tav>
                                        <p:tav tm="100000">
                                          <p:val>
                                            <p:strVal val="#ppt_h"/>
                                          </p:val>
                                        </p:tav>
                                      </p:tavLst>
                                    </p:anim>
                                    <p:anim calcmode="lin" valueType="num">
                                      <p:cBhvr>
                                        <p:cTn id="41" dur="500" fill="hold"/>
                                        <p:tgtEl>
                                          <p:spTgt spid="8">
                                            <p:bg/>
                                          </p:spTgt>
                                        </p:tgtEl>
                                        <p:attrNameLst>
                                          <p:attrName>style.rotation</p:attrName>
                                        </p:attrNameLst>
                                      </p:cBhvr>
                                      <p:tavLst>
                                        <p:tav tm="0">
                                          <p:val>
                                            <p:fltVal val="360"/>
                                          </p:val>
                                        </p:tav>
                                        <p:tav tm="100000">
                                          <p:val>
                                            <p:fltVal val="0"/>
                                          </p:val>
                                        </p:tav>
                                      </p:tavLst>
                                    </p:anim>
                                    <p:animEffect transition="in" filter="fade">
                                      <p:cBhvr>
                                        <p:cTn id="42" dur="500"/>
                                        <p:tgtEl>
                                          <p:spTgt spid="8">
                                            <p:bg/>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p:cTn id="4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animBg="1"/>
      <p:bldP spid="157699" grpId="0" build="p" animBg="1"/>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FFFF00"/>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F627DAF-297A-45F8-A37E-9DCDCAF6AF18}"/>
              </a:ext>
            </a:extLst>
          </p:cNvPr>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88E9743-A0E5-49A5-9327-FDE96C501B8E}" type="datetime1">
              <a:rPr kumimoji="0" lang="en-US" sz="1400" b="0" i="0" u="none" strike="noStrike" kern="1200" cap="none" spc="0" normalizeH="0" baseline="0" noProof="0">
                <a:ln>
                  <a:noFill/>
                </a:ln>
                <a:solidFill>
                  <a:srgbClr val="009999"/>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3/30/2023</a:t>
            </a:fld>
            <a:endParaRPr kumimoji="0" lang="en-US" sz="1400" b="0" i="0" u="none" strike="noStrike" kern="1200" cap="none" spc="0" normalizeH="0" baseline="0" noProof="0">
              <a:ln>
                <a:noFill/>
              </a:ln>
              <a:solidFill>
                <a:srgbClr val="009999"/>
              </a:solidFill>
              <a:effectLst/>
              <a:uLnTx/>
              <a:uFillTx/>
              <a:latin typeface="Arial"/>
              <a:ea typeface="+mn-ea"/>
              <a:cs typeface="+mn-cs"/>
            </a:endParaRPr>
          </a:p>
        </p:txBody>
      </p:sp>
      <p:sp>
        <p:nvSpPr>
          <p:cNvPr id="6" name="Slide Number Placeholder 6">
            <a:extLst>
              <a:ext uri="{FF2B5EF4-FFF2-40B4-BE49-F238E27FC236}">
                <a16:creationId xmlns:a16="http://schemas.microsoft.com/office/drawing/2014/main" id="{4FCC4761-0EE2-47CD-96EC-AD542EB4D43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B870DB-D222-45EA-86FA-D6204E866B1D}"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158722" name="Rectangle 2">
            <a:extLst>
              <a:ext uri="{FF2B5EF4-FFF2-40B4-BE49-F238E27FC236}">
                <a16:creationId xmlns:a16="http://schemas.microsoft.com/office/drawing/2014/main" id="{A96F7C6D-9642-4B3B-8F3A-DCAA9116FCB8}"/>
              </a:ext>
            </a:extLst>
          </p:cNvPr>
          <p:cNvSpPr>
            <a:spLocks noGrp="1" noChangeArrowheads="1"/>
          </p:cNvSpPr>
          <p:nvPr>
            <p:ph type="title"/>
          </p:nvPr>
        </p:nvSpPr>
        <p:spPr>
          <a:xfrm>
            <a:off x="2819400" y="398463"/>
            <a:ext cx="6096000" cy="1143000"/>
          </a:xfrm>
          <a:solidFill>
            <a:srgbClr val="66FFFF"/>
          </a:solidFill>
        </p:spPr>
        <p:txBody>
          <a:bodyPr/>
          <a:lstStyle/>
          <a:p>
            <a:pPr algn="r" eaLnBrk="1" hangingPunct="1"/>
            <a:r>
              <a:rPr lang="en-US" altLang="id-ID" sz="4400" i="1"/>
              <a:t>TAKSONOMI TUJUAN </a:t>
            </a:r>
            <a:r>
              <a:rPr lang="en-US" altLang="id-ID" sz="4400" i="1">
                <a:solidFill>
                  <a:srgbClr val="FF0066"/>
                </a:solidFill>
              </a:rPr>
              <a:t>PENDIDIKAN (BLOOM)</a:t>
            </a:r>
          </a:p>
        </p:txBody>
      </p:sp>
      <p:sp>
        <p:nvSpPr>
          <p:cNvPr id="158723" name="Rectangle 3">
            <a:extLst>
              <a:ext uri="{FF2B5EF4-FFF2-40B4-BE49-F238E27FC236}">
                <a16:creationId xmlns:a16="http://schemas.microsoft.com/office/drawing/2014/main" id="{98260EA5-FC7D-4722-B94B-43CA88B7F3FE}"/>
              </a:ext>
            </a:extLst>
          </p:cNvPr>
          <p:cNvSpPr>
            <a:spLocks noGrp="1" noChangeArrowheads="1"/>
          </p:cNvSpPr>
          <p:nvPr>
            <p:ph type="body" sz="half" idx="2"/>
          </p:nvPr>
        </p:nvSpPr>
        <p:spPr>
          <a:xfrm>
            <a:off x="4827588" y="2747963"/>
            <a:ext cx="4079875" cy="1739900"/>
          </a:xfrm>
          <a:solidFill>
            <a:schemeClr val="folHlink"/>
          </a:solidFill>
        </p:spPr>
        <p:txBody>
          <a:bodyPr/>
          <a:lstStyle/>
          <a:p>
            <a:pPr marL="0" indent="0" defTabSz="533400" eaLnBrk="1" hangingPunct="1">
              <a:buFont typeface="Wingdings" panose="05000000000000000000" pitchFamily="2" charset="2"/>
              <a:buNone/>
            </a:pPr>
            <a:r>
              <a:rPr lang="en-US" altLang="id-ID">
                <a:solidFill>
                  <a:srgbClr val="FF33CC"/>
                </a:solidFill>
              </a:rPr>
              <a:t>COGNITIVE </a:t>
            </a:r>
          </a:p>
          <a:p>
            <a:pPr marL="0" indent="0" defTabSz="533400" eaLnBrk="1" hangingPunct="1">
              <a:buFont typeface="Wingdings" panose="05000000000000000000" pitchFamily="2" charset="2"/>
              <a:buNone/>
            </a:pPr>
            <a:r>
              <a:rPr lang="en-US" altLang="id-ID" sz="3600" b="1" i="1"/>
              <a:t>Comprehension (pemahaman)</a:t>
            </a:r>
          </a:p>
          <a:p>
            <a:pPr marL="0" indent="0" defTabSz="533400" eaLnBrk="1" hangingPunct="1"/>
            <a:endParaRPr lang="en-US" altLang="id-ID" sz="2000" i="1">
              <a:solidFill>
                <a:srgbClr val="0000FF"/>
              </a:solidFill>
            </a:endParaRPr>
          </a:p>
        </p:txBody>
      </p:sp>
      <p:pic>
        <p:nvPicPr>
          <p:cNvPr id="9222" name="Picture 6" descr="cl0039">
            <a:extLst>
              <a:ext uri="{FF2B5EF4-FFF2-40B4-BE49-F238E27FC236}">
                <a16:creationId xmlns:a16="http://schemas.microsoft.com/office/drawing/2014/main" id="{EB66448A-6057-4B3A-AD83-743DB54947C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500" y="2443163"/>
            <a:ext cx="2971800" cy="2930525"/>
          </a:xfrm>
          <a:noFill/>
        </p:spPr>
      </p:pic>
      <p:sp>
        <p:nvSpPr>
          <p:cNvPr id="7" name="Rectangle 3">
            <a:extLst>
              <a:ext uri="{FF2B5EF4-FFF2-40B4-BE49-F238E27FC236}">
                <a16:creationId xmlns:a16="http://schemas.microsoft.com/office/drawing/2014/main" id="{753A0474-CE90-4EFC-A7AD-05479F726B65}"/>
              </a:ext>
            </a:extLst>
          </p:cNvPr>
          <p:cNvSpPr txBox="1">
            <a:spLocks noChangeArrowheads="1"/>
          </p:cNvSpPr>
          <p:nvPr/>
        </p:nvSpPr>
        <p:spPr bwMode="auto">
          <a:xfrm>
            <a:off x="3951288" y="4779963"/>
            <a:ext cx="4991100" cy="14970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defTabSz="179388" eaLnBrk="0" hangingPunct="0">
              <a:defRPr sz="2400">
                <a:solidFill>
                  <a:schemeClr val="tx1"/>
                </a:solidFill>
                <a:latin typeface="Times New Roman" panose="02020603050405020304" pitchFamily="18" charset="0"/>
              </a:defRPr>
            </a:lvl1pPr>
            <a:lvl2pPr marL="742950" indent="-285750" defTabSz="179388" eaLnBrk="0" hangingPunct="0">
              <a:defRPr sz="2400">
                <a:solidFill>
                  <a:schemeClr val="tx1"/>
                </a:solidFill>
                <a:latin typeface="Times New Roman" panose="02020603050405020304" pitchFamily="18" charset="0"/>
              </a:defRPr>
            </a:lvl2pPr>
            <a:lvl3pPr marL="1143000" indent="-228600" defTabSz="179388" eaLnBrk="0" hangingPunct="0">
              <a:defRPr sz="2400">
                <a:solidFill>
                  <a:schemeClr val="tx1"/>
                </a:solidFill>
                <a:latin typeface="Times New Roman" panose="02020603050405020304" pitchFamily="18" charset="0"/>
              </a:defRPr>
            </a:lvl3pPr>
            <a:lvl4pPr marL="1600200" indent="-228600" defTabSz="179388" eaLnBrk="0" hangingPunct="0">
              <a:defRPr sz="2400">
                <a:solidFill>
                  <a:schemeClr val="tx1"/>
                </a:solidFill>
                <a:latin typeface="Times New Roman" panose="02020603050405020304" pitchFamily="18" charset="0"/>
              </a:defRPr>
            </a:lvl4pPr>
            <a:lvl5pPr marL="2057400" indent="-228600" defTabSz="179388" eaLnBrk="0" hangingPunct="0">
              <a:defRPr sz="2400">
                <a:solidFill>
                  <a:schemeClr val="tx1"/>
                </a:solidFill>
                <a:latin typeface="Times New Roman" panose="02020603050405020304" pitchFamily="18" charset="0"/>
              </a:defRPr>
            </a:lvl5pPr>
            <a:lvl6pPr marL="2514600" indent="-228600" defTabSz="1793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1793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1793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17938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179388" rtl="0" eaLnBrk="1" fontAlgn="base" latinLnBrk="0" hangingPunct="1">
              <a:lnSpc>
                <a:spcPct val="100000"/>
              </a:lnSpc>
              <a:spcBef>
                <a:spcPct val="20000"/>
              </a:spcBef>
              <a:spcAft>
                <a:spcPct val="0"/>
              </a:spcAft>
              <a:buClr>
                <a:srgbClr val="336699"/>
              </a:buClr>
              <a:buSzTx/>
              <a:buFontTx/>
              <a:buNone/>
              <a:tabLst/>
              <a:defRPr/>
            </a:pPr>
            <a:r>
              <a:rPr kumimoji="0" lang="en-US" altLang="id-ID" sz="2400" b="0" i="0" u="none" strike="noStrike" kern="1200" cap="none" spc="0" normalizeH="0" baseline="0" noProof="0" dirty="0" err="1">
                <a:ln>
                  <a:noFill/>
                </a:ln>
                <a:solidFill>
                  <a:srgbClr val="336699"/>
                </a:solidFill>
                <a:effectLst/>
                <a:uLnTx/>
                <a:uFillTx/>
                <a:latin typeface="Times New Roman" panose="02020603050405020304" pitchFamily="18" charset="0"/>
                <a:ea typeface="+mn-ea"/>
                <a:cs typeface="+mn-cs"/>
              </a:rPr>
              <a:t>Siswa</a:t>
            </a:r>
            <a:r>
              <a:rPr kumimoji="0" lang="en-US" altLang="id-ID" sz="2400" b="0" i="0" u="none" strike="noStrike" kern="1200" cap="none" spc="0" normalizeH="0" baseline="0" noProof="0" dirty="0">
                <a:ln>
                  <a:noFill/>
                </a:ln>
                <a:solidFill>
                  <a:srgbClr val="336699"/>
                </a:solidFill>
                <a:effectLst/>
                <a:uLnTx/>
                <a:uFillTx/>
                <a:latin typeface="Times New Roman" panose="02020603050405020304" pitchFamily="18" charset="0"/>
                <a:ea typeface="+mn-ea"/>
                <a:cs typeface="+mn-cs"/>
              </a:rPr>
              <a:t> </a:t>
            </a:r>
            <a:r>
              <a:rPr kumimoji="0" lang="en-US" altLang="id-ID" sz="2400" b="0" i="0" u="none" strike="noStrike" kern="1200" cap="none" spc="0" normalizeH="0" baseline="0" noProof="0" dirty="0" err="1">
                <a:ln>
                  <a:noFill/>
                </a:ln>
                <a:solidFill>
                  <a:srgbClr val="336699"/>
                </a:solidFill>
                <a:effectLst/>
                <a:uLnTx/>
                <a:uFillTx/>
                <a:latin typeface="Times New Roman" panose="02020603050405020304" pitchFamily="18" charset="0"/>
                <a:ea typeface="+mn-ea"/>
                <a:cs typeface="+mn-cs"/>
              </a:rPr>
              <a:t>dapat</a:t>
            </a:r>
            <a:r>
              <a:rPr kumimoji="0" lang="en-US" altLang="id-ID" sz="2400" b="0" i="0" u="none" strike="noStrike" kern="1200" cap="none" spc="0" normalizeH="0" baseline="0" noProof="0" dirty="0">
                <a:ln>
                  <a:noFill/>
                </a:ln>
                <a:solidFill>
                  <a:srgbClr val="336699"/>
                </a:solidFill>
                <a:effectLst/>
                <a:uLnTx/>
                <a:uFillTx/>
                <a:latin typeface="Times New Roman" panose="02020603050405020304" pitchFamily="18" charset="0"/>
                <a:ea typeface="+mn-ea"/>
                <a:cs typeface="+mn-cs"/>
              </a:rPr>
              <a:t> </a:t>
            </a:r>
            <a:r>
              <a:rPr kumimoji="0" lang="en-US" altLang="id-ID" sz="2400" b="0" i="0" u="none" strike="noStrike" kern="1200" cap="none" spc="0" normalizeH="0" baseline="0" noProof="0" dirty="0" err="1">
                <a:ln>
                  <a:noFill/>
                </a:ln>
                <a:solidFill>
                  <a:srgbClr val="336699"/>
                </a:solidFill>
                <a:effectLst/>
                <a:uLnTx/>
                <a:uFillTx/>
                <a:latin typeface="Times New Roman" panose="02020603050405020304" pitchFamily="18" charset="0"/>
                <a:ea typeface="+mn-ea"/>
                <a:cs typeface="+mn-cs"/>
              </a:rPr>
              <a:t>meng</a:t>
            </a:r>
            <a:r>
              <a:rPr kumimoji="0" lang="id-ID" altLang="id-ID" sz="2400" b="0" i="0" u="none" strike="noStrike" kern="1200" cap="none" spc="0" normalizeH="0" baseline="0" noProof="0" dirty="0">
                <a:ln>
                  <a:noFill/>
                </a:ln>
                <a:solidFill>
                  <a:srgbClr val="336699"/>
                </a:solidFill>
                <a:effectLst/>
                <a:uLnTx/>
                <a:uFillTx/>
                <a:latin typeface="Times New Roman" panose="02020603050405020304" pitchFamily="18" charset="0"/>
                <a:ea typeface="+mn-ea"/>
                <a:cs typeface="+mn-cs"/>
              </a:rPr>
              <a:t>uraikan </a:t>
            </a:r>
            <a:r>
              <a:rPr lang="id-ID" altLang="id-ID" dirty="0">
                <a:solidFill>
                  <a:srgbClr val="336699"/>
                </a:solidFill>
              </a:rPr>
              <a:t>terjemahan ayat kursi</a:t>
            </a:r>
            <a:endParaRPr kumimoji="0" lang="en-US" altLang="id-ID" sz="2400" b="0" i="0" u="none" strike="noStrike" kern="1200" cap="none" spc="0" normalizeH="0" baseline="0" noProof="0" dirty="0">
              <a:ln>
                <a:noFill/>
              </a:ln>
              <a:solidFill>
                <a:srgbClr val="336699"/>
              </a:solidFill>
              <a:effectLst/>
              <a:uLnTx/>
              <a:uFillTx/>
              <a:latin typeface="Times New Roman" panose="02020603050405020304" pitchFamily="18" charset="0"/>
              <a:ea typeface="+mn-ea"/>
              <a:cs typeface="+mn-cs"/>
            </a:endParaRPr>
          </a:p>
          <a:p>
            <a:pPr marL="0" marR="0" lvl="0" indent="0" algn="just" defTabSz="179388" rtl="0" eaLnBrk="1" fontAlgn="base" latinLnBrk="0" hangingPunct="1">
              <a:lnSpc>
                <a:spcPct val="100000"/>
              </a:lnSpc>
              <a:spcBef>
                <a:spcPct val="20000"/>
              </a:spcBef>
              <a:spcAft>
                <a:spcPct val="0"/>
              </a:spcAft>
              <a:buClr>
                <a:srgbClr val="336699"/>
              </a:buClr>
              <a:buSzTx/>
              <a:buFontTx/>
              <a:buNone/>
              <a:tabLst/>
              <a:defRPr/>
            </a:pPr>
            <a:endParaRPr kumimoji="0" lang="en-US" altLang="id-ID" sz="2400" b="0" i="0" u="none" strike="noStrike" kern="1200" cap="none" spc="0" normalizeH="0" baseline="0" noProof="0" dirty="0">
              <a:ln>
                <a:noFill/>
              </a:ln>
              <a:solidFill>
                <a:srgbClr val="336699"/>
              </a:solidFill>
              <a:effectLst/>
              <a:uLnTx/>
              <a:uFillTx/>
              <a:latin typeface="Times New Roman" panose="02020603050405020304" pitchFamily="18" charset="0"/>
              <a:ea typeface="+mn-ea"/>
              <a:cs typeface="+mn-cs"/>
            </a:endParaRPr>
          </a:p>
          <a:p>
            <a:pPr marL="0" marR="0" lvl="0" indent="0" algn="l" defTabSz="179388" rtl="0" eaLnBrk="1" fontAlgn="base" latinLnBrk="0" hangingPunct="1">
              <a:lnSpc>
                <a:spcPct val="100000"/>
              </a:lnSpc>
              <a:spcBef>
                <a:spcPct val="20000"/>
              </a:spcBef>
              <a:spcAft>
                <a:spcPct val="0"/>
              </a:spcAft>
              <a:buClr>
                <a:srgbClr val="FF9966"/>
              </a:buClr>
              <a:buSzPct val="60000"/>
              <a:buFont typeface="Wingdings" panose="05000000000000000000" pitchFamily="2" charset="2"/>
              <a:buChar char="n"/>
              <a:tabLst/>
              <a:defRPr/>
            </a:pPr>
            <a:endParaRPr kumimoji="0" lang="en-US" altLang="id-ID" sz="2000" b="0" i="1"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checkerboard(across)">
                                      <p:cBhvr>
                                        <p:cTn id="7" dur="500"/>
                                        <p:tgtEl>
                                          <p:spTgt spid="158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58723">
                                            <p:bg/>
                                          </p:spTgt>
                                        </p:tgtEl>
                                        <p:attrNameLst>
                                          <p:attrName>style.visibility</p:attrName>
                                        </p:attrNameLst>
                                      </p:cBhvr>
                                      <p:to>
                                        <p:strVal val="visible"/>
                                      </p:to>
                                    </p:set>
                                    <p:anim calcmode="lin" valueType="num">
                                      <p:cBhvr additive="base">
                                        <p:cTn id="12" dur="1000" fill="hold"/>
                                        <p:tgtEl>
                                          <p:spTgt spid="158723">
                                            <p:bg/>
                                          </p:spTgt>
                                        </p:tgtEl>
                                        <p:attrNameLst>
                                          <p:attrName>ppt_x</p:attrName>
                                        </p:attrNameLst>
                                      </p:cBhvr>
                                      <p:tavLst>
                                        <p:tav tm="0">
                                          <p:val>
                                            <p:strVal val="#ppt_x"/>
                                          </p:val>
                                        </p:tav>
                                        <p:tav tm="100000">
                                          <p:val>
                                            <p:strVal val="#ppt_x"/>
                                          </p:val>
                                        </p:tav>
                                      </p:tavLst>
                                    </p:anim>
                                    <p:anim calcmode="lin" valueType="num">
                                      <p:cBhvr additive="base">
                                        <p:cTn id="13" dur="1000" fill="hold"/>
                                        <p:tgtEl>
                                          <p:spTgt spid="158723">
                                            <p:bg/>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58723">
                                            <p:txEl>
                                              <p:pRg st="0" end="0"/>
                                            </p:txEl>
                                          </p:spTgt>
                                        </p:tgtEl>
                                        <p:attrNameLst>
                                          <p:attrName>style.visibility</p:attrName>
                                        </p:attrNameLst>
                                      </p:cBhvr>
                                      <p:to>
                                        <p:strVal val="visible"/>
                                      </p:to>
                                    </p:set>
                                    <p:anim calcmode="lin" valueType="num">
                                      <p:cBhvr additive="base">
                                        <p:cTn id="18" dur="10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58723">
                                            <p:txEl>
                                              <p:pRg st="1" end="1"/>
                                            </p:txEl>
                                          </p:spTgt>
                                        </p:tgtEl>
                                        <p:attrNameLst>
                                          <p:attrName>style.visibility</p:attrName>
                                        </p:attrNameLst>
                                      </p:cBhvr>
                                      <p:to>
                                        <p:strVal val="visible"/>
                                      </p:to>
                                    </p:set>
                                    <p:anim calcmode="lin" valueType="num">
                                      <p:cBhvr additive="base">
                                        <p:cTn id="24" dur="10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158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 calcmode="lin" valueType="num">
                                      <p:cBhvr additive="base">
                                        <p:cTn id="3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31" dur="10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additive="base">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23" grpId="0" build="p" animBg="1"/>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6699FF"/>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EB60533-DEDF-416C-A1C7-7004304BCA42}"/>
              </a:ext>
            </a:extLst>
          </p:cNvPr>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47C75B6-48F9-4DFD-9503-32D2C1105BE2}" type="datetime1">
              <a:rPr kumimoji="0" lang="en-US" sz="1400" b="0" i="0" u="none" strike="noStrike" kern="1200" cap="none" spc="0" normalizeH="0" baseline="0" noProof="0">
                <a:ln>
                  <a:noFill/>
                </a:ln>
                <a:solidFill>
                  <a:srgbClr val="009999"/>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3/30/2023</a:t>
            </a:fld>
            <a:endParaRPr kumimoji="0" lang="en-US" sz="1400" b="0" i="0" u="none" strike="noStrike" kern="1200" cap="none" spc="0" normalizeH="0" baseline="0" noProof="0">
              <a:ln>
                <a:noFill/>
              </a:ln>
              <a:solidFill>
                <a:srgbClr val="009999"/>
              </a:solidFill>
              <a:effectLst/>
              <a:uLnTx/>
              <a:uFillTx/>
              <a:latin typeface="Arial"/>
              <a:ea typeface="+mn-ea"/>
              <a:cs typeface="+mn-cs"/>
            </a:endParaRPr>
          </a:p>
        </p:txBody>
      </p:sp>
      <p:sp>
        <p:nvSpPr>
          <p:cNvPr id="6" name="Slide Number Placeholder 6">
            <a:extLst>
              <a:ext uri="{FF2B5EF4-FFF2-40B4-BE49-F238E27FC236}">
                <a16:creationId xmlns:a16="http://schemas.microsoft.com/office/drawing/2014/main" id="{4336B3B7-D0C4-4B22-B9D6-C17F3014F927}"/>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E6A5E3-94D9-4389-A639-B3031C35AA6E}"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175106" name="Rectangle 2">
            <a:extLst>
              <a:ext uri="{FF2B5EF4-FFF2-40B4-BE49-F238E27FC236}">
                <a16:creationId xmlns:a16="http://schemas.microsoft.com/office/drawing/2014/main" id="{C31B0EC5-A85E-4363-A7D1-FF6CB7F93DDF}"/>
              </a:ext>
            </a:extLst>
          </p:cNvPr>
          <p:cNvSpPr>
            <a:spLocks noGrp="1" noChangeArrowheads="1"/>
          </p:cNvSpPr>
          <p:nvPr>
            <p:ph type="title"/>
          </p:nvPr>
        </p:nvSpPr>
        <p:spPr>
          <a:xfrm>
            <a:off x="2820988" y="280988"/>
            <a:ext cx="6096000" cy="1395412"/>
          </a:xfrm>
          <a:solidFill>
            <a:schemeClr val="accent2"/>
          </a:solidFill>
        </p:spPr>
        <p:txBody>
          <a:bodyPr/>
          <a:lstStyle/>
          <a:p>
            <a:pPr algn="r" eaLnBrk="1" hangingPunct="1"/>
            <a:r>
              <a:rPr lang="en-US" altLang="id-ID" i="1"/>
              <a:t>TAKSONOMI TUJUAN </a:t>
            </a:r>
            <a:r>
              <a:rPr lang="en-US" altLang="id-ID" i="1">
                <a:solidFill>
                  <a:srgbClr val="CC0066"/>
                </a:solidFill>
              </a:rPr>
              <a:t>PENDIDIKAN (BLOOM)</a:t>
            </a:r>
          </a:p>
        </p:txBody>
      </p:sp>
      <p:sp>
        <p:nvSpPr>
          <p:cNvPr id="175107" name="Rectangle 3">
            <a:extLst>
              <a:ext uri="{FF2B5EF4-FFF2-40B4-BE49-F238E27FC236}">
                <a16:creationId xmlns:a16="http://schemas.microsoft.com/office/drawing/2014/main" id="{C7EB4C17-CD2C-4AD6-9C08-3B34C14DF5D8}"/>
              </a:ext>
            </a:extLst>
          </p:cNvPr>
          <p:cNvSpPr>
            <a:spLocks noGrp="1" noChangeArrowheads="1"/>
          </p:cNvSpPr>
          <p:nvPr>
            <p:ph type="body" sz="half" idx="1"/>
          </p:nvPr>
        </p:nvSpPr>
        <p:spPr>
          <a:xfrm>
            <a:off x="336550" y="2735263"/>
            <a:ext cx="5003800" cy="1439862"/>
          </a:xfrm>
          <a:solidFill>
            <a:srgbClr val="FF99CC"/>
          </a:solidFill>
        </p:spPr>
        <p:txBody>
          <a:bodyPr/>
          <a:lstStyle/>
          <a:p>
            <a:pPr marL="0" indent="0" defTabSz="533400" eaLnBrk="1" hangingPunct="1">
              <a:buFont typeface="Wingdings" panose="05000000000000000000" pitchFamily="2" charset="2"/>
              <a:buNone/>
            </a:pPr>
            <a:r>
              <a:rPr lang="en-US" altLang="id-ID" sz="3200" b="1">
                <a:solidFill>
                  <a:schemeClr val="bg2"/>
                </a:solidFill>
              </a:rPr>
              <a:t>COGNITIVE </a:t>
            </a:r>
          </a:p>
          <a:p>
            <a:pPr marL="0" indent="0" defTabSz="533400" eaLnBrk="1" hangingPunct="1">
              <a:buFont typeface="Wingdings" panose="05000000000000000000" pitchFamily="2" charset="2"/>
              <a:buNone/>
            </a:pPr>
            <a:r>
              <a:rPr lang="en-US" altLang="id-ID" sz="3200" b="1" i="1">
                <a:solidFill>
                  <a:srgbClr val="990000"/>
                </a:solidFill>
              </a:rPr>
              <a:t>Application (penerapan)</a:t>
            </a:r>
          </a:p>
          <a:p>
            <a:pPr marL="0" indent="0" defTabSz="533400" eaLnBrk="1" hangingPunct="1"/>
            <a:endParaRPr lang="en-US" altLang="id-ID" sz="2700" i="1">
              <a:solidFill>
                <a:srgbClr val="FFCC66"/>
              </a:solidFill>
            </a:endParaRPr>
          </a:p>
        </p:txBody>
      </p:sp>
      <p:pic>
        <p:nvPicPr>
          <p:cNvPr id="10246" name="Picture 5" descr="daur_ulang">
            <a:extLst>
              <a:ext uri="{FF2B5EF4-FFF2-40B4-BE49-F238E27FC236}">
                <a16:creationId xmlns:a16="http://schemas.microsoft.com/office/drawing/2014/main" id="{AB28BE98-76B0-48D1-96F8-AD24FB4316D6}"/>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05525" y="2662238"/>
            <a:ext cx="2797175" cy="2854325"/>
          </a:xfrm>
          <a:noFill/>
        </p:spPr>
      </p:pic>
      <p:sp>
        <p:nvSpPr>
          <p:cNvPr id="7" name="Rectangle 3">
            <a:extLst>
              <a:ext uri="{FF2B5EF4-FFF2-40B4-BE49-F238E27FC236}">
                <a16:creationId xmlns:a16="http://schemas.microsoft.com/office/drawing/2014/main" id="{A55D138F-3B44-48DF-BF67-327ED6DD6572}"/>
              </a:ext>
            </a:extLst>
          </p:cNvPr>
          <p:cNvSpPr txBox="1">
            <a:spLocks noChangeArrowheads="1"/>
          </p:cNvSpPr>
          <p:nvPr/>
        </p:nvSpPr>
        <p:spPr bwMode="auto">
          <a:xfrm>
            <a:off x="336550" y="4524375"/>
            <a:ext cx="5003800" cy="1570038"/>
          </a:xfrm>
          <a:prstGeom prst="rect">
            <a:avLst/>
          </a:prstGeom>
          <a:solidFill>
            <a:srgbClr val="FF99CC"/>
          </a:solidFill>
          <a:ln w="9525">
            <a:noFill/>
            <a:miter lim="800000"/>
            <a:headEnd/>
            <a:tailEnd/>
          </a:ln>
        </p:spPr>
        <p:txBody>
          <a:bodyPr lIns="92075" tIns="46037" rIns="92075" bIns="46037"/>
          <a:lstStyle/>
          <a:p>
            <a:pPr marL="0" marR="0" lvl="0" indent="0" algn="just" defTabSz="179388" rtl="0" eaLnBrk="1" fontAlgn="base" latinLnBrk="0" hangingPunct="1">
              <a:lnSpc>
                <a:spcPct val="100000"/>
              </a:lnSpc>
              <a:spcBef>
                <a:spcPct val="20000"/>
              </a:spcBef>
              <a:spcAft>
                <a:spcPct val="0"/>
              </a:spcAft>
              <a:buClr>
                <a:srgbClr val="336699"/>
              </a:buClr>
              <a:buSzTx/>
              <a:buFontTx/>
              <a:buNone/>
              <a:tabLst/>
              <a:defRPr/>
            </a:pPr>
            <a:r>
              <a:rPr kumimoji="0" lang="en-US" sz="2400" b="0" i="0" u="none" strike="noStrike" kern="0" cap="none" spc="0" normalizeH="0" baseline="0" noProof="0" dirty="0" err="1">
                <a:ln>
                  <a:noFill/>
                </a:ln>
                <a:solidFill>
                  <a:srgbClr val="336699"/>
                </a:solidFill>
                <a:effectLst/>
                <a:uLnTx/>
                <a:uFillTx/>
                <a:latin typeface="Times New Roman" panose="02020603050405020304" pitchFamily="18" charset="0"/>
                <a:ea typeface="+mn-ea"/>
                <a:cs typeface="+mn-cs"/>
              </a:rPr>
              <a:t>Siswa</a:t>
            </a:r>
            <a:r>
              <a:rPr kumimoji="0" lang="en-US" sz="2400" b="0" i="0" u="none" strike="noStrike" kern="0" cap="none" spc="0" normalizeH="0" baseline="0" noProof="0" dirty="0">
                <a:ln>
                  <a:noFill/>
                </a:ln>
                <a:solidFill>
                  <a:srgbClr val="336699"/>
                </a:solidFill>
                <a:effectLst/>
                <a:uLnTx/>
                <a:uFillTx/>
                <a:latin typeface="Times New Roman" panose="02020603050405020304" pitchFamily="18" charset="0"/>
                <a:ea typeface="+mn-ea"/>
                <a:cs typeface="+mn-cs"/>
              </a:rPr>
              <a:t> m</a:t>
            </a:r>
            <a:r>
              <a:rPr kumimoji="0" lang="id-ID" sz="2400" b="0" i="0" u="none" strike="noStrike" kern="0" cap="none" spc="0" normalizeH="0" baseline="0" noProof="0" dirty="0">
                <a:ln>
                  <a:noFill/>
                </a:ln>
                <a:solidFill>
                  <a:srgbClr val="336699"/>
                </a:solidFill>
                <a:effectLst/>
                <a:uLnTx/>
                <a:uFillTx/>
                <a:latin typeface="Times New Roman" panose="02020603050405020304" pitchFamily="18" charset="0"/>
                <a:ea typeface="+mn-ea"/>
                <a:cs typeface="+mn-cs"/>
              </a:rPr>
              <a:t>ampu mengaktualisasikan </a:t>
            </a:r>
            <a:r>
              <a:rPr lang="id-ID" sz="2400" kern="0" dirty="0">
                <a:solidFill>
                  <a:srgbClr val="336699"/>
                </a:solidFill>
                <a:latin typeface="Times New Roman" panose="02020603050405020304" pitchFamily="18" charset="0"/>
              </a:rPr>
              <a:t>bacaan dan kandungan dalam ayat kursi pada kehidupan sehari-hari </a:t>
            </a:r>
            <a:endParaRPr kumimoji="0" lang="en-US" sz="2400" b="0" i="0" u="none" strike="noStrike" kern="0" cap="none" spc="0" normalizeH="0" baseline="0" noProof="0" dirty="0">
              <a:ln>
                <a:noFill/>
              </a:ln>
              <a:solidFill>
                <a:srgbClr val="336699"/>
              </a:solidFill>
              <a:effectLst/>
              <a:uLnTx/>
              <a:uFillTx/>
              <a:latin typeface="Times New Roman" panose="02020603050405020304" pitchFamily="18" charset="0"/>
              <a:ea typeface="+mn-ea"/>
              <a:cs typeface="+mn-cs"/>
            </a:endParaRPr>
          </a:p>
        </p:txBody>
      </p:sp>
    </p:spTree>
  </p:cSld>
  <p:clrMapOvr>
    <a:masterClrMapping/>
  </p:clrMapOvr>
  <p:transition spd="med" advTm="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500" fill="hold"/>
                                        <p:tgtEl>
                                          <p:spTgt spid="175106"/>
                                        </p:tgtEl>
                                        <p:attrNameLst>
                                          <p:attrName>ppt_x</p:attrName>
                                        </p:attrNameLst>
                                      </p:cBhvr>
                                      <p:tavLst>
                                        <p:tav tm="0">
                                          <p:val>
                                            <p:strVal val="#ppt_x"/>
                                          </p:val>
                                        </p:tav>
                                        <p:tav tm="100000">
                                          <p:val>
                                            <p:strVal val="#ppt_x"/>
                                          </p:val>
                                        </p:tav>
                                      </p:tavLst>
                                    </p:anim>
                                    <p:anim calcmode="lin" valueType="num">
                                      <p:cBhvr additive="base">
                                        <p:cTn id="8" dur="500" fill="hold"/>
                                        <p:tgtEl>
                                          <p:spTgt spid="175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5107">
                                            <p:bg/>
                                          </p:spTgt>
                                        </p:tgtEl>
                                        <p:attrNameLst>
                                          <p:attrName>style.visibility</p:attrName>
                                        </p:attrNameLst>
                                      </p:cBhvr>
                                      <p:to>
                                        <p:strVal val="visible"/>
                                      </p:to>
                                    </p:set>
                                    <p:animEffect transition="in" filter="randombar(horizontal)">
                                      <p:cBhvr>
                                        <p:cTn id="13" dur="500"/>
                                        <p:tgtEl>
                                          <p:spTgt spid="175107">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5107">
                                            <p:txEl>
                                              <p:pRg st="0" end="0"/>
                                            </p:txEl>
                                          </p:spTgt>
                                        </p:tgtEl>
                                        <p:attrNameLst>
                                          <p:attrName>style.visibility</p:attrName>
                                        </p:attrNameLst>
                                      </p:cBhvr>
                                      <p:to>
                                        <p:strVal val="visible"/>
                                      </p:to>
                                    </p:set>
                                    <p:animEffect transition="in" filter="randombar(horizontal)">
                                      <p:cBhvr>
                                        <p:cTn id="18" dur="500"/>
                                        <p:tgtEl>
                                          <p:spTgt spid="17510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5107">
                                            <p:txEl>
                                              <p:pRg st="1" end="1"/>
                                            </p:txEl>
                                          </p:spTgt>
                                        </p:tgtEl>
                                        <p:attrNameLst>
                                          <p:attrName>style.visibility</p:attrName>
                                        </p:attrNameLst>
                                      </p:cBhvr>
                                      <p:to>
                                        <p:strVal val="visible"/>
                                      </p:to>
                                    </p:set>
                                    <p:animEffect transition="in" filter="randombar(horizontal)">
                                      <p:cBhvr>
                                        <p:cTn id="23" dur="500"/>
                                        <p:tgtEl>
                                          <p:spTgt spid="17510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randombar(horizontal)">
                                      <p:cBhvr>
                                        <p:cTn id="28" dur="500"/>
                                        <p:tgtEl>
                                          <p:spTgt spid="7">
                                            <p:bg/>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nimBg="1"/>
      <p:bldP spid="175107" grpId="0" build="p" animBg="1"/>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66FF33"/>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0E8D78F-B763-4E04-B096-7EBF7335F1B1}"/>
              </a:ext>
            </a:extLst>
          </p:cNvPr>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1F1B654-56D0-44FB-AA59-EEE36705CB98}" type="datetime1">
              <a:rPr kumimoji="0" lang="en-US" sz="1400" b="0" i="0" u="none" strike="noStrike" kern="1200" cap="none" spc="0" normalizeH="0" baseline="0" noProof="0">
                <a:ln>
                  <a:noFill/>
                </a:ln>
                <a:solidFill>
                  <a:srgbClr val="009999"/>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3/30/2023</a:t>
            </a:fld>
            <a:endParaRPr kumimoji="0" lang="en-US" sz="1400" b="0" i="0" u="none" strike="noStrike" kern="1200" cap="none" spc="0" normalizeH="0" baseline="0" noProof="0">
              <a:ln>
                <a:noFill/>
              </a:ln>
              <a:solidFill>
                <a:srgbClr val="009999"/>
              </a:solidFill>
              <a:effectLst/>
              <a:uLnTx/>
              <a:uFillTx/>
              <a:latin typeface="Arial"/>
              <a:ea typeface="+mn-ea"/>
              <a:cs typeface="+mn-cs"/>
            </a:endParaRPr>
          </a:p>
        </p:txBody>
      </p:sp>
      <p:sp>
        <p:nvSpPr>
          <p:cNvPr id="6" name="Slide Number Placeholder 6">
            <a:extLst>
              <a:ext uri="{FF2B5EF4-FFF2-40B4-BE49-F238E27FC236}">
                <a16:creationId xmlns:a16="http://schemas.microsoft.com/office/drawing/2014/main" id="{A52BE3C3-926D-4D1B-82BD-D287FAA24C4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9B0884-01C5-4E61-AF7E-3234BEE3C8E4}"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176130" name="Rectangle 2">
            <a:extLst>
              <a:ext uri="{FF2B5EF4-FFF2-40B4-BE49-F238E27FC236}">
                <a16:creationId xmlns:a16="http://schemas.microsoft.com/office/drawing/2014/main" id="{6245BFBF-A66C-43D7-8CC7-B62DC45BA937}"/>
              </a:ext>
            </a:extLst>
          </p:cNvPr>
          <p:cNvSpPr>
            <a:spLocks noGrp="1" noChangeArrowheads="1"/>
          </p:cNvSpPr>
          <p:nvPr>
            <p:ph type="title"/>
          </p:nvPr>
        </p:nvSpPr>
        <p:spPr>
          <a:xfrm>
            <a:off x="2857500" y="182563"/>
            <a:ext cx="6096000" cy="1384300"/>
          </a:xfrm>
          <a:solidFill>
            <a:schemeClr val="accent1"/>
          </a:solidFill>
        </p:spPr>
        <p:txBody>
          <a:bodyPr/>
          <a:lstStyle/>
          <a:p>
            <a:pPr algn="r" eaLnBrk="1" hangingPunct="1"/>
            <a:r>
              <a:rPr lang="en-US" altLang="id-ID" sz="4400" i="1"/>
              <a:t>TAKSONOMI TUJUAN </a:t>
            </a:r>
            <a:r>
              <a:rPr lang="en-US" altLang="id-ID" sz="4400" i="1">
                <a:solidFill>
                  <a:srgbClr val="FF0066"/>
                </a:solidFill>
              </a:rPr>
              <a:t>PENDIDIKAN (BLOOM</a:t>
            </a:r>
            <a:r>
              <a:rPr lang="en-US" altLang="id-ID" sz="5400" i="1">
                <a:solidFill>
                  <a:srgbClr val="FF0066"/>
                </a:solidFill>
              </a:rPr>
              <a:t>)</a:t>
            </a:r>
          </a:p>
        </p:txBody>
      </p:sp>
      <p:sp>
        <p:nvSpPr>
          <p:cNvPr id="176131" name="Rectangle 3">
            <a:extLst>
              <a:ext uri="{FF2B5EF4-FFF2-40B4-BE49-F238E27FC236}">
                <a16:creationId xmlns:a16="http://schemas.microsoft.com/office/drawing/2014/main" id="{16E47F11-9CFB-4BC1-9A66-17D69AC5DD24}"/>
              </a:ext>
            </a:extLst>
          </p:cNvPr>
          <p:cNvSpPr>
            <a:spLocks noGrp="1" noChangeArrowheads="1"/>
          </p:cNvSpPr>
          <p:nvPr>
            <p:ph type="body" sz="half" idx="2"/>
          </p:nvPr>
        </p:nvSpPr>
        <p:spPr>
          <a:xfrm>
            <a:off x="6032500" y="2479675"/>
            <a:ext cx="2811463" cy="1350963"/>
          </a:xfrm>
          <a:solidFill>
            <a:srgbClr val="CC99FF"/>
          </a:solidFill>
        </p:spPr>
        <p:txBody>
          <a:bodyPr/>
          <a:lstStyle/>
          <a:p>
            <a:pPr marL="0" indent="0" defTabSz="533400" eaLnBrk="1" hangingPunct="1">
              <a:lnSpc>
                <a:spcPct val="80000"/>
              </a:lnSpc>
              <a:buFont typeface="Wingdings" panose="05000000000000000000" pitchFamily="2" charset="2"/>
              <a:buNone/>
            </a:pPr>
            <a:r>
              <a:rPr lang="en-US" altLang="id-ID" b="1">
                <a:solidFill>
                  <a:schemeClr val="bg2"/>
                </a:solidFill>
              </a:rPr>
              <a:t>COGNITIVE </a:t>
            </a:r>
          </a:p>
          <a:p>
            <a:pPr marL="0" indent="0" defTabSz="533400" eaLnBrk="1" hangingPunct="1">
              <a:lnSpc>
                <a:spcPct val="80000"/>
              </a:lnSpc>
              <a:buFont typeface="Wingdings" panose="05000000000000000000" pitchFamily="2" charset="2"/>
              <a:buNone/>
            </a:pPr>
            <a:r>
              <a:rPr lang="en-US" altLang="id-ID" sz="3600" b="1" i="1">
                <a:solidFill>
                  <a:srgbClr val="990000"/>
                </a:solidFill>
              </a:rPr>
              <a:t>Analysis</a:t>
            </a:r>
          </a:p>
          <a:p>
            <a:pPr marL="0" indent="0" defTabSz="533400" eaLnBrk="1" hangingPunct="1">
              <a:lnSpc>
                <a:spcPct val="80000"/>
              </a:lnSpc>
            </a:pPr>
            <a:endParaRPr lang="en-US" altLang="id-ID" i="1">
              <a:solidFill>
                <a:srgbClr val="990000"/>
              </a:solidFill>
            </a:endParaRPr>
          </a:p>
        </p:txBody>
      </p:sp>
      <p:pic>
        <p:nvPicPr>
          <p:cNvPr id="11270" name="Picture 5" descr="AG00040_">
            <a:extLst>
              <a:ext uri="{FF2B5EF4-FFF2-40B4-BE49-F238E27FC236}">
                <a16:creationId xmlns:a16="http://schemas.microsoft.com/office/drawing/2014/main" id="{534201B5-014B-4052-82EC-E9D5C1B233CF}"/>
              </a:ext>
            </a:extLst>
          </p:cNvPr>
          <p:cNvPicPr>
            <a:picLocks noGrp="1" noChangeAspect="1" noChangeArrowheads="1" noCrop="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500" y="2384425"/>
            <a:ext cx="3240088" cy="3235325"/>
          </a:xfrm>
          <a:noFill/>
        </p:spPr>
      </p:pic>
      <p:sp>
        <p:nvSpPr>
          <p:cNvPr id="7" name="Rectangle 3">
            <a:extLst>
              <a:ext uri="{FF2B5EF4-FFF2-40B4-BE49-F238E27FC236}">
                <a16:creationId xmlns:a16="http://schemas.microsoft.com/office/drawing/2014/main" id="{0D355151-4EB1-410F-B211-63F9D565C183}"/>
              </a:ext>
            </a:extLst>
          </p:cNvPr>
          <p:cNvSpPr txBox="1">
            <a:spLocks noChangeArrowheads="1"/>
          </p:cNvSpPr>
          <p:nvPr/>
        </p:nvSpPr>
        <p:spPr bwMode="auto">
          <a:xfrm>
            <a:off x="3951288" y="4159250"/>
            <a:ext cx="4929187" cy="1387475"/>
          </a:xfrm>
          <a:prstGeom prst="rect">
            <a:avLst/>
          </a:prstGeom>
          <a:solidFill>
            <a:srgbClr val="CC99FF"/>
          </a:solidFill>
          <a:ln w="9525">
            <a:noFill/>
            <a:miter lim="800000"/>
            <a:headEnd/>
            <a:tailEnd/>
          </a:ln>
        </p:spPr>
        <p:txBody>
          <a:bodyPr lIns="92075" tIns="46037" rIns="92075" bIns="46037"/>
          <a:lstStyle/>
          <a:p>
            <a:pPr marL="0" marR="0" lvl="0" indent="0" algn="just" defTabSz="179388" rtl="0" eaLnBrk="1" fontAlgn="base" latinLnBrk="0" hangingPunct="1">
              <a:lnSpc>
                <a:spcPct val="100000"/>
              </a:lnSpc>
              <a:spcBef>
                <a:spcPct val="20000"/>
              </a:spcBef>
              <a:spcAft>
                <a:spcPct val="0"/>
              </a:spcAft>
              <a:buClr>
                <a:srgbClr val="336699"/>
              </a:buClr>
              <a:buSzTx/>
              <a:buFontTx/>
              <a:buNone/>
              <a:tabLst/>
              <a:defRPr/>
            </a:pPr>
            <a:r>
              <a:rPr kumimoji="0" lang="en-US" sz="2400" b="0" i="0" u="none" strike="noStrike" kern="0" cap="none" spc="0" normalizeH="0" baseline="0" noProof="0" dirty="0" err="1">
                <a:ln>
                  <a:noFill/>
                </a:ln>
                <a:solidFill>
                  <a:srgbClr val="010000">
                    <a:lumMod val="75000"/>
                    <a:lumOff val="25000"/>
                  </a:srgbClr>
                </a:solidFill>
                <a:effectLst/>
                <a:uLnTx/>
                <a:uFillTx/>
                <a:latin typeface="Times New Roman" panose="02020603050405020304" pitchFamily="18" charset="0"/>
                <a:ea typeface="+mn-ea"/>
                <a:cs typeface="+mn-cs"/>
              </a:rPr>
              <a:t>Siswa</a:t>
            </a:r>
            <a:r>
              <a:rPr kumimoji="0" lang="en-US" sz="2400" b="0" i="0" u="none" strike="noStrike" kern="0" cap="none" spc="0" normalizeH="0" baseline="0" noProof="0" dirty="0">
                <a:ln>
                  <a:noFill/>
                </a:ln>
                <a:solidFill>
                  <a:srgbClr val="010000">
                    <a:lumMod val="75000"/>
                    <a:lumOff val="25000"/>
                  </a:srgbClr>
                </a:solidFill>
                <a:effectLst/>
                <a:uLnTx/>
                <a:uFillTx/>
                <a:latin typeface="Times New Roman" panose="02020603050405020304" pitchFamily="18" charset="0"/>
                <a:ea typeface="+mn-ea"/>
                <a:cs typeface="+mn-cs"/>
              </a:rPr>
              <a:t> m</a:t>
            </a:r>
            <a:r>
              <a:rPr kumimoji="0" lang="id-ID" sz="2400" b="0" i="0" u="none" strike="noStrike" kern="0" cap="none" spc="0" normalizeH="0" baseline="0" noProof="0" dirty="0">
                <a:ln>
                  <a:noFill/>
                </a:ln>
                <a:solidFill>
                  <a:srgbClr val="010000">
                    <a:lumMod val="75000"/>
                    <a:lumOff val="25000"/>
                  </a:srgbClr>
                </a:solidFill>
                <a:effectLst/>
                <a:uLnTx/>
                <a:uFillTx/>
                <a:latin typeface="Times New Roman" panose="02020603050405020304" pitchFamily="18" charset="0"/>
                <a:ea typeface="+mn-ea"/>
                <a:cs typeface="+mn-cs"/>
              </a:rPr>
              <a:t>ampu menemukan</a:t>
            </a:r>
            <a:r>
              <a:rPr kumimoji="0" lang="id-ID" sz="2400" b="0" i="0" u="none" strike="noStrike" kern="0" cap="none" spc="0" normalizeH="0" noProof="0" dirty="0">
                <a:ln>
                  <a:noFill/>
                </a:ln>
                <a:solidFill>
                  <a:srgbClr val="010000">
                    <a:lumMod val="75000"/>
                    <a:lumOff val="25000"/>
                  </a:srgbClr>
                </a:solidFill>
                <a:effectLst/>
                <a:uLnTx/>
                <a:uFillTx/>
                <a:latin typeface="Times New Roman" panose="02020603050405020304" pitchFamily="18" charset="0"/>
                <a:ea typeface="+mn-ea"/>
                <a:cs typeface="+mn-cs"/>
              </a:rPr>
              <a:t> sifat-sifat Allah dalam ayat kursi</a:t>
            </a:r>
            <a:endParaRPr kumimoji="0" lang="en-US" sz="2400" b="0" i="0" u="none" strike="noStrike" kern="0" cap="none" spc="0" normalizeH="0" baseline="0" noProof="0" dirty="0">
              <a:ln>
                <a:noFill/>
              </a:ln>
              <a:solidFill>
                <a:srgbClr val="010000">
                  <a:lumMod val="75000"/>
                  <a:lumOff val="25000"/>
                </a:srgbClr>
              </a:solidFill>
              <a:effectLst/>
              <a:uLnTx/>
              <a:uFillTx/>
              <a:latin typeface="Times New Roman" panose="02020603050405020304" pitchFamily="18" charset="0"/>
              <a:ea typeface="+mn-ea"/>
              <a:cs typeface="+mn-cs"/>
            </a:endParaRPr>
          </a:p>
        </p:txBody>
      </p:sp>
    </p:spTree>
  </p:cSld>
  <p:clrMapOvr>
    <a:masterClrMapping/>
  </p:clrMapOvr>
  <p:transition spd="med" advTm="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6130"/>
                                        </p:tgtEl>
                                        <p:attrNameLst>
                                          <p:attrName>style.visibility</p:attrName>
                                        </p:attrNameLst>
                                      </p:cBhvr>
                                      <p:to>
                                        <p:strVal val="visible"/>
                                      </p:to>
                                    </p:set>
                                    <p:animEffect transition="in" filter="plus(in)">
                                      <p:cBhvr>
                                        <p:cTn id="7" dur="2000"/>
                                        <p:tgtEl>
                                          <p:spTgt spid="176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76131">
                                            <p:bg/>
                                          </p:spTgt>
                                        </p:tgtEl>
                                        <p:attrNameLst>
                                          <p:attrName>style.visibility</p:attrName>
                                        </p:attrNameLst>
                                      </p:cBhvr>
                                      <p:to>
                                        <p:strVal val="visible"/>
                                      </p:to>
                                    </p:set>
                                    <p:anim calcmode="lin" valueType="num">
                                      <p:cBhvr>
                                        <p:cTn id="12" dur="500" fill="hold"/>
                                        <p:tgtEl>
                                          <p:spTgt spid="176131">
                                            <p:bg/>
                                          </p:spTgt>
                                        </p:tgtEl>
                                        <p:attrNameLst>
                                          <p:attrName>ppt_w</p:attrName>
                                        </p:attrNameLst>
                                      </p:cBhvr>
                                      <p:tavLst>
                                        <p:tav tm="0">
                                          <p:val>
                                            <p:fltVal val="0"/>
                                          </p:val>
                                        </p:tav>
                                        <p:tav tm="100000">
                                          <p:val>
                                            <p:strVal val="#ppt_w"/>
                                          </p:val>
                                        </p:tav>
                                      </p:tavLst>
                                    </p:anim>
                                    <p:anim calcmode="lin" valueType="num">
                                      <p:cBhvr>
                                        <p:cTn id="13" dur="500" fill="hold"/>
                                        <p:tgtEl>
                                          <p:spTgt spid="176131">
                                            <p:bg/>
                                          </p:spTgt>
                                        </p:tgtEl>
                                        <p:attrNameLst>
                                          <p:attrName>ppt_h</p:attrName>
                                        </p:attrNameLst>
                                      </p:cBhvr>
                                      <p:tavLst>
                                        <p:tav tm="0">
                                          <p:val>
                                            <p:fltVal val="0"/>
                                          </p:val>
                                        </p:tav>
                                        <p:tav tm="100000">
                                          <p:val>
                                            <p:strVal val="#ppt_h"/>
                                          </p:val>
                                        </p:tav>
                                      </p:tavLst>
                                    </p:anim>
                                    <p:anim calcmode="lin" valueType="num">
                                      <p:cBhvr>
                                        <p:cTn id="14" dur="500" fill="hold"/>
                                        <p:tgtEl>
                                          <p:spTgt spid="176131">
                                            <p:bg/>
                                          </p:spTgt>
                                        </p:tgtEl>
                                        <p:attrNameLst>
                                          <p:attrName>style.rotation</p:attrName>
                                        </p:attrNameLst>
                                      </p:cBhvr>
                                      <p:tavLst>
                                        <p:tav tm="0">
                                          <p:val>
                                            <p:fltVal val="90"/>
                                          </p:val>
                                        </p:tav>
                                        <p:tav tm="100000">
                                          <p:val>
                                            <p:fltVal val="0"/>
                                          </p:val>
                                        </p:tav>
                                      </p:tavLst>
                                    </p:anim>
                                    <p:animEffect transition="in" filter="fade">
                                      <p:cBhvr>
                                        <p:cTn id="15" dur="500"/>
                                        <p:tgtEl>
                                          <p:spTgt spid="176131">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iterate type="lt">
                                    <p:tmPct val="5000"/>
                                  </p:iterate>
                                  <p:childTnLst>
                                    <p:set>
                                      <p:cBhvr>
                                        <p:cTn id="19" dur="1" fill="hold">
                                          <p:stCondLst>
                                            <p:cond delay="0"/>
                                          </p:stCondLst>
                                        </p:cTn>
                                        <p:tgtEl>
                                          <p:spTgt spid="176131">
                                            <p:txEl>
                                              <p:pRg st="0" end="0"/>
                                            </p:txEl>
                                          </p:spTgt>
                                        </p:tgtEl>
                                        <p:attrNameLst>
                                          <p:attrName>style.visibility</p:attrName>
                                        </p:attrNameLst>
                                      </p:cBhvr>
                                      <p:to>
                                        <p:strVal val="visible"/>
                                      </p:to>
                                    </p:set>
                                    <p:anim calcmode="lin" valueType="num">
                                      <p:cBhvr>
                                        <p:cTn id="20" dur="500" fill="hold"/>
                                        <p:tgtEl>
                                          <p:spTgt spid="176131">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76131">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76131">
                                            <p:txEl>
                                              <p:pRg st="0" end="0"/>
                                            </p:txEl>
                                          </p:spTgt>
                                        </p:tgtEl>
                                        <p:attrNameLst>
                                          <p:attrName>style.rotation</p:attrName>
                                        </p:attrNameLst>
                                      </p:cBhvr>
                                      <p:tavLst>
                                        <p:tav tm="0">
                                          <p:val>
                                            <p:fltVal val="90"/>
                                          </p:val>
                                        </p:tav>
                                        <p:tav tm="100000">
                                          <p:val>
                                            <p:fltVal val="0"/>
                                          </p:val>
                                        </p:tav>
                                      </p:tavLst>
                                    </p:anim>
                                    <p:animEffect transition="in" filter="fade">
                                      <p:cBhvr>
                                        <p:cTn id="23" dur="500"/>
                                        <p:tgtEl>
                                          <p:spTgt spid="17613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76131">
                                            <p:txEl>
                                              <p:pRg st="1" end="1"/>
                                            </p:txEl>
                                          </p:spTgt>
                                        </p:tgtEl>
                                        <p:attrNameLst>
                                          <p:attrName>style.visibility</p:attrName>
                                        </p:attrNameLst>
                                      </p:cBhvr>
                                      <p:to>
                                        <p:strVal val="visible"/>
                                      </p:to>
                                    </p:set>
                                    <p:anim calcmode="lin" valueType="num">
                                      <p:cBhvr>
                                        <p:cTn id="28" dur="500" fill="hold"/>
                                        <p:tgtEl>
                                          <p:spTgt spid="176131">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76131">
                                            <p:txEl>
                                              <p:pRg st="1" end="1"/>
                                            </p:txEl>
                                          </p:spTgt>
                                        </p:tgtEl>
                                        <p:attrNameLst>
                                          <p:attrName>ppt_h</p:attrName>
                                        </p:attrNameLst>
                                      </p:cBhvr>
                                      <p:tavLst>
                                        <p:tav tm="0">
                                          <p:val>
                                            <p:fltVal val="0"/>
                                          </p:val>
                                        </p:tav>
                                        <p:tav tm="100000">
                                          <p:val>
                                            <p:strVal val="#ppt_h"/>
                                          </p:val>
                                        </p:tav>
                                      </p:tavLst>
                                    </p:anim>
                                    <p:anim calcmode="lin" valueType="num">
                                      <p:cBhvr>
                                        <p:cTn id="30" dur="500" fill="hold"/>
                                        <p:tgtEl>
                                          <p:spTgt spid="176131">
                                            <p:txEl>
                                              <p:pRg st="1" end="1"/>
                                            </p:txEl>
                                          </p:spTgt>
                                        </p:tgtEl>
                                        <p:attrNameLst>
                                          <p:attrName>style.rotation</p:attrName>
                                        </p:attrNameLst>
                                      </p:cBhvr>
                                      <p:tavLst>
                                        <p:tav tm="0">
                                          <p:val>
                                            <p:fltVal val="90"/>
                                          </p:val>
                                        </p:tav>
                                        <p:tav tm="100000">
                                          <p:val>
                                            <p:fltVal val="0"/>
                                          </p:val>
                                        </p:tav>
                                      </p:tavLst>
                                    </p:anim>
                                    <p:animEffect transition="in" filter="fade">
                                      <p:cBhvr>
                                        <p:cTn id="31" dur="500"/>
                                        <p:tgtEl>
                                          <p:spTgt spid="176131">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7">
                                            <p:bg/>
                                          </p:spTgt>
                                        </p:tgtEl>
                                        <p:attrNameLst>
                                          <p:attrName>style.visibility</p:attrName>
                                        </p:attrNameLst>
                                      </p:cBhvr>
                                      <p:to>
                                        <p:strVal val="visible"/>
                                      </p:to>
                                    </p:set>
                                    <p:anim calcmode="lin" valueType="num">
                                      <p:cBhvr>
                                        <p:cTn id="36" dur="500" fill="hold"/>
                                        <p:tgtEl>
                                          <p:spTgt spid="7">
                                            <p:bg/>
                                          </p:spTgt>
                                        </p:tgtEl>
                                        <p:attrNameLst>
                                          <p:attrName>ppt_w</p:attrName>
                                        </p:attrNameLst>
                                      </p:cBhvr>
                                      <p:tavLst>
                                        <p:tav tm="0">
                                          <p:val>
                                            <p:fltVal val="0"/>
                                          </p:val>
                                        </p:tav>
                                        <p:tav tm="100000">
                                          <p:val>
                                            <p:strVal val="#ppt_w"/>
                                          </p:val>
                                        </p:tav>
                                      </p:tavLst>
                                    </p:anim>
                                    <p:anim calcmode="lin" valueType="num">
                                      <p:cBhvr>
                                        <p:cTn id="37" dur="500" fill="hold"/>
                                        <p:tgtEl>
                                          <p:spTgt spid="7">
                                            <p:bg/>
                                          </p:spTgt>
                                        </p:tgtEl>
                                        <p:attrNameLst>
                                          <p:attrName>ppt_h</p:attrName>
                                        </p:attrNameLst>
                                      </p:cBhvr>
                                      <p:tavLst>
                                        <p:tav tm="0">
                                          <p:val>
                                            <p:fltVal val="0"/>
                                          </p:val>
                                        </p:tav>
                                        <p:tav tm="100000">
                                          <p:val>
                                            <p:strVal val="#ppt_h"/>
                                          </p:val>
                                        </p:tav>
                                      </p:tavLst>
                                    </p:anim>
                                    <p:anim calcmode="lin" valueType="num">
                                      <p:cBhvr>
                                        <p:cTn id="38" dur="500" fill="hold"/>
                                        <p:tgtEl>
                                          <p:spTgt spid="7">
                                            <p:bg/>
                                          </p:spTgt>
                                        </p:tgtEl>
                                        <p:attrNameLst>
                                          <p:attrName>style.rotation</p:attrName>
                                        </p:attrNameLst>
                                      </p:cBhvr>
                                      <p:tavLst>
                                        <p:tav tm="0">
                                          <p:val>
                                            <p:fltVal val="90"/>
                                          </p:val>
                                        </p:tav>
                                        <p:tav tm="100000">
                                          <p:val>
                                            <p:fltVal val="0"/>
                                          </p:val>
                                        </p:tav>
                                      </p:tavLst>
                                    </p:anim>
                                    <p:animEffect transition="in" filter="fade">
                                      <p:cBhvr>
                                        <p:cTn id="39" dur="500"/>
                                        <p:tgtEl>
                                          <p:spTgt spid="7">
                                            <p:bg/>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6" dur="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animBg="1"/>
      <p:bldP spid="176131" grpId="0" build="p" animBg="1"/>
      <p:bldP spid="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00CC00"/>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879C8E3-27D7-4278-B40F-41EC62621229}"/>
              </a:ext>
            </a:extLst>
          </p:cNvPr>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3C8A108-102A-4E4B-B67D-41F62DE42695}" type="datetime1">
              <a:rPr kumimoji="0" lang="en-US" sz="1400" b="0" i="0" u="none" strike="noStrike" kern="1200" cap="none" spc="0" normalizeH="0" baseline="0" noProof="0">
                <a:ln>
                  <a:noFill/>
                </a:ln>
                <a:solidFill>
                  <a:srgbClr val="009999"/>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3/30/2023</a:t>
            </a:fld>
            <a:endParaRPr kumimoji="0" lang="en-US" sz="1400" b="0" i="0" u="none" strike="noStrike" kern="1200" cap="none" spc="0" normalizeH="0" baseline="0" noProof="0">
              <a:ln>
                <a:noFill/>
              </a:ln>
              <a:solidFill>
                <a:srgbClr val="009999"/>
              </a:solidFill>
              <a:effectLst/>
              <a:uLnTx/>
              <a:uFillTx/>
              <a:latin typeface="Arial"/>
              <a:ea typeface="+mn-ea"/>
              <a:cs typeface="+mn-cs"/>
            </a:endParaRPr>
          </a:p>
        </p:txBody>
      </p:sp>
      <p:sp>
        <p:nvSpPr>
          <p:cNvPr id="6" name="Slide Number Placeholder 6">
            <a:extLst>
              <a:ext uri="{FF2B5EF4-FFF2-40B4-BE49-F238E27FC236}">
                <a16:creationId xmlns:a16="http://schemas.microsoft.com/office/drawing/2014/main" id="{15303106-B767-46DD-9E37-25EA20360BDF}"/>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0D9FD5-4FBB-4482-A866-6EE4D7C7542F}"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177154" name="Rectangle 2">
            <a:extLst>
              <a:ext uri="{FF2B5EF4-FFF2-40B4-BE49-F238E27FC236}">
                <a16:creationId xmlns:a16="http://schemas.microsoft.com/office/drawing/2014/main" id="{BB716DA6-B3A3-488D-99CC-9283EC0355B0}"/>
              </a:ext>
            </a:extLst>
          </p:cNvPr>
          <p:cNvSpPr>
            <a:spLocks noGrp="1" noChangeArrowheads="1"/>
          </p:cNvSpPr>
          <p:nvPr>
            <p:ph type="title"/>
          </p:nvPr>
        </p:nvSpPr>
        <p:spPr>
          <a:solidFill>
            <a:srgbClr val="FFFFCC"/>
          </a:solidFill>
        </p:spPr>
        <p:txBody>
          <a:bodyPr/>
          <a:lstStyle/>
          <a:p>
            <a:pPr algn="r" eaLnBrk="1" hangingPunct="1"/>
            <a:r>
              <a:rPr lang="en-US" altLang="id-ID" i="1"/>
              <a:t>TAKSONOMI TUJUAN </a:t>
            </a:r>
            <a:r>
              <a:rPr lang="en-US" altLang="id-ID" i="1">
                <a:solidFill>
                  <a:srgbClr val="FF0066"/>
                </a:solidFill>
              </a:rPr>
              <a:t>PENDIDIKAN (BLOOM)</a:t>
            </a:r>
          </a:p>
        </p:txBody>
      </p:sp>
      <p:pic>
        <p:nvPicPr>
          <p:cNvPr id="12293" name="Picture 7" descr="AG00003_">
            <a:extLst>
              <a:ext uri="{FF2B5EF4-FFF2-40B4-BE49-F238E27FC236}">
                <a16:creationId xmlns:a16="http://schemas.microsoft.com/office/drawing/2014/main" id="{A4D65739-C91F-4E02-9442-13CF2F6841C8}"/>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92838" y="2673350"/>
            <a:ext cx="2663825" cy="2843213"/>
          </a:xfrm>
          <a:noFill/>
        </p:spPr>
      </p:pic>
      <p:sp>
        <p:nvSpPr>
          <p:cNvPr id="9" name="Rectangle 3">
            <a:extLst>
              <a:ext uri="{FF2B5EF4-FFF2-40B4-BE49-F238E27FC236}">
                <a16:creationId xmlns:a16="http://schemas.microsoft.com/office/drawing/2014/main" id="{4E8C1C17-FD70-4F2A-85F0-E3FD56E29B1F}"/>
              </a:ext>
            </a:extLst>
          </p:cNvPr>
          <p:cNvSpPr>
            <a:spLocks noGrp="1" noChangeArrowheads="1"/>
          </p:cNvSpPr>
          <p:nvPr>
            <p:ph type="body" sz="half" idx="1"/>
          </p:nvPr>
        </p:nvSpPr>
        <p:spPr>
          <a:xfrm>
            <a:off x="300038" y="2333625"/>
            <a:ext cx="2884487" cy="1277938"/>
          </a:xfrm>
          <a:solidFill>
            <a:srgbClr val="00CC00"/>
          </a:solidFill>
        </p:spPr>
        <p:txBody>
          <a:bodyPr/>
          <a:lstStyle/>
          <a:p>
            <a:pPr marL="0" indent="0" defTabSz="533400" eaLnBrk="1" hangingPunct="1">
              <a:buFont typeface="Wingdings" panose="05000000000000000000" pitchFamily="2" charset="2"/>
              <a:buNone/>
            </a:pPr>
            <a:r>
              <a:rPr lang="en-US" altLang="id-ID" b="1">
                <a:solidFill>
                  <a:schemeClr val="bg2"/>
                </a:solidFill>
              </a:rPr>
              <a:t>COGNITIVE</a:t>
            </a:r>
          </a:p>
          <a:p>
            <a:pPr marL="0" indent="0" defTabSz="533400" eaLnBrk="1" hangingPunct="1">
              <a:buFont typeface="Wingdings" panose="05000000000000000000" pitchFamily="2" charset="2"/>
              <a:buNone/>
            </a:pPr>
            <a:r>
              <a:rPr lang="en-US" altLang="id-ID" sz="3600" b="1" i="1">
                <a:solidFill>
                  <a:srgbClr val="990000"/>
                </a:solidFill>
              </a:rPr>
              <a:t>Evaluation</a:t>
            </a:r>
          </a:p>
          <a:p>
            <a:pPr marL="0" indent="0" defTabSz="533400" eaLnBrk="1" hangingPunct="1"/>
            <a:endParaRPr lang="en-US" altLang="id-ID" sz="2000" i="1">
              <a:solidFill>
                <a:srgbClr val="990000"/>
              </a:solidFill>
            </a:endParaRPr>
          </a:p>
        </p:txBody>
      </p:sp>
      <p:sp>
        <p:nvSpPr>
          <p:cNvPr id="10" name="Rectangle 3">
            <a:extLst>
              <a:ext uri="{FF2B5EF4-FFF2-40B4-BE49-F238E27FC236}">
                <a16:creationId xmlns:a16="http://schemas.microsoft.com/office/drawing/2014/main" id="{EF613957-022C-4230-8812-566E1FEEBCCC}"/>
              </a:ext>
            </a:extLst>
          </p:cNvPr>
          <p:cNvSpPr txBox="1">
            <a:spLocks noChangeArrowheads="1"/>
          </p:cNvSpPr>
          <p:nvPr/>
        </p:nvSpPr>
        <p:spPr bwMode="auto">
          <a:xfrm>
            <a:off x="287338" y="4013200"/>
            <a:ext cx="5364162" cy="1058863"/>
          </a:xfrm>
          <a:prstGeom prst="rect">
            <a:avLst/>
          </a:prstGeom>
          <a:solidFill>
            <a:srgbClr val="00CC00"/>
          </a:solidFill>
          <a:ln w="9525">
            <a:noFill/>
            <a:miter lim="800000"/>
            <a:headEnd/>
            <a:tailEnd/>
          </a:ln>
        </p:spPr>
        <p:txBody>
          <a:bodyPr lIns="92075" tIns="46037" rIns="92075" bIns="46037"/>
          <a:lstStyle/>
          <a:p>
            <a:pPr marL="0" marR="0" lvl="0" indent="0" algn="just" defTabSz="179388" rtl="0" eaLnBrk="1" fontAlgn="base" latinLnBrk="0" hangingPunct="1">
              <a:lnSpc>
                <a:spcPct val="100000"/>
              </a:lnSpc>
              <a:spcBef>
                <a:spcPct val="20000"/>
              </a:spcBef>
              <a:spcAft>
                <a:spcPct val="0"/>
              </a:spcAft>
              <a:buClr>
                <a:srgbClr val="336699"/>
              </a:buClr>
              <a:buSzTx/>
              <a:buFontTx/>
              <a:buNone/>
              <a:tabLst/>
              <a:defRPr/>
            </a:pPr>
            <a:r>
              <a:rPr kumimoji="0" lang="en-US" sz="2000" b="0"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mn-cs"/>
              </a:rPr>
              <a:t>Siswa</a:t>
            </a:r>
            <a:r>
              <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 m</a:t>
            </a:r>
            <a:r>
              <a:rPr kumimoji="0" lang="id-ID" sz="2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rPr>
              <a:t>ampu</a:t>
            </a:r>
            <a:r>
              <a:rPr kumimoji="0" lang="id-ID" sz="2000" b="0" i="0" u="none" strike="noStrike" kern="0" cap="none" spc="0" normalizeH="0" noProof="0" dirty="0">
                <a:ln>
                  <a:noFill/>
                </a:ln>
                <a:solidFill>
                  <a:srgbClr val="FF0000"/>
                </a:solidFill>
                <a:effectLst/>
                <a:uLnTx/>
                <a:uFillTx/>
                <a:latin typeface="Times New Roman" panose="02020603050405020304" pitchFamily="18" charset="0"/>
                <a:ea typeface="+mn-ea"/>
                <a:cs typeface="+mn-cs"/>
              </a:rPr>
              <a:t> menafsirkan kandungan ayat kursi</a:t>
            </a:r>
            <a:endParaRPr kumimoji="0" lang="en-US" sz="2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Tree>
  </p:cSld>
  <p:clrMapOvr>
    <a:masterClrMapping/>
  </p:clrMapOvr>
  <p:transition spd="med" advTm="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Effect transition="in" filter="wipe(down)">
                                      <p:cBhvr>
                                        <p:cTn id="7" dur="580">
                                          <p:stCondLst>
                                            <p:cond delay="0"/>
                                          </p:stCondLst>
                                        </p:cTn>
                                        <p:tgtEl>
                                          <p:spTgt spid="177154"/>
                                        </p:tgtEl>
                                      </p:cBhvr>
                                    </p:animEffect>
                                    <p:anim calcmode="lin" valueType="num">
                                      <p:cBhvr>
                                        <p:cTn id="8" dur="1822" tmFilter="0,0; 0.14,0.36; 0.43,0.73; 0.71,0.91; 1.0,1.0">
                                          <p:stCondLst>
                                            <p:cond delay="0"/>
                                          </p:stCondLst>
                                        </p:cTn>
                                        <p:tgtEl>
                                          <p:spTgt spid="1771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71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71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71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7154"/>
                                        </p:tgtEl>
                                        <p:attrNameLst>
                                          <p:attrName>ppt_y</p:attrName>
                                        </p:attrNameLst>
                                      </p:cBhvr>
                                      <p:tavLst>
                                        <p:tav tm="0" fmla="#ppt_y-sin(pi*$)/81">
                                          <p:val>
                                            <p:fltVal val="0"/>
                                          </p:val>
                                        </p:tav>
                                        <p:tav tm="100000">
                                          <p:val>
                                            <p:fltVal val="1"/>
                                          </p:val>
                                        </p:tav>
                                      </p:tavLst>
                                    </p:anim>
                                    <p:animScale>
                                      <p:cBhvr>
                                        <p:cTn id="13" dur="26">
                                          <p:stCondLst>
                                            <p:cond delay="650"/>
                                          </p:stCondLst>
                                        </p:cTn>
                                        <p:tgtEl>
                                          <p:spTgt spid="177154"/>
                                        </p:tgtEl>
                                      </p:cBhvr>
                                      <p:to x="100000" y="60000"/>
                                    </p:animScale>
                                    <p:animScale>
                                      <p:cBhvr>
                                        <p:cTn id="14" dur="166" decel="50000">
                                          <p:stCondLst>
                                            <p:cond delay="676"/>
                                          </p:stCondLst>
                                        </p:cTn>
                                        <p:tgtEl>
                                          <p:spTgt spid="177154"/>
                                        </p:tgtEl>
                                      </p:cBhvr>
                                      <p:to x="100000" y="100000"/>
                                    </p:animScale>
                                    <p:animScale>
                                      <p:cBhvr>
                                        <p:cTn id="15" dur="26">
                                          <p:stCondLst>
                                            <p:cond delay="1312"/>
                                          </p:stCondLst>
                                        </p:cTn>
                                        <p:tgtEl>
                                          <p:spTgt spid="177154"/>
                                        </p:tgtEl>
                                      </p:cBhvr>
                                      <p:to x="100000" y="80000"/>
                                    </p:animScale>
                                    <p:animScale>
                                      <p:cBhvr>
                                        <p:cTn id="16" dur="166" decel="50000">
                                          <p:stCondLst>
                                            <p:cond delay="1338"/>
                                          </p:stCondLst>
                                        </p:cTn>
                                        <p:tgtEl>
                                          <p:spTgt spid="177154"/>
                                        </p:tgtEl>
                                      </p:cBhvr>
                                      <p:to x="100000" y="100000"/>
                                    </p:animScale>
                                    <p:animScale>
                                      <p:cBhvr>
                                        <p:cTn id="17" dur="26">
                                          <p:stCondLst>
                                            <p:cond delay="1642"/>
                                          </p:stCondLst>
                                        </p:cTn>
                                        <p:tgtEl>
                                          <p:spTgt spid="177154"/>
                                        </p:tgtEl>
                                      </p:cBhvr>
                                      <p:to x="100000" y="90000"/>
                                    </p:animScale>
                                    <p:animScale>
                                      <p:cBhvr>
                                        <p:cTn id="18" dur="166" decel="50000">
                                          <p:stCondLst>
                                            <p:cond delay="1668"/>
                                          </p:stCondLst>
                                        </p:cTn>
                                        <p:tgtEl>
                                          <p:spTgt spid="177154"/>
                                        </p:tgtEl>
                                      </p:cBhvr>
                                      <p:to x="100000" y="100000"/>
                                    </p:animScale>
                                    <p:animScale>
                                      <p:cBhvr>
                                        <p:cTn id="19" dur="26">
                                          <p:stCondLst>
                                            <p:cond delay="1808"/>
                                          </p:stCondLst>
                                        </p:cTn>
                                        <p:tgtEl>
                                          <p:spTgt spid="177154"/>
                                        </p:tgtEl>
                                      </p:cBhvr>
                                      <p:to x="100000" y="95000"/>
                                    </p:animScale>
                                    <p:animScale>
                                      <p:cBhvr>
                                        <p:cTn id="20" dur="166" decel="50000">
                                          <p:stCondLst>
                                            <p:cond delay="1834"/>
                                          </p:stCondLst>
                                        </p:cTn>
                                        <p:tgtEl>
                                          <p:spTgt spid="17715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p:cTn id="25" dur="5000" fill="hold"/>
                                        <p:tgtEl>
                                          <p:spTgt spid="9">
                                            <p:bg/>
                                          </p:spTgt>
                                        </p:tgtEl>
                                        <p:attrNameLst>
                                          <p:attrName>ppt_w</p:attrName>
                                        </p:attrNameLst>
                                      </p:cBhvr>
                                      <p:tavLst>
                                        <p:tav tm="0" fmla="#ppt_w*sin(2.5*pi*$)">
                                          <p:val>
                                            <p:fltVal val="0"/>
                                          </p:val>
                                        </p:tav>
                                        <p:tav tm="100000">
                                          <p:val>
                                            <p:fltVal val="1"/>
                                          </p:val>
                                        </p:tav>
                                      </p:tavLst>
                                    </p:anim>
                                    <p:anim calcmode="lin" valueType="num">
                                      <p:cBhvr>
                                        <p:cTn id="26" dur="5000" fill="hold"/>
                                        <p:tgtEl>
                                          <p:spTgt spid="9">
                                            <p:bg/>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p:cTn id="31" dur="5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32" dur="5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p:cTn id="37" dur="5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38" dur="5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9" presetClass="entr" presetSubtype="10" fill="hold" grpId="0" nodeType="clickEffect">
                                  <p:stCondLst>
                                    <p:cond delay="0"/>
                                  </p:stCondLst>
                                  <p:childTnLst>
                                    <p:set>
                                      <p:cBhvr>
                                        <p:cTn id="42" dur="1" fill="hold">
                                          <p:stCondLst>
                                            <p:cond delay="0"/>
                                          </p:stCondLst>
                                        </p:cTn>
                                        <p:tgtEl>
                                          <p:spTgt spid="10">
                                            <p:bg/>
                                          </p:spTgt>
                                        </p:tgtEl>
                                        <p:attrNameLst>
                                          <p:attrName>style.visibility</p:attrName>
                                        </p:attrNameLst>
                                      </p:cBhvr>
                                      <p:to>
                                        <p:strVal val="visible"/>
                                      </p:to>
                                    </p:set>
                                    <p:anim calcmode="lin" valueType="num">
                                      <p:cBhvr>
                                        <p:cTn id="43" dur="5000" fill="hold"/>
                                        <p:tgtEl>
                                          <p:spTgt spid="10">
                                            <p:bg/>
                                          </p:spTgt>
                                        </p:tgtEl>
                                        <p:attrNameLst>
                                          <p:attrName>ppt_w</p:attrName>
                                        </p:attrNameLst>
                                      </p:cBhvr>
                                      <p:tavLst>
                                        <p:tav tm="0" fmla="#ppt_w*sin(2.5*pi*$)">
                                          <p:val>
                                            <p:fltVal val="0"/>
                                          </p:val>
                                        </p:tav>
                                        <p:tav tm="100000">
                                          <p:val>
                                            <p:fltVal val="1"/>
                                          </p:val>
                                        </p:tav>
                                      </p:tavLst>
                                    </p:anim>
                                    <p:anim calcmode="lin" valueType="num">
                                      <p:cBhvr>
                                        <p:cTn id="44" dur="5000" fill="hold"/>
                                        <p:tgtEl>
                                          <p:spTgt spid="10">
                                            <p:bg/>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ntr" presetSubtype="10"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50" dur="5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P spid="9" grpId="0" build="p" animBg="1"/>
      <p:bldP spid="1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6699FF"/>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4D525C9-60D8-4969-856E-1171CB7E1670}"/>
              </a:ext>
            </a:extLst>
          </p:cNvPr>
          <p:cNvSpPr>
            <a:spLocks noGrp="1"/>
          </p:cNvSpPr>
          <p:nvPr>
            <p:ph type="dt"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A675FE4-6160-45F4-B493-9F9D963BB8D7}" type="datetime1">
              <a:rPr kumimoji="0" lang="en-US" sz="1400" b="0" i="0" u="none" strike="noStrike" kern="1200" cap="none" spc="0" normalizeH="0" baseline="0" noProof="0">
                <a:ln>
                  <a:noFill/>
                </a:ln>
                <a:solidFill>
                  <a:srgbClr val="009999"/>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3/30/2023</a:t>
            </a:fld>
            <a:endParaRPr kumimoji="0" lang="en-US" sz="1400" b="0" i="0" u="none" strike="noStrike" kern="1200" cap="none" spc="0" normalizeH="0" baseline="0" noProof="0">
              <a:ln>
                <a:noFill/>
              </a:ln>
              <a:solidFill>
                <a:srgbClr val="009999"/>
              </a:solidFill>
              <a:effectLst/>
              <a:uLnTx/>
              <a:uFillTx/>
              <a:latin typeface="Arial"/>
              <a:ea typeface="+mn-ea"/>
              <a:cs typeface="+mn-cs"/>
            </a:endParaRPr>
          </a:p>
        </p:txBody>
      </p:sp>
      <p:sp>
        <p:nvSpPr>
          <p:cNvPr id="6" name="Slide Number Placeholder 6">
            <a:extLst>
              <a:ext uri="{FF2B5EF4-FFF2-40B4-BE49-F238E27FC236}">
                <a16:creationId xmlns:a16="http://schemas.microsoft.com/office/drawing/2014/main" id="{3535B22E-B69D-4DA3-92CC-78723F867A0B}"/>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1A3E17-DA3B-45C3-90A3-9BCAA62F5D2B}" type="slidenum">
              <a:rPr kumimoji="0" lang="en-US" altLang="id-ID" sz="1400" b="0" i="0" u="none" strike="noStrike" kern="1200" cap="none" spc="0" normalizeH="0" baseline="0" noProof="0" smtClean="0">
                <a:ln>
                  <a:noFill/>
                </a:ln>
                <a:solidFill>
                  <a:srgbClr val="00999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id-ID" sz="1400" b="0" i="0" u="none" strike="noStrike" kern="1200" cap="none" spc="0" normalizeH="0" baseline="0" noProof="0">
              <a:ln>
                <a:noFill/>
              </a:ln>
              <a:solidFill>
                <a:srgbClr val="009999"/>
              </a:solidFill>
              <a:effectLst/>
              <a:uLnTx/>
              <a:uFillTx/>
              <a:latin typeface="Arial" panose="020B0604020202020204" pitchFamily="34" charset="0"/>
              <a:ea typeface="+mn-ea"/>
              <a:cs typeface="+mn-cs"/>
            </a:endParaRPr>
          </a:p>
        </p:txBody>
      </p:sp>
      <p:sp>
        <p:nvSpPr>
          <p:cNvPr id="178178" name="Rectangle 2">
            <a:extLst>
              <a:ext uri="{FF2B5EF4-FFF2-40B4-BE49-F238E27FC236}">
                <a16:creationId xmlns:a16="http://schemas.microsoft.com/office/drawing/2014/main" id="{D3F2E1C2-24C4-4AE0-8052-A9D1607F2E5F}"/>
              </a:ext>
            </a:extLst>
          </p:cNvPr>
          <p:cNvSpPr>
            <a:spLocks noGrp="1" noChangeArrowheads="1"/>
          </p:cNvSpPr>
          <p:nvPr>
            <p:ph type="title"/>
          </p:nvPr>
        </p:nvSpPr>
        <p:spPr>
          <a:xfrm>
            <a:off x="2819400" y="288925"/>
            <a:ext cx="6096000" cy="1281113"/>
          </a:xfrm>
          <a:solidFill>
            <a:schemeClr val="accent2"/>
          </a:solidFill>
        </p:spPr>
        <p:txBody>
          <a:bodyPr/>
          <a:lstStyle/>
          <a:p>
            <a:pPr algn="ctr" eaLnBrk="1" hangingPunct="1"/>
            <a:r>
              <a:rPr lang="en-US" altLang="id-ID" i="1"/>
              <a:t>TAKSONOMI TUJUAN </a:t>
            </a:r>
            <a:r>
              <a:rPr lang="en-US" altLang="id-ID" i="1">
                <a:solidFill>
                  <a:srgbClr val="CC0066"/>
                </a:solidFill>
              </a:rPr>
              <a:t>PENDIDIKAN (BLOOM)</a:t>
            </a:r>
          </a:p>
        </p:txBody>
      </p:sp>
      <p:sp>
        <p:nvSpPr>
          <p:cNvPr id="178179" name="Rectangle 3">
            <a:extLst>
              <a:ext uri="{FF2B5EF4-FFF2-40B4-BE49-F238E27FC236}">
                <a16:creationId xmlns:a16="http://schemas.microsoft.com/office/drawing/2014/main" id="{E34C4A5D-0B96-4FB2-98D9-C1E1E3CCA7A4}"/>
              </a:ext>
            </a:extLst>
          </p:cNvPr>
          <p:cNvSpPr>
            <a:spLocks noGrp="1" noChangeArrowheads="1"/>
          </p:cNvSpPr>
          <p:nvPr>
            <p:ph type="body" sz="half" idx="1"/>
          </p:nvPr>
        </p:nvSpPr>
        <p:spPr>
          <a:xfrm>
            <a:off x="300038" y="2370138"/>
            <a:ext cx="2714625" cy="1204912"/>
          </a:xfrm>
          <a:solidFill>
            <a:srgbClr val="00CC00"/>
          </a:solidFill>
        </p:spPr>
        <p:txBody>
          <a:bodyPr/>
          <a:lstStyle/>
          <a:p>
            <a:pPr marL="0" indent="0" defTabSz="533400" eaLnBrk="1" hangingPunct="1">
              <a:buFont typeface="Wingdings" panose="05000000000000000000" pitchFamily="2" charset="2"/>
              <a:buNone/>
            </a:pPr>
            <a:r>
              <a:rPr lang="en-US" altLang="id-ID" b="1">
                <a:solidFill>
                  <a:schemeClr val="bg2"/>
                </a:solidFill>
              </a:rPr>
              <a:t>COGNITIVE</a:t>
            </a:r>
          </a:p>
          <a:p>
            <a:pPr marL="0" indent="0" defTabSz="533400" eaLnBrk="1" hangingPunct="1">
              <a:buFont typeface="Wingdings" panose="05000000000000000000" pitchFamily="2" charset="2"/>
              <a:buNone/>
            </a:pPr>
            <a:r>
              <a:rPr lang="id-ID" altLang="id-ID" sz="3600" b="1" i="1">
                <a:solidFill>
                  <a:srgbClr val="990000"/>
                </a:solidFill>
              </a:rPr>
              <a:t>Creation </a:t>
            </a:r>
            <a:endParaRPr lang="en-US" altLang="id-ID" sz="3600" b="1" i="1">
              <a:solidFill>
                <a:srgbClr val="990000"/>
              </a:solidFill>
            </a:endParaRPr>
          </a:p>
          <a:p>
            <a:pPr marL="0" indent="0" defTabSz="533400" eaLnBrk="1" hangingPunct="1"/>
            <a:endParaRPr lang="en-US" altLang="id-ID" sz="2000" i="1">
              <a:solidFill>
                <a:srgbClr val="990000"/>
              </a:solidFill>
            </a:endParaRPr>
          </a:p>
        </p:txBody>
      </p:sp>
      <p:pic>
        <p:nvPicPr>
          <p:cNvPr id="13318" name="Picture 5" descr="AG00026_">
            <a:extLst>
              <a:ext uri="{FF2B5EF4-FFF2-40B4-BE49-F238E27FC236}">
                <a16:creationId xmlns:a16="http://schemas.microsoft.com/office/drawing/2014/main" id="{F43D7A45-91AD-42EE-A3E6-7F2823156611}"/>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11863" y="2224088"/>
            <a:ext cx="2844800" cy="3527425"/>
          </a:xfrm>
          <a:noFill/>
        </p:spPr>
      </p:pic>
      <p:sp>
        <p:nvSpPr>
          <p:cNvPr id="7" name="Rectangle 3">
            <a:extLst>
              <a:ext uri="{FF2B5EF4-FFF2-40B4-BE49-F238E27FC236}">
                <a16:creationId xmlns:a16="http://schemas.microsoft.com/office/drawing/2014/main" id="{09C5B7B8-4738-410F-B0DE-B2748F016A8C}"/>
              </a:ext>
            </a:extLst>
          </p:cNvPr>
          <p:cNvSpPr txBox="1">
            <a:spLocks noChangeArrowheads="1"/>
          </p:cNvSpPr>
          <p:nvPr/>
        </p:nvSpPr>
        <p:spPr bwMode="auto">
          <a:xfrm>
            <a:off x="300038" y="3976688"/>
            <a:ext cx="4819650" cy="766762"/>
          </a:xfrm>
          <a:prstGeom prst="rect">
            <a:avLst/>
          </a:prstGeom>
          <a:solidFill>
            <a:srgbClr val="00CC00"/>
          </a:solidFill>
          <a:ln w="9525">
            <a:noFill/>
            <a:miter lim="800000"/>
            <a:headEnd/>
            <a:tailEnd/>
          </a:ln>
        </p:spPr>
        <p:txBody>
          <a:bodyPr lIns="92075" tIns="46037" rIns="92075" bIns="46037"/>
          <a:lstStyle/>
          <a:p>
            <a:pPr marL="0" marR="0" lvl="0" indent="0" algn="just" defTabSz="179388" rtl="0" eaLnBrk="1" fontAlgn="base" latinLnBrk="0" hangingPunct="1">
              <a:lnSpc>
                <a:spcPct val="100000"/>
              </a:lnSpc>
              <a:spcBef>
                <a:spcPct val="20000"/>
              </a:spcBef>
              <a:spcAft>
                <a:spcPct val="0"/>
              </a:spcAft>
              <a:buClr>
                <a:srgbClr val="336699"/>
              </a:buClr>
              <a:buSzTx/>
              <a:buFontTx/>
              <a:buNone/>
              <a:tabLst/>
              <a:defRPr/>
            </a:pPr>
            <a:r>
              <a:rPr kumimoji="0" lang="en-US" sz="2000" b="0" i="0" u="none" strike="noStrike" kern="0" cap="none" spc="0" normalizeH="0" baseline="0" noProof="0" dirty="0" err="1">
                <a:ln>
                  <a:noFill/>
                </a:ln>
                <a:solidFill>
                  <a:srgbClr val="010000">
                    <a:lumMod val="50000"/>
                    <a:lumOff val="50000"/>
                  </a:srgbClr>
                </a:solidFill>
                <a:effectLst/>
                <a:uLnTx/>
                <a:uFillTx/>
                <a:latin typeface="Times New Roman" panose="02020603050405020304" pitchFamily="18" charset="0"/>
                <a:ea typeface="+mn-ea"/>
                <a:cs typeface="+mn-cs"/>
              </a:rPr>
              <a:t>Siswa</a:t>
            </a:r>
            <a:r>
              <a:rPr kumimoji="0" lang="en-US" sz="2000" b="0" i="0" u="none" strike="noStrike" kern="0" cap="none" spc="0" normalizeH="0" baseline="0" noProof="0" dirty="0">
                <a:ln>
                  <a:noFill/>
                </a:ln>
                <a:solidFill>
                  <a:srgbClr val="010000">
                    <a:lumMod val="50000"/>
                    <a:lumOff val="50000"/>
                  </a:srgbClr>
                </a:solidFill>
                <a:effectLst/>
                <a:uLnTx/>
                <a:uFillTx/>
                <a:latin typeface="Times New Roman" panose="02020603050405020304" pitchFamily="18" charset="0"/>
                <a:ea typeface="+mn-ea"/>
                <a:cs typeface="+mn-cs"/>
              </a:rPr>
              <a:t> m</a:t>
            </a:r>
            <a:r>
              <a:rPr kumimoji="0" lang="id-ID" sz="2000" b="0" i="0" u="none" strike="noStrike" kern="0" cap="none" spc="0" normalizeH="0" baseline="0" noProof="0" dirty="0">
                <a:ln>
                  <a:noFill/>
                </a:ln>
                <a:solidFill>
                  <a:srgbClr val="010000">
                    <a:lumMod val="50000"/>
                    <a:lumOff val="50000"/>
                  </a:srgbClr>
                </a:solidFill>
                <a:effectLst/>
                <a:uLnTx/>
                <a:uFillTx/>
                <a:latin typeface="Times New Roman" panose="02020603050405020304" pitchFamily="18" charset="0"/>
                <a:ea typeface="+mn-ea"/>
                <a:cs typeface="+mn-cs"/>
              </a:rPr>
              <a:t>ampu </a:t>
            </a:r>
            <a:r>
              <a:rPr lang="id-ID" sz="2000" kern="0" dirty="0">
                <a:solidFill>
                  <a:srgbClr val="010000">
                    <a:lumMod val="50000"/>
                    <a:lumOff val="50000"/>
                  </a:srgbClr>
                </a:solidFill>
                <a:latin typeface="Times New Roman" panose="02020603050405020304" pitchFamily="18" charset="0"/>
              </a:rPr>
              <a:t>membuat video klip tentang ayat kursi</a:t>
            </a:r>
            <a:endParaRPr kumimoji="0" lang="en-US" sz="2000" b="0" i="0" u="none" strike="noStrike" kern="0" cap="none" spc="0" normalizeH="0" baseline="0" noProof="0" dirty="0">
              <a:ln>
                <a:noFill/>
              </a:ln>
              <a:solidFill>
                <a:srgbClr val="010000">
                  <a:lumMod val="50000"/>
                  <a:lumOff val="50000"/>
                </a:srgbClr>
              </a:solidFill>
              <a:effectLst/>
              <a:uLnTx/>
              <a:uFillTx/>
              <a:latin typeface="Times New Roman" panose="02020603050405020304" pitchFamily="18" charset="0"/>
              <a:ea typeface="+mn-ea"/>
              <a:cs typeface="+mn-cs"/>
            </a:endParaRPr>
          </a:p>
        </p:txBody>
      </p:sp>
    </p:spTree>
  </p:cSld>
  <p:clrMapOvr>
    <a:masterClrMapping/>
  </p:clrMapOvr>
  <p:transition spd="med" advTm="0">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p:cTn id="7" dur="1000" fill="hold"/>
                                        <p:tgtEl>
                                          <p:spTgt spid="178178"/>
                                        </p:tgtEl>
                                        <p:attrNameLst>
                                          <p:attrName>ppt_w</p:attrName>
                                        </p:attrNameLst>
                                      </p:cBhvr>
                                      <p:tavLst>
                                        <p:tav tm="0">
                                          <p:val>
                                            <p:fltVal val="0"/>
                                          </p:val>
                                        </p:tav>
                                        <p:tav tm="100000">
                                          <p:val>
                                            <p:strVal val="#ppt_w"/>
                                          </p:val>
                                        </p:tav>
                                      </p:tavLst>
                                    </p:anim>
                                    <p:anim calcmode="lin" valueType="num">
                                      <p:cBhvr>
                                        <p:cTn id="8" dur="1000" fill="hold"/>
                                        <p:tgtEl>
                                          <p:spTgt spid="178178"/>
                                        </p:tgtEl>
                                        <p:attrNameLst>
                                          <p:attrName>ppt_h</p:attrName>
                                        </p:attrNameLst>
                                      </p:cBhvr>
                                      <p:tavLst>
                                        <p:tav tm="0">
                                          <p:val>
                                            <p:fltVal val="0"/>
                                          </p:val>
                                        </p:tav>
                                        <p:tav tm="100000">
                                          <p:val>
                                            <p:strVal val="#ppt_h"/>
                                          </p:val>
                                        </p:tav>
                                      </p:tavLst>
                                    </p:anim>
                                    <p:anim calcmode="lin" valueType="num">
                                      <p:cBhvr>
                                        <p:cTn id="9" dur="1000" fill="hold"/>
                                        <p:tgtEl>
                                          <p:spTgt spid="1781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81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178179">
                                            <p:bg/>
                                          </p:spTgt>
                                        </p:tgtEl>
                                        <p:attrNameLst>
                                          <p:attrName>style.visibility</p:attrName>
                                        </p:attrNameLst>
                                      </p:cBhvr>
                                      <p:to>
                                        <p:strVal val="visible"/>
                                      </p:to>
                                    </p:set>
                                    <p:anim calcmode="lin" valueType="num">
                                      <p:cBhvr>
                                        <p:cTn id="15" dur="5000" fill="hold"/>
                                        <p:tgtEl>
                                          <p:spTgt spid="178179">
                                            <p:bg/>
                                          </p:spTgt>
                                        </p:tgtEl>
                                        <p:attrNameLst>
                                          <p:attrName>ppt_w</p:attrName>
                                        </p:attrNameLst>
                                      </p:cBhvr>
                                      <p:tavLst>
                                        <p:tav tm="0" fmla="#ppt_w*sin(2.5*pi*$)">
                                          <p:val>
                                            <p:fltVal val="0"/>
                                          </p:val>
                                        </p:tav>
                                        <p:tav tm="100000">
                                          <p:val>
                                            <p:fltVal val="1"/>
                                          </p:val>
                                        </p:tav>
                                      </p:tavLst>
                                    </p:anim>
                                    <p:anim calcmode="lin" valueType="num">
                                      <p:cBhvr>
                                        <p:cTn id="16" dur="5000" fill="hold"/>
                                        <p:tgtEl>
                                          <p:spTgt spid="178179">
                                            <p:bg/>
                                          </p:spTgt>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178179">
                                            <p:txEl>
                                              <p:pRg st="0" end="0"/>
                                            </p:txEl>
                                          </p:spTgt>
                                        </p:tgtEl>
                                        <p:attrNameLst>
                                          <p:attrName>style.visibility</p:attrName>
                                        </p:attrNameLst>
                                      </p:cBhvr>
                                      <p:to>
                                        <p:strVal val="visible"/>
                                      </p:to>
                                    </p:set>
                                    <p:anim calcmode="lin" valueType="num">
                                      <p:cBhvr>
                                        <p:cTn id="21" dur="5000" fill="hold"/>
                                        <p:tgtEl>
                                          <p:spTgt spid="178179">
                                            <p:txEl>
                                              <p:pRg st="0" end="0"/>
                                            </p:txEl>
                                          </p:spTgt>
                                        </p:tgtEl>
                                        <p:attrNameLst>
                                          <p:attrName>ppt_w</p:attrName>
                                        </p:attrNameLst>
                                      </p:cBhvr>
                                      <p:tavLst>
                                        <p:tav tm="0" fmla="#ppt_w*sin(2.5*pi*$)">
                                          <p:val>
                                            <p:fltVal val="0"/>
                                          </p:val>
                                        </p:tav>
                                        <p:tav tm="100000">
                                          <p:val>
                                            <p:fltVal val="1"/>
                                          </p:val>
                                        </p:tav>
                                      </p:tavLst>
                                    </p:anim>
                                    <p:anim calcmode="lin" valueType="num">
                                      <p:cBhvr>
                                        <p:cTn id="22" dur="5000" fill="hold"/>
                                        <p:tgtEl>
                                          <p:spTgt spid="17817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178179">
                                            <p:txEl>
                                              <p:pRg st="1" end="1"/>
                                            </p:txEl>
                                          </p:spTgt>
                                        </p:tgtEl>
                                        <p:attrNameLst>
                                          <p:attrName>style.visibility</p:attrName>
                                        </p:attrNameLst>
                                      </p:cBhvr>
                                      <p:to>
                                        <p:strVal val="visible"/>
                                      </p:to>
                                    </p:set>
                                    <p:anim calcmode="lin" valueType="num">
                                      <p:cBhvr>
                                        <p:cTn id="27" dur="5000" fill="hold"/>
                                        <p:tgtEl>
                                          <p:spTgt spid="178179">
                                            <p:txEl>
                                              <p:pRg st="1" end="1"/>
                                            </p:txEl>
                                          </p:spTgt>
                                        </p:tgtEl>
                                        <p:attrNameLst>
                                          <p:attrName>ppt_w</p:attrName>
                                        </p:attrNameLst>
                                      </p:cBhvr>
                                      <p:tavLst>
                                        <p:tav tm="0" fmla="#ppt_w*sin(2.5*pi*$)">
                                          <p:val>
                                            <p:fltVal val="0"/>
                                          </p:val>
                                        </p:tav>
                                        <p:tav tm="100000">
                                          <p:val>
                                            <p:fltVal val="1"/>
                                          </p:val>
                                        </p:tav>
                                      </p:tavLst>
                                    </p:anim>
                                    <p:anim calcmode="lin" valueType="num">
                                      <p:cBhvr>
                                        <p:cTn id="28" dur="5000" fill="hold"/>
                                        <p:tgtEl>
                                          <p:spTgt spid="1781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 calcmode="lin" valueType="num">
                                      <p:cBhvr>
                                        <p:cTn id="33" dur="5000" fill="hold"/>
                                        <p:tgtEl>
                                          <p:spTgt spid="7">
                                            <p:bg/>
                                          </p:spTgt>
                                        </p:tgtEl>
                                        <p:attrNameLst>
                                          <p:attrName>ppt_w</p:attrName>
                                        </p:attrNameLst>
                                      </p:cBhvr>
                                      <p:tavLst>
                                        <p:tav tm="0" fmla="#ppt_w*sin(2.5*pi*$)">
                                          <p:val>
                                            <p:fltVal val="0"/>
                                          </p:val>
                                        </p:tav>
                                        <p:tav tm="100000">
                                          <p:val>
                                            <p:fltVal val="1"/>
                                          </p:val>
                                        </p:tav>
                                      </p:tavLst>
                                    </p:anim>
                                    <p:anim calcmode="lin" valueType="num">
                                      <p:cBhvr>
                                        <p:cTn id="34" dur="5000" fill="hold"/>
                                        <p:tgtEl>
                                          <p:spTgt spid="7">
                                            <p:bg/>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p:cTn id="39" dur="5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40" dur="5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build="p" animBg="1"/>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EDD098B-275D-40F6-BCF6-798E46034627}"/>
              </a:ext>
            </a:extLst>
          </p:cNvPr>
          <p:cNvSpPr>
            <a:spLocks noGrp="1"/>
          </p:cNvSpPr>
          <p:nvPr>
            <p:ph type="dt" sz="half" idx="10"/>
          </p:nvPr>
        </p:nvSpPr>
        <p:spPr/>
        <p:txBody>
          <a:bodyPr/>
          <a:lstStyle/>
          <a:p>
            <a:pPr>
              <a:defRPr/>
            </a:pPr>
            <a:fld id="{21F9AB22-51FE-4B68-9E5B-F3CE1DA85CE9}" type="datetime1">
              <a:rPr lang="en-US" smtClean="0"/>
              <a:pPr>
                <a:defRPr/>
              </a:pPr>
              <a:t>3/30/2023</a:t>
            </a:fld>
            <a:endParaRPr lang="en-US"/>
          </a:p>
        </p:txBody>
      </p:sp>
      <p:sp>
        <p:nvSpPr>
          <p:cNvPr id="6" name="Slide Number Placeholder 5">
            <a:extLst>
              <a:ext uri="{FF2B5EF4-FFF2-40B4-BE49-F238E27FC236}">
                <a16:creationId xmlns:a16="http://schemas.microsoft.com/office/drawing/2014/main" id="{A758BB80-2F79-45A5-9F1C-5B6E45EE02C6}"/>
              </a:ext>
            </a:extLst>
          </p:cNvPr>
          <p:cNvSpPr>
            <a:spLocks noGrp="1"/>
          </p:cNvSpPr>
          <p:nvPr>
            <p:ph type="sldNum" sz="quarter" idx="12"/>
          </p:nvPr>
        </p:nvSpPr>
        <p:spPr/>
        <p:txBody>
          <a:bodyPr/>
          <a:lstStyle/>
          <a:p>
            <a:fld id="{4308AECE-0CD9-4FCD-A693-146700CE8E29}" type="slidenum">
              <a:rPr lang="en-US" altLang="id-ID" smtClean="0"/>
              <a:pPr/>
              <a:t>17</a:t>
            </a:fld>
            <a:endParaRPr lang="en-US" altLang="id-ID"/>
          </a:p>
        </p:txBody>
      </p:sp>
      <p:sp>
        <p:nvSpPr>
          <p:cNvPr id="7" name="AutoShape 3">
            <a:extLst>
              <a:ext uri="{FF2B5EF4-FFF2-40B4-BE49-F238E27FC236}">
                <a16:creationId xmlns:a16="http://schemas.microsoft.com/office/drawing/2014/main" id="{53CA3246-F7F6-474B-8C58-18B037F1533E}"/>
              </a:ext>
            </a:extLst>
          </p:cNvPr>
          <p:cNvSpPr>
            <a:spLocks noGrp="1" noChangeArrowheads="1"/>
          </p:cNvSpPr>
          <p:nvPr>
            <p:ph type="body" sz="half" idx="1"/>
          </p:nvPr>
        </p:nvSpPr>
        <p:spPr>
          <a:xfrm>
            <a:off x="3198664" y="404664"/>
            <a:ext cx="2957512" cy="584200"/>
          </a:xfrm>
          <a:prstGeom prst="roundRect">
            <a:avLst>
              <a:gd name="adj" fmla="val 16667"/>
            </a:avLst>
          </a:prstGeom>
          <a:solidFill>
            <a:schemeClr val="accent2">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marL="0" indent="0" algn="ctr" defTabSz="179388" eaLnBrk="1" hangingPunct="1">
              <a:buClr>
                <a:schemeClr val="tx2"/>
              </a:buClr>
              <a:buSzTx/>
              <a:buFont typeface="Wingdings" pitchFamily="10" charset="2"/>
              <a:buNone/>
              <a:defRPr/>
            </a:pPr>
            <a:r>
              <a:rPr lang="id-ID" sz="3200" b="1" dirty="0">
                <a:solidFill>
                  <a:schemeClr val="bg2">
                    <a:lumMod val="75000"/>
                    <a:lumOff val="25000"/>
                  </a:schemeClr>
                </a:solidFill>
              </a:rPr>
              <a:t>AFEKTIF</a:t>
            </a:r>
            <a:endParaRPr lang="en-US" sz="3600" b="1" dirty="0">
              <a:solidFill>
                <a:schemeClr val="tx2"/>
              </a:solidFill>
            </a:endParaRPr>
          </a:p>
        </p:txBody>
      </p:sp>
      <p:sp>
        <p:nvSpPr>
          <p:cNvPr id="8" name="Isosceles Triangle 7">
            <a:extLst>
              <a:ext uri="{FF2B5EF4-FFF2-40B4-BE49-F238E27FC236}">
                <a16:creationId xmlns:a16="http://schemas.microsoft.com/office/drawing/2014/main" id="{C1CAE7FE-8B46-4BE9-A74B-DB0A2F21FDCB}"/>
              </a:ext>
            </a:extLst>
          </p:cNvPr>
          <p:cNvSpPr/>
          <p:nvPr/>
        </p:nvSpPr>
        <p:spPr>
          <a:xfrm>
            <a:off x="2028789" y="2136540"/>
            <a:ext cx="5086421" cy="4064000"/>
          </a:xfrm>
          <a:prstGeom prst="triangle">
            <a:avLst/>
          </a:prstGeom>
        </p:spPr>
        <p:style>
          <a:lnRef idx="3">
            <a:schemeClr val="lt1"/>
          </a:lnRef>
          <a:fillRef idx="1">
            <a:schemeClr val="dk1"/>
          </a:fillRef>
          <a:effectRef idx="1">
            <a:schemeClr val="dk1"/>
          </a:effectRef>
          <a:fontRef idx="minor">
            <a:schemeClr val="lt1"/>
          </a:fontRef>
        </p:style>
        <p:txBody>
          <a:bodyPr/>
          <a:lstStyle/>
          <a:p>
            <a:endParaRPr lang="id-ID" dirty="0"/>
          </a:p>
        </p:txBody>
      </p:sp>
      <p:grpSp>
        <p:nvGrpSpPr>
          <p:cNvPr id="9" name="Group 8">
            <a:extLst>
              <a:ext uri="{FF2B5EF4-FFF2-40B4-BE49-F238E27FC236}">
                <a16:creationId xmlns:a16="http://schemas.microsoft.com/office/drawing/2014/main" id="{77123476-21FE-480F-A988-F6DEDF9CE324}"/>
              </a:ext>
            </a:extLst>
          </p:cNvPr>
          <p:cNvGrpSpPr/>
          <p:nvPr/>
        </p:nvGrpSpPr>
        <p:grpSpPr>
          <a:xfrm>
            <a:off x="4499992" y="5684292"/>
            <a:ext cx="2641600" cy="481012"/>
            <a:chOff x="2998805" y="408582"/>
            <a:chExt cx="2641600" cy="481012"/>
          </a:xfrm>
          <a:scene3d>
            <a:camera prst="orthographicFront"/>
            <a:lightRig rig="chilly" dir="t"/>
          </a:scene3d>
        </p:grpSpPr>
        <p:sp>
          <p:nvSpPr>
            <p:cNvPr id="10" name="Rectangle: Rounded Corners 9">
              <a:extLst>
                <a:ext uri="{FF2B5EF4-FFF2-40B4-BE49-F238E27FC236}">
                  <a16:creationId xmlns:a16="http://schemas.microsoft.com/office/drawing/2014/main" id="{E17F36E1-AA52-417E-8C23-4B3152DE4049}"/>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A687518F-37C2-489B-944A-90D3A8663970}"/>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Menerima</a:t>
              </a:r>
              <a:r>
                <a:rPr lang="id-ID" sz="2000" kern="1200" dirty="0"/>
                <a:t> </a:t>
              </a:r>
            </a:p>
          </p:txBody>
        </p:sp>
      </p:grpSp>
      <p:grpSp>
        <p:nvGrpSpPr>
          <p:cNvPr id="12" name="Group 11">
            <a:extLst>
              <a:ext uri="{FF2B5EF4-FFF2-40B4-BE49-F238E27FC236}">
                <a16:creationId xmlns:a16="http://schemas.microsoft.com/office/drawing/2014/main" id="{CA852545-AB8C-4991-9F74-4EC3652FAAEF}"/>
              </a:ext>
            </a:extLst>
          </p:cNvPr>
          <p:cNvGrpSpPr/>
          <p:nvPr/>
        </p:nvGrpSpPr>
        <p:grpSpPr>
          <a:xfrm>
            <a:off x="4499992" y="4820196"/>
            <a:ext cx="2641600" cy="481012"/>
            <a:chOff x="2998805" y="408582"/>
            <a:chExt cx="2641600" cy="481012"/>
          </a:xfrm>
          <a:scene3d>
            <a:camera prst="orthographicFront"/>
            <a:lightRig rig="chilly" dir="t"/>
          </a:scene3d>
        </p:grpSpPr>
        <p:sp>
          <p:nvSpPr>
            <p:cNvPr id="13" name="Rectangle: Rounded Corners 12">
              <a:extLst>
                <a:ext uri="{FF2B5EF4-FFF2-40B4-BE49-F238E27FC236}">
                  <a16:creationId xmlns:a16="http://schemas.microsoft.com/office/drawing/2014/main" id="{78EE1D54-C7B7-49CA-985F-1D29C85BB319}"/>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D60D6820-F3D7-4420-9DE1-5468E83BBEBB}"/>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Menanggapi </a:t>
              </a:r>
              <a:r>
                <a:rPr lang="id-ID" sz="2000" kern="1200" dirty="0"/>
                <a:t> </a:t>
              </a:r>
            </a:p>
          </p:txBody>
        </p:sp>
      </p:grpSp>
      <p:grpSp>
        <p:nvGrpSpPr>
          <p:cNvPr id="15" name="Group 14">
            <a:extLst>
              <a:ext uri="{FF2B5EF4-FFF2-40B4-BE49-F238E27FC236}">
                <a16:creationId xmlns:a16="http://schemas.microsoft.com/office/drawing/2014/main" id="{191061CB-4F10-4A1E-A708-12AC98F1440A}"/>
              </a:ext>
            </a:extLst>
          </p:cNvPr>
          <p:cNvGrpSpPr/>
          <p:nvPr/>
        </p:nvGrpSpPr>
        <p:grpSpPr>
          <a:xfrm>
            <a:off x="4499992" y="3956100"/>
            <a:ext cx="2641600" cy="481012"/>
            <a:chOff x="2998805" y="408582"/>
            <a:chExt cx="2641600" cy="481012"/>
          </a:xfrm>
          <a:scene3d>
            <a:camera prst="orthographicFront"/>
            <a:lightRig rig="chilly" dir="t"/>
          </a:scene3d>
        </p:grpSpPr>
        <p:sp>
          <p:nvSpPr>
            <p:cNvPr id="16" name="Rectangle: Rounded Corners 15">
              <a:extLst>
                <a:ext uri="{FF2B5EF4-FFF2-40B4-BE49-F238E27FC236}">
                  <a16:creationId xmlns:a16="http://schemas.microsoft.com/office/drawing/2014/main" id="{E0B46B39-393C-4372-A526-010E1F53662F}"/>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Rounded Corners 4">
              <a:extLst>
                <a:ext uri="{FF2B5EF4-FFF2-40B4-BE49-F238E27FC236}">
                  <a16:creationId xmlns:a16="http://schemas.microsoft.com/office/drawing/2014/main" id="{4310C102-502C-4D44-9083-F22185B67AE1}"/>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Menilai </a:t>
              </a:r>
              <a:r>
                <a:rPr lang="id-ID" sz="2000" kern="1200" dirty="0"/>
                <a:t> </a:t>
              </a:r>
            </a:p>
          </p:txBody>
        </p:sp>
      </p:grpSp>
      <p:grpSp>
        <p:nvGrpSpPr>
          <p:cNvPr id="18" name="Group 17">
            <a:extLst>
              <a:ext uri="{FF2B5EF4-FFF2-40B4-BE49-F238E27FC236}">
                <a16:creationId xmlns:a16="http://schemas.microsoft.com/office/drawing/2014/main" id="{31BE8D1E-689D-485C-85FF-AE6F2A1157A9}"/>
              </a:ext>
            </a:extLst>
          </p:cNvPr>
          <p:cNvGrpSpPr/>
          <p:nvPr/>
        </p:nvGrpSpPr>
        <p:grpSpPr>
          <a:xfrm>
            <a:off x="4499992" y="3019996"/>
            <a:ext cx="2641600" cy="481012"/>
            <a:chOff x="2998805" y="408582"/>
            <a:chExt cx="2641600" cy="481012"/>
          </a:xfrm>
          <a:scene3d>
            <a:camera prst="orthographicFront"/>
            <a:lightRig rig="chilly" dir="t"/>
          </a:scene3d>
        </p:grpSpPr>
        <p:sp>
          <p:nvSpPr>
            <p:cNvPr id="19" name="Rectangle: Rounded Corners 18">
              <a:extLst>
                <a:ext uri="{FF2B5EF4-FFF2-40B4-BE49-F238E27FC236}">
                  <a16:creationId xmlns:a16="http://schemas.microsoft.com/office/drawing/2014/main" id="{1FD67288-EDE7-4707-A613-D4BAF452D3B0}"/>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Rounded Corners 4">
              <a:extLst>
                <a:ext uri="{FF2B5EF4-FFF2-40B4-BE49-F238E27FC236}">
                  <a16:creationId xmlns:a16="http://schemas.microsoft.com/office/drawing/2014/main" id="{EF9DD348-4405-4B35-891E-D423F5312CBB}"/>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Mengelola</a:t>
              </a:r>
              <a:r>
                <a:rPr lang="id-ID" sz="2000" kern="1200" dirty="0"/>
                <a:t> </a:t>
              </a:r>
            </a:p>
          </p:txBody>
        </p:sp>
      </p:grpSp>
      <p:grpSp>
        <p:nvGrpSpPr>
          <p:cNvPr id="21" name="Group 20">
            <a:extLst>
              <a:ext uri="{FF2B5EF4-FFF2-40B4-BE49-F238E27FC236}">
                <a16:creationId xmlns:a16="http://schemas.microsoft.com/office/drawing/2014/main" id="{5BC9BDB6-34B8-449C-898F-DFE0975119C2}"/>
              </a:ext>
            </a:extLst>
          </p:cNvPr>
          <p:cNvGrpSpPr/>
          <p:nvPr/>
        </p:nvGrpSpPr>
        <p:grpSpPr>
          <a:xfrm>
            <a:off x="4499992" y="2204864"/>
            <a:ext cx="2641600" cy="481012"/>
            <a:chOff x="2998805" y="408582"/>
            <a:chExt cx="2641600" cy="481012"/>
          </a:xfrm>
          <a:scene3d>
            <a:camera prst="orthographicFront"/>
            <a:lightRig rig="chilly" dir="t"/>
          </a:scene3d>
        </p:grpSpPr>
        <p:sp>
          <p:nvSpPr>
            <p:cNvPr id="22" name="Rectangle: Rounded Corners 21">
              <a:extLst>
                <a:ext uri="{FF2B5EF4-FFF2-40B4-BE49-F238E27FC236}">
                  <a16:creationId xmlns:a16="http://schemas.microsoft.com/office/drawing/2014/main" id="{EEA43D5A-46D6-418D-93D2-1D2741B37F47}"/>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ectangle: Rounded Corners 4">
              <a:extLst>
                <a:ext uri="{FF2B5EF4-FFF2-40B4-BE49-F238E27FC236}">
                  <a16:creationId xmlns:a16="http://schemas.microsoft.com/office/drawing/2014/main" id="{B0E602BF-02BD-432B-9A85-065DFC246010}"/>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Menghayati </a:t>
              </a:r>
              <a:r>
                <a:rPr lang="id-ID" sz="2000" kern="1200" dirty="0"/>
                <a:t> </a:t>
              </a:r>
            </a:p>
          </p:txBody>
        </p:sp>
      </p:grpSp>
      <p:sp>
        <p:nvSpPr>
          <p:cNvPr id="24" name="Arrow: Down 23">
            <a:extLst>
              <a:ext uri="{FF2B5EF4-FFF2-40B4-BE49-F238E27FC236}">
                <a16:creationId xmlns:a16="http://schemas.microsoft.com/office/drawing/2014/main" id="{B7838A94-C22E-4C77-90DD-5B1523B127EE}"/>
              </a:ext>
            </a:extLst>
          </p:cNvPr>
          <p:cNvSpPr/>
          <p:nvPr/>
        </p:nvSpPr>
        <p:spPr>
          <a:xfrm rot="5400000">
            <a:off x="3472082" y="1897034"/>
            <a:ext cx="384802" cy="950937"/>
          </a:xfrm>
          <a:prstGeom prst="downArrow">
            <a:avLst/>
          </a:prstGeom>
          <a:solidFill>
            <a:schemeClr val="bg2">
              <a:lumMod val="50000"/>
              <a:lumOff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d-ID"/>
          </a:p>
        </p:txBody>
      </p:sp>
      <p:grpSp>
        <p:nvGrpSpPr>
          <p:cNvPr id="25" name="Group 24">
            <a:extLst>
              <a:ext uri="{FF2B5EF4-FFF2-40B4-BE49-F238E27FC236}">
                <a16:creationId xmlns:a16="http://schemas.microsoft.com/office/drawing/2014/main" id="{3FA9D49A-48AA-445B-BD3C-5B6A424B7757}"/>
              </a:ext>
            </a:extLst>
          </p:cNvPr>
          <p:cNvGrpSpPr/>
          <p:nvPr/>
        </p:nvGrpSpPr>
        <p:grpSpPr>
          <a:xfrm>
            <a:off x="755576" y="2155900"/>
            <a:ext cx="2259238" cy="481012"/>
            <a:chOff x="2998805" y="408582"/>
            <a:chExt cx="2641600" cy="481012"/>
          </a:xfrm>
          <a:scene3d>
            <a:camera prst="orthographicFront"/>
            <a:lightRig rig="chilly" dir="t"/>
          </a:scene3d>
        </p:grpSpPr>
        <p:sp>
          <p:nvSpPr>
            <p:cNvPr id="26" name="Rectangle: Rounded Corners 25">
              <a:extLst>
                <a:ext uri="{FF2B5EF4-FFF2-40B4-BE49-F238E27FC236}">
                  <a16:creationId xmlns:a16="http://schemas.microsoft.com/office/drawing/2014/main" id="{9067B64B-20E8-474E-B4DB-4F545903F78B}"/>
                </a:ext>
              </a:extLst>
            </p:cNvPr>
            <p:cNvSpPr/>
            <p:nvPr/>
          </p:nvSpPr>
          <p:spPr>
            <a:xfrm>
              <a:off x="2998805" y="408582"/>
              <a:ext cx="2641600" cy="481012"/>
            </a:xfrm>
            <a:prstGeom prst="roundRect">
              <a:avLst/>
            </a:prstGeom>
          </p:spPr>
          <p:style>
            <a:lnRef idx="2">
              <a:schemeClr val="accent1">
                <a:shade val="50000"/>
              </a:schemeClr>
            </a:lnRef>
            <a:fillRef idx="1">
              <a:schemeClr val="accent1"/>
            </a:fillRef>
            <a:effectRef idx="0">
              <a:schemeClr val="accent1"/>
            </a:effectRef>
            <a:fontRef idx="minor">
              <a:schemeClr val="lt1"/>
            </a:fontRef>
          </p:style>
        </p:sp>
        <p:sp>
          <p:nvSpPr>
            <p:cNvPr id="27" name="Rectangle: Rounded Corners 4">
              <a:extLst>
                <a:ext uri="{FF2B5EF4-FFF2-40B4-BE49-F238E27FC236}">
                  <a16:creationId xmlns:a16="http://schemas.microsoft.com/office/drawing/2014/main" id="{E842903B-E30A-4706-A90B-BDC782F1055A}"/>
                </a:ext>
              </a:extLst>
            </p:cNvPr>
            <p:cNvSpPr txBox="1"/>
            <p:nvPr/>
          </p:nvSpPr>
          <p:spPr>
            <a:xfrm>
              <a:off x="3022286" y="432063"/>
              <a:ext cx="2594638" cy="434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AKHLAK</a:t>
              </a:r>
              <a:r>
                <a:rPr lang="id-ID" sz="2000" kern="1200" dirty="0"/>
                <a:t> </a:t>
              </a:r>
            </a:p>
          </p:txBody>
        </p:sp>
      </p:grpSp>
    </p:spTree>
    <p:extLst>
      <p:ext uri="{BB962C8B-B14F-4D97-AF65-F5344CB8AC3E}">
        <p14:creationId xmlns:p14="http://schemas.microsoft.com/office/powerpoint/2010/main" val="3735240255"/>
      </p:ext>
    </p:extLst>
  </p:cSld>
  <p:clrMapOvr>
    <a:masterClrMapping/>
  </p:clrMapOvr>
  <p:transition spd="med"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FD69B68-B2C1-41D9-B39C-F8CF2FA18104}"/>
              </a:ext>
            </a:extLst>
          </p:cNvPr>
          <p:cNvSpPr>
            <a:spLocks noGrp="1"/>
          </p:cNvSpPr>
          <p:nvPr>
            <p:ph type="dt" sz="half" idx="10"/>
          </p:nvPr>
        </p:nvSpPr>
        <p:spPr/>
        <p:txBody>
          <a:bodyPr/>
          <a:lstStyle/>
          <a:p>
            <a:pPr>
              <a:defRPr/>
            </a:pPr>
            <a:fld id="{21F9AB22-51FE-4B68-9E5B-F3CE1DA85CE9}" type="datetime1">
              <a:rPr lang="en-US" smtClean="0"/>
              <a:pPr>
                <a:defRPr/>
              </a:pPr>
              <a:t>3/30/2023</a:t>
            </a:fld>
            <a:endParaRPr lang="en-US"/>
          </a:p>
        </p:txBody>
      </p:sp>
      <p:sp>
        <p:nvSpPr>
          <p:cNvPr id="6" name="Slide Number Placeholder 5">
            <a:extLst>
              <a:ext uri="{FF2B5EF4-FFF2-40B4-BE49-F238E27FC236}">
                <a16:creationId xmlns:a16="http://schemas.microsoft.com/office/drawing/2014/main" id="{D9797E83-CA5A-4158-A0DA-E7BBFFCC59DF}"/>
              </a:ext>
            </a:extLst>
          </p:cNvPr>
          <p:cNvSpPr>
            <a:spLocks noGrp="1"/>
          </p:cNvSpPr>
          <p:nvPr>
            <p:ph type="sldNum" sz="quarter" idx="12"/>
          </p:nvPr>
        </p:nvSpPr>
        <p:spPr/>
        <p:txBody>
          <a:bodyPr/>
          <a:lstStyle/>
          <a:p>
            <a:fld id="{4308AECE-0CD9-4FCD-A693-146700CE8E29}" type="slidenum">
              <a:rPr lang="en-US" altLang="id-ID" smtClean="0"/>
              <a:pPr/>
              <a:t>18</a:t>
            </a:fld>
            <a:endParaRPr lang="en-US" altLang="id-ID"/>
          </a:p>
        </p:txBody>
      </p:sp>
      <p:sp>
        <p:nvSpPr>
          <p:cNvPr id="7" name="AutoShape 3">
            <a:extLst>
              <a:ext uri="{FF2B5EF4-FFF2-40B4-BE49-F238E27FC236}">
                <a16:creationId xmlns:a16="http://schemas.microsoft.com/office/drawing/2014/main" id="{04B4F8BB-9D4C-4808-881E-97325A643CAA}"/>
              </a:ext>
            </a:extLst>
          </p:cNvPr>
          <p:cNvSpPr>
            <a:spLocks noGrp="1" noChangeArrowheads="1"/>
          </p:cNvSpPr>
          <p:nvPr>
            <p:ph type="body" sz="half" idx="1"/>
          </p:nvPr>
        </p:nvSpPr>
        <p:spPr>
          <a:xfrm>
            <a:off x="3093244" y="404664"/>
            <a:ext cx="3494980" cy="584200"/>
          </a:xfrm>
          <a:prstGeom prst="roundRect">
            <a:avLst>
              <a:gd name="adj" fmla="val 16667"/>
            </a:avLst>
          </a:prstGeom>
        </p:spPr>
        <p:style>
          <a:lnRef idx="0">
            <a:scrgbClr r="0" g="0" b="0"/>
          </a:lnRef>
          <a:fillRef idx="1002">
            <a:schemeClr val="dk2"/>
          </a:fillRef>
          <a:effectRef idx="0">
            <a:scrgbClr r="0" g="0" b="0"/>
          </a:effectRef>
          <a:fontRef idx="major"/>
        </p:style>
        <p:txBody>
          <a:bodyPr/>
          <a:lstStyle/>
          <a:p>
            <a:pPr marL="0" indent="0" algn="ctr" defTabSz="179388" eaLnBrk="1" hangingPunct="1">
              <a:buClr>
                <a:schemeClr val="tx2"/>
              </a:buClr>
              <a:buSzTx/>
              <a:buFont typeface="Wingdings" pitchFamily="10" charset="2"/>
              <a:buNone/>
              <a:defRPr/>
            </a:pPr>
            <a:r>
              <a:rPr lang="id-ID" sz="3200" b="1" dirty="0">
                <a:solidFill>
                  <a:schemeClr val="bg2">
                    <a:lumMod val="75000"/>
                    <a:lumOff val="25000"/>
                  </a:schemeClr>
                </a:solidFill>
              </a:rPr>
              <a:t>PSIKOMOTORIK</a:t>
            </a:r>
            <a:endParaRPr lang="en-US" sz="3600" b="1" dirty="0">
              <a:solidFill>
                <a:schemeClr val="tx2"/>
              </a:solidFill>
            </a:endParaRPr>
          </a:p>
        </p:txBody>
      </p:sp>
      <p:sp>
        <p:nvSpPr>
          <p:cNvPr id="8" name="Isosceles Triangle 7">
            <a:extLst>
              <a:ext uri="{FF2B5EF4-FFF2-40B4-BE49-F238E27FC236}">
                <a16:creationId xmlns:a16="http://schemas.microsoft.com/office/drawing/2014/main" id="{69DF998C-521F-4234-B738-9FA0B0682BDF}"/>
              </a:ext>
            </a:extLst>
          </p:cNvPr>
          <p:cNvSpPr/>
          <p:nvPr/>
        </p:nvSpPr>
        <p:spPr>
          <a:xfrm>
            <a:off x="2028789" y="1957288"/>
            <a:ext cx="5086421" cy="4064000"/>
          </a:xfrm>
          <a:prstGeom prst="triangle">
            <a:avLst/>
          </a:prstGeom>
          <a:solidFill>
            <a:schemeClr val="accent2">
              <a:lumMod val="50000"/>
            </a:schemeClr>
          </a:solidFill>
        </p:spPr>
        <p:style>
          <a:lnRef idx="3">
            <a:schemeClr val="lt1"/>
          </a:lnRef>
          <a:fillRef idx="1">
            <a:schemeClr val="dk1"/>
          </a:fillRef>
          <a:effectRef idx="1">
            <a:schemeClr val="dk1"/>
          </a:effectRef>
          <a:fontRef idx="minor">
            <a:schemeClr val="lt1"/>
          </a:fontRef>
        </p:style>
      </p:sp>
      <p:grpSp>
        <p:nvGrpSpPr>
          <p:cNvPr id="9" name="Group 8">
            <a:extLst>
              <a:ext uri="{FF2B5EF4-FFF2-40B4-BE49-F238E27FC236}">
                <a16:creationId xmlns:a16="http://schemas.microsoft.com/office/drawing/2014/main" id="{D3F72422-4674-44F9-A622-F313E37DC5D3}"/>
              </a:ext>
            </a:extLst>
          </p:cNvPr>
          <p:cNvGrpSpPr/>
          <p:nvPr/>
        </p:nvGrpSpPr>
        <p:grpSpPr>
          <a:xfrm>
            <a:off x="4729956" y="5396260"/>
            <a:ext cx="2641600" cy="481012"/>
            <a:chOff x="2998805" y="408582"/>
            <a:chExt cx="2641600" cy="481012"/>
          </a:xfrm>
          <a:scene3d>
            <a:camera prst="orthographicFront"/>
            <a:lightRig rig="chilly" dir="t"/>
          </a:scene3d>
        </p:grpSpPr>
        <p:sp>
          <p:nvSpPr>
            <p:cNvPr id="10" name="Rectangle: Rounded Corners 9">
              <a:extLst>
                <a:ext uri="{FF2B5EF4-FFF2-40B4-BE49-F238E27FC236}">
                  <a16:creationId xmlns:a16="http://schemas.microsoft.com/office/drawing/2014/main" id="{06302323-F077-490E-B5EA-C77BA59468D0}"/>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180ED075-AC9E-45B8-A59D-C114ED0648F3}"/>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Menirukan </a:t>
              </a:r>
              <a:endParaRPr lang="id-ID" sz="2000" kern="1200" dirty="0"/>
            </a:p>
          </p:txBody>
        </p:sp>
      </p:grpSp>
      <p:grpSp>
        <p:nvGrpSpPr>
          <p:cNvPr id="12" name="Group 11">
            <a:extLst>
              <a:ext uri="{FF2B5EF4-FFF2-40B4-BE49-F238E27FC236}">
                <a16:creationId xmlns:a16="http://schemas.microsoft.com/office/drawing/2014/main" id="{BE4BCD04-CC90-414F-88A2-0D8098947776}"/>
              </a:ext>
            </a:extLst>
          </p:cNvPr>
          <p:cNvGrpSpPr/>
          <p:nvPr/>
        </p:nvGrpSpPr>
        <p:grpSpPr>
          <a:xfrm>
            <a:off x="4781757" y="1867868"/>
            <a:ext cx="2641600" cy="481012"/>
            <a:chOff x="2998805" y="408582"/>
            <a:chExt cx="2641600" cy="481012"/>
          </a:xfrm>
          <a:scene3d>
            <a:camera prst="orthographicFront"/>
            <a:lightRig rig="chilly" dir="t"/>
          </a:scene3d>
        </p:grpSpPr>
        <p:sp>
          <p:nvSpPr>
            <p:cNvPr id="13" name="Rectangle: Rounded Corners 12">
              <a:extLst>
                <a:ext uri="{FF2B5EF4-FFF2-40B4-BE49-F238E27FC236}">
                  <a16:creationId xmlns:a16="http://schemas.microsoft.com/office/drawing/2014/main" id="{0B6B6748-A815-48AC-B3E3-E1096D876D08}"/>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4">
              <a:extLst>
                <a:ext uri="{FF2B5EF4-FFF2-40B4-BE49-F238E27FC236}">
                  <a16:creationId xmlns:a16="http://schemas.microsoft.com/office/drawing/2014/main" id="{34CF8748-5E82-49ED-AF2D-F0E007890DEB}"/>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Artikulasi </a:t>
              </a:r>
              <a:endParaRPr lang="id-ID" sz="2000" kern="1200" dirty="0"/>
            </a:p>
          </p:txBody>
        </p:sp>
      </p:grpSp>
      <p:sp>
        <p:nvSpPr>
          <p:cNvPr id="16" name="Rectangle: Rounded Corners 15">
            <a:extLst>
              <a:ext uri="{FF2B5EF4-FFF2-40B4-BE49-F238E27FC236}">
                <a16:creationId xmlns:a16="http://schemas.microsoft.com/office/drawing/2014/main" id="{9379B6E5-4319-421B-803E-A75FA5AA956D}"/>
              </a:ext>
            </a:extLst>
          </p:cNvPr>
          <p:cNvSpPr/>
          <p:nvPr/>
        </p:nvSpPr>
        <p:spPr>
          <a:xfrm>
            <a:off x="4738712" y="2947988"/>
            <a:ext cx="2641600" cy="481012"/>
          </a:xfrm>
          <a:prstGeom prst="roundRect">
            <a:avLst/>
          </a:prstGeom>
          <a:scene3d>
            <a:camera prst="orthographicFront"/>
            <a:lightRig rig="chilly" dir="t"/>
          </a:scene3d>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id-ID" sz="2000" dirty="0">
                <a:solidFill>
                  <a:schemeClr val="bg2">
                    <a:lumMod val="50000"/>
                    <a:lumOff val="50000"/>
                  </a:schemeClr>
                </a:solidFill>
              </a:rPr>
              <a:t>Pengalamiahan</a:t>
            </a:r>
          </a:p>
        </p:txBody>
      </p:sp>
      <p:grpSp>
        <p:nvGrpSpPr>
          <p:cNvPr id="18" name="Group 17">
            <a:extLst>
              <a:ext uri="{FF2B5EF4-FFF2-40B4-BE49-F238E27FC236}">
                <a16:creationId xmlns:a16="http://schemas.microsoft.com/office/drawing/2014/main" id="{0CAB9A60-C8A6-4276-B347-E8858814C543}"/>
              </a:ext>
            </a:extLst>
          </p:cNvPr>
          <p:cNvGrpSpPr/>
          <p:nvPr/>
        </p:nvGrpSpPr>
        <p:grpSpPr>
          <a:xfrm>
            <a:off x="4784066" y="4172124"/>
            <a:ext cx="2641600" cy="481012"/>
            <a:chOff x="2998805" y="408582"/>
            <a:chExt cx="2641600" cy="481012"/>
          </a:xfrm>
          <a:scene3d>
            <a:camera prst="orthographicFront"/>
            <a:lightRig rig="chilly" dir="t"/>
          </a:scene3d>
        </p:grpSpPr>
        <p:sp>
          <p:nvSpPr>
            <p:cNvPr id="19" name="Rectangle: Rounded Corners 18">
              <a:extLst>
                <a:ext uri="{FF2B5EF4-FFF2-40B4-BE49-F238E27FC236}">
                  <a16:creationId xmlns:a16="http://schemas.microsoft.com/office/drawing/2014/main" id="{F32B2A1B-8AAE-4196-ADE6-B63520AF8561}"/>
                </a:ext>
              </a:extLst>
            </p:cNvPr>
            <p:cNvSpPr/>
            <p:nvPr/>
          </p:nvSpPr>
          <p:spPr>
            <a:xfrm>
              <a:off x="2998805" y="408582"/>
              <a:ext cx="2641600" cy="481012"/>
            </a:xfrm>
            <a:prstGeom prst="roundRect">
              <a:avLst/>
            </a:prstGeom>
            <a:sp3d z="12700" extrusionH="1700" prstMaterial="dkEdge">
              <a:bevelT w="25400" h="6350" prst="softRound"/>
              <a:bevelB w="0" h="0" prst="convex"/>
            </a:sp3d>
          </p:spPr>
          <p:style>
            <a:lnRef idx="1">
              <a:schemeClr val="accent4">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Rounded Corners 4">
              <a:extLst>
                <a:ext uri="{FF2B5EF4-FFF2-40B4-BE49-F238E27FC236}">
                  <a16:creationId xmlns:a16="http://schemas.microsoft.com/office/drawing/2014/main" id="{D6D76E40-4064-4969-9D33-DDB2CA845846}"/>
                </a:ext>
              </a:extLst>
            </p:cNvPr>
            <p:cNvSpPr txBox="1"/>
            <p:nvPr/>
          </p:nvSpPr>
          <p:spPr>
            <a:xfrm>
              <a:off x="3022286" y="432063"/>
              <a:ext cx="2594638" cy="434050"/>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d-ID" sz="2000" kern="1200" dirty="0">
                  <a:solidFill>
                    <a:schemeClr val="bg2">
                      <a:lumMod val="50000"/>
                      <a:lumOff val="50000"/>
                    </a:schemeClr>
                  </a:solidFill>
                </a:rPr>
                <a:t>Memanipulasi</a:t>
              </a:r>
              <a:r>
                <a:rPr lang="id-ID" sz="2000" kern="1200" dirty="0"/>
                <a:t> </a:t>
              </a:r>
            </a:p>
          </p:txBody>
        </p:sp>
      </p:grpSp>
    </p:spTree>
    <p:extLst>
      <p:ext uri="{BB962C8B-B14F-4D97-AF65-F5344CB8AC3E}">
        <p14:creationId xmlns:p14="http://schemas.microsoft.com/office/powerpoint/2010/main" val="2638752510"/>
      </p:ext>
    </p:extLst>
  </p:cSld>
  <p:clrMapOvr>
    <a:masterClrMapping/>
  </p:clrMapOvr>
  <p:transition spd="med"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id-ID"/>
          </a:p>
        </p:txBody>
      </p:sp>
      <p:sp>
        <p:nvSpPr>
          <p:cNvPr id="4" name="Title 3"/>
          <p:cNvSpPr>
            <a:spLocks noGrp="1"/>
          </p:cNvSpPr>
          <p:nvPr>
            <p:ph type="ctrTitle"/>
          </p:nvPr>
        </p:nvSpPr>
        <p:spPr/>
        <p:txBody>
          <a:bodyPr/>
          <a:lstStyle/>
          <a:p>
            <a:endParaRPr lang="id-ID"/>
          </a:p>
        </p:txBody>
      </p:sp>
      <p:pic>
        <p:nvPicPr>
          <p:cNvPr id="5" name="Picture 4" descr="p 7.jp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2195736" y="334397"/>
            <a:ext cx="5040560"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3600" b="1" dirty="0"/>
              <a:t>SKL, KI-KD, dan Silabus</a:t>
            </a:r>
          </a:p>
        </p:txBody>
      </p:sp>
      <p:sp>
        <p:nvSpPr>
          <p:cNvPr id="7" name="TextBox 6"/>
          <p:cNvSpPr txBox="1"/>
          <p:nvPr/>
        </p:nvSpPr>
        <p:spPr>
          <a:xfrm>
            <a:off x="467544" y="3452807"/>
            <a:ext cx="6840760"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id-ID" sz="2400" b="1" i="1" dirty="0"/>
              <a:t>SKL</a:t>
            </a:r>
            <a:r>
              <a:rPr lang="id-ID" sz="2400" dirty="0"/>
              <a:t> </a:t>
            </a:r>
            <a:r>
              <a:rPr lang="id-ID" sz="2400" dirty="0">
                <a:sym typeface="Wingdings" pitchFamily="2" charset="2"/>
              </a:rPr>
              <a:t> </a:t>
            </a:r>
            <a:r>
              <a:rPr lang="id-ID" sz="2400" dirty="0"/>
              <a:t>kriteria mengenai kualifikasi kemampuan lulusan yang mencakup sikap, pengetahuan, dan keterampilan </a:t>
            </a:r>
          </a:p>
        </p:txBody>
      </p:sp>
      <p:sp>
        <p:nvSpPr>
          <p:cNvPr id="8" name="TextBox 7"/>
          <p:cNvSpPr txBox="1"/>
          <p:nvPr/>
        </p:nvSpPr>
        <p:spPr>
          <a:xfrm>
            <a:off x="467544" y="5027692"/>
            <a:ext cx="6840760" cy="156966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r>
              <a:rPr lang="id-ID" sz="2400" b="1" i="1" dirty="0"/>
              <a:t>Sebagai Acuan </a:t>
            </a:r>
            <a:r>
              <a:rPr lang="id-ID" sz="2400" dirty="0">
                <a:sym typeface="Wingdings" pitchFamily="2" charset="2"/>
              </a:rPr>
              <a:t> standar isi, standar proses, standar penilaian, standar pendidik &amp; ten. Kepend, standar sarpras, standar pengelolaan, dan standar pembiayaan.</a:t>
            </a:r>
            <a:endParaRPr lang="id-ID" sz="2400" dirty="0"/>
          </a:p>
        </p:txBody>
      </p:sp>
      <p:sp>
        <p:nvSpPr>
          <p:cNvPr id="9" name="TextBox 8"/>
          <p:cNvSpPr txBox="1"/>
          <p:nvPr/>
        </p:nvSpPr>
        <p:spPr>
          <a:xfrm>
            <a:off x="470992" y="2134597"/>
            <a:ext cx="1724744"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id-ID" sz="3600" b="1" dirty="0"/>
              <a:t>SKL</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5246-6D1A-4527-86DB-ADA50762E553}"/>
              </a:ext>
            </a:extLst>
          </p:cNvPr>
          <p:cNvSpPr>
            <a:spLocks noGrp="1"/>
          </p:cNvSpPr>
          <p:nvPr>
            <p:ph type="title"/>
          </p:nvPr>
        </p:nvSpPr>
        <p:spPr/>
        <p:txBody>
          <a:bodyPr>
            <a:normAutofit fontScale="90000"/>
          </a:bodyPr>
          <a:lstStyle/>
          <a:p>
            <a:r>
              <a:rPr lang="id-ID" b="1" dirty="0"/>
              <a:t>Tujuan Perkuliahan </a:t>
            </a:r>
            <a:br>
              <a:rPr lang="id-ID" b="1" dirty="0"/>
            </a:br>
            <a:endParaRPr lang="id-ID" dirty="0"/>
          </a:p>
        </p:txBody>
      </p:sp>
      <p:graphicFrame>
        <p:nvGraphicFramePr>
          <p:cNvPr id="4" name="Content Placeholder 3">
            <a:extLst>
              <a:ext uri="{FF2B5EF4-FFF2-40B4-BE49-F238E27FC236}">
                <a16:creationId xmlns:a16="http://schemas.microsoft.com/office/drawing/2014/main" id="{1AAD6483-BEC3-4A09-BB8E-CA571EA3160F}"/>
              </a:ext>
            </a:extLst>
          </p:cNvPr>
          <p:cNvGraphicFramePr>
            <a:graphicFrameLocks noGrp="1"/>
          </p:cNvGraphicFramePr>
          <p:nvPr>
            <p:ph idx="1"/>
            <p:extLst>
              <p:ext uri="{D42A27DB-BD31-4B8C-83A1-F6EECF244321}">
                <p14:modId xmlns:p14="http://schemas.microsoft.com/office/powerpoint/2010/main" val="30493852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36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195736" y="190381"/>
            <a:ext cx="504056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d-ID" sz="3600" b="1" dirty="0"/>
              <a:t>Kompetensi Inti</a:t>
            </a:r>
          </a:p>
        </p:txBody>
      </p:sp>
      <p:graphicFrame>
        <p:nvGraphicFramePr>
          <p:cNvPr id="8" name="Diagram 7"/>
          <p:cNvGraphicFramePr/>
          <p:nvPr>
            <p:extLst>
              <p:ext uri="{D42A27DB-BD31-4B8C-83A1-F6EECF244321}">
                <p14:modId xmlns:p14="http://schemas.microsoft.com/office/powerpoint/2010/main" val="347147618"/>
              </p:ext>
            </p:extLst>
          </p:nvPr>
        </p:nvGraphicFramePr>
        <p:xfrm>
          <a:off x="683568" y="1397000"/>
          <a:ext cx="7848872"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9249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p 6.jpg"/>
          <p:cNvPicPr>
            <a:picLocks noGrp="1" noChangeAspect="1"/>
          </p:cNvPicPr>
          <p:nvPr>
            <p:ph idx="1"/>
          </p:nvPr>
        </p:nvPicPr>
        <p:blipFill>
          <a:blip r:embed="rId2"/>
          <a:stretch>
            <a:fillRect/>
          </a:stretch>
        </p:blipFill>
        <p:spPr>
          <a:xfrm>
            <a:off x="0" y="16024"/>
            <a:ext cx="9144000" cy="6858000"/>
          </a:xfrm>
        </p:spPr>
      </p:pic>
      <p:sp>
        <p:nvSpPr>
          <p:cNvPr id="5" name="TextBox 4"/>
          <p:cNvSpPr txBox="1"/>
          <p:nvPr/>
        </p:nvSpPr>
        <p:spPr>
          <a:xfrm>
            <a:off x="2123728" y="262389"/>
            <a:ext cx="504056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d-ID" sz="3600" b="1" dirty="0"/>
              <a:t>Kompetensi Dasar</a:t>
            </a:r>
          </a:p>
        </p:txBody>
      </p:sp>
      <p:sp>
        <p:nvSpPr>
          <p:cNvPr id="6" name="TextBox 5"/>
          <p:cNvSpPr txBox="1"/>
          <p:nvPr/>
        </p:nvSpPr>
        <p:spPr>
          <a:xfrm>
            <a:off x="1475656" y="2416820"/>
            <a:ext cx="6048672" cy="193899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id-ID" sz="2400" b="1" i="1" dirty="0"/>
              <a:t>Kompetensi dasar </a:t>
            </a:r>
            <a:r>
              <a:rPr lang="id-ID" sz="2400" dirty="0"/>
              <a:t>pada Kurikulum 2013 berisi kemampuan dan muatan pembelajaran untuk mata pelajaran pada yang mengacu pada Kompetensi Inti. Kompetensi dasar dirumuskan untuk mencapai Kompetensi Inti.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p 5.jpg"/>
          <p:cNvPicPr>
            <a:picLocks noGrp="1" noChangeAspect="1"/>
          </p:cNvPicPr>
          <p:nvPr>
            <p:ph idx="1"/>
          </p:nvPr>
        </p:nvPicPr>
        <p:blipFill>
          <a:blip r:embed="rId2"/>
          <a:stretch>
            <a:fillRect/>
          </a:stretch>
        </p:blipFill>
        <p:spPr>
          <a:xfrm>
            <a:off x="0" y="0"/>
            <a:ext cx="9144000" cy="6857999"/>
          </a:xfrm>
        </p:spPr>
      </p:pic>
      <p:sp>
        <p:nvSpPr>
          <p:cNvPr id="5" name="TextBox 4"/>
          <p:cNvSpPr txBox="1"/>
          <p:nvPr/>
        </p:nvSpPr>
        <p:spPr>
          <a:xfrm>
            <a:off x="2915816" y="404664"/>
            <a:ext cx="360040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d-ID" sz="3600" b="1" dirty="0"/>
              <a:t>Silabus </a:t>
            </a:r>
          </a:p>
        </p:txBody>
      </p:sp>
      <p:sp>
        <p:nvSpPr>
          <p:cNvPr id="6" name="TextBox 5"/>
          <p:cNvSpPr txBox="1"/>
          <p:nvPr/>
        </p:nvSpPr>
        <p:spPr>
          <a:xfrm>
            <a:off x="1619672" y="2570128"/>
            <a:ext cx="6048672" cy="267765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id-ID" sz="2400" b="1" dirty="0"/>
              <a:t>Silabus</a:t>
            </a:r>
            <a:r>
              <a:rPr lang="id-ID" sz="2400" dirty="0"/>
              <a:t> merupakan acuan penyusunan kerangka pembelajaran untuk setiap bahan kajian mata pelajaran. Silabus paling sedikit memuat identitas pelajaran, identitas sekolah, kompetensi inti, kompetensi dasar, materi pokok, pembelajaran, penilaian, alokasi waktu, dan sumber belajar.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p 3.jpg"/>
          <p:cNvPicPr>
            <a:picLocks noGrp="1" noChangeAspect="1"/>
          </p:cNvPicPr>
          <p:nvPr>
            <p:ph idx="1"/>
          </p:nvPr>
        </p:nvPicPr>
        <p:blipFill>
          <a:blip r:embed="rId2"/>
          <a:stretch>
            <a:fillRect/>
          </a:stretch>
        </p:blipFill>
        <p:spPr>
          <a:xfrm>
            <a:off x="0" y="0"/>
            <a:ext cx="9144000" cy="6857999"/>
          </a:xfrm>
        </p:spPr>
      </p:pic>
      <p:sp>
        <p:nvSpPr>
          <p:cNvPr id="5" name="TextBox 4"/>
          <p:cNvSpPr txBox="1"/>
          <p:nvPr/>
        </p:nvSpPr>
        <p:spPr>
          <a:xfrm>
            <a:off x="1403648" y="188640"/>
            <a:ext cx="6552728"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d-ID" sz="3200" b="1" dirty="0"/>
              <a:t>Keterkaitan SKL, KI-KD, Pembelajaran, dan Penilaian </a:t>
            </a:r>
          </a:p>
        </p:txBody>
      </p:sp>
      <p:graphicFrame>
        <p:nvGraphicFramePr>
          <p:cNvPr id="6" name="Diagram 5"/>
          <p:cNvGraphicFramePr/>
          <p:nvPr>
            <p:extLst>
              <p:ext uri="{D42A27DB-BD31-4B8C-83A1-F6EECF244321}">
                <p14:modId xmlns:p14="http://schemas.microsoft.com/office/powerpoint/2010/main" val="969988665"/>
              </p:ext>
            </p:extLst>
          </p:nvPr>
        </p:nvGraphicFramePr>
        <p:xfrm>
          <a:off x="683568" y="1628800"/>
          <a:ext cx="777686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0106"/>
          </a:xfrm>
        </p:spPr>
        <p:txBody>
          <a:bodyPr>
            <a:normAutofit/>
          </a:bodyPr>
          <a:lstStyle/>
          <a:p>
            <a:pPr algn="ctr"/>
            <a:r>
              <a:rPr lang="id-ID" sz="3200" b="1" dirty="0"/>
              <a:t>Analisis Buku Ajar</a:t>
            </a:r>
          </a:p>
        </p:txBody>
      </p:sp>
      <p:sp>
        <p:nvSpPr>
          <p:cNvPr id="3" name="Content Placeholder 2"/>
          <p:cNvSpPr>
            <a:spLocks noGrp="1"/>
          </p:cNvSpPr>
          <p:nvPr>
            <p:ph idx="1"/>
          </p:nvPr>
        </p:nvSpPr>
        <p:spPr>
          <a:xfrm>
            <a:off x="395536" y="1855365"/>
            <a:ext cx="8229600" cy="4525963"/>
          </a:xfrm>
        </p:spPr>
        <p:txBody>
          <a:bodyPr>
            <a:normAutofit/>
          </a:bodyPr>
          <a:lstStyle/>
          <a:p>
            <a:pPr marL="438912" lvl="2" indent="-320040" algn="just">
              <a:spcBef>
                <a:spcPts val="0"/>
              </a:spcBef>
              <a:buClr>
                <a:schemeClr val="accent1"/>
              </a:buClr>
              <a:buSzPct val="80000"/>
              <a:buFont typeface="Wingdings" pitchFamily="2" charset="2"/>
              <a:buChar char="q"/>
            </a:pPr>
            <a:r>
              <a:rPr lang="id-ID" dirty="0"/>
              <a:t>Cakupan KD pada Buku Teks Pelajaran</a:t>
            </a:r>
            <a:r>
              <a:rPr lang="id-ID" sz="2000" dirty="0"/>
              <a:t>, </a:t>
            </a:r>
            <a:r>
              <a:rPr lang="id-ID" sz="2200" dirty="0"/>
              <a:t>KD-KD pada setiap bab Buku Siswa maupun Buku Guru tergambar dengan jelas baik secara ekplisit maupun implisit. KD yang dimaksud meliputi KD pada KI-1, KI-2, KI-3, dan KI-4.</a:t>
            </a:r>
          </a:p>
          <a:p>
            <a:pPr algn="just">
              <a:buFont typeface="Wingdings" pitchFamily="2" charset="2"/>
              <a:buChar char="q"/>
            </a:pPr>
            <a:r>
              <a:rPr lang="id-ID" sz="2200" dirty="0"/>
              <a:t>Keluasan, kedalaman, kekinian, dan keakuratan materi pembelajaran dalam tiap bab Buku Siswa dan Buku Guru sesuai dengan cakupan KD.</a:t>
            </a:r>
          </a:p>
          <a:p>
            <a:pPr algn="just">
              <a:buFont typeface="Wingdings" pitchFamily="2" charset="2"/>
              <a:buChar char="q"/>
            </a:pPr>
            <a:r>
              <a:rPr lang="id-ID" sz="2200" dirty="0"/>
              <a:t>Contoh materi pembelajaran pengetahuan faktual, konseptual, prosedural, dan metakognitif dalam tiap bab Buku Siswa dan Buku Guru.</a:t>
            </a:r>
          </a:p>
          <a:p>
            <a:pPr marL="0" indent="0" algn="just">
              <a:buNone/>
            </a:pPr>
            <a:endParaRPr lang="id-ID" sz="2000" dirty="0"/>
          </a:p>
        </p:txBody>
      </p:sp>
    </p:spTree>
    <p:extLst>
      <p:ext uri="{BB962C8B-B14F-4D97-AF65-F5344CB8AC3E}">
        <p14:creationId xmlns:p14="http://schemas.microsoft.com/office/powerpoint/2010/main" val="945410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pPr algn="r"/>
            <a:r>
              <a:rPr lang="id-ID" sz="3200" dirty="0"/>
              <a:t>Lanjutan.... </a:t>
            </a:r>
          </a:p>
        </p:txBody>
      </p:sp>
      <p:sp>
        <p:nvSpPr>
          <p:cNvPr id="3" name="Content Placeholder 2"/>
          <p:cNvSpPr>
            <a:spLocks noGrp="1"/>
          </p:cNvSpPr>
          <p:nvPr>
            <p:ph idx="1"/>
          </p:nvPr>
        </p:nvSpPr>
        <p:spPr>
          <a:xfrm>
            <a:off x="457200" y="1827727"/>
            <a:ext cx="8229600" cy="4625609"/>
          </a:xfrm>
        </p:spPr>
        <p:txBody>
          <a:bodyPr/>
          <a:lstStyle/>
          <a:p>
            <a:pPr marL="342900" lvl="2" indent="-342900" algn="just">
              <a:buFont typeface="Wingdings" pitchFamily="2" charset="2"/>
              <a:buChar char="q"/>
            </a:pPr>
            <a:r>
              <a:rPr lang="id-ID" dirty="0"/>
              <a:t>Kelayakan kegiatan pembelajaran dalam tiap bab Buku Siswa dan Buku Guru. Buku Siswa dan Buku Guru dinyatakan layak jika materi pembelajaran memuat KD pada KI-1, KI-2, KI-3, dan KI-4.</a:t>
            </a:r>
            <a:endParaRPr lang="id-ID" sz="2000" dirty="0"/>
          </a:p>
          <a:p>
            <a:pPr marL="342900" lvl="2" indent="-342900" algn="just">
              <a:buFont typeface="Wingdings" pitchFamily="2" charset="2"/>
              <a:buChar char="q"/>
            </a:pPr>
            <a:r>
              <a:rPr lang="id-ID" dirty="0"/>
              <a:t>Kelayakan penilaian dalam tiap bab Buku Siswa dan Guru.</a:t>
            </a:r>
            <a:r>
              <a:rPr lang="id-ID" sz="2000" dirty="0"/>
              <a:t> </a:t>
            </a:r>
            <a:r>
              <a:rPr lang="id-ID" dirty="0"/>
              <a:t>Buku Siswa dan Buku Guru dinyatakan layak jika terdapat penilaian untuk mengukur KD pada KI-1, KI-2, KI-3, dan KI-4.</a:t>
            </a:r>
          </a:p>
          <a:p>
            <a:pPr algn="just">
              <a:buFont typeface="Wingdings" pitchFamily="2" charset="2"/>
              <a:buChar char="q"/>
            </a:pPr>
            <a:endParaRPr lang="id-ID" dirty="0"/>
          </a:p>
        </p:txBody>
      </p:sp>
    </p:spTree>
    <p:extLst>
      <p:ext uri="{BB962C8B-B14F-4D97-AF65-F5344CB8AC3E}">
        <p14:creationId xmlns:p14="http://schemas.microsoft.com/office/powerpoint/2010/main" val="404024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a:p>
        </p:txBody>
      </p:sp>
      <p:pic>
        <p:nvPicPr>
          <p:cNvPr id="4" name="Picture 3" descr="p 2.jpg"/>
          <p:cNvPicPr>
            <a:picLocks noChangeAspect="1"/>
          </p:cNvPicPr>
          <p:nvPr/>
        </p:nvPicPr>
        <p:blipFill>
          <a:blip r:embed="rId2"/>
          <a:stretch>
            <a:fillRect/>
          </a:stretch>
        </p:blipFill>
        <p:spPr>
          <a:xfrm>
            <a:off x="0" y="0"/>
            <a:ext cx="9143999" cy="6858000"/>
          </a:xfrm>
          <a:prstGeom prst="rect">
            <a:avLst/>
          </a:prstGeom>
        </p:spPr>
      </p:pic>
      <p:sp>
        <p:nvSpPr>
          <p:cNvPr id="5" name="TextBox 4"/>
          <p:cNvSpPr txBox="1"/>
          <p:nvPr/>
        </p:nvSpPr>
        <p:spPr>
          <a:xfrm>
            <a:off x="1331641" y="260648"/>
            <a:ext cx="6336703"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d-ID" sz="3200" b="1" dirty="0"/>
              <a:t>Pendekatan </a:t>
            </a:r>
            <a:r>
              <a:rPr lang="id-ID" sz="3200" b="1"/>
              <a:t>Pembelajaran Quran Hadits dalam </a:t>
            </a:r>
            <a:r>
              <a:rPr lang="id-ID" sz="3200" b="1" dirty="0"/>
              <a:t>K-13</a:t>
            </a:r>
          </a:p>
        </p:txBody>
      </p:sp>
      <p:sp>
        <p:nvSpPr>
          <p:cNvPr id="7" name="TextBox 6"/>
          <p:cNvSpPr txBox="1"/>
          <p:nvPr/>
        </p:nvSpPr>
        <p:spPr>
          <a:xfrm>
            <a:off x="395536" y="2391271"/>
            <a:ext cx="849694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id-ID" sz="2400" dirty="0"/>
              <a:t>Prinsip pembelajaran dalam K-13 </a:t>
            </a:r>
            <a:r>
              <a:rPr lang="id-ID" sz="2400" dirty="0">
                <a:sym typeface="Wingdings" pitchFamily="2" charset="2"/>
              </a:rPr>
              <a:t> </a:t>
            </a:r>
            <a:r>
              <a:rPr lang="id-ID" sz="2400" b="1" i="1" dirty="0">
                <a:sym typeface="Wingdings" pitchFamily="2" charset="2"/>
              </a:rPr>
              <a:t>Scientific Approach</a:t>
            </a:r>
            <a:endParaRPr lang="id-ID" sz="2400" b="1" i="1" dirty="0"/>
          </a:p>
        </p:txBody>
      </p:sp>
      <p:sp>
        <p:nvSpPr>
          <p:cNvPr id="9" name="TextBox 8"/>
          <p:cNvSpPr txBox="1"/>
          <p:nvPr/>
        </p:nvSpPr>
        <p:spPr>
          <a:xfrm>
            <a:off x="395536" y="3466743"/>
            <a:ext cx="8496944"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id-ID" sz="2000" dirty="0"/>
              <a:t>Metode pembelajaran untuk  memperkuat  </a:t>
            </a:r>
            <a:r>
              <a:rPr lang="id-ID" sz="2000" i="1" dirty="0"/>
              <a:t>Scientific Approach</a:t>
            </a:r>
            <a:r>
              <a:rPr lang="id-ID" sz="2000" dirty="0"/>
              <a:t>:</a:t>
            </a:r>
          </a:p>
          <a:p>
            <a:pPr algn="just"/>
            <a:endParaRPr lang="id-ID" sz="2000" dirty="0"/>
          </a:p>
          <a:p>
            <a:pPr marL="342900" indent="-342900" algn="just">
              <a:buFont typeface="Wingdings" pitchFamily="2" charset="2"/>
              <a:buChar char="q"/>
            </a:pPr>
            <a:r>
              <a:rPr lang="id-ID" sz="2000" i="1" dirty="0"/>
              <a:t>discovery learning </a:t>
            </a:r>
            <a:r>
              <a:rPr lang="id-ID" sz="2000" i="1" dirty="0">
                <a:sym typeface="Wingdings" panose="05000000000000000000" pitchFamily="2" charset="2"/>
              </a:rPr>
              <a:t> menemukan </a:t>
            </a:r>
            <a:endParaRPr lang="id-ID" sz="2000" i="1" dirty="0"/>
          </a:p>
          <a:p>
            <a:pPr marL="342900" indent="-342900" algn="just">
              <a:buFont typeface="Wingdings" pitchFamily="2" charset="2"/>
              <a:buChar char="q"/>
            </a:pPr>
            <a:r>
              <a:rPr lang="id-ID" sz="2000" i="1" dirty="0"/>
              <a:t>project-based learning </a:t>
            </a:r>
            <a:r>
              <a:rPr lang="id-ID" sz="2000" i="1" dirty="0">
                <a:sym typeface="Wingdings" panose="05000000000000000000" pitchFamily="2" charset="2"/>
              </a:rPr>
              <a:t> berbasis proyek</a:t>
            </a:r>
            <a:endParaRPr lang="id-ID" sz="2000" i="1" dirty="0"/>
          </a:p>
          <a:p>
            <a:pPr marL="342900" indent="-342900" algn="just">
              <a:buFont typeface="Wingdings" pitchFamily="2" charset="2"/>
              <a:buChar char="q"/>
            </a:pPr>
            <a:r>
              <a:rPr lang="id-ID" sz="2000" i="1" dirty="0"/>
              <a:t>problem-based learning </a:t>
            </a:r>
            <a:r>
              <a:rPr lang="id-ID" sz="2000" i="1" dirty="0">
                <a:sym typeface="Wingdings" panose="05000000000000000000" pitchFamily="2" charset="2"/>
              </a:rPr>
              <a:t> berbasis masalah</a:t>
            </a:r>
            <a:endParaRPr lang="id-ID" sz="2000" i="1" dirty="0"/>
          </a:p>
          <a:p>
            <a:pPr marL="342900" indent="-342900" algn="just">
              <a:buFont typeface="Wingdings" pitchFamily="2" charset="2"/>
              <a:buChar char="q"/>
            </a:pPr>
            <a:r>
              <a:rPr lang="id-ID" sz="2000" i="1" dirty="0"/>
              <a:t>inquiry learning </a:t>
            </a:r>
            <a:r>
              <a:rPr lang="id-ID" sz="2000" i="1" dirty="0">
                <a:sym typeface="Wingdings" panose="05000000000000000000" pitchFamily="2" charset="2"/>
              </a:rPr>
              <a:t> menelusuri</a:t>
            </a:r>
            <a:endParaRPr lang="id-ID" sz="2000" i="1" dirty="0"/>
          </a:p>
          <a:p>
            <a:pPr marL="342900" indent="-342900" algn="just">
              <a:buFont typeface="Wingdings" pitchFamily="2" charset="2"/>
              <a:buChar char="q"/>
            </a:pPr>
            <a:endParaRPr lang="id-ID" sz="2000" i="1" dirty="0"/>
          </a:p>
          <a:p>
            <a:pPr algn="just"/>
            <a:r>
              <a:rPr lang="id-ID" sz="2000" dirty="0"/>
              <a:t>(Permendikbud No. 22 tahun 2016)</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p 4.jpg"/>
          <p:cNvPicPr>
            <a:picLocks noGrp="1" noChangeAspect="1"/>
          </p:cNvPicPr>
          <p:nvPr>
            <p:ph idx="1"/>
          </p:nvPr>
        </p:nvPicPr>
        <p:blipFill>
          <a:blip r:embed="rId2"/>
          <a:stretch>
            <a:fillRect/>
          </a:stretch>
        </p:blipFill>
        <p:spPr>
          <a:xfrm>
            <a:off x="-11139" y="-30646"/>
            <a:ext cx="9155139" cy="6858000"/>
          </a:xfrm>
        </p:spPr>
      </p:pic>
      <p:sp>
        <p:nvSpPr>
          <p:cNvPr id="7" name="TextBox 6"/>
          <p:cNvSpPr txBox="1"/>
          <p:nvPr/>
        </p:nvSpPr>
        <p:spPr>
          <a:xfrm>
            <a:off x="1331640" y="260648"/>
            <a:ext cx="6768751"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a:t>Pendekatan </a:t>
            </a:r>
            <a:r>
              <a:rPr lang="id-ID" sz="2800" b="1" i="1" dirty="0"/>
              <a:t>Scientific Approach </a:t>
            </a:r>
            <a:r>
              <a:rPr lang="id-ID" sz="2800" b="1" dirty="0"/>
              <a:t>dalam Pembelajaran</a:t>
            </a:r>
          </a:p>
        </p:txBody>
      </p:sp>
      <p:sp>
        <p:nvSpPr>
          <p:cNvPr id="3" name="Speech Bubble: Oval 2">
            <a:extLst>
              <a:ext uri="{FF2B5EF4-FFF2-40B4-BE49-F238E27FC236}">
                <a16:creationId xmlns:a16="http://schemas.microsoft.com/office/drawing/2014/main" id="{8D2169AF-9D65-4EAB-94C6-3A75C8A54D5C}"/>
              </a:ext>
            </a:extLst>
          </p:cNvPr>
          <p:cNvSpPr/>
          <p:nvPr/>
        </p:nvSpPr>
        <p:spPr>
          <a:xfrm>
            <a:off x="1223627" y="2074385"/>
            <a:ext cx="6984776" cy="3650294"/>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t>Suatu pendekatan dalam pelaksanaan pembelajaran yang</a:t>
            </a:r>
          </a:p>
          <a:p>
            <a:pPr algn="ctr"/>
            <a:r>
              <a:rPr lang="id-ID" sz="2800" dirty="0"/>
              <a:t>berbasis pada fakta ilmiah (empirisme)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p 4.jpg"/>
          <p:cNvPicPr>
            <a:picLocks noGrp="1" noChangeAspect="1"/>
          </p:cNvPicPr>
          <p:nvPr>
            <p:ph idx="1"/>
          </p:nvPr>
        </p:nvPicPr>
        <p:blipFill>
          <a:blip r:embed="rId2"/>
          <a:stretch>
            <a:fillRect/>
          </a:stretch>
        </p:blipFill>
        <p:spPr>
          <a:xfrm>
            <a:off x="-11139" y="-30646"/>
            <a:ext cx="9155139" cy="6858000"/>
          </a:xfrm>
        </p:spPr>
      </p:pic>
      <p:sp>
        <p:nvSpPr>
          <p:cNvPr id="7" name="TextBox 6"/>
          <p:cNvSpPr txBox="1"/>
          <p:nvPr/>
        </p:nvSpPr>
        <p:spPr>
          <a:xfrm>
            <a:off x="1331640" y="260648"/>
            <a:ext cx="676875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d-ID" sz="2800" b="1" dirty="0"/>
              <a:t>Langkah-langkah dalam </a:t>
            </a:r>
            <a:r>
              <a:rPr lang="id-ID" sz="2800" b="1" i="1" dirty="0"/>
              <a:t>Scientific Approach</a:t>
            </a:r>
          </a:p>
        </p:txBody>
      </p:sp>
      <p:sp>
        <p:nvSpPr>
          <p:cNvPr id="8" name="TextBox 7"/>
          <p:cNvSpPr txBox="1"/>
          <p:nvPr/>
        </p:nvSpPr>
        <p:spPr>
          <a:xfrm>
            <a:off x="251521" y="1887215"/>
            <a:ext cx="3960439"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2400" dirty="0"/>
              <a:t>Observasi (</a:t>
            </a:r>
            <a:r>
              <a:rPr lang="id-ID" sz="2400" i="1" dirty="0"/>
              <a:t>Observing</a:t>
            </a:r>
            <a:r>
              <a:rPr lang="id-ID" sz="2400"/>
              <a:t>)  </a:t>
            </a:r>
            <a:endParaRPr lang="id-ID" sz="2400" dirty="0"/>
          </a:p>
        </p:txBody>
      </p:sp>
      <p:sp>
        <p:nvSpPr>
          <p:cNvPr id="9" name="TextBox 8"/>
          <p:cNvSpPr txBox="1"/>
          <p:nvPr/>
        </p:nvSpPr>
        <p:spPr>
          <a:xfrm>
            <a:off x="251520" y="2636912"/>
            <a:ext cx="3960439"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2400"/>
              <a:t>Menanya (</a:t>
            </a:r>
            <a:r>
              <a:rPr lang="id-ID" sz="2400" i="1"/>
              <a:t>Questioning</a:t>
            </a:r>
            <a:r>
              <a:rPr lang="id-ID" sz="2400"/>
              <a:t>)</a:t>
            </a:r>
            <a:endParaRPr lang="id-ID" sz="2400" dirty="0"/>
          </a:p>
        </p:txBody>
      </p:sp>
      <p:sp>
        <p:nvSpPr>
          <p:cNvPr id="10" name="TextBox 9"/>
          <p:cNvSpPr txBox="1"/>
          <p:nvPr/>
        </p:nvSpPr>
        <p:spPr>
          <a:xfrm>
            <a:off x="266008" y="3356992"/>
            <a:ext cx="3960439"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2400" dirty="0"/>
              <a:t>Mengumpulkan Informasi / Mencoba (</a:t>
            </a:r>
            <a:r>
              <a:rPr lang="id-ID" sz="2400" i="1" dirty="0"/>
              <a:t>Experimenting</a:t>
            </a:r>
            <a:r>
              <a:rPr lang="id-ID" sz="2400" dirty="0"/>
              <a:t>)</a:t>
            </a:r>
          </a:p>
        </p:txBody>
      </p:sp>
      <p:sp>
        <p:nvSpPr>
          <p:cNvPr id="11" name="TextBox 10"/>
          <p:cNvSpPr txBox="1"/>
          <p:nvPr/>
        </p:nvSpPr>
        <p:spPr>
          <a:xfrm>
            <a:off x="265387" y="4437112"/>
            <a:ext cx="3960439"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2400" dirty="0"/>
              <a:t>Menalar / Mengasosiasi (</a:t>
            </a:r>
            <a:r>
              <a:rPr lang="id-ID" sz="2400" i="1" dirty="0"/>
              <a:t>Associating</a:t>
            </a:r>
            <a:r>
              <a:rPr lang="id-ID" sz="2400" dirty="0"/>
              <a:t>)</a:t>
            </a:r>
          </a:p>
        </p:txBody>
      </p:sp>
      <p:sp>
        <p:nvSpPr>
          <p:cNvPr id="12" name="TextBox 11"/>
          <p:cNvSpPr txBox="1"/>
          <p:nvPr/>
        </p:nvSpPr>
        <p:spPr>
          <a:xfrm>
            <a:off x="251520" y="5517232"/>
            <a:ext cx="397430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2400" dirty="0"/>
              <a:t>Mengkomunikasikan (</a:t>
            </a:r>
            <a:r>
              <a:rPr lang="id-ID" sz="2400" i="1" dirty="0"/>
              <a:t>Communicating</a:t>
            </a:r>
            <a:r>
              <a:rPr lang="id-ID" sz="2400" dirty="0"/>
              <a:t>)</a:t>
            </a:r>
          </a:p>
        </p:txBody>
      </p:sp>
      <p:sp>
        <p:nvSpPr>
          <p:cNvPr id="3" name="Right Brace 2">
            <a:extLst>
              <a:ext uri="{FF2B5EF4-FFF2-40B4-BE49-F238E27FC236}">
                <a16:creationId xmlns:a16="http://schemas.microsoft.com/office/drawing/2014/main" id="{BBE54562-0504-4267-B057-EDA24177B5C7}"/>
              </a:ext>
            </a:extLst>
          </p:cNvPr>
          <p:cNvSpPr/>
          <p:nvPr/>
        </p:nvSpPr>
        <p:spPr>
          <a:xfrm>
            <a:off x="4427984" y="2132856"/>
            <a:ext cx="648072" cy="3960440"/>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5" name="Rectangle: Rounded Corners 4">
            <a:extLst>
              <a:ext uri="{FF2B5EF4-FFF2-40B4-BE49-F238E27FC236}">
                <a16:creationId xmlns:a16="http://schemas.microsoft.com/office/drawing/2014/main" id="{BC116E41-1690-4711-B4DA-F1CF176DCC78}"/>
              </a:ext>
            </a:extLst>
          </p:cNvPr>
          <p:cNvSpPr/>
          <p:nvPr/>
        </p:nvSpPr>
        <p:spPr>
          <a:xfrm>
            <a:off x="5292080" y="2420888"/>
            <a:ext cx="3647416" cy="338437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Peranan Guru:</a:t>
            </a:r>
          </a:p>
          <a:p>
            <a:pPr algn="ctr"/>
            <a:endParaRPr lang="id-ID" dirty="0"/>
          </a:p>
          <a:p>
            <a:pPr marL="342900" indent="-342900">
              <a:buAutoNum type="arabicPeriod"/>
            </a:pPr>
            <a:r>
              <a:rPr lang="id-ID" dirty="0"/>
              <a:t>Memberikan Stimulus</a:t>
            </a:r>
          </a:p>
          <a:p>
            <a:pPr marL="342900" indent="-342900">
              <a:buAutoNum type="arabicPeriod"/>
            </a:pPr>
            <a:r>
              <a:rPr lang="id-ID" dirty="0"/>
              <a:t>Menjadi Fasilitator</a:t>
            </a:r>
          </a:p>
          <a:p>
            <a:pPr marL="342900" indent="-342900">
              <a:buAutoNum type="arabicPeriod"/>
            </a:pPr>
            <a:r>
              <a:rPr lang="id-ID" dirty="0"/>
              <a:t>Memberikan Pendampingan</a:t>
            </a:r>
          </a:p>
          <a:p>
            <a:pPr marL="342900" indent="-342900">
              <a:buAutoNum type="arabicPeriod"/>
            </a:pPr>
            <a:r>
              <a:rPr lang="id-ID" dirty="0"/>
              <a:t>Menjadi Konsultan</a:t>
            </a:r>
          </a:p>
          <a:p>
            <a:pPr marL="342900" indent="-342900">
              <a:buAutoNum type="arabicPeriod"/>
            </a:pPr>
            <a:r>
              <a:rPr lang="id-ID" dirty="0"/>
              <a:t>Memberikan </a:t>
            </a:r>
            <a:r>
              <a:rPr lang="id-ID" i="1" dirty="0"/>
              <a:t>Feed Back</a:t>
            </a:r>
          </a:p>
        </p:txBody>
      </p:sp>
    </p:spTree>
    <p:extLst>
      <p:ext uri="{BB962C8B-B14F-4D97-AF65-F5344CB8AC3E}">
        <p14:creationId xmlns:p14="http://schemas.microsoft.com/office/powerpoint/2010/main" val="1086383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ppt_w</p:attrName>
                                        </p:attrNameLst>
                                      </p:cBhvr>
                                      <p:tavLst>
                                        <p:tav tm="0" fmla="#ppt_w*sin(2.5*pi*$)">
                                          <p:val>
                                            <p:fltVal val="0"/>
                                          </p:val>
                                        </p:tav>
                                        <p:tav tm="100000">
                                          <p:val>
                                            <p:fltVal val="1"/>
                                          </p:val>
                                        </p:tav>
                                      </p:tavLst>
                                    </p:anim>
                                    <p:anim calcmode="lin" valueType="num">
                                      <p:cBhvr>
                                        <p:cTn id="16"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ppt_w</p:attrName>
                                        </p:attrNameLst>
                                      </p:cBhvr>
                                      <p:tavLst>
                                        <p:tav tm="0" fmla="#ppt_w*sin(2.5*pi*$)">
                                          <p:val>
                                            <p:fltVal val="0"/>
                                          </p:val>
                                        </p:tav>
                                        <p:tav tm="100000">
                                          <p:val>
                                            <p:fltVal val="1"/>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E692-D190-459B-BE95-7FF77B3853F3}"/>
              </a:ext>
            </a:extLst>
          </p:cNvPr>
          <p:cNvSpPr>
            <a:spLocks noGrp="1"/>
          </p:cNvSpPr>
          <p:nvPr>
            <p:ph type="title"/>
          </p:nvPr>
        </p:nvSpPr>
        <p:spPr>
          <a:xfrm>
            <a:off x="107504" y="753228"/>
            <a:ext cx="7320669" cy="1080938"/>
          </a:xfrm>
        </p:spPr>
        <p:txBody>
          <a:bodyPr>
            <a:normAutofit/>
          </a:bodyPr>
          <a:lstStyle/>
          <a:p>
            <a:pPr algn="ctr"/>
            <a:r>
              <a:rPr lang="id-ID" sz="3200" b="1" dirty="0"/>
              <a:t>OPTIMALISASI MEDIA PEMBELAJARAN</a:t>
            </a:r>
          </a:p>
        </p:txBody>
      </p:sp>
      <p:graphicFrame>
        <p:nvGraphicFramePr>
          <p:cNvPr id="4" name="Content Placeholder 3">
            <a:hlinkClick r:id="" action="ppaction://ole?verb=0"/>
            <a:extLst>
              <a:ext uri="{FF2B5EF4-FFF2-40B4-BE49-F238E27FC236}">
                <a16:creationId xmlns:a16="http://schemas.microsoft.com/office/drawing/2014/main" id="{186FE7CC-56B2-46F8-BF45-8B66F1EFCCC3}"/>
              </a:ext>
            </a:extLst>
          </p:cNvPr>
          <p:cNvGraphicFramePr>
            <a:graphicFrameLocks noGrp="1"/>
          </p:cNvGraphicFramePr>
          <p:nvPr>
            <p:ph idx="1"/>
            <p:extLst>
              <p:ext uri="{D42A27DB-BD31-4B8C-83A1-F6EECF244321}">
                <p14:modId xmlns:p14="http://schemas.microsoft.com/office/powerpoint/2010/main" val="3204425759"/>
              </p:ext>
            </p:extLst>
          </p:nvPr>
        </p:nvGraphicFramePr>
        <p:xfrm>
          <a:off x="533400" y="1628801"/>
          <a:ext cx="7710488" cy="4490132"/>
        </p:xfrm>
        <a:graphic>
          <a:graphicData uri="http://schemas.openxmlformats.org/presentationml/2006/ole">
            <mc:AlternateContent xmlns:mc="http://schemas.openxmlformats.org/markup-compatibility/2006">
              <mc:Choice xmlns:v="urn:schemas-microsoft-com:vml" Requires="v">
                <p:oleObj name="Chart" r:id="rId2" imgW="8001000" imgH="4076700" progId="MSGraph.Chart.5">
                  <p:embed followColorScheme="full"/>
                </p:oleObj>
              </mc:Choice>
              <mc:Fallback>
                <p:oleObj name="Chart" r:id="rId2" imgW="8001000" imgH="4076700" progId="MSGraph.Chart.5">
                  <p:embed followColorScheme="full"/>
                  <p:pic>
                    <p:nvPicPr>
                      <p:cNvPr id="1026" name="Object 3">
                        <a:hlinkClick r:id="" action="ppaction://ole?verb=0"/>
                        <a:extLst>
                          <a:ext uri="{FF2B5EF4-FFF2-40B4-BE49-F238E27FC236}">
                            <a16:creationId xmlns:a16="http://schemas.microsoft.com/office/drawing/2014/main" id="{0691ED65-F230-4D89-A5C8-611F6F408CA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28801"/>
                        <a:ext cx="7710488" cy="4490132"/>
                      </a:xfrm>
                      <a:prstGeom prst="rect">
                        <a:avLst/>
                      </a:prstGeom>
                      <a:noFill/>
                      <a:ln>
                        <a:noFill/>
                      </a:ln>
                      <a:effectLst/>
                    </p:spPr>
                  </p:pic>
                </p:oleObj>
              </mc:Fallback>
            </mc:AlternateContent>
          </a:graphicData>
        </a:graphic>
      </p:graphicFrame>
      <p:grpSp>
        <p:nvGrpSpPr>
          <p:cNvPr id="5" name="Group 4">
            <a:extLst>
              <a:ext uri="{FF2B5EF4-FFF2-40B4-BE49-F238E27FC236}">
                <a16:creationId xmlns:a16="http://schemas.microsoft.com/office/drawing/2014/main" id="{0622B6A3-6D7C-4484-9ED3-A4A2695674B7}"/>
              </a:ext>
            </a:extLst>
          </p:cNvPr>
          <p:cNvGrpSpPr/>
          <p:nvPr/>
        </p:nvGrpSpPr>
        <p:grpSpPr>
          <a:xfrm>
            <a:off x="2018409" y="6118932"/>
            <a:ext cx="2913631" cy="550428"/>
            <a:chOff x="4747184" y="1477358"/>
            <a:chExt cx="2346729" cy="1173364"/>
          </a:xfrm>
        </p:grpSpPr>
        <p:sp>
          <p:nvSpPr>
            <p:cNvPr id="6" name="Rectangle: Rounded Corners 5">
              <a:extLst>
                <a:ext uri="{FF2B5EF4-FFF2-40B4-BE49-F238E27FC236}">
                  <a16:creationId xmlns:a16="http://schemas.microsoft.com/office/drawing/2014/main" id="{FD5FA99A-E6CB-4EBB-BD9F-6B97A63E56A7}"/>
                </a:ext>
              </a:extLst>
            </p:cNvPr>
            <p:cNvSpPr/>
            <p:nvPr/>
          </p:nvSpPr>
          <p:spPr>
            <a:xfrm>
              <a:off x="4747184" y="1477358"/>
              <a:ext cx="2346729" cy="1173364"/>
            </a:xfrm>
            <a:prstGeom prst="roundRect">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7" name="Rectangle: Rounded Corners 4">
              <a:extLst>
                <a:ext uri="{FF2B5EF4-FFF2-40B4-BE49-F238E27FC236}">
                  <a16:creationId xmlns:a16="http://schemas.microsoft.com/office/drawing/2014/main" id="{09F7DE4A-B435-4636-8231-782CB0A437D8}"/>
                </a:ext>
              </a:extLst>
            </p:cNvPr>
            <p:cNvSpPr txBox="1"/>
            <p:nvPr/>
          </p:nvSpPr>
          <p:spPr>
            <a:xfrm>
              <a:off x="4804463" y="1534637"/>
              <a:ext cx="2232171" cy="1058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id-ID" sz="1600" kern="1200" dirty="0"/>
                <a:t>Diagram Penggunaan Indera dalam Proses Belajar</a:t>
              </a:r>
            </a:p>
          </p:txBody>
        </p:sp>
      </p:grpSp>
    </p:spTree>
    <p:extLst>
      <p:ext uri="{BB962C8B-B14F-4D97-AF65-F5344CB8AC3E}">
        <p14:creationId xmlns:p14="http://schemas.microsoft.com/office/powerpoint/2010/main" val="24317281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3FDC-4E38-4742-8960-79B725B45011}"/>
              </a:ext>
            </a:extLst>
          </p:cNvPr>
          <p:cNvSpPr>
            <a:spLocks noGrp="1"/>
          </p:cNvSpPr>
          <p:nvPr>
            <p:ph type="title"/>
          </p:nvPr>
        </p:nvSpPr>
        <p:spPr/>
        <p:txBody>
          <a:bodyPr>
            <a:normAutofit/>
          </a:bodyPr>
          <a:lstStyle/>
          <a:p>
            <a:r>
              <a:rPr lang="id-ID" sz="4000" b="1" dirty="0"/>
              <a:t>Deskripsi Singkat</a:t>
            </a:r>
          </a:p>
        </p:txBody>
      </p:sp>
      <p:sp>
        <p:nvSpPr>
          <p:cNvPr id="3" name="Content Placeholder 2">
            <a:extLst>
              <a:ext uri="{FF2B5EF4-FFF2-40B4-BE49-F238E27FC236}">
                <a16:creationId xmlns:a16="http://schemas.microsoft.com/office/drawing/2014/main" id="{C5CED853-7A18-4D53-81F6-DAAD8CA4B1AF}"/>
              </a:ext>
            </a:extLst>
          </p:cNvPr>
          <p:cNvSpPr>
            <a:spLocks noGrp="1"/>
          </p:cNvSpPr>
          <p:nvPr>
            <p:ph idx="1"/>
          </p:nvPr>
        </p:nvSpPr>
        <p:spPr>
          <a:xfrm>
            <a:off x="457200" y="1700808"/>
            <a:ext cx="8229600" cy="4425355"/>
          </a:xfrm>
        </p:spPr>
        <p:txBody>
          <a:bodyPr>
            <a:normAutofit/>
          </a:bodyPr>
          <a:lstStyle/>
          <a:p>
            <a:pPr algn="just">
              <a:buFont typeface="Wingdings" panose="05000000000000000000" pitchFamily="2" charset="2"/>
              <a:buChar char="q"/>
            </a:pPr>
            <a:r>
              <a:rPr lang="id-ID" sz="2400" dirty="0"/>
              <a:t>Mata kuliah ini berbobot </a:t>
            </a:r>
            <a:r>
              <a:rPr lang="id-ID" sz="2400" b="1" dirty="0"/>
              <a:t>4</a:t>
            </a:r>
            <a:r>
              <a:rPr lang="id-ID" sz="2400" dirty="0"/>
              <a:t> sks, </a:t>
            </a:r>
            <a:r>
              <a:rPr lang="id-ID" sz="2400" dirty="0">
                <a:solidFill>
                  <a:srgbClr val="FF0000"/>
                </a:solidFill>
              </a:rPr>
              <a:t>2</a:t>
            </a:r>
            <a:r>
              <a:rPr lang="id-ID" sz="2400" dirty="0"/>
              <a:t> sks untuk teori dan </a:t>
            </a:r>
            <a:r>
              <a:rPr lang="id-ID" sz="2400" dirty="0">
                <a:solidFill>
                  <a:srgbClr val="00B050"/>
                </a:solidFill>
              </a:rPr>
              <a:t>2</a:t>
            </a:r>
            <a:r>
              <a:rPr lang="id-ID" sz="2400" dirty="0"/>
              <a:t> sks untuk praktik</a:t>
            </a:r>
          </a:p>
          <a:p>
            <a:pPr algn="just">
              <a:buFont typeface="Wingdings" panose="05000000000000000000" pitchFamily="2" charset="2"/>
              <a:buChar char="q"/>
            </a:pPr>
            <a:r>
              <a:rPr lang="id-ID" sz="2400" dirty="0"/>
              <a:t>Dalam sepekan ada 2x pertemuan, masing-masing pertemuan 2 sks</a:t>
            </a:r>
          </a:p>
          <a:p>
            <a:pPr algn="just">
              <a:buFont typeface="Wingdings" panose="05000000000000000000" pitchFamily="2" charset="2"/>
              <a:buChar char="q"/>
            </a:pPr>
            <a:r>
              <a:rPr lang="id-ID" sz="2400" dirty="0"/>
              <a:t>Selama perkuliahan online ini, pertemuan </a:t>
            </a:r>
            <a:r>
              <a:rPr lang="id-ID" sz="2400" i="1" dirty="0"/>
              <a:t>sinkronus</a:t>
            </a:r>
            <a:r>
              <a:rPr lang="id-ID" sz="2400" dirty="0"/>
              <a:t> untuk teori hanya dilaksanakan 1x dalam sepekan, 1 pertemuan lainnya bersifat </a:t>
            </a:r>
            <a:r>
              <a:rPr lang="id-ID" sz="2400" i="1" dirty="0"/>
              <a:t>asinkronus</a:t>
            </a:r>
            <a:r>
              <a:rPr lang="id-ID" sz="2400" dirty="0"/>
              <a:t> digunakan untuk mengerjakan tugas praktik/membuat luaran</a:t>
            </a:r>
          </a:p>
        </p:txBody>
      </p:sp>
    </p:spTree>
    <p:extLst>
      <p:ext uri="{BB962C8B-B14F-4D97-AF65-F5344CB8AC3E}">
        <p14:creationId xmlns:p14="http://schemas.microsoft.com/office/powerpoint/2010/main" val="165525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05D1-4FD2-4FF0-AA46-A6AA6A8A8EF9}"/>
              </a:ext>
            </a:extLst>
          </p:cNvPr>
          <p:cNvSpPr>
            <a:spLocks noGrp="1"/>
          </p:cNvSpPr>
          <p:nvPr>
            <p:ph type="title"/>
          </p:nvPr>
        </p:nvSpPr>
        <p:spPr/>
        <p:txBody>
          <a:bodyPr>
            <a:normAutofit/>
          </a:bodyPr>
          <a:lstStyle/>
          <a:p>
            <a:r>
              <a:rPr lang="id-ID" sz="3200" b="1" dirty="0"/>
              <a:t>Apa Itu Media? </a:t>
            </a:r>
          </a:p>
        </p:txBody>
      </p:sp>
      <p:sp>
        <p:nvSpPr>
          <p:cNvPr id="3" name="Content Placeholder 2">
            <a:extLst>
              <a:ext uri="{FF2B5EF4-FFF2-40B4-BE49-F238E27FC236}">
                <a16:creationId xmlns:a16="http://schemas.microsoft.com/office/drawing/2014/main" id="{5F2F727D-730A-454C-B63A-F3EA9827887F}"/>
              </a:ext>
            </a:extLst>
          </p:cNvPr>
          <p:cNvSpPr>
            <a:spLocks noGrp="1"/>
          </p:cNvSpPr>
          <p:nvPr>
            <p:ph idx="1"/>
          </p:nvPr>
        </p:nvSpPr>
        <p:spPr>
          <a:xfrm>
            <a:off x="533400" y="2710004"/>
            <a:ext cx="7927032" cy="3599316"/>
          </a:xfrm>
        </p:spPr>
        <p:txBody>
          <a:bodyPr>
            <a:normAutofit/>
          </a:bodyPr>
          <a:lstStyle/>
          <a:p>
            <a:pPr algn="just">
              <a:buFont typeface="Wingdings" panose="05000000000000000000" pitchFamily="2" charset="2"/>
              <a:buChar char="q"/>
            </a:pPr>
            <a:r>
              <a:rPr lang="en-US" altLang="id-ID" dirty="0"/>
              <a:t>Media </a:t>
            </a:r>
            <a:r>
              <a:rPr lang="en-US" altLang="id-ID" dirty="0" err="1"/>
              <a:t>adalah</a:t>
            </a:r>
            <a:r>
              <a:rPr lang="en-US" altLang="id-ID" dirty="0"/>
              <a:t> </a:t>
            </a:r>
            <a:r>
              <a:rPr lang="en-US" altLang="id-ID" dirty="0" err="1"/>
              <a:t>segala</a:t>
            </a:r>
            <a:r>
              <a:rPr lang="en-US" altLang="id-ID" dirty="0"/>
              <a:t> </a:t>
            </a:r>
            <a:r>
              <a:rPr lang="en-US" altLang="id-ID" dirty="0" err="1"/>
              <a:t>sesuatu</a:t>
            </a:r>
            <a:r>
              <a:rPr lang="en-US" altLang="id-ID" dirty="0"/>
              <a:t> </a:t>
            </a:r>
            <a:r>
              <a:rPr lang="en-US" altLang="id-ID" dirty="0" err="1"/>
              <a:t>baik</a:t>
            </a:r>
            <a:r>
              <a:rPr lang="en-US" altLang="id-ID" dirty="0"/>
              <a:t> </a:t>
            </a:r>
            <a:r>
              <a:rPr lang="en-US" altLang="id-ID" dirty="0" err="1"/>
              <a:t>itu</a:t>
            </a:r>
            <a:r>
              <a:rPr lang="en-US" altLang="id-ID" dirty="0"/>
              <a:t> </a:t>
            </a:r>
            <a:r>
              <a:rPr lang="en-US" altLang="id-ID" dirty="0" err="1"/>
              <a:t>barang</a:t>
            </a:r>
            <a:r>
              <a:rPr lang="en-US" altLang="id-ID" dirty="0"/>
              <a:t> </a:t>
            </a:r>
            <a:r>
              <a:rPr lang="en-US" altLang="id-ID" dirty="0" err="1"/>
              <a:t>maupun</a:t>
            </a:r>
            <a:r>
              <a:rPr lang="en-US" altLang="id-ID" dirty="0"/>
              <a:t> </a:t>
            </a:r>
            <a:r>
              <a:rPr lang="en-US" altLang="id-ID" dirty="0" err="1"/>
              <a:t>bukan</a:t>
            </a:r>
            <a:r>
              <a:rPr lang="en-US" altLang="id-ID" dirty="0"/>
              <a:t> </a:t>
            </a:r>
            <a:r>
              <a:rPr lang="en-US" altLang="id-ID" dirty="0" err="1"/>
              <a:t>barang,orang</a:t>
            </a:r>
            <a:r>
              <a:rPr lang="en-US" altLang="id-ID" dirty="0"/>
              <a:t>, yang </a:t>
            </a:r>
            <a:r>
              <a:rPr lang="en-US" altLang="id-ID" dirty="0" err="1"/>
              <a:t>dapat</a:t>
            </a:r>
            <a:r>
              <a:rPr lang="en-US" altLang="id-ID" dirty="0"/>
              <a:t> </a:t>
            </a:r>
            <a:r>
              <a:rPr lang="en-US" altLang="id-ID" dirty="0" err="1"/>
              <a:t>digunakan</a:t>
            </a:r>
            <a:r>
              <a:rPr lang="en-US" altLang="id-ID" dirty="0"/>
              <a:t> </a:t>
            </a:r>
            <a:r>
              <a:rPr lang="en-US" altLang="id-ID" dirty="0" err="1"/>
              <a:t>sebagai</a:t>
            </a:r>
            <a:r>
              <a:rPr lang="en-US" altLang="id-ID" dirty="0"/>
              <a:t> </a:t>
            </a:r>
            <a:r>
              <a:rPr lang="en-US" altLang="id-ID" dirty="0" err="1"/>
              <a:t>alat,perantara</a:t>
            </a:r>
            <a:r>
              <a:rPr lang="en-US" altLang="id-ID" dirty="0"/>
              <a:t>, </a:t>
            </a:r>
            <a:r>
              <a:rPr lang="en-US" altLang="id-ID" dirty="0" err="1"/>
              <a:t>pencapaian</a:t>
            </a:r>
            <a:r>
              <a:rPr lang="en-US" altLang="id-ID" dirty="0"/>
              <a:t> </a:t>
            </a:r>
            <a:r>
              <a:rPr lang="en-US" altLang="id-ID" dirty="0" err="1"/>
              <a:t>tujuan</a:t>
            </a:r>
            <a:r>
              <a:rPr lang="en-US" altLang="id-ID" dirty="0"/>
              <a:t> </a:t>
            </a:r>
            <a:r>
              <a:rPr lang="en-US" altLang="id-ID" dirty="0" err="1"/>
              <a:t>pembelajaran</a:t>
            </a:r>
            <a:r>
              <a:rPr lang="id-ID" altLang="id-ID" dirty="0"/>
              <a:t>.</a:t>
            </a:r>
          </a:p>
          <a:p>
            <a:pPr marL="0" indent="0" algn="just">
              <a:buNone/>
            </a:pPr>
            <a:endParaRPr lang="id-ID" altLang="id-ID" dirty="0"/>
          </a:p>
          <a:p>
            <a:pPr algn="just">
              <a:buFont typeface="Wingdings" panose="05000000000000000000" pitchFamily="2" charset="2"/>
              <a:buChar char="q"/>
            </a:pPr>
            <a:r>
              <a:rPr lang="en-US" altLang="id-ID" dirty="0"/>
              <a:t>Media </a:t>
            </a:r>
            <a:r>
              <a:rPr lang="en-US" altLang="id-ID" dirty="0" err="1"/>
              <a:t>Intruksional</a:t>
            </a:r>
            <a:r>
              <a:rPr lang="en-US" altLang="id-ID" dirty="0"/>
              <a:t> </a:t>
            </a:r>
            <a:r>
              <a:rPr lang="en-US" altLang="id-ID" dirty="0" err="1"/>
              <a:t>Edukatif</a:t>
            </a:r>
            <a:r>
              <a:rPr lang="en-US" altLang="id-ID" dirty="0"/>
              <a:t> : </a:t>
            </a:r>
            <a:r>
              <a:rPr lang="en-US" altLang="id-ID" dirty="0" err="1"/>
              <a:t>sarana</a:t>
            </a:r>
            <a:r>
              <a:rPr lang="en-US" altLang="id-ID" dirty="0"/>
              <a:t> </a:t>
            </a:r>
            <a:r>
              <a:rPr lang="en-US" altLang="id-ID" dirty="0" err="1"/>
              <a:t>komunikasi</a:t>
            </a:r>
            <a:r>
              <a:rPr lang="en-US" altLang="id-ID" dirty="0"/>
              <a:t> </a:t>
            </a:r>
            <a:r>
              <a:rPr lang="en-US" altLang="id-ID" dirty="0" err="1"/>
              <a:t>dalam</a:t>
            </a:r>
            <a:r>
              <a:rPr lang="en-US" altLang="id-ID" dirty="0"/>
              <a:t> proses </a:t>
            </a:r>
            <a:r>
              <a:rPr lang="en-US" altLang="id-ID" dirty="0" err="1"/>
              <a:t>belajar</a:t>
            </a:r>
            <a:r>
              <a:rPr lang="en-US" altLang="id-ID" dirty="0"/>
              <a:t> </a:t>
            </a:r>
            <a:r>
              <a:rPr lang="en-US" altLang="id-ID" dirty="0" err="1"/>
              <a:t>mengajar</a:t>
            </a:r>
            <a:r>
              <a:rPr lang="en-US" altLang="id-ID" dirty="0"/>
              <a:t> yang </a:t>
            </a:r>
            <a:r>
              <a:rPr lang="en-US" altLang="id-ID" dirty="0" err="1"/>
              <a:t>berupa</a:t>
            </a:r>
            <a:r>
              <a:rPr lang="en-US" altLang="id-ID" dirty="0"/>
              <a:t> </a:t>
            </a:r>
            <a:r>
              <a:rPr lang="en-US" altLang="id-ID" dirty="0" err="1"/>
              <a:t>perangkat</a:t>
            </a:r>
            <a:r>
              <a:rPr lang="en-US" altLang="id-ID" dirty="0"/>
              <a:t> </a:t>
            </a:r>
            <a:r>
              <a:rPr lang="en-US" altLang="id-ID" dirty="0" err="1"/>
              <a:t>keras</a:t>
            </a:r>
            <a:r>
              <a:rPr lang="en-US" altLang="id-ID" dirty="0"/>
              <a:t> </a:t>
            </a:r>
            <a:r>
              <a:rPr lang="en-US" altLang="id-ID" dirty="0" err="1"/>
              <a:t>maupun</a:t>
            </a:r>
            <a:r>
              <a:rPr lang="id-ID" altLang="id-ID" dirty="0"/>
              <a:t> </a:t>
            </a:r>
            <a:r>
              <a:rPr lang="en-US" altLang="id-ID" dirty="0" err="1"/>
              <a:t>lunak</a:t>
            </a:r>
            <a:r>
              <a:rPr lang="en-US" altLang="id-ID" dirty="0"/>
              <a:t> </a:t>
            </a:r>
            <a:r>
              <a:rPr lang="en-US" altLang="id-ID" dirty="0" err="1"/>
              <a:t>untuk</a:t>
            </a:r>
            <a:r>
              <a:rPr lang="en-US" altLang="id-ID" dirty="0"/>
              <a:t> </a:t>
            </a:r>
            <a:r>
              <a:rPr lang="en-US" altLang="id-ID" dirty="0" err="1"/>
              <a:t>mencapai</a:t>
            </a:r>
            <a:r>
              <a:rPr lang="en-US" altLang="id-ID" dirty="0"/>
              <a:t> proses</a:t>
            </a:r>
            <a:r>
              <a:rPr lang="id-ID" altLang="id-ID" dirty="0"/>
              <a:t> </a:t>
            </a:r>
            <a:r>
              <a:rPr lang="en-US" altLang="id-ID" dirty="0"/>
              <a:t>dan </a:t>
            </a:r>
            <a:r>
              <a:rPr lang="en-US" altLang="id-ID" dirty="0" err="1"/>
              <a:t>hasil</a:t>
            </a:r>
            <a:r>
              <a:rPr lang="en-US" altLang="id-ID" dirty="0"/>
              <a:t> </a:t>
            </a:r>
            <a:r>
              <a:rPr lang="id-ID" altLang="id-ID" dirty="0"/>
              <a:t>belajar</a:t>
            </a:r>
            <a:r>
              <a:rPr lang="en-US" altLang="id-ID" dirty="0"/>
              <a:t> </a:t>
            </a:r>
            <a:r>
              <a:rPr lang="en-US" altLang="id-ID" dirty="0" err="1"/>
              <a:t>secara</a:t>
            </a:r>
            <a:r>
              <a:rPr lang="en-US" altLang="id-ID" dirty="0"/>
              <a:t> </a:t>
            </a:r>
            <a:r>
              <a:rPr lang="en-US" altLang="id-ID" dirty="0" err="1"/>
              <a:t>efektif</a:t>
            </a:r>
            <a:r>
              <a:rPr lang="id-ID" altLang="id-ID" dirty="0"/>
              <a:t> dan </a:t>
            </a:r>
            <a:r>
              <a:rPr lang="en-US" altLang="id-ID" dirty="0" err="1"/>
              <a:t>efisien</a:t>
            </a:r>
            <a:r>
              <a:rPr lang="en-US" altLang="id-ID" dirty="0"/>
              <a:t>.</a:t>
            </a:r>
          </a:p>
          <a:p>
            <a:pPr algn="just">
              <a:buFont typeface="Wingdings" panose="05000000000000000000" pitchFamily="2" charset="2"/>
              <a:buChar char="q"/>
            </a:pPr>
            <a:endParaRPr lang="en-US" altLang="id-ID" dirty="0"/>
          </a:p>
          <a:p>
            <a:pPr algn="just">
              <a:buFont typeface="Wingdings" panose="05000000000000000000" pitchFamily="2" charset="2"/>
              <a:buChar char="q"/>
            </a:pPr>
            <a:endParaRPr lang="id-ID" dirty="0"/>
          </a:p>
        </p:txBody>
      </p:sp>
      <p:pic>
        <p:nvPicPr>
          <p:cNvPr id="4" name="Picture 3">
            <a:extLst>
              <a:ext uri="{FF2B5EF4-FFF2-40B4-BE49-F238E27FC236}">
                <a16:creationId xmlns:a16="http://schemas.microsoft.com/office/drawing/2014/main" id="{101D0492-922B-4570-B420-6D266E013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531" y="620689"/>
            <a:ext cx="1551805" cy="1368151"/>
          </a:xfrm>
          <a:prstGeom prst="rect">
            <a:avLst/>
          </a:prstGeom>
        </p:spPr>
      </p:pic>
    </p:spTree>
    <p:extLst>
      <p:ext uri="{BB962C8B-B14F-4D97-AF65-F5344CB8AC3E}">
        <p14:creationId xmlns:p14="http://schemas.microsoft.com/office/powerpoint/2010/main" val="571565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B2A5D91-83F9-45FB-A8A6-9CD676A3EFAB}"/>
              </a:ext>
            </a:extLst>
          </p:cNvPr>
          <p:cNvSpPr>
            <a:spLocks noGrp="1" noChangeArrowheads="1"/>
          </p:cNvSpPr>
          <p:nvPr>
            <p:ph type="title"/>
          </p:nvPr>
        </p:nvSpPr>
        <p:spPr>
          <a:xfrm>
            <a:off x="0" y="620688"/>
            <a:ext cx="7596336" cy="1368152"/>
          </a:xfrm>
          <a:solidFill>
            <a:srgbClr val="CCFF33"/>
          </a:solidFill>
        </p:spPr>
        <p:txBody>
          <a:bodyPr/>
          <a:lstStyle/>
          <a:p>
            <a:pPr algn="ctr" eaLnBrk="1" hangingPunct="1"/>
            <a:r>
              <a:rPr lang="en-US" altLang="id-ID" dirty="0" err="1">
                <a:solidFill>
                  <a:schemeClr val="bg1"/>
                </a:solidFill>
              </a:rPr>
              <a:t>Fungsi</a:t>
            </a:r>
            <a:r>
              <a:rPr lang="en-US" altLang="id-ID" dirty="0">
                <a:solidFill>
                  <a:schemeClr val="bg1"/>
                </a:solidFill>
              </a:rPr>
              <a:t> Media Pe</a:t>
            </a:r>
            <a:r>
              <a:rPr lang="id-ID" altLang="id-ID" dirty="0">
                <a:solidFill>
                  <a:schemeClr val="bg1"/>
                </a:solidFill>
              </a:rPr>
              <a:t>mbelajaran</a:t>
            </a:r>
            <a:r>
              <a:rPr lang="en-US" altLang="id-ID" dirty="0">
                <a:solidFill>
                  <a:schemeClr val="bg1"/>
                </a:solidFill>
              </a:rPr>
              <a:t> (1)</a:t>
            </a:r>
          </a:p>
        </p:txBody>
      </p:sp>
      <p:pic>
        <p:nvPicPr>
          <p:cNvPr id="5" name="Picture 6" descr="pe07677_">
            <a:extLst>
              <a:ext uri="{FF2B5EF4-FFF2-40B4-BE49-F238E27FC236}">
                <a16:creationId xmlns:a16="http://schemas.microsoft.com/office/drawing/2014/main" id="{D29BD3F2-6F56-48B6-BCE1-3A079D010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16011" y="44624"/>
            <a:ext cx="1527989" cy="2004217"/>
          </a:xfrm>
          <a:prstGeom prst="rect">
            <a:avLst/>
          </a:prstGeom>
          <a:noFill/>
        </p:spPr>
      </p:pic>
      <p:sp>
        <p:nvSpPr>
          <p:cNvPr id="6" name="Rectangle 5">
            <a:extLst>
              <a:ext uri="{FF2B5EF4-FFF2-40B4-BE49-F238E27FC236}">
                <a16:creationId xmlns:a16="http://schemas.microsoft.com/office/drawing/2014/main" id="{73C5D576-5253-4966-BD5B-6293DE85506E}"/>
              </a:ext>
            </a:extLst>
          </p:cNvPr>
          <p:cNvSpPr txBox="1">
            <a:spLocks noChangeArrowheads="1"/>
          </p:cNvSpPr>
          <p:nvPr/>
        </p:nvSpPr>
        <p:spPr>
          <a:xfrm>
            <a:off x="539552" y="2708920"/>
            <a:ext cx="7956276" cy="3954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q"/>
            </a:pPr>
            <a:r>
              <a:rPr lang="en-US" altLang="id-ID" dirty="0" err="1"/>
              <a:t>Memperjelas</a:t>
            </a:r>
            <a:r>
              <a:rPr lang="en-US" altLang="id-ID" dirty="0"/>
              <a:t> </a:t>
            </a:r>
            <a:r>
              <a:rPr lang="en-US" altLang="id-ID" dirty="0" err="1"/>
              <a:t>Pokok</a:t>
            </a:r>
            <a:r>
              <a:rPr lang="en-US" altLang="id-ID" dirty="0"/>
              <a:t> </a:t>
            </a:r>
            <a:r>
              <a:rPr lang="en-US" altLang="id-ID" dirty="0" err="1"/>
              <a:t>Bahasan</a:t>
            </a:r>
            <a:r>
              <a:rPr lang="en-US" altLang="id-ID" dirty="0"/>
              <a:t> yang </a:t>
            </a:r>
            <a:r>
              <a:rPr lang="en-US" altLang="id-ID" dirty="0" err="1"/>
              <a:t>disampaikan</a:t>
            </a:r>
            <a:endParaRPr lang="en-US" altLang="id-ID" dirty="0"/>
          </a:p>
          <a:p>
            <a:pPr algn="just">
              <a:buFont typeface="Wingdings" panose="05000000000000000000" pitchFamily="2" charset="2"/>
              <a:buChar char="q"/>
            </a:pPr>
            <a:r>
              <a:rPr lang="en-US" altLang="id-ID" dirty="0" err="1"/>
              <a:t>Memberikan</a:t>
            </a:r>
            <a:r>
              <a:rPr lang="en-US" altLang="id-ID" dirty="0"/>
              <a:t> </a:t>
            </a:r>
            <a:r>
              <a:rPr lang="en-US" altLang="id-ID" dirty="0" err="1"/>
              <a:t>Stimulasi</a:t>
            </a:r>
            <a:r>
              <a:rPr lang="en-US" altLang="id-ID" dirty="0"/>
              <a:t> </a:t>
            </a:r>
            <a:r>
              <a:rPr lang="en-US" altLang="id-ID" dirty="0" err="1"/>
              <a:t>bagi</a:t>
            </a:r>
            <a:r>
              <a:rPr lang="en-US" altLang="id-ID" dirty="0"/>
              <a:t> </a:t>
            </a:r>
            <a:r>
              <a:rPr lang="en-US" altLang="id-ID" dirty="0" err="1"/>
              <a:t>peserta</a:t>
            </a:r>
            <a:r>
              <a:rPr lang="en-US" altLang="id-ID" dirty="0"/>
              <a:t> </a:t>
            </a:r>
            <a:r>
              <a:rPr lang="en-US" altLang="id-ID" dirty="0" err="1"/>
              <a:t>didik</a:t>
            </a:r>
            <a:r>
              <a:rPr lang="en-US" altLang="id-ID" dirty="0"/>
              <a:t> </a:t>
            </a:r>
            <a:r>
              <a:rPr lang="en-US" altLang="id-ID" dirty="0" err="1"/>
              <a:t>dalam</a:t>
            </a:r>
            <a:r>
              <a:rPr lang="en-US" altLang="id-ID" dirty="0"/>
              <a:t> </a:t>
            </a:r>
            <a:r>
              <a:rPr lang="en-US" altLang="id-ID" dirty="0" err="1"/>
              <a:t>pembelajaran</a:t>
            </a:r>
            <a:endParaRPr lang="en-US" altLang="id-ID" dirty="0"/>
          </a:p>
          <a:p>
            <a:pPr algn="just">
              <a:buFont typeface="Wingdings" panose="05000000000000000000" pitchFamily="2" charset="2"/>
              <a:buChar char="q"/>
            </a:pPr>
            <a:r>
              <a:rPr lang="en-US" altLang="id-ID" dirty="0" err="1"/>
              <a:t>Mendorong</a:t>
            </a:r>
            <a:r>
              <a:rPr lang="en-US" altLang="id-ID" dirty="0"/>
              <a:t> </a:t>
            </a:r>
            <a:r>
              <a:rPr lang="en-US" altLang="id-ID" dirty="0" err="1"/>
              <a:t>peserta</a:t>
            </a:r>
            <a:r>
              <a:rPr lang="en-US" altLang="id-ID" dirty="0"/>
              <a:t> </a:t>
            </a:r>
            <a:r>
              <a:rPr lang="en-US" altLang="id-ID" dirty="0" err="1"/>
              <a:t>didik</a:t>
            </a:r>
            <a:r>
              <a:rPr lang="en-US" altLang="id-ID" dirty="0"/>
              <a:t> </a:t>
            </a:r>
            <a:r>
              <a:rPr lang="en-US" altLang="id-ID" dirty="0" err="1"/>
              <a:t>aktif</a:t>
            </a:r>
            <a:r>
              <a:rPr lang="en-US" altLang="id-ID" dirty="0"/>
              <a:t> </a:t>
            </a:r>
            <a:r>
              <a:rPr lang="en-US" altLang="id-ID" dirty="0" err="1"/>
              <a:t>belajar</a:t>
            </a:r>
            <a:endParaRPr lang="en-US" altLang="id-ID" dirty="0"/>
          </a:p>
          <a:p>
            <a:pPr algn="just">
              <a:buFont typeface="Wingdings" panose="05000000000000000000" pitchFamily="2" charset="2"/>
              <a:buChar char="q"/>
            </a:pPr>
            <a:r>
              <a:rPr lang="en-US" altLang="id-ID" dirty="0" err="1"/>
              <a:t>Mengatasi</a:t>
            </a:r>
            <a:r>
              <a:rPr lang="en-US" altLang="id-ID" dirty="0"/>
              <a:t> </a:t>
            </a:r>
            <a:r>
              <a:rPr lang="en-US" altLang="id-ID" dirty="0" err="1"/>
              <a:t>persoalan</a:t>
            </a:r>
            <a:r>
              <a:rPr lang="en-US" altLang="id-ID" dirty="0"/>
              <a:t> </a:t>
            </a:r>
            <a:r>
              <a:rPr lang="en-US" altLang="id-ID" dirty="0" err="1"/>
              <a:t>ruang</a:t>
            </a:r>
            <a:r>
              <a:rPr lang="en-US" altLang="id-ID" dirty="0"/>
              <a:t>, </a:t>
            </a:r>
            <a:r>
              <a:rPr lang="en-US" altLang="id-ID" dirty="0" err="1"/>
              <a:t>tempat</a:t>
            </a:r>
            <a:r>
              <a:rPr lang="en-US" altLang="id-ID" dirty="0"/>
              <a:t> dan </a:t>
            </a:r>
            <a:r>
              <a:rPr lang="en-US" altLang="id-ID" dirty="0" err="1"/>
              <a:t>waktu</a:t>
            </a:r>
            <a:endParaRPr lang="en-US" altLang="id-ID" dirty="0"/>
          </a:p>
          <a:p>
            <a:pPr algn="just">
              <a:buFont typeface="Wingdings" panose="05000000000000000000" pitchFamily="2" charset="2"/>
              <a:buChar char="q"/>
            </a:pPr>
            <a:r>
              <a:rPr lang="en-US" altLang="id-ID" dirty="0" err="1"/>
              <a:t>Memberikan</a:t>
            </a:r>
            <a:r>
              <a:rPr lang="en-US" altLang="id-ID" dirty="0"/>
              <a:t> </a:t>
            </a:r>
            <a:r>
              <a:rPr lang="en-US" altLang="id-ID" dirty="0" err="1"/>
              <a:t>pengalaman</a:t>
            </a:r>
            <a:r>
              <a:rPr lang="en-US" altLang="id-ID" dirty="0"/>
              <a:t> </a:t>
            </a:r>
            <a:r>
              <a:rPr lang="en-US" altLang="id-ID" dirty="0" err="1"/>
              <a:t>nyata</a:t>
            </a:r>
            <a:r>
              <a:rPr lang="en-US" altLang="id-ID" dirty="0"/>
              <a:t> </a:t>
            </a:r>
            <a:r>
              <a:rPr lang="en-US" altLang="id-ID" dirty="0" err="1"/>
              <a:t>peserta</a:t>
            </a:r>
            <a:r>
              <a:rPr lang="en-US" altLang="id-ID" dirty="0"/>
              <a:t> </a:t>
            </a:r>
            <a:r>
              <a:rPr lang="en-US" altLang="id-ID" dirty="0" err="1"/>
              <a:t>didik</a:t>
            </a:r>
            <a:endParaRPr lang="en-US" altLang="id-ID" dirty="0"/>
          </a:p>
          <a:p>
            <a:pPr algn="just">
              <a:buFont typeface="Wingdings" panose="05000000000000000000" pitchFamily="2" charset="2"/>
              <a:buChar char="q"/>
            </a:pPr>
            <a:r>
              <a:rPr lang="en-US" altLang="id-ID" dirty="0" err="1"/>
              <a:t>Memberikan</a:t>
            </a:r>
            <a:r>
              <a:rPr lang="en-US" altLang="id-ID" dirty="0"/>
              <a:t> </a:t>
            </a:r>
            <a:r>
              <a:rPr lang="en-US" altLang="id-ID" dirty="0" err="1"/>
              <a:t>persepsi</a:t>
            </a:r>
            <a:r>
              <a:rPr lang="en-US" altLang="id-ID" dirty="0"/>
              <a:t> yang </a:t>
            </a:r>
            <a:r>
              <a:rPr lang="en-US" altLang="id-ID" dirty="0" err="1"/>
              <a:t>sama</a:t>
            </a:r>
            <a:r>
              <a:rPr lang="en-US" altLang="id-ID" dirty="0"/>
              <a:t> </a:t>
            </a:r>
            <a:r>
              <a:rPr lang="en-US" altLang="id-ID" dirty="0" err="1"/>
              <a:t>kepada</a:t>
            </a:r>
            <a:r>
              <a:rPr lang="en-US" altLang="id-ID" dirty="0"/>
              <a:t> </a:t>
            </a:r>
            <a:r>
              <a:rPr lang="en-US" altLang="id-ID" dirty="0" err="1"/>
              <a:t>peserta</a:t>
            </a:r>
            <a:r>
              <a:rPr lang="en-US" altLang="id-ID" dirty="0"/>
              <a:t> </a:t>
            </a:r>
            <a:r>
              <a:rPr lang="en-US" altLang="id-ID" dirty="0" err="1"/>
              <a:t>didik</a:t>
            </a:r>
            <a:endParaRPr lang="en-US" altLang="id-ID" dirty="0"/>
          </a:p>
        </p:txBody>
      </p:sp>
    </p:spTree>
    <p:extLst>
      <p:ext uri="{BB962C8B-B14F-4D97-AF65-F5344CB8AC3E}">
        <p14:creationId xmlns:p14="http://schemas.microsoft.com/office/powerpoint/2010/main" val="33919866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67F9-819A-4BCB-A801-B11B10E33EE6}"/>
              </a:ext>
            </a:extLst>
          </p:cNvPr>
          <p:cNvSpPr>
            <a:spLocks noGrp="1"/>
          </p:cNvSpPr>
          <p:nvPr>
            <p:ph type="title"/>
          </p:nvPr>
        </p:nvSpPr>
        <p:spPr/>
        <p:txBody>
          <a:bodyPr/>
          <a:lstStyle/>
          <a:p>
            <a:endParaRPr lang="id-ID"/>
          </a:p>
        </p:txBody>
      </p:sp>
      <p:sp>
        <p:nvSpPr>
          <p:cNvPr id="4" name="Rectangle 4">
            <a:extLst>
              <a:ext uri="{FF2B5EF4-FFF2-40B4-BE49-F238E27FC236}">
                <a16:creationId xmlns:a16="http://schemas.microsoft.com/office/drawing/2014/main" id="{EECB5B28-9F3C-4671-847B-0D4C12FD35EC}"/>
              </a:ext>
            </a:extLst>
          </p:cNvPr>
          <p:cNvSpPr txBox="1">
            <a:spLocks noChangeArrowheads="1"/>
          </p:cNvSpPr>
          <p:nvPr/>
        </p:nvSpPr>
        <p:spPr>
          <a:xfrm>
            <a:off x="0" y="620688"/>
            <a:ext cx="7596336" cy="1368152"/>
          </a:xfrm>
          <a:prstGeom prst="rect">
            <a:avLst/>
          </a:prstGeom>
          <a:solidFill>
            <a:srgbClr val="CCFF3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altLang="id-ID" dirty="0" err="1">
                <a:solidFill>
                  <a:schemeClr val="bg1"/>
                </a:solidFill>
              </a:rPr>
              <a:t>Fungsi</a:t>
            </a:r>
            <a:r>
              <a:rPr lang="en-US" altLang="id-ID" dirty="0">
                <a:solidFill>
                  <a:schemeClr val="bg1"/>
                </a:solidFill>
              </a:rPr>
              <a:t> Media Pe</a:t>
            </a:r>
            <a:r>
              <a:rPr lang="id-ID" altLang="id-ID" dirty="0">
                <a:solidFill>
                  <a:schemeClr val="bg1"/>
                </a:solidFill>
              </a:rPr>
              <a:t>mbelajaran</a:t>
            </a:r>
            <a:r>
              <a:rPr lang="en-US" altLang="id-ID" dirty="0">
                <a:solidFill>
                  <a:schemeClr val="bg1"/>
                </a:solidFill>
              </a:rPr>
              <a:t> (</a:t>
            </a:r>
            <a:r>
              <a:rPr lang="id-ID" altLang="id-ID" dirty="0">
                <a:solidFill>
                  <a:schemeClr val="bg1"/>
                </a:solidFill>
              </a:rPr>
              <a:t>2</a:t>
            </a:r>
            <a:r>
              <a:rPr lang="en-US" altLang="id-ID" dirty="0">
                <a:solidFill>
                  <a:schemeClr val="bg1"/>
                </a:solidFill>
              </a:rPr>
              <a:t>)</a:t>
            </a:r>
          </a:p>
        </p:txBody>
      </p:sp>
      <p:sp>
        <p:nvSpPr>
          <p:cNvPr id="5" name="Rectangle 4">
            <a:extLst>
              <a:ext uri="{FF2B5EF4-FFF2-40B4-BE49-F238E27FC236}">
                <a16:creationId xmlns:a16="http://schemas.microsoft.com/office/drawing/2014/main" id="{A1AFF8D7-39E3-47AE-B525-944CBB2EFAE2}"/>
              </a:ext>
            </a:extLst>
          </p:cNvPr>
          <p:cNvSpPr txBox="1">
            <a:spLocks noChangeArrowheads="1"/>
          </p:cNvSpPr>
          <p:nvPr/>
        </p:nvSpPr>
        <p:spPr>
          <a:xfrm>
            <a:off x="712068" y="2636912"/>
            <a:ext cx="7820372" cy="4056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r>
              <a:rPr lang="en-US" altLang="id-ID" dirty="0" err="1"/>
              <a:t>Membantu</a:t>
            </a:r>
            <a:r>
              <a:rPr lang="en-US" altLang="id-ID" dirty="0"/>
              <a:t> guru </a:t>
            </a:r>
            <a:r>
              <a:rPr lang="en-US" altLang="id-ID" dirty="0" err="1"/>
              <a:t>dalam</a:t>
            </a:r>
            <a:r>
              <a:rPr lang="en-US" altLang="id-ID" dirty="0"/>
              <a:t> </a:t>
            </a:r>
            <a:r>
              <a:rPr lang="en-US" altLang="id-ID" dirty="0" err="1"/>
              <a:t>variasi</a:t>
            </a:r>
            <a:r>
              <a:rPr lang="en-US" altLang="id-ID" dirty="0"/>
              <a:t> </a:t>
            </a:r>
            <a:r>
              <a:rPr lang="en-US" altLang="id-ID" dirty="0" err="1"/>
              <a:t>metode</a:t>
            </a:r>
            <a:endParaRPr lang="en-US" altLang="id-ID" dirty="0"/>
          </a:p>
          <a:p>
            <a:pPr algn="just"/>
            <a:r>
              <a:rPr lang="en-US" altLang="id-ID" dirty="0" err="1"/>
              <a:t>Menghilangkan</a:t>
            </a:r>
            <a:r>
              <a:rPr lang="en-US" altLang="id-ID" dirty="0"/>
              <a:t> rasa </a:t>
            </a:r>
            <a:r>
              <a:rPr lang="en-US" altLang="id-ID" dirty="0" err="1"/>
              <a:t>jenuh</a:t>
            </a:r>
            <a:r>
              <a:rPr lang="en-US" altLang="id-ID" dirty="0"/>
              <a:t> dan </a:t>
            </a:r>
            <a:r>
              <a:rPr lang="en-US" altLang="id-ID" dirty="0" err="1"/>
              <a:t>bosan</a:t>
            </a:r>
            <a:r>
              <a:rPr lang="en-US" altLang="id-ID" dirty="0"/>
              <a:t> pada </a:t>
            </a:r>
            <a:r>
              <a:rPr lang="en-US" altLang="id-ID" dirty="0" err="1"/>
              <a:t>peserta</a:t>
            </a:r>
            <a:r>
              <a:rPr lang="en-US" altLang="id-ID" dirty="0"/>
              <a:t> </a:t>
            </a:r>
            <a:r>
              <a:rPr lang="en-US" altLang="id-ID" dirty="0" err="1"/>
              <a:t>didik</a:t>
            </a:r>
            <a:endParaRPr lang="en-US" altLang="id-ID" dirty="0"/>
          </a:p>
          <a:p>
            <a:pPr algn="just"/>
            <a:r>
              <a:rPr lang="en-US" altLang="id-ID" dirty="0" err="1"/>
              <a:t>Sistematis</a:t>
            </a:r>
            <a:r>
              <a:rPr lang="en-US" altLang="id-ID" dirty="0"/>
              <a:t> </a:t>
            </a:r>
            <a:r>
              <a:rPr lang="en-US" altLang="id-ID" dirty="0" err="1"/>
              <a:t>dalam</a:t>
            </a:r>
            <a:r>
              <a:rPr lang="en-US" altLang="id-ID" dirty="0"/>
              <a:t> </a:t>
            </a:r>
            <a:r>
              <a:rPr lang="en-US" altLang="id-ID" dirty="0" err="1"/>
              <a:t>penyampaian</a:t>
            </a:r>
            <a:r>
              <a:rPr lang="en-US" altLang="id-ID" dirty="0"/>
              <a:t> </a:t>
            </a:r>
            <a:r>
              <a:rPr lang="en-US" altLang="id-ID" dirty="0" err="1"/>
              <a:t>materi</a:t>
            </a:r>
            <a:endParaRPr lang="en-US" altLang="id-ID" dirty="0"/>
          </a:p>
          <a:p>
            <a:pPr algn="just"/>
            <a:r>
              <a:rPr lang="en-US" altLang="id-ID" dirty="0"/>
              <a:t>Guru </a:t>
            </a:r>
            <a:r>
              <a:rPr lang="en-US" altLang="id-ID" dirty="0" err="1"/>
              <a:t>dituntut</a:t>
            </a:r>
            <a:r>
              <a:rPr lang="en-US" altLang="id-ID" dirty="0"/>
              <a:t> </a:t>
            </a:r>
            <a:r>
              <a:rPr lang="en-US" altLang="id-ID" dirty="0" err="1"/>
              <a:t>untuk</a:t>
            </a:r>
            <a:r>
              <a:rPr lang="en-US" altLang="id-ID" dirty="0"/>
              <a:t> </a:t>
            </a:r>
            <a:r>
              <a:rPr lang="en-US" altLang="id-ID" dirty="0" err="1"/>
              <a:t>selalu</a:t>
            </a:r>
            <a:r>
              <a:rPr lang="en-US" altLang="id-ID" dirty="0"/>
              <a:t> </a:t>
            </a:r>
            <a:r>
              <a:rPr lang="en-US" altLang="id-ID" dirty="0" err="1"/>
              <a:t>siap</a:t>
            </a:r>
            <a:r>
              <a:rPr lang="en-US" altLang="id-ID" dirty="0"/>
              <a:t>  </a:t>
            </a:r>
            <a:r>
              <a:rPr lang="en-US" altLang="id-ID" dirty="0" err="1"/>
              <a:t>dgn</a:t>
            </a:r>
            <a:r>
              <a:rPr lang="en-US" altLang="id-ID" dirty="0"/>
              <a:t> </a:t>
            </a:r>
            <a:r>
              <a:rPr lang="en-US" altLang="id-ID" dirty="0" err="1"/>
              <a:t>bahan</a:t>
            </a:r>
            <a:r>
              <a:rPr lang="en-US" altLang="id-ID" dirty="0"/>
              <a:t> yang </a:t>
            </a:r>
            <a:r>
              <a:rPr lang="en-US" altLang="id-ID" dirty="0" err="1"/>
              <a:t>akan</a:t>
            </a:r>
            <a:r>
              <a:rPr lang="en-US" altLang="id-ID" dirty="0"/>
              <a:t> </a:t>
            </a:r>
            <a:r>
              <a:rPr lang="en-US" altLang="id-ID" dirty="0" err="1"/>
              <a:t>diberikan</a:t>
            </a:r>
            <a:endParaRPr lang="id-ID" altLang="id-ID" dirty="0"/>
          </a:p>
          <a:p>
            <a:pPr algn="just"/>
            <a:r>
              <a:rPr lang="en-US" altLang="id-ID" dirty="0" err="1"/>
              <a:t>Mengefektifkan</a:t>
            </a:r>
            <a:r>
              <a:rPr lang="en-US" altLang="id-ID" dirty="0"/>
              <a:t> dan </a:t>
            </a:r>
            <a:r>
              <a:rPr lang="en-US" altLang="id-ID" dirty="0" err="1"/>
              <a:t>mengefisienkan</a:t>
            </a:r>
            <a:r>
              <a:rPr lang="en-US" altLang="id-ID" dirty="0"/>
              <a:t> proses </a:t>
            </a:r>
            <a:r>
              <a:rPr lang="en-US" altLang="id-ID" dirty="0" err="1"/>
              <a:t>belajar</a:t>
            </a:r>
            <a:endParaRPr lang="en-US" altLang="id-ID" dirty="0"/>
          </a:p>
        </p:txBody>
      </p:sp>
      <p:pic>
        <p:nvPicPr>
          <p:cNvPr id="6" name="Picture 6" descr="pe07677_">
            <a:extLst>
              <a:ext uri="{FF2B5EF4-FFF2-40B4-BE49-F238E27FC236}">
                <a16:creationId xmlns:a16="http://schemas.microsoft.com/office/drawing/2014/main" id="{63E8A4F4-9127-4040-A716-F23A86C32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16011" y="44624"/>
            <a:ext cx="1527989" cy="2004217"/>
          </a:xfrm>
          <a:prstGeom prst="rect">
            <a:avLst/>
          </a:prstGeom>
          <a:noFill/>
        </p:spPr>
      </p:pic>
    </p:spTree>
    <p:extLst>
      <p:ext uri="{BB962C8B-B14F-4D97-AF65-F5344CB8AC3E}">
        <p14:creationId xmlns:p14="http://schemas.microsoft.com/office/powerpoint/2010/main" val="30957481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4" y="0"/>
            <a:ext cx="9143999" cy="6858000"/>
          </a:xfrm>
        </p:spPr>
      </p:pic>
      <p:sp>
        <p:nvSpPr>
          <p:cNvPr id="5" name="TextBox 4"/>
          <p:cNvSpPr txBox="1"/>
          <p:nvPr/>
        </p:nvSpPr>
        <p:spPr>
          <a:xfrm>
            <a:off x="1835697" y="260648"/>
            <a:ext cx="547260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800" b="1" dirty="0"/>
              <a:t>Merancang Penilaian</a:t>
            </a:r>
            <a:endParaRPr lang="id-ID" sz="2800" b="1" i="1" dirty="0"/>
          </a:p>
        </p:txBody>
      </p:sp>
      <p:sp>
        <p:nvSpPr>
          <p:cNvPr id="6" name="TextBox 5"/>
          <p:cNvSpPr txBox="1"/>
          <p:nvPr/>
        </p:nvSpPr>
        <p:spPr>
          <a:xfrm>
            <a:off x="251521" y="1990581"/>
            <a:ext cx="7056783"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id-ID" b="1" dirty="0"/>
              <a:t>Penilaian </a:t>
            </a:r>
            <a:r>
              <a:rPr lang="id-ID" dirty="0"/>
              <a:t>adalah proses pengumpulan dan pengolahan informasi untuk mengukur pencapaian hasil belajar peserta didik.</a:t>
            </a:r>
          </a:p>
        </p:txBody>
      </p:sp>
      <p:sp>
        <p:nvSpPr>
          <p:cNvPr id="7" name="TextBox 6"/>
          <p:cNvSpPr txBox="1"/>
          <p:nvPr/>
        </p:nvSpPr>
        <p:spPr>
          <a:xfrm>
            <a:off x="251521" y="3286725"/>
            <a:ext cx="7056783"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id-ID" dirty="0"/>
              <a:t>Penilaian terhadap hasil belajar peserta didik dilakukan oleh pendidik, satuan pendidikan, dan pemerintah.</a:t>
            </a:r>
          </a:p>
        </p:txBody>
      </p:sp>
      <p:sp>
        <p:nvSpPr>
          <p:cNvPr id="8" name="TextBox 7"/>
          <p:cNvSpPr txBox="1"/>
          <p:nvPr/>
        </p:nvSpPr>
        <p:spPr>
          <a:xfrm>
            <a:off x="251520" y="4615968"/>
            <a:ext cx="7056783"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id-ID" b="1" dirty="0"/>
              <a:t>Pendekatan dalam Penilaian</a:t>
            </a:r>
            <a:r>
              <a:rPr lang="id-ID" dirty="0"/>
              <a:t>:</a:t>
            </a:r>
          </a:p>
          <a:p>
            <a:pPr algn="just"/>
            <a:endParaRPr lang="id-ID" dirty="0"/>
          </a:p>
          <a:p>
            <a:pPr marL="285750" indent="-285750" algn="just">
              <a:buFont typeface="Wingdings" panose="05000000000000000000" pitchFamily="2" charset="2"/>
              <a:buChar char="v"/>
            </a:pPr>
            <a:r>
              <a:rPr lang="id-ID" i="1" dirty="0"/>
              <a:t>Assessment  </a:t>
            </a:r>
            <a:r>
              <a:rPr lang="id-ID" b="1" i="1" dirty="0"/>
              <a:t>of</a:t>
            </a:r>
            <a:r>
              <a:rPr lang="id-ID" i="1" dirty="0"/>
              <a:t> Learning </a:t>
            </a:r>
            <a:r>
              <a:rPr lang="id-ID" dirty="0"/>
              <a:t>(setelah pembelajaran usai)</a:t>
            </a:r>
          </a:p>
          <a:p>
            <a:pPr marL="285750" indent="-285750" algn="just">
              <a:buFont typeface="Wingdings" panose="05000000000000000000" pitchFamily="2" charset="2"/>
              <a:buChar char="v"/>
            </a:pPr>
            <a:r>
              <a:rPr lang="id-ID" i="1" dirty="0"/>
              <a:t>Assessment  </a:t>
            </a:r>
            <a:r>
              <a:rPr lang="id-ID" b="1" i="1" dirty="0"/>
              <a:t>for</a:t>
            </a:r>
            <a:r>
              <a:rPr lang="id-ID" i="1" dirty="0"/>
              <a:t> Learning </a:t>
            </a:r>
            <a:r>
              <a:rPr lang="id-ID" dirty="0"/>
              <a:t>(selama pembelajaran berlangsung)</a:t>
            </a:r>
          </a:p>
          <a:p>
            <a:pPr marL="285750" indent="-285750" algn="just">
              <a:buFont typeface="Wingdings" panose="05000000000000000000" pitchFamily="2" charset="2"/>
              <a:buChar char="v"/>
            </a:pPr>
            <a:r>
              <a:rPr lang="id-ID" i="1" dirty="0"/>
              <a:t>Assessment </a:t>
            </a:r>
            <a:r>
              <a:rPr lang="id-ID" b="1" i="1" dirty="0"/>
              <a:t>as</a:t>
            </a:r>
            <a:r>
              <a:rPr lang="id-ID" i="1" dirty="0"/>
              <a:t> Learning </a:t>
            </a:r>
            <a:r>
              <a:rPr lang="id-ID" dirty="0"/>
              <a:t>(melibatkan peserta didik)</a:t>
            </a:r>
          </a:p>
        </p:txBody>
      </p:sp>
    </p:spTree>
    <p:extLst>
      <p:ext uri="{BB962C8B-B14F-4D97-AF65-F5344CB8AC3E}">
        <p14:creationId xmlns:p14="http://schemas.microsoft.com/office/powerpoint/2010/main" val="2259852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195736" y="164912"/>
            <a:ext cx="5112568"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800" b="1" dirty="0"/>
              <a:t>Prosedur Penilaian</a:t>
            </a:r>
            <a:endParaRPr lang="id-ID" sz="2800" b="1" i="1" dirty="0"/>
          </a:p>
        </p:txBody>
      </p:sp>
      <p:sp>
        <p:nvSpPr>
          <p:cNvPr id="6" name="TextBox 5"/>
          <p:cNvSpPr txBox="1"/>
          <p:nvPr/>
        </p:nvSpPr>
        <p:spPr>
          <a:xfrm>
            <a:off x="179512" y="1196752"/>
            <a:ext cx="3672408"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dirty="0"/>
              <a:t>menetapkan tujuan penilaian dengan mengacu pada RPP yang telah disusun</a:t>
            </a:r>
            <a:endParaRPr lang="id-ID" i="1" dirty="0"/>
          </a:p>
        </p:txBody>
      </p:sp>
      <p:sp>
        <p:nvSpPr>
          <p:cNvPr id="7" name="TextBox 6"/>
          <p:cNvSpPr txBox="1"/>
          <p:nvPr/>
        </p:nvSpPr>
        <p:spPr>
          <a:xfrm>
            <a:off x="4736704" y="1425550"/>
            <a:ext cx="367240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dirty="0"/>
              <a:t>menyusun kisi-kisi penilaian</a:t>
            </a:r>
            <a:endParaRPr lang="id-ID" i="1" dirty="0"/>
          </a:p>
        </p:txBody>
      </p:sp>
      <p:sp>
        <p:nvSpPr>
          <p:cNvPr id="8" name="TextBox 7"/>
          <p:cNvSpPr txBox="1"/>
          <p:nvPr/>
        </p:nvSpPr>
        <p:spPr>
          <a:xfrm>
            <a:off x="179512" y="2937718"/>
            <a:ext cx="367240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a:t>melakukan analisis kualitas instrumen</a:t>
            </a:r>
            <a:endParaRPr lang="id-ID" i="1" dirty="0"/>
          </a:p>
        </p:txBody>
      </p:sp>
      <p:sp>
        <p:nvSpPr>
          <p:cNvPr id="9" name="TextBox 8"/>
          <p:cNvSpPr txBox="1"/>
          <p:nvPr/>
        </p:nvSpPr>
        <p:spPr>
          <a:xfrm>
            <a:off x="4736704" y="2937718"/>
            <a:ext cx="367240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a:t>membuat instrumen penilaian berikut pedoman penilaian</a:t>
            </a:r>
            <a:endParaRPr lang="id-ID" i="1" dirty="0"/>
          </a:p>
        </p:txBody>
      </p:sp>
      <p:sp>
        <p:nvSpPr>
          <p:cNvPr id="10" name="TextBox 9"/>
          <p:cNvSpPr txBox="1"/>
          <p:nvPr/>
        </p:nvSpPr>
        <p:spPr>
          <a:xfrm>
            <a:off x="4788024" y="4377878"/>
            <a:ext cx="367240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a:t>mengolah, menganalisis, dan menginterpretasikan hasil penilaian</a:t>
            </a:r>
            <a:endParaRPr lang="id-ID" i="1" dirty="0"/>
          </a:p>
        </p:txBody>
      </p:sp>
      <p:sp>
        <p:nvSpPr>
          <p:cNvPr id="11" name="TextBox 10"/>
          <p:cNvSpPr txBox="1"/>
          <p:nvPr/>
        </p:nvSpPr>
        <p:spPr>
          <a:xfrm>
            <a:off x="179512" y="4427820"/>
            <a:ext cx="367240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dirty="0"/>
              <a:t>melakukan penilaian</a:t>
            </a:r>
            <a:endParaRPr lang="id-ID" i="1" dirty="0"/>
          </a:p>
        </p:txBody>
      </p:sp>
      <p:sp>
        <p:nvSpPr>
          <p:cNvPr id="12" name="TextBox 11"/>
          <p:cNvSpPr txBox="1"/>
          <p:nvPr/>
        </p:nvSpPr>
        <p:spPr>
          <a:xfrm>
            <a:off x="4788024" y="6011996"/>
            <a:ext cx="367240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dirty="0"/>
              <a:t>melaporkan hasil penilaian</a:t>
            </a:r>
            <a:endParaRPr lang="id-ID" i="1" dirty="0"/>
          </a:p>
        </p:txBody>
      </p:sp>
      <p:sp>
        <p:nvSpPr>
          <p:cNvPr id="13" name="TextBox 12"/>
          <p:cNvSpPr txBox="1"/>
          <p:nvPr/>
        </p:nvSpPr>
        <p:spPr>
          <a:xfrm>
            <a:off x="179512" y="5818038"/>
            <a:ext cx="367240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d-ID"/>
              <a:t>memanfaatkan laporan hasil penilaian</a:t>
            </a:r>
            <a:endParaRPr lang="id-ID" i="1" dirty="0"/>
          </a:p>
        </p:txBody>
      </p:sp>
      <p:sp>
        <p:nvSpPr>
          <p:cNvPr id="14" name="Right Arrow 13"/>
          <p:cNvSpPr/>
          <p:nvPr/>
        </p:nvSpPr>
        <p:spPr>
          <a:xfrm>
            <a:off x="4067944" y="1484784"/>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5" name="Right Arrow 14"/>
          <p:cNvSpPr/>
          <p:nvPr/>
        </p:nvSpPr>
        <p:spPr>
          <a:xfrm rot="5400000">
            <a:off x="6238084" y="2070748"/>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6" name="Right Arrow 15"/>
          <p:cNvSpPr/>
          <p:nvPr/>
        </p:nvSpPr>
        <p:spPr>
          <a:xfrm rot="10800000">
            <a:off x="4078288" y="5965911"/>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7" name="Right Arrow 16"/>
          <p:cNvSpPr/>
          <p:nvPr/>
        </p:nvSpPr>
        <p:spPr>
          <a:xfrm rot="10800000">
            <a:off x="4018968" y="3041876"/>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8" name="Right Arrow 17"/>
          <p:cNvSpPr/>
          <p:nvPr/>
        </p:nvSpPr>
        <p:spPr>
          <a:xfrm>
            <a:off x="4139952" y="4446568"/>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19" name="Right Arrow 18"/>
          <p:cNvSpPr/>
          <p:nvPr/>
        </p:nvSpPr>
        <p:spPr>
          <a:xfrm rot="5400000">
            <a:off x="6255450" y="5239100"/>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
        <p:nvSpPr>
          <p:cNvPr id="20" name="Right Arrow 19"/>
          <p:cNvSpPr/>
          <p:nvPr/>
        </p:nvSpPr>
        <p:spPr>
          <a:xfrm rot="5400000">
            <a:off x="1768860" y="3812620"/>
            <a:ext cx="493712" cy="35058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58630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835697" y="260648"/>
            <a:ext cx="5472608"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id-ID" sz="2800" b="1" dirty="0"/>
              <a:t>Teknik Penilaian Sikap</a:t>
            </a:r>
            <a:endParaRPr lang="id-ID" sz="2800" b="1" i="1" dirty="0"/>
          </a:p>
        </p:txBody>
      </p:sp>
      <p:sp>
        <p:nvSpPr>
          <p:cNvPr id="6" name="Oval Callout 5"/>
          <p:cNvSpPr/>
          <p:nvPr/>
        </p:nvSpPr>
        <p:spPr>
          <a:xfrm>
            <a:off x="1691680" y="1268761"/>
            <a:ext cx="5040560" cy="3528391"/>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just"/>
            <a:r>
              <a:rPr lang="id-ID" sz="2000" dirty="0"/>
              <a:t>Penilaian sikap dilakukan dengan menggunakan teknik observasi oleh guru mata pelajaran, guru bimbingan konseling (BK), dan wali kelas yang dirangkum dalam sebuah buku catatan khusus (disebut </a:t>
            </a:r>
            <a:r>
              <a:rPr lang="id-ID" sz="2000" b="1" u="sng" dirty="0"/>
              <a:t>Jurnal</a:t>
            </a:r>
            <a:r>
              <a:rPr lang="id-ID" sz="2000" dirty="0"/>
              <a:t> penilaian sikap)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5277803"/>
            <a:ext cx="1695821" cy="1580197"/>
          </a:xfrm>
          <a:prstGeom prst="rect">
            <a:avLst/>
          </a:prstGeom>
        </p:spPr>
      </p:pic>
    </p:spTree>
    <p:extLst>
      <p:ext uri="{BB962C8B-B14F-4D97-AF65-F5344CB8AC3E}">
        <p14:creationId xmlns:p14="http://schemas.microsoft.com/office/powerpoint/2010/main" val="1027735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835697" y="260648"/>
            <a:ext cx="5472608"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2800" b="1" dirty="0"/>
              <a:t>Teknik Penilaian Pengetahuan</a:t>
            </a:r>
            <a:endParaRPr lang="id-ID" sz="2800" b="1" i="1" dirty="0"/>
          </a:p>
        </p:txBody>
      </p:sp>
      <p:graphicFrame>
        <p:nvGraphicFramePr>
          <p:cNvPr id="6" name="Diagram 5"/>
          <p:cNvGraphicFramePr/>
          <p:nvPr>
            <p:extLst>
              <p:ext uri="{D42A27DB-BD31-4B8C-83A1-F6EECF244321}">
                <p14:modId xmlns:p14="http://schemas.microsoft.com/office/powerpoint/2010/main" val="344071222"/>
              </p:ext>
            </p:extLst>
          </p:nvPr>
        </p:nvGraphicFramePr>
        <p:xfrm>
          <a:off x="1115616" y="1397000"/>
          <a:ext cx="7128792"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81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normAutofit/>
          </a:bodyPr>
          <a:lstStyle/>
          <a:p>
            <a:pPr algn="ctr"/>
            <a:r>
              <a:rPr lang="id-ID" sz="2800" b="1" dirty="0">
                <a:solidFill>
                  <a:srgbClr val="FFFF00"/>
                </a:solidFill>
              </a:rPr>
              <a:t>Teknik Penilaian Keterampilan</a:t>
            </a:r>
            <a:endParaRPr lang="id-ID" sz="2800" dirty="0">
              <a:solidFill>
                <a:srgbClr val="FFFF00"/>
              </a:solidFill>
            </a:endParaRPr>
          </a:p>
        </p:txBody>
      </p:sp>
      <p:sp>
        <p:nvSpPr>
          <p:cNvPr id="9" name="TextBox 8"/>
          <p:cNvSpPr txBox="1"/>
          <p:nvPr/>
        </p:nvSpPr>
        <p:spPr>
          <a:xfrm>
            <a:off x="607813" y="2266005"/>
            <a:ext cx="2916152"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800" b="1" dirty="0"/>
              <a:t>PRAKTEK</a:t>
            </a:r>
            <a:endParaRPr lang="id-ID" sz="2800" b="1" i="1" dirty="0"/>
          </a:p>
        </p:txBody>
      </p:sp>
      <p:sp>
        <p:nvSpPr>
          <p:cNvPr id="10" name="TextBox 9"/>
          <p:cNvSpPr txBox="1"/>
          <p:nvPr/>
        </p:nvSpPr>
        <p:spPr>
          <a:xfrm>
            <a:off x="6012160" y="2266005"/>
            <a:ext cx="252028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800" b="1" dirty="0"/>
              <a:t>PRODUK</a:t>
            </a:r>
            <a:endParaRPr lang="id-ID" sz="2800" b="1" i="1" dirty="0"/>
          </a:p>
        </p:txBody>
      </p:sp>
      <p:sp>
        <p:nvSpPr>
          <p:cNvPr id="11" name="TextBox 10"/>
          <p:cNvSpPr txBox="1"/>
          <p:nvPr/>
        </p:nvSpPr>
        <p:spPr>
          <a:xfrm>
            <a:off x="607812" y="4293096"/>
            <a:ext cx="2916153"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800" b="1" dirty="0"/>
              <a:t>PROYEK</a:t>
            </a:r>
            <a:endParaRPr lang="id-ID" sz="2800" b="1" i="1" dirty="0"/>
          </a:p>
        </p:txBody>
      </p:sp>
      <p:sp>
        <p:nvSpPr>
          <p:cNvPr id="12" name="TextBox 11"/>
          <p:cNvSpPr txBox="1"/>
          <p:nvPr/>
        </p:nvSpPr>
        <p:spPr>
          <a:xfrm>
            <a:off x="6012161" y="4293096"/>
            <a:ext cx="2520279"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d-ID" sz="2800" b="1" dirty="0"/>
              <a:t>PORTOFOLIO</a:t>
            </a:r>
            <a:endParaRPr lang="id-ID" sz="2800" b="1" i="1" dirty="0"/>
          </a:p>
        </p:txBody>
      </p:sp>
    </p:spTree>
    <p:extLst>
      <p:ext uri="{BB962C8B-B14F-4D97-AF65-F5344CB8AC3E}">
        <p14:creationId xmlns:p14="http://schemas.microsoft.com/office/powerpoint/2010/main" val="1617149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DD4A-7029-4F66-93FD-1838D13DF972}"/>
              </a:ext>
            </a:extLst>
          </p:cNvPr>
          <p:cNvSpPr>
            <a:spLocks noGrp="1"/>
          </p:cNvSpPr>
          <p:nvPr>
            <p:ph type="title"/>
          </p:nvPr>
        </p:nvSpPr>
        <p:spPr>
          <a:xfrm>
            <a:off x="2771800" y="603359"/>
            <a:ext cx="6017900" cy="1025441"/>
          </a:xfrm>
        </p:spPr>
        <p:txBody>
          <a:bodyPr>
            <a:normAutofit/>
          </a:bodyPr>
          <a:lstStyle/>
          <a:p>
            <a:pPr algn="ctr"/>
            <a:r>
              <a:rPr lang="id-ID" sz="3200" b="1" i="1" dirty="0">
                <a:solidFill>
                  <a:srgbClr val="FFFF00"/>
                </a:solidFill>
              </a:rPr>
              <a:t>PENYUSUNAN SOAL ‘HOTS’</a:t>
            </a:r>
          </a:p>
        </p:txBody>
      </p:sp>
      <p:sp>
        <p:nvSpPr>
          <p:cNvPr id="3" name="Content Placeholder 2">
            <a:extLst>
              <a:ext uri="{FF2B5EF4-FFF2-40B4-BE49-F238E27FC236}">
                <a16:creationId xmlns:a16="http://schemas.microsoft.com/office/drawing/2014/main" id="{A7C89993-99D9-4A53-8E58-9676DBFBFCD1}"/>
              </a:ext>
            </a:extLst>
          </p:cNvPr>
          <p:cNvSpPr>
            <a:spLocks noGrp="1"/>
          </p:cNvSpPr>
          <p:nvPr>
            <p:ph idx="1"/>
          </p:nvPr>
        </p:nvSpPr>
        <p:spPr>
          <a:xfrm>
            <a:off x="683568" y="3933056"/>
            <a:ext cx="7955280" cy="1728192"/>
          </a:xfrm>
        </p:spPr>
        <p:txBody>
          <a:bodyPr>
            <a:normAutofit/>
          </a:bodyPr>
          <a:lstStyle/>
          <a:p>
            <a:pPr marL="0" indent="0" algn="just">
              <a:buNone/>
            </a:pPr>
            <a:r>
              <a:rPr lang="id-ID" sz="2400" b="1" i="1" dirty="0"/>
              <a:t>Higher Order of Thinking Skill </a:t>
            </a:r>
            <a:r>
              <a:rPr lang="id-ID" sz="2400" b="1" dirty="0"/>
              <a:t>(HOTS) adalah kemampuan berpikir kritis, logis, reflektif, metakognitif, dan berpikir kreatif yang merupakan kemampuan berpikir tingkat tinggi.</a:t>
            </a:r>
          </a:p>
        </p:txBody>
      </p:sp>
      <p:sp>
        <p:nvSpPr>
          <p:cNvPr id="4" name="Title 1">
            <a:extLst>
              <a:ext uri="{FF2B5EF4-FFF2-40B4-BE49-F238E27FC236}">
                <a16:creationId xmlns:a16="http://schemas.microsoft.com/office/drawing/2014/main" id="{68A9A99B-F4FA-4966-9188-014B2EF11C66}"/>
              </a:ext>
            </a:extLst>
          </p:cNvPr>
          <p:cNvSpPr txBox="1">
            <a:spLocks/>
          </p:cNvSpPr>
          <p:nvPr/>
        </p:nvSpPr>
        <p:spPr>
          <a:xfrm>
            <a:off x="301828" y="2152284"/>
            <a:ext cx="6017900" cy="8814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sz="2800" b="1" i="1" dirty="0">
                <a:solidFill>
                  <a:schemeClr val="accent5">
                    <a:lumMod val="40000"/>
                    <a:lumOff val="60000"/>
                  </a:schemeClr>
                </a:solidFill>
              </a:rPr>
              <a:t>Apa itu ‘HOTS’?</a:t>
            </a:r>
          </a:p>
        </p:txBody>
      </p:sp>
      <p:pic>
        <p:nvPicPr>
          <p:cNvPr id="6" name="Picture 5">
            <a:extLst>
              <a:ext uri="{FF2B5EF4-FFF2-40B4-BE49-F238E27FC236}">
                <a16:creationId xmlns:a16="http://schemas.microsoft.com/office/drawing/2014/main" id="{81926CB6-E73A-448B-A0C6-23176576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1701193"/>
            <a:ext cx="1584176" cy="1511783"/>
          </a:xfrm>
          <a:prstGeom prst="rect">
            <a:avLst/>
          </a:prstGeom>
        </p:spPr>
      </p:pic>
    </p:spTree>
    <p:extLst>
      <p:ext uri="{BB962C8B-B14F-4D97-AF65-F5344CB8AC3E}">
        <p14:creationId xmlns:p14="http://schemas.microsoft.com/office/powerpoint/2010/main" val="365326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C19882-A476-4732-B533-0E6255ADB5FE}"/>
              </a:ext>
            </a:extLst>
          </p:cNvPr>
          <p:cNvSpPr txBox="1"/>
          <p:nvPr/>
        </p:nvSpPr>
        <p:spPr>
          <a:xfrm>
            <a:off x="2915816" y="611977"/>
            <a:ext cx="6120680"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id-ID" sz="3200" b="1" i="1" dirty="0"/>
              <a:t>Aspek Berpikir Tingkat Tinggi</a:t>
            </a:r>
          </a:p>
        </p:txBody>
      </p:sp>
      <p:pic>
        <p:nvPicPr>
          <p:cNvPr id="5" name="Content Placeholder 4">
            <a:extLst>
              <a:ext uri="{FF2B5EF4-FFF2-40B4-BE49-F238E27FC236}">
                <a16:creationId xmlns:a16="http://schemas.microsoft.com/office/drawing/2014/main" id="{AD1D6776-3746-4D43-BF0B-E7295F93CE37}"/>
              </a:ext>
            </a:extLst>
          </p:cNvPr>
          <p:cNvPicPr>
            <a:picLocks noGrp="1" noChangeAspect="1"/>
          </p:cNvPicPr>
          <p:nvPr>
            <p:ph idx="1"/>
          </p:nvPr>
        </p:nvPicPr>
        <p:blipFill>
          <a:blip r:embed="rId2"/>
          <a:stretch>
            <a:fillRect/>
          </a:stretch>
        </p:blipFill>
        <p:spPr>
          <a:xfrm>
            <a:off x="1022002" y="1772816"/>
            <a:ext cx="7150398" cy="4752528"/>
          </a:xfrm>
          <a:prstGeom prst="rect">
            <a:avLst/>
          </a:prstGeom>
        </p:spPr>
      </p:pic>
    </p:spTree>
    <p:extLst>
      <p:ext uri="{BB962C8B-B14F-4D97-AF65-F5344CB8AC3E}">
        <p14:creationId xmlns:p14="http://schemas.microsoft.com/office/powerpoint/2010/main" val="4092579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15E2-7F45-4C25-96D5-D084962689A2}"/>
              </a:ext>
            </a:extLst>
          </p:cNvPr>
          <p:cNvSpPr>
            <a:spLocks noGrp="1"/>
          </p:cNvSpPr>
          <p:nvPr>
            <p:ph type="title"/>
          </p:nvPr>
        </p:nvSpPr>
        <p:spPr>
          <a:xfrm>
            <a:off x="856060" y="116632"/>
            <a:ext cx="7429499" cy="1478570"/>
          </a:xfrm>
        </p:spPr>
        <p:txBody>
          <a:bodyPr>
            <a:normAutofit/>
          </a:bodyPr>
          <a:lstStyle/>
          <a:p>
            <a:pPr algn="ctr"/>
            <a:r>
              <a:rPr lang="id-ID" sz="4400" b="1" dirty="0">
                <a:solidFill>
                  <a:srgbClr val="FF0000"/>
                </a:solidFill>
              </a:rPr>
              <a:t>KOMPETENSI GURU</a:t>
            </a:r>
          </a:p>
        </p:txBody>
      </p:sp>
      <p:graphicFrame>
        <p:nvGraphicFramePr>
          <p:cNvPr id="6" name="Content Placeholder 5">
            <a:extLst>
              <a:ext uri="{FF2B5EF4-FFF2-40B4-BE49-F238E27FC236}">
                <a16:creationId xmlns:a16="http://schemas.microsoft.com/office/drawing/2014/main" id="{42E13D57-6BDE-4972-B225-305B52A14631}"/>
              </a:ext>
            </a:extLst>
          </p:cNvPr>
          <p:cNvGraphicFramePr>
            <a:graphicFrameLocks noGrp="1"/>
          </p:cNvGraphicFramePr>
          <p:nvPr>
            <p:ph idx="1"/>
            <p:extLst>
              <p:ext uri="{D42A27DB-BD31-4B8C-83A1-F6EECF244321}">
                <p14:modId xmlns:p14="http://schemas.microsoft.com/office/powerpoint/2010/main" val="2631189506"/>
              </p:ext>
            </p:extLst>
          </p:nvPr>
        </p:nvGraphicFramePr>
        <p:xfrm>
          <a:off x="1403648" y="1700808"/>
          <a:ext cx="7283450" cy="392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156958E7-6436-D19F-A08F-7731475F4D0F}"/>
              </a:ext>
            </a:extLst>
          </p:cNvPr>
          <p:cNvSpPr/>
          <p:nvPr/>
        </p:nvSpPr>
        <p:spPr>
          <a:xfrm>
            <a:off x="7540327" y="6309320"/>
            <a:ext cx="1490464" cy="360040"/>
          </a:xfrm>
          <a:prstGeom prst="roundRect">
            <a:avLst/>
          </a:prstGeom>
          <a:solidFill>
            <a:schemeClr val="accent4">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a:t>UU No. 14 Thn 2005</a:t>
            </a:r>
            <a:endParaRPr lang="en-ID" sz="1100" dirty="0"/>
          </a:p>
        </p:txBody>
      </p:sp>
    </p:spTree>
    <p:extLst>
      <p:ext uri="{BB962C8B-B14F-4D97-AF65-F5344CB8AC3E}">
        <p14:creationId xmlns:p14="http://schemas.microsoft.com/office/powerpoint/2010/main" val="335198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AD2DF1-B6D4-4ADF-AE84-0DD071FFAB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844824"/>
            <a:ext cx="7848872" cy="4824536"/>
          </a:xfrm>
        </p:spPr>
      </p:pic>
      <p:sp>
        <p:nvSpPr>
          <p:cNvPr id="6" name="TextBox 5">
            <a:extLst>
              <a:ext uri="{FF2B5EF4-FFF2-40B4-BE49-F238E27FC236}">
                <a16:creationId xmlns:a16="http://schemas.microsoft.com/office/drawing/2014/main" id="{515C1E39-1362-4E3D-A7A4-AAA4B389CEA9}"/>
              </a:ext>
            </a:extLst>
          </p:cNvPr>
          <p:cNvSpPr txBox="1"/>
          <p:nvPr/>
        </p:nvSpPr>
        <p:spPr>
          <a:xfrm>
            <a:off x="4067944" y="260648"/>
            <a:ext cx="4680520" cy="10772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id-ID" sz="3200" b="1" i="1" dirty="0"/>
              <a:t>Posisi ‘HOTS’ dalam Taksonomi Bloom</a:t>
            </a:r>
          </a:p>
        </p:txBody>
      </p:sp>
    </p:spTree>
    <p:extLst>
      <p:ext uri="{BB962C8B-B14F-4D97-AF65-F5344CB8AC3E}">
        <p14:creationId xmlns:p14="http://schemas.microsoft.com/office/powerpoint/2010/main" val="775125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E245EF-0D2A-4B50-BEA8-30EC1300C955}"/>
              </a:ext>
            </a:extLst>
          </p:cNvPr>
          <p:cNvSpPr>
            <a:spLocks noGrp="1"/>
          </p:cNvSpPr>
          <p:nvPr>
            <p:ph idx="1"/>
          </p:nvPr>
        </p:nvSpPr>
        <p:spPr>
          <a:xfrm>
            <a:off x="323528" y="1458456"/>
            <a:ext cx="8496944" cy="4994880"/>
          </a:xfrm>
        </p:spPr>
        <p:txBody>
          <a:bodyPr/>
          <a:lstStyle/>
          <a:p>
            <a:pPr marL="0" indent="0" algn="just">
              <a:buNone/>
            </a:pPr>
            <a:r>
              <a:rPr lang="id-ID" dirty="0"/>
              <a:t>Dakwah Rasulullah Saw pernah ditolak dengan kasar oleh penduduk Thaif. Bukan hanya menolak, mereka juga melempari Rasulullah dengan batu dan kotoran hewan. Sebagai manusia, Rasulullah Saw merasa sangat bersedih.</a:t>
            </a:r>
          </a:p>
          <a:p>
            <a:pPr marL="0" indent="0" algn="just">
              <a:buNone/>
            </a:pPr>
            <a:endParaRPr lang="id-ID" dirty="0"/>
          </a:p>
          <a:p>
            <a:pPr marL="0" indent="0" algn="just">
              <a:buNone/>
            </a:pPr>
            <a:r>
              <a:rPr lang="id-ID" dirty="0"/>
              <a:t>Apa yang akan kamu lakukan apabila mengalami hal di atas dalam kehidupan sehari-hari....</a:t>
            </a:r>
          </a:p>
        </p:txBody>
      </p:sp>
      <p:sp>
        <p:nvSpPr>
          <p:cNvPr id="4" name="Title 1">
            <a:extLst>
              <a:ext uri="{FF2B5EF4-FFF2-40B4-BE49-F238E27FC236}">
                <a16:creationId xmlns:a16="http://schemas.microsoft.com/office/drawing/2014/main" id="{C936C6A7-0319-4148-AC48-19E22B5F151D}"/>
              </a:ext>
            </a:extLst>
          </p:cNvPr>
          <p:cNvSpPr txBox="1">
            <a:spLocks/>
          </p:cNvSpPr>
          <p:nvPr/>
        </p:nvSpPr>
        <p:spPr>
          <a:xfrm>
            <a:off x="5148064" y="257160"/>
            <a:ext cx="3209588" cy="67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d-ID" sz="3200" b="1" i="1" dirty="0">
                <a:solidFill>
                  <a:schemeClr val="accent5">
                    <a:lumMod val="40000"/>
                    <a:lumOff val="60000"/>
                  </a:schemeClr>
                </a:solidFill>
              </a:rPr>
              <a:t>Lanjutan....</a:t>
            </a:r>
          </a:p>
        </p:txBody>
      </p:sp>
    </p:spTree>
    <p:extLst>
      <p:ext uri="{BB962C8B-B14F-4D97-AF65-F5344CB8AC3E}">
        <p14:creationId xmlns:p14="http://schemas.microsoft.com/office/powerpoint/2010/main" val="3739581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EB16B2-B770-4F22-8ECB-CB4DD0D52A0C}"/>
              </a:ext>
            </a:extLst>
          </p:cNvPr>
          <p:cNvSpPr>
            <a:spLocks noGrp="1"/>
          </p:cNvSpPr>
          <p:nvPr>
            <p:ph idx="1"/>
          </p:nvPr>
        </p:nvSpPr>
        <p:spPr>
          <a:xfrm>
            <a:off x="758973" y="1412776"/>
            <a:ext cx="7955280" cy="5103961"/>
          </a:xfrm>
          <a:prstGeom prst="rect">
            <a:avLst/>
          </a:prstGeom>
        </p:spPr>
        <p:txBody>
          <a:bodyPr wrap="square">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spcAft>
                <a:spcPts val="0"/>
              </a:spcAft>
              <a:buNone/>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Perhatikan beberapa pernyataan berikut!</a:t>
            </a:r>
            <a:endParaRPr lang="id-ID" sz="2000" dirty="0">
              <a:latin typeface="Times New Roman" panose="02020603050405020304" pitchFamily="18" charset="0"/>
              <a:ea typeface="Times New Roman" panose="02020603050405020304" pitchFamily="18" charset="0"/>
            </a:endParaRPr>
          </a:p>
          <a:p>
            <a:pPr marL="270510">
              <a:spcAft>
                <a:spcPts val="0"/>
              </a:spcAft>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(1). Menganggap rendah pada orang lain.</a:t>
            </a:r>
            <a:endParaRPr lang="id-ID" sz="2000" dirty="0">
              <a:latin typeface="Times New Roman" panose="02020603050405020304" pitchFamily="18" charset="0"/>
              <a:ea typeface="Times New Roman" panose="02020603050405020304" pitchFamily="18" charset="0"/>
            </a:endParaRPr>
          </a:p>
          <a:p>
            <a:pPr marL="270510">
              <a:spcAft>
                <a:spcPts val="0"/>
              </a:spcAft>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(2). Mendapatkan banyak teman.</a:t>
            </a:r>
            <a:endParaRPr lang="id-ID" sz="2000" dirty="0">
              <a:latin typeface="Times New Roman" panose="02020603050405020304" pitchFamily="18" charset="0"/>
              <a:ea typeface="Times New Roman" panose="02020603050405020304" pitchFamily="18" charset="0"/>
            </a:endParaRPr>
          </a:p>
          <a:p>
            <a:pPr marL="270510">
              <a:spcAft>
                <a:spcPts val="0"/>
              </a:spcAft>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(3). Dicintai oleh Allah dan RasulNya.</a:t>
            </a:r>
            <a:endParaRPr lang="id-ID" sz="2000" dirty="0">
              <a:latin typeface="Times New Roman" panose="02020603050405020304" pitchFamily="18" charset="0"/>
              <a:ea typeface="Times New Roman" panose="02020603050405020304" pitchFamily="18" charset="0"/>
            </a:endParaRPr>
          </a:p>
          <a:p>
            <a:pPr marL="270510">
              <a:spcAft>
                <a:spcPts val="0"/>
              </a:spcAft>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(4). Tidak pernah bersyukur kepada Allah Swt.</a:t>
            </a:r>
            <a:endParaRPr lang="id-ID" sz="2000" dirty="0">
              <a:latin typeface="Times New Roman" panose="02020603050405020304" pitchFamily="18" charset="0"/>
              <a:ea typeface="Times New Roman" panose="02020603050405020304" pitchFamily="18" charset="0"/>
            </a:endParaRPr>
          </a:p>
          <a:p>
            <a:pPr marL="270510">
              <a:spcAft>
                <a:spcPts val="0"/>
              </a:spcAft>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(5.).Senantiasa bersikap tawadu’ kepada orang lain.</a:t>
            </a:r>
            <a:endParaRPr lang="id-ID"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70510">
              <a:spcAft>
                <a:spcPts val="0"/>
              </a:spcAft>
            </a:pPr>
            <a:endParaRPr lang="id-ID" sz="2000" dirty="0">
              <a:latin typeface="Times New Roman" panose="02020603050405020304" pitchFamily="18" charset="0"/>
              <a:ea typeface="Times New Roman" panose="02020603050405020304" pitchFamily="18" charset="0"/>
            </a:endParaRPr>
          </a:p>
          <a:p>
            <a:pPr indent="0">
              <a:spcAft>
                <a:spcPts val="0"/>
              </a:spcAft>
              <a:buNone/>
            </a:pPr>
            <a:r>
              <a:rPr lang="fi-FI" sz="2000" dirty="0">
                <a:latin typeface="Times New Roman" panose="02020603050405020304" pitchFamily="18" charset="0"/>
                <a:ea typeface="Times New Roman" panose="02020603050405020304" pitchFamily="18" charset="0"/>
                <a:cs typeface="Times New Roman" panose="02020603050405020304" pitchFamily="18" charset="0"/>
              </a:rPr>
              <a:t>Berdasarkan pernyataan tersebut, </a:t>
            </a:r>
            <a:r>
              <a:rPr lang="fi-FI" sz="2000" b="1" dirty="0">
                <a:latin typeface="Times New Roman" panose="02020603050405020304" pitchFamily="18" charset="0"/>
                <a:ea typeface="Times New Roman" panose="02020603050405020304" pitchFamily="18" charset="0"/>
                <a:cs typeface="Times New Roman" panose="02020603050405020304" pitchFamily="18" charset="0"/>
              </a:rPr>
              <a:t>hikmah menghindari</a:t>
            </a:r>
            <a:r>
              <a:rPr lang="fi-FI" sz="2000" dirty="0">
                <a:latin typeface="Times New Roman" panose="02020603050405020304" pitchFamily="18" charset="0"/>
                <a:ea typeface="Times New Roman" panose="02020603050405020304" pitchFamily="18" charset="0"/>
                <a:cs typeface="Times New Roman" panose="02020603050405020304" pitchFamily="18" charset="0"/>
              </a:rPr>
              <a:t> sikap takabbur terdapat pada nomor…</a:t>
            </a:r>
            <a:endParaRPr lang="id-ID" sz="2000" dirty="0">
              <a:latin typeface="Times New Roman" panose="02020603050405020304" pitchFamily="18" charset="0"/>
              <a:ea typeface="Times New Roman" panose="02020603050405020304" pitchFamily="18" charset="0"/>
            </a:endParaRPr>
          </a:p>
          <a:p>
            <a:pPr marL="302895" marR="1289685" indent="0">
              <a:spcAft>
                <a:spcPts val="0"/>
              </a:spcAf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(3) d</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n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2000" dirty="0">
              <a:latin typeface="Times New Roman" panose="02020603050405020304" pitchFamily="18" charset="0"/>
              <a:ea typeface="Times New Roman" panose="02020603050405020304" pitchFamily="18" charset="0"/>
            </a:endParaRPr>
          </a:p>
          <a:p>
            <a:pPr indent="0">
              <a:spcAft>
                <a:spcPts val="0"/>
              </a:spcAft>
              <a:buNone/>
            </a:pPr>
            <a:r>
              <a:rPr lang="id-ID" sz="2000" spc="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(4)</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sz="2000" spc="-5"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2000" dirty="0">
              <a:latin typeface="Times New Roman" panose="02020603050405020304" pitchFamily="18" charset="0"/>
              <a:ea typeface="Times New Roman" panose="02020603050405020304" pitchFamily="18" charset="0"/>
            </a:endParaRPr>
          </a:p>
          <a:p>
            <a:pPr marL="302895" indent="0">
              <a:spcAft>
                <a:spcPts val="0"/>
              </a:spcAf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d</a:t>
            </a:r>
            <a:r>
              <a:rPr lang="en-US" sz="2000" spc="-5"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2000" dirty="0">
              <a:latin typeface="Times New Roman" panose="02020603050405020304" pitchFamily="18" charset="0"/>
              <a:ea typeface="Times New Roman" panose="02020603050405020304" pitchFamily="18" charset="0"/>
            </a:endParaRPr>
          </a:p>
          <a:p>
            <a:pPr marL="75565" indent="0" algn="just">
              <a:spcAft>
                <a:spcPts val="0"/>
              </a:spcAft>
              <a:buNone/>
            </a:pPr>
            <a:r>
              <a:rPr lang="id-ID"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(3)d</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n </a:t>
            </a:r>
            <a:r>
              <a:rPr lang="en-US" sz="2000" spc="-5" dirty="0">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id-ID" sz="20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CCD0BF4C-0B78-4073-A855-20D77D07308E}"/>
              </a:ext>
            </a:extLst>
          </p:cNvPr>
          <p:cNvSpPr txBox="1"/>
          <p:nvPr/>
        </p:nvSpPr>
        <p:spPr>
          <a:xfrm>
            <a:off x="4499992" y="395953"/>
            <a:ext cx="4248472"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d-ID" sz="3200" b="1" i="1" dirty="0"/>
              <a:t>Contoh Soal ‘HOTS’</a:t>
            </a:r>
          </a:p>
        </p:txBody>
      </p:sp>
    </p:spTree>
    <p:extLst>
      <p:ext uri="{BB962C8B-B14F-4D97-AF65-F5344CB8AC3E}">
        <p14:creationId xmlns:p14="http://schemas.microsoft.com/office/powerpoint/2010/main" val="2446533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C69B-43F9-4721-92C3-BDC18DF74A32}"/>
              </a:ext>
            </a:extLst>
          </p:cNvPr>
          <p:cNvSpPr>
            <a:spLocks noGrp="1"/>
          </p:cNvSpPr>
          <p:nvPr>
            <p:ph type="title"/>
          </p:nvPr>
        </p:nvSpPr>
        <p:spPr>
          <a:xfrm>
            <a:off x="5148064" y="257160"/>
            <a:ext cx="3209588" cy="674400"/>
          </a:xfrm>
        </p:spPr>
        <p:txBody>
          <a:bodyPr>
            <a:normAutofit/>
          </a:bodyPr>
          <a:lstStyle/>
          <a:p>
            <a:r>
              <a:rPr lang="id-ID" sz="3200" b="1" i="1" dirty="0">
                <a:solidFill>
                  <a:schemeClr val="accent5">
                    <a:lumMod val="40000"/>
                    <a:lumOff val="60000"/>
                  </a:schemeClr>
                </a:solidFill>
              </a:rPr>
              <a:t>Lanjutan....</a:t>
            </a:r>
          </a:p>
        </p:txBody>
      </p:sp>
      <p:sp>
        <p:nvSpPr>
          <p:cNvPr id="3" name="Content Placeholder 2">
            <a:extLst>
              <a:ext uri="{FF2B5EF4-FFF2-40B4-BE49-F238E27FC236}">
                <a16:creationId xmlns:a16="http://schemas.microsoft.com/office/drawing/2014/main" id="{1BBFEA92-4AE5-40CD-A203-868A061844FF}"/>
              </a:ext>
            </a:extLst>
          </p:cNvPr>
          <p:cNvSpPr>
            <a:spLocks noGrp="1"/>
          </p:cNvSpPr>
          <p:nvPr>
            <p:ph idx="1"/>
          </p:nvPr>
        </p:nvSpPr>
        <p:spPr>
          <a:xfrm>
            <a:off x="594360" y="1265272"/>
            <a:ext cx="7955280" cy="5404088"/>
          </a:xfrm>
        </p:spPr>
        <p:txBody>
          <a:bodyPr>
            <a:normAutofit lnSpcReduction="10000"/>
          </a:bodyPr>
          <a:lstStyle/>
          <a:p>
            <a:pPr marL="0" indent="0" algn="just">
              <a:buNone/>
            </a:pPr>
            <a:r>
              <a:rPr lang="id-ID" dirty="0"/>
              <a:t>Seorang pelajar kelas IX sebuah SMP diberi hadiah umroh oleh orang tuanya. Orang tuanya merasa bersyukur karena hasil USBN untuk mata pelajaran Pendidikan Agama Islam dan Budi Pekerti memperoleh nilai 98. Orang tua dari pelajar tersebut memberikan hadiah karena menghargai daya juang anaknya dalam menghadapi ujian begitu tinggi. Anaknya juga terlihat selalu berdoa untuk bisa sukses dalam ujian. </a:t>
            </a:r>
          </a:p>
          <a:p>
            <a:pPr marL="0" indent="0" algn="just">
              <a:buNone/>
            </a:pPr>
            <a:r>
              <a:rPr lang="id-ID" dirty="0"/>
              <a:t>Nilai manfaat yang ditunjukkan oleh ilustrasi tersebut adalah .....</a:t>
            </a:r>
          </a:p>
          <a:p>
            <a:pPr marL="457200" lvl="0" indent="-457200" algn="just">
              <a:buFont typeface="+mj-lt"/>
              <a:buAutoNum type="alphaUcPeriod"/>
            </a:pPr>
            <a:r>
              <a:rPr lang="id-ID" dirty="0"/>
              <a:t>anak menjadi semangat diberi hadiah oleh orang tuanya </a:t>
            </a:r>
          </a:p>
          <a:p>
            <a:pPr marL="457200" lvl="0" indent="-457200" algn="just">
              <a:buFont typeface="+mj-lt"/>
              <a:buAutoNum type="alphaUcPeriod"/>
            </a:pPr>
            <a:r>
              <a:rPr lang="id-ID" dirty="0"/>
              <a:t> daya juang anak harus diberi hadiah berupa umroh</a:t>
            </a:r>
          </a:p>
          <a:p>
            <a:pPr marL="457200" lvl="0" indent="-457200" algn="just">
              <a:buFont typeface="+mj-lt"/>
              <a:buAutoNum type="alphaUcPeriod"/>
            </a:pPr>
            <a:r>
              <a:rPr lang="id-ID" dirty="0"/>
              <a:t>keberhasilan seseorang semata ditentukan oleh semangatnya</a:t>
            </a:r>
          </a:p>
          <a:p>
            <a:pPr marL="457200" lvl="0" indent="-457200" algn="just">
              <a:buFont typeface="+mj-lt"/>
              <a:buAutoNum type="alphaUcPeriod"/>
            </a:pPr>
            <a:r>
              <a:rPr lang="id-ID" dirty="0"/>
              <a:t>kesungguhan usaha dan disertai do’a berujung keberhasilan</a:t>
            </a:r>
          </a:p>
          <a:p>
            <a:pPr marL="0" indent="0" algn="just">
              <a:buNone/>
            </a:pPr>
            <a:endParaRPr lang="id-ID" dirty="0"/>
          </a:p>
        </p:txBody>
      </p:sp>
    </p:spTree>
    <p:extLst>
      <p:ext uri="{BB962C8B-B14F-4D97-AF65-F5344CB8AC3E}">
        <p14:creationId xmlns:p14="http://schemas.microsoft.com/office/powerpoint/2010/main" val="295135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41F0E-7CD2-445F-AB1F-5A12E320A801}"/>
              </a:ext>
            </a:extLst>
          </p:cNvPr>
          <p:cNvSpPr>
            <a:spLocks noGrp="1"/>
          </p:cNvSpPr>
          <p:nvPr>
            <p:ph idx="1"/>
          </p:nvPr>
        </p:nvSpPr>
        <p:spPr>
          <a:xfrm>
            <a:off x="323528" y="1196752"/>
            <a:ext cx="8496944" cy="5404088"/>
          </a:xfrm>
        </p:spPr>
        <p:txBody>
          <a:bodyPr/>
          <a:lstStyle/>
          <a:p>
            <a:pPr marL="0" indent="0" algn="just">
              <a:buNone/>
            </a:pPr>
            <a:r>
              <a:rPr lang="id-ID" dirty="0"/>
              <a:t>Suatu ketika pernah ada rombongan pengiring jenazah seorang Yahudi lewat di dekat majelis Rasulullah Saw dan para sahabatnya. Seketika Rasulullah Saw berdiri dan duduk kembali ketika rombongan tersebut telah menjauh. Para sahabat memprotes tindakan Rasulullah Saw tersebut seraya berkata: “Wahai Rasulullah, bukankah itu tadi jenazah seorang Yahudi? Mengapa engkau berdiri?”. Rasulullah Saw dengan tenang menjawab: “bukankah dia juga seorang manusia?”. Para sahabatpun terdiam.</a:t>
            </a:r>
          </a:p>
          <a:p>
            <a:pPr marL="0" indent="0" algn="just">
              <a:buNone/>
            </a:pPr>
            <a:r>
              <a:rPr lang="id-ID" dirty="0"/>
              <a:t>Apa nilai yang dapat diambil dari tindakan Rasululah Saw di atas....</a:t>
            </a:r>
          </a:p>
          <a:p>
            <a:pPr marL="457200" indent="-457200">
              <a:buAutoNum type="alphaUcPeriod"/>
            </a:pPr>
            <a:r>
              <a:rPr lang="id-ID" dirty="0"/>
              <a:t>Menghargai sesama manusia</a:t>
            </a:r>
          </a:p>
          <a:p>
            <a:pPr marL="457200" indent="-457200">
              <a:buAutoNum type="alphaUcPeriod"/>
            </a:pPr>
            <a:r>
              <a:rPr lang="id-ID" dirty="0"/>
              <a:t>Kejujuran dalam bertindak</a:t>
            </a:r>
          </a:p>
          <a:p>
            <a:pPr marL="457200" indent="-457200">
              <a:buAutoNum type="alphaUcPeriod"/>
            </a:pPr>
            <a:r>
              <a:rPr lang="id-ID" dirty="0"/>
              <a:t>Ketegasan kepada para sahabat</a:t>
            </a:r>
          </a:p>
          <a:p>
            <a:pPr marL="457200" indent="-457200">
              <a:buAutoNum type="alphaUcPeriod"/>
            </a:pPr>
            <a:r>
              <a:rPr lang="id-ID" dirty="0"/>
              <a:t>Bertindak apa adanya</a:t>
            </a:r>
          </a:p>
          <a:p>
            <a:pPr marL="457200" indent="-457200">
              <a:buAutoNum type="alphaUcPeriod"/>
            </a:pPr>
            <a:endParaRPr lang="id-ID" dirty="0"/>
          </a:p>
          <a:p>
            <a:pPr marL="0" indent="0">
              <a:buNone/>
            </a:pPr>
            <a:endParaRPr lang="id-ID" dirty="0"/>
          </a:p>
        </p:txBody>
      </p:sp>
      <p:sp>
        <p:nvSpPr>
          <p:cNvPr id="4" name="Title 1">
            <a:extLst>
              <a:ext uri="{FF2B5EF4-FFF2-40B4-BE49-F238E27FC236}">
                <a16:creationId xmlns:a16="http://schemas.microsoft.com/office/drawing/2014/main" id="{FB136860-AA95-4CEC-BDCF-D7D139FB0129}"/>
              </a:ext>
            </a:extLst>
          </p:cNvPr>
          <p:cNvSpPr txBox="1">
            <a:spLocks/>
          </p:cNvSpPr>
          <p:nvPr/>
        </p:nvSpPr>
        <p:spPr>
          <a:xfrm>
            <a:off x="5148064" y="257160"/>
            <a:ext cx="3209588" cy="67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id-ID" sz="3200" b="1" i="1" dirty="0">
                <a:solidFill>
                  <a:schemeClr val="accent5">
                    <a:lumMod val="40000"/>
                    <a:lumOff val="60000"/>
                  </a:schemeClr>
                </a:solidFill>
              </a:rPr>
              <a:t>Lanjutan....</a:t>
            </a:r>
          </a:p>
        </p:txBody>
      </p:sp>
    </p:spTree>
    <p:extLst>
      <p:ext uri="{BB962C8B-B14F-4D97-AF65-F5344CB8AC3E}">
        <p14:creationId xmlns:p14="http://schemas.microsoft.com/office/powerpoint/2010/main" val="382061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1835697" y="260648"/>
            <a:ext cx="547260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id-ID" sz="2800" b="1" dirty="0"/>
              <a:t>Administrasi Pembelajaran</a:t>
            </a:r>
            <a:endParaRPr lang="id-ID" sz="2800" b="1" i="1" dirty="0"/>
          </a:p>
        </p:txBody>
      </p:sp>
      <p:sp>
        <p:nvSpPr>
          <p:cNvPr id="6" name="TextBox 5"/>
          <p:cNvSpPr txBox="1"/>
          <p:nvPr/>
        </p:nvSpPr>
        <p:spPr>
          <a:xfrm>
            <a:off x="323528" y="1724680"/>
            <a:ext cx="8352928" cy="375487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457200" indent="-457200">
              <a:buAutoNum type="arabicPeriod"/>
            </a:pPr>
            <a:r>
              <a:rPr lang="id-ID" sz="2000" b="1" dirty="0"/>
              <a:t>Yang Dipersiapkan Sekolah:</a:t>
            </a:r>
          </a:p>
          <a:p>
            <a:endParaRPr lang="id-ID" sz="2000" dirty="0"/>
          </a:p>
          <a:p>
            <a:pPr marL="342900" indent="-342900">
              <a:buFont typeface="Wingdings" panose="05000000000000000000" pitchFamily="2" charset="2"/>
              <a:buChar char="Ø"/>
            </a:pPr>
            <a:r>
              <a:rPr lang="id-ID" dirty="0"/>
              <a:t>Kode Etik Guru</a:t>
            </a:r>
            <a:r>
              <a:rPr lang="id-ID" sz="2000" dirty="0"/>
              <a:t> </a:t>
            </a:r>
          </a:p>
          <a:p>
            <a:pPr marL="342900" indent="-342900">
              <a:buFont typeface="Wingdings" panose="05000000000000000000" pitchFamily="2" charset="2"/>
              <a:buChar char="Ø"/>
            </a:pPr>
            <a:r>
              <a:rPr lang="id-ID" dirty="0"/>
              <a:t>Ikrar Guru</a:t>
            </a:r>
            <a:r>
              <a:rPr lang="id-ID" sz="2000" dirty="0"/>
              <a:t> </a:t>
            </a:r>
          </a:p>
          <a:p>
            <a:pPr marL="342900" indent="-342900">
              <a:buFont typeface="Wingdings" panose="05000000000000000000" pitchFamily="2" charset="2"/>
              <a:buChar char="Ø"/>
            </a:pPr>
            <a:r>
              <a:rPr lang="id-ID" dirty="0"/>
              <a:t>Tata Tertib Guru</a:t>
            </a:r>
            <a:r>
              <a:rPr lang="id-ID" sz="2000" dirty="0"/>
              <a:t> </a:t>
            </a:r>
          </a:p>
          <a:p>
            <a:pPr marL="342900" indent="-342900">
              <a:buFont typeface="Wingdings" panose="05000000000000000000" pitchFamily="2" charset="2"/>
              <a:buChar char="Ø"/>
            </a:pPr>
            <a:r>
              <a:rPr lang="id-ID" dirty="0"/>
              <a:t>Kalender Pendidikan</a:t>
            </a:r>
            <a:r>
              <a:rPr lang="id-ID" sz="2000" dirty="0"/>
              <a:t> </a:t>
            </a:r>
          </a:p>
          <a:p>
            <a:pPr marL="342900" indent="-342900">
              <a:buFont typeface="Wingdings" panose="05000000000000000000" pitchFamily="2" charset="2"/>
              <a:buChar char="Ø"/>
            </a:pPr>
            <a:r>
              <a:rPr lang="id-ID" dirty="0"/>
              <a:t>Dokumen Standar Kompetensi Lulusan</a:t>
            </a:r>
          </a:p>
          <a:p>
            <a:pPr marL="342900" indent="-342900">
              <a:buFont typeface="Wingdings" panose="05000000000000000000" pitchFamily="2" charset="2"/>
              <a:buChar char="Ø"/>
            </a:pPr>
            <a:r>
              <a:rPr lang="id-ID" sz="2000" dirty="0"/>
              <a:t>Dokumen Standar Isi </a:t>
            </a:r>
          </a:p>
          <a:p>
            <a:pPr marL="342900" indent="-342900">
              <a:buFont typeface="Wingdings" panose="05000000000000000000" pitchFamily="2" charset="2"/>
              <a:buChar char="Ø"/>
            </a:pPr>
            <a:r>
              <a:rPr lang="id-ID" sz="2000" dirty="0"/>
              <a:t>Dokumen Standar Proses</a:t>
            </a:r>
          </a:p>
          <a:p>
            <a:pPr marL="342900" indent="-342900">
              <a:buFont typeface="Wingdings" panose="05000000000000000000" pitchFamily="2" charset="2"/>
              <a:buChar char="Ø"/>
            </a:pPr>
            <a:r>
              <a:rPr lang="id-ID" sz="2000" dirty="0"/>
              <a:t>Dokumen Kompetensi Inti/Standar Kompetensi dan Kompetensi Dasar</a:t>
            </a:r>
          </a:p>
          <a:p>
            <a:pPr marL="342900" indent="-342900">
              <a:buFont typeface="Wingdings" panose="05000000000000000000" pitchFamily="2" charset="2"/>
              <a:buChar char="Ø"/>
            </a:pPr>
            <a:r>
              <a:rPr lang="id-ID" dirty="0"/>
              <a:t>Jadwal Mengajar</a:t>
            </a:r>
            <a:r>
              <a:rPr lang="id-ID" sz="2000" dirty="0"/>
              <a:t> </a:t>
            </a:r>
          </a:p>
        </p:txBody>
      </p:sp>
    </p:spTree>
    <p:extLst>
      <p:ext uri="{BB962C8B-B14F-4D97-AF65-F5344CB8AC3E}">
        <p14:creationId xmlns:p14="http://schemas.microsoft.com/office/powerpoint/2010/main" val="955605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395535" y="476672"/>
            <a:ext cx="8352928" cy="37856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id-ID" sz="2000" b="1" dirty="0"/>
              <a:t>2. Yang Dipersiapkan oleh MGMP:</a:t>
            </a:r>
          </a:p>
          <a:p>
            <a:endParaRPr lang="id-ID" sz="2000" dirty="0"/>
          </a:p>
          <a:p>
            <a:pPr marL="342900" indent="-342900">
              <a:buFont typeface="Wingdings" panose="05000000000000000000" pitchFamily="2" charset="2"/>
              <a:buChar char="Ø"/>
            </a:pPr>
            <a:r>
              <a:rPr lang="id-ID" dirty="0"/>
              <a:t>Program Tahunan Ikrar Guru</a:t>
            </a:r>
            <a:r>
              <a:rPr lang="id-ID" sz="2000" dirty="0"/>
              <a:t> </a:t>
            </a:r>
          </a:p>
          <a:p>
            <a:pPr marL="342900" indent="-342900">
              <a:buFont typeface="Wingdings" panose="05000000000000000000" pitchFamily="2" charset="2"/>
              <a:buChar char="Ø"/>
            </a:pPr>
            <a:r>
              <a:rPr lang="id-ID" dirty="0"/>
              <a:t>Matrik Program Semester</a:t>
            </a:r>
            <a:r>
              <a:rPr lang="id-ID" sz="2000" dirty="0"/>
              <a:t> </a:t>
            </a:r>
          </a:p>
          <a:p>
            <a:pPr marL="342900" indent="-342900">
              <a:buFont typeface="Wingdings" panose="05000000000000000000" pitchFamily="2" charset="2"/>
              <a:buChar char="Ø"/>
            </a:pPr>
            <a:r>
              <a:rPr lang="id-ID" dirty="0"/>
              <a:t>Perhitungan Minggu Efektif</a:t>
            </a:r>
            <a:r>
              <a:rPr lang="id-ID" sz="2000" dirty="0"/>
              <a:t> </a:t>
            </a:r>
          </a:p>
          <a:p>
            <a:pPr marL="342900" indent="-342900">
              <a:buFont typeface="Wingdings" panose="05000000000000000000" pitchFamily="2" charset="2"/>
              <a:buChar char="Ø"/>
            </a:pPr>
            <a:r>
              <a:rPr lang="id-ID" sz="2000" dirty="0"/>
              <a:t>Pemetaan/Analisis KI-KD-Indikator-Model-Media-Sumber Belajar</a:t>
            </a:r>
          </a:p>
          <a:p>
            <a:pPr marL="342900" indent="-342900">
              <a:buFont typeface="Wingdings" panose="05000000000000000000" pitchFamily="2" charset="2"/>
              <a:buChar char="Ø"/>
            </a:pPr>
            <a:r>
              <a:rPr lang="id-ID" dirty="0"/>
              <a:t>Perencanaan Penilaian Sikap</a:t>
            </a:r>
            <a:r>
              <a:rPr lang="id-ID" sz="2000" dirty="0"/>
              <a:t> </a:t>
            </a:r>
          </a:p>
          <a:p>
            <a:pPr marL="342900" indent="-342900">
              <a:buFont typeface="Wingdings" panose="05000000000000000000" pitchFamily="2" charset="2"/>
              <a:buChar char="Ø"/>
            </a:pPr>
            <a:r>
              <a:rPr lang="id-ID" sz="2000" dirty="0"/>
              <a:t>Perencanaan Penilaian Pengetahuan</a:t>
            </a:r>
          </a:p>
          <a:p>
            <a:pPr marL="342900" indent="-342900">
              <a:buFont typeface="Wingdings" panose="05000000000000000000" pitchFamily="2" charset="2"/>
              <a:buChar char="Ø"/>
            </a:pPr>
            <a:r>
              <a:rPr lang="id-ID" sz="2000" dirty="0"/>
              <a:t>Perencanaan Penilaian Keterampilan</a:t>
            </a:r>
          </a:p>
          <a:p>
            <a:pPr marL="342900" indent="-342900">
              <a:buFont typeface="Wingdings" panose="05000000000000000000" pitchFamily="2" charset="2"/>
              <a:buChar char="Ø"/>
            </a:pPr>
            <a:r>
              <a:rPr lang="id-ID" dirty="0"/>
              <a:t>Silabus</a:t>
            </a:r>
            <a:r>
              <a:rPr lang="id-ID" sz="2000" dirty="0"/>
              <a:t> </a:t>
            </a:r>
          </a:p>
          <a:p>
            <a:pPr marL="342900" indent="-342900">
              <a:buFont typeface="Wingdings" panose="05000000000000000000" pitchFamily="2" charset="2"/>
              <a:buChar char="Ø"/>
            </a:pPr>
            <a:r>
              <a:rPr lang="id-ID" sz="2000" dirty="0"/>
              <a:t>Buku Pegangan Guru dan Peserta didik</a:t>
            </a:r>
          </a:p>
          <a:p>
            <a:pPr marL="342900" indent="-342900">
              <a:buFont typeface="Wingdings" panose="05000000000000000000" pitchFamily="2" charset="2"/>
              <a:buChar char="Ø"/>
            </a:pPr>
            <a:r>
              <a:rPr lang="id-ID" dirty="0"/>
              <a:t>Format Daftar Nilai Sikap, Pengetahuan, dan Keterampilan</a:t>
            </a:r>
            <a:r>
              <a:rPr lang="id-ID" sz="2000" dirty="0"/>
              <a:t> </a:t>
            </a:r>
          </a:p>
        </p:txBody>
      </p:sp>
      <p:sp>
        <p:nvSpPr>
          <p:cNvPr id="6" name="TextBox 5"/>
          <p:cNvSpPr txBox="1"/>
          <p:nvPr/>
        </p:nvSpPr>
        <p:spPr>
          <a:xfrm>
            <a:off x="395536" y="5058392"/>
            <a:ext cx="8352928" cy="101566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id-ID" sz="2000" b="1" dirty="0"/>
              <a:t>3. Yang Dipersiapkan oleh Guru Mapel:</a:t>
            </a:r>
          </a:p>
          <a:p>
            <a:endParaRPr lang="id-ID" sz="2000" dirty="0"/>
          </a:p>
          <a:p>
            <a:pPr marL="342900" indent="-342900">
              <a:buFont typeface="Wingdings" panose="05000000000000000000" pitchFamily="2" charset="2"/>
              <a:buChar char="Ø"/>
            </a:pPr>
            <a:r>
              <a:rPr lang="id-ID" dirty="0"/>
              <a:t>Rencana Pelaksanaan Pembelajaran (RPP)</a:t>
            </a:r>
            <a:endParaRPr lang="id-ID" sz="2000" dirty="0"/>
          </a:p>
        </p:txBody>
      </p:sp>
    </p:spTree>
    <p:extLst>
      <p:ext uri="{BB962C8B-B14F-4D97-AF65-F5344CB8AC3E}">
        <p14:creationId xmlns:p14="http://schemas.microsoft.com/office/powerpoint/2010/main" val="38377900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3635895" y="169476"/>
            <a:ext cx="1872209"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id-ID" sz="2800" b="1" dirty="0"/>
              <a:t>RPP</a:t>
            </a:r>
            <a:endParaRPr lang="id-ID" sz="2800" b="1" i="1" dirty="0"/>
          </a:p>
        </p:txBody>
      </p:sp>
      <p:graphicFrame>
        <p:nvGraphicFramePr>
          <p:cNvPr id="7" name="Diagram 6"/>
          <p:cNvGraphicFramePr/>
          <p:nvPr>
            <p:extLst>
              <p:ext uri="{D42A27DB-BD31-4B8C-83A1-F6EECF244321}">
                <p14:modId xmlns:p14="http://schemas.microsoft.com/office/powerpoint/2010/main" val="189267621"/>
              </p:ext>
            </p:extLst>
          </p:nvPr>
        </p:nvGraphicFramePr>
        <p:xfrm>
          <a:off x="1259632" y="1052736"/>
          <a:ext cx="6504384"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131840" y="6372036"/>
            <a:ext cx="2736304"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d-ID" dirty="0"/>
              <a:t>Hirarki Penyusunan RPP</a:t>
            </a:r>
            <a:endParaRPr lang="id-ID" i="1" dirty="0"/>
          </a:p>
        </p:txBody>
      </p:sp>
    </p:spTree>
    <p:extLst>
      <p:ext uri="{BB962C8B-B14F-4D97-AF65-F5344CB8AC3E}">
        <p14:creationId xmlns:p14="http://schemas.microsoft.com/office/powerpoint/2010/main" val="1532662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ppt_w</p:attrName>
                                        </p:attrNameLst>
                                      </p:cBhvr>
                                      <p:tavLst>
                                        <p:tav tm="0" fmla="#ppt_w*sin(2.5*pi*$)">
                                          <p:val>
                                            <p:fltVal val="0"/>
                                          </p:val>
                                        </p:tav>
                                        <p:tav tm="100000">
                                          <p:val>
                                            <p:fltVal val="1"/>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4559-D5B4-423A-879A-2707BD385D2A}"/>
              </a:ext>
            </a:extLst>
          </p:cNvPr>
          <p:cNvSpPr>
            <a:spLocks noGrp="1"/>
          </p:cNvSpPr>
          <p:nvPr>
            <p:ph type="title"/>
          </p:nvPr>
        </p:nvSpPr>
        <p:spPr>
          <a:xfrm>
            <a:off x="612964" y="116632"/>
            <a:ext cx="7055380" cy="1248090"/>
          </a:xfrm>
        </p:spPr>
        <p:txBody>
          <a:bodyPr/>
          <a:lstStyle/>
          <a:p>
            <a:r>
              <a:rPr lang="id-ID" sz="3600" b="1" dirty="0"/>
              <a:t>Rencana Pelaksanaan Pembelajaran (RPP)</a:t>
            </a:r>
          </a:p>
        </p:txBody>
      </p:sp>
      <p:sp>
        <p:nvSpPr>
          <p:cNvPr id="3" name="Content Placeholder 2">
            <a:extLst>
              <a:ext uri="{FF2B5EF4-FFF2-40B4-BE49-F238E27FC236}">
                <a16:creationId xmlns:a16="http://schemas.microsoft.com/office/drawing/2014/main" id="{D1CD5639-00F8-42EF-870B-761B194D584A}"/>
              </a:ext>
            </a:extLst>
          </p:cNvPr>
          <p:cNvSpPr>
            <a:spLocks noGrp="1"/>
          </p:cNvSpPr>
          <p:nvPr>
            <p:ph idx="1"/>
          </p:nvPr>
        </p:nvSpPr>
        <p:spPr>
          <a:xfrm>
            <a:off x="484710" y="1988839"/>
            <a:ext cx="8047730" cy="4608513"/>
          </a:xfrm>
        </p:spPr>
        <p:txBody>
          <a:bodyPr/>
          <a:lstStyle/>
          <a:p>
            <a:pPr algn="just"/>
            <a:r>
              <a:rPr lang="id-ID" dirty="0"/>
              <a:t>Pengertian: gambaran tentang prosedur pelaksanaan pembelajaran untuk mencapai suatu kompetensi yang telah ditetapkan (Kunandar: 2011)</a:t>
            </a:r>
          </a:p>
          <a:p>
            <a:pPr algn="just"/>
            <a:r>
              <a:rPr lang="id-ID" dirty="0"/>
              <a:t>Fungsi: sebagai peta jalan bagi guru untuk melaksanakan pembelajaran dengan sistematis dan terarah (Kunandar: 2011)</a:t>
            </a:r>
          </a:p>
          <a:p>
            <a:pPr algn="just"/>
            <a:endParaRPr lang="id-ID" dirty="0"/>
          </a:p>
        </p:txBody>
      </p:sp>
    </p:spTree>
    <p:extLst>
      <p:ext uri="{BB962C8B-B14F-4D97-AF65-F5344CB8AC3E}">
        <p14:creationId xmlns:p14="http://schemas.microsoft.com/office/powerpoint/2010/main" val="296764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F696-523C-433B-B7BA-94DAA150DF60}"/>
              </a:ext>
            </a:extLst>
          </p:cNvPr>
          <p:cNvSpPr>
            <a:spLocks noGrp="1"/>
          </p:cNvSpPr>
          <p:nvPr>
            <p:ph type="title"/>
          </p:nvPr>
        </p:nvSpPr>
        <p:spPr>
          <a:xfrm>
            <a:off x="484710" y="188640"/>
            <a:ext cx="7055380" cy="1224136"/>
          </a:xfrm>
        </p:spPr>
        <p:txBody>
          <a:bodyPr/>
          <a:lstStyle/>
          <a:p>
            <a:pPr algn="ctr"/>
            <a:r>
              <a:rPr lang="id-ID" sz="3600" b="1" dirty="0"/>
              <a:t>RPP </a:t>
            </a:r>
            <a:br>
              <a:rPr lang="id-ID" sz="3600" b="1" dirty="0"/>
            </a:br>
            <a:r>
              <a:rPr lang="id-ID" sz="3600" b="1" dirty="0"/>
              <a:t>Dulu dan Kini</a:t>
            </a:r>
          </a:p>
        </p:txBody>
      </p:sp>
      <p:sp>
        <p:nvSpPr>
          <p:cNvPr id="3" name="Content Placeholder 2">
            <a:extLst>
              <a:ext uri="{FF2B5EF4-FFF2-40B4-BE49-F238E27FC236}">
                <a16:creationId xmlns:a16="http://schemas.microsoft.com/office/drawing/2014/main" id="{9A907EE7-379D-49AC-9D71-E8E01882EF80}"/>
              </a:ext>
            </a:extLst>
          </p:cNvPr>
          <p:cNvSpPr>
            <a:spLocks noGrp="1"/>
          </p:cNvSpPr>
          <p:nvPr>
            <p:ph idx="1"/>
          </p:nvPr>
        </p:nvSpPr>
        <p:spPr>
          <a:xfrm>
            <a:off x="484710" y="1628801"/>
            <a:ext cx="7975722" cy="4619606"/>
          </a:xfrm>
        </p:spPr>
        <p:txBody>
          <a:bodyPr/>
          <a:lstStyle/>
          <a:p>
            <a:pPr marL="0" indent="0">
              <a:buNone/>
            </a:pPr>
            <a:endParaRPr lang="id-ID" dirty="0"/>
          </a:p>
        </p:txBody>
      </p:sp>
      <p:sp>
        <p:nvSpPr>
          <p:cNvPr id="4" name="Speech Bubble: Rectangle 3">
            <a:extLst>
              <a:ext uri="{FF2B5EF4-FFF2-40B4-BE49-F238E27FC236}">
                <a16:creationId xmlns:a16="http://schemas.microsoft.com/office/drawing/2014/main" id="{2306321B-3C0E-4E21-871E-925F0743B154}"/>
              </a:ext>
            </a:extLst>
          </p:cNvPr>
          <p:cNvSpPr/>
          <p:nvPr/>
        </p:nvSpPr>
        <p:spPr>
          <a:xfrm>
            <a:off x="107504" y="1628801"/>
            <a:ext cx="4248472" cy="446449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dirty="0"/>
              <a:t>Diatur dalam Permendikbud No. 22 Tahun 2016</a:t>
            </a:r>
          </a:p>
          <a:p>
            <a:pPr marL="285750" indent="-285750" algn="just">
              <a:buFont typeface="Wingdings" panose="05000000000000000000" pitchFamily="2" charset="2"/>
              <a:buChar char="q"/>
            </a:pPr>
            <a:r>
              <a:rPr lang="id-ID" dirty="0"/>
              <a:t>Lebih tebal, rumit, dan mengandung banyak komponen isi untuk 1 indikator pencapaian (pertemuan)</a:t>
            </a:r>
          </a:p>
          <a:p>
            <a:pPr marL="285750" indent="-285750" algn="just">
              <a:buFont typeface="Wingdings" panose="05000000000000000000" pitchFamily="2" charset="2"/>
              <a:buChar char="q"/>
            </a:pPr>
            <a:r>
              <a:rPr lang="id-ID" dirty="0"/>
              <a:t>Secara </a:t>
            </a:r>
            <a:r>
              <a:rPr lang="id-ID" i="1" dirty="0"/>
              <a:t>lay out </a:t>
            </a:r>
            <a:r>
              <a:rPr lang="id-ID" dirty="0"/>
              <a:t>cenderung formal namun terkesan monoton</a:t>
            </a:r>
          </a:p>
          <a:p>
            <a:pPr marL="285750" indent="-285750" algn="just">
              <a:buFont typeface="Wingdings" panose="05000000000000000000" pitchFamily="2" charset="2"/>
              <a:buChar char="q"/>
            </a:pPr>
            <a:r>
              <a:rPr lang="id-ID" dirty="0"/>
              <a:t>Secara isi sangat detail</a:t>
            </a:r>
          </a:p>
        </p:txBody>
      </p:sp>
      <p:sp>
        <p:nvSpPr>
          <p:cNvPr id="5" name="Speech Bubble: Rectangle 4">
            <a:extLst>
              <a:ext uri="{FF2B5EF4-FFF2-40B4-BE49-F238E27FC236}">
                <a16:creationId xmlns:a16="http://schemas.microsoft.com/office/drawing/2014/main" id="{13B561D3-14B9-41C0-8F37-5B1616A15313}"/>
              </a:ext>
            </a:extLst>
          </p:cNvPr>
          <p:cNvSpPr/>
          <p:nvPr/>
        </p:nvSpPr>
        <p:spPr>
          <a:xfrm>
            <a:off x="4716016" y="1628801"/>
            <a:ext cx="4248472" cy="4464495"/>
          </a:xfrm>
          <a:prstGeom prst="wedgeRectCallout">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id-ID" dirty="0"/>
              <a:t>Diatur dalam Permendikbud No. 14 Tahun 2019</a:t>
            </a:r>
          </a:p>
          <a:p>
            <a:pPr marL="285750" indent="-285750" algn="just">
              <a:buFont typeface="Wingdings" panose="05000000000000000000" pitchFamily="2" charset="2"/>
              <a:buChar char="q"/>
            </a:pPr>
            <a:r>
              <a:rPr lang="id-ID" dirty="0"/>
              <a:t>Lebih simpel, boleh hanya 1 halaman saja untuk 1 indikator pencapaian kompetensi (pertemuan)</a:t>
            </a:r>
          </a:p>
          <a:p>
            <a:pPr marL="285750" indent="-285750" algn="just">
              <a:buFont typeface="Wingdings" panose="05000000000000000000" pitchFamily="2" charset="2"/>
              <a:buChar char="q"/>
            </a:pPr>
            <a:r>
              <a:rPr lang="id-ID" dirty="0"/>
              <a:t>Secara </a:t>
            </a:r>
            <a:r>
              <a:rPr lang="id-ID" i="1" dirty="0"/>
              <a:t>lay out </a:t>
            </a:r>
            <a:r>
              <a:rPr lang="id-ID" dirty="0"/>
              <a:t>bebas, boleh dibuat dengan tampilan yang estetik</a:t>
            </a:r>
          </a:p>
          <a:p>
            <a:pPr marL="285750" indent="-285750" algn="just">
              <a:buFont typeface="Wingdings" panose="05000000000000000000" pitchFamily="2" charset="2"/>
              <a:buChar char="q"/>
            </a:pPr>
            <a:r>
              <a:rPr lang="id-ID" dirty="0"/>
              <a:t>Secara isi sangat ringkas (tujuan pembelajaran, langkah pembelajaran, </a:t>
            </a:r>
            <a:r>
              <a:rPr lang="id-ID" i="1" dirty="0"/>
              <a:t>assessment</a:t>
            </a:r>
            <a:r>
              <a:rPr lang="id-ID" dirty="0"/>
              <a:t>)</a:t>
            </a:r>
          </a:p>
        </p:txBody>
      </p:sp>
    </p:spTree>
    <p:extLst>
      <p:ext uri="{BB962C8B-B14F-4D97-AF65-F5344CB8AC3E}">
        <p14:creationId xmlns:p14="http://schemas.microsoft.com/office/powerpoint/2010/main" val="25970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CCA-13F4-80A4-CCF3-133153D9AAD5}"/>
              </a:ext>
            </a:extLst>
          </p:cNvPr>
          <p:cNvSpPr>
            <a:spLocks noGrp="1"/>
          </p:cNvSpPr>
          <p:nvPr>
            <p:ph type="title"/>
          </p:nvPr>
        </p:nvSpPr>
        <p:spPr>
          <a:xfrm>
            <a:off x="857250" y="116632"/>
            <a:ext cx="7429499" cy="1010282"/>
          </a:xfrm>
        </p:spPr>
        <p:txBody>
          <a:bodyPr/>
          <a:lstStyle/>
          <a:p>
            <a:pPr algn="ctr"/>
            <a:r>
              <a:rPr lang="id-ID" dirty="0"/>
              <a:t>PEDAGOGIK </a:t>
            </a:r>
            <a:endParaRPr lang="en-ID" dirty="0"/>
          </a:p>
        </p:txBody>
      </p:sp>
      <p:sp>
        <p:nvSpPr>
          <p:cNvPr id="3" name="Content Placeholder 2">
            <a:extLst>
              <a:ext uri="{FF2B5EF4-FFF2-40B4-BE49-F238E27FC236}">
                <a16:creationId xmlns:a16="http://schemas.microsoft.com/office/drawing/2014/main" id="{B420B617-5E16-C38E-6A76-729D11DE3FDA}"/>
              </a:ext>
            </a:extLst>
          </p:cNvPr>
          <p:cNvSpPr>
            <a:spLocks noGrp="1"/>
          </p:cNvSpPr>
          <p:nvPr>
            <p:ph idx="1"/>
          </p:nvPr>
        </p:nvSpPr>
        <p:spPr>
          <a:xfrm>
            <a:off x="683568" y="1412776"/>
            <a:ext cx="7920880" cy="5040559"/>
          </a:xfrm>
        </p:spPr>
        <p:txBody>
          <a:bodyPr/>
          <a:lstStyle/>
          <a:p>
            <a:pPr marL="457200" indent="-457200">
              <a:buFont typeface="+mj-lt"/>
              <a:buAutoNum type="arabicParenR"/>
            </a:pPr>
            <a:r>
              <a:rPr lang="id-ID" dirty="0"/>
              <a:t>Merancang pembelajaran dgn baik</a:t>
            </a:r>
          </a:p>
          <a:p>
            <a:pPr marL="457200" indent="-457200">
              <a:buFont typeface="+mj-lt"/>
              <a:buAutoNum type="arabicParenR"/>
            </a:pPr>
            <a:r>
              <a:rPr lang="id-ID" dirty="0"/>
              <a:t>Menguasai proses pembelajaran dgn baik dan kondusif</a:t>
            </a:r>
          </a:p>
          <a:p>
            <a:pPr marL="457200" indent="-457200">
              <a:buFont typeface="+mj-lt"/>
              <a:buAutoNum type="arabicParenR"/>
            </a:pPr>
            <a:r>
              <a:rPr lang="id-ID" dirty="0"/>
              <a:t>Mampu memetakan dan mengembangkan potensi peserta didik</a:t>
            </a:r>
          </a:p>
          <a:p>
            <a:pPr marL="457200" indent="-457200">
              <a:buFont typeface="+mj-lt"/>
              <a:buAutoNum type="arabicParenR"/>
            </a:pPr>
            <a:r>
              <a:rPr lang="id-ID" dirty="0"/>
              <a:t>Memahami karakteristik dan kemampuan akademik anak didik</a:t>
            </a:r>
          </a:p>
          <a:p>
            <a:pPr marL="457200" indent="-457200">
              <a:buFont typeface="+mj-lt"/>
              <a:buAutoNum type="arabicParenR"/>
            </a:pPr>
            <a:r>
              <a:rPr lang="id-ID" dirty="0"/>
              <a:t>Bertindak sebagai orang tua, pemimpin, pendamping terhadap siswa</a:t>
            </a:r>
          </a:p>
          <a:p>
            <a:pPr marL="457200" indent="-457200">
              <a:buFont typeface="+mj-lt"/>
              <a:buAutoNum type="arabicParenR"/>
            </a:pPr>
            <a:endParaRPr lang="en-ID" dirty="0"/>
          </a:p>
        </p:txBody>
      </p:sp>
    </p:spTree>
    <p:extLst>
      <p:ext uri="{BB962C8B-B14F-4D97-AF65-F5344CB8AC3E}">
        <p14:creationId xmlns:p14="http://schemas.microsoft.com/office/powerpoint/2010/main" val="506384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00018"/>
          </a:xfrm>
        </p:spPr>
        <p:txBody>
          <a:bodyPr/>
          <a:lstStyle/>
          <a:p>
            <a:pPr algn="ctr"/>
            <a:r>
              <a:rPr lang="id-ID" sz="3200" b="1" dirty="0"/>
              <a:t>Prinsip Penyusunan RPP</a:t>
            </a:r>
          </a:p>
        </p:txBody>
      </p:sp>
      <p:sp>
        <p:nvSpPr>
          <p:cNvPr id="3" name="Content Placeholder 2"/>
          <p:cNvSpPr>
            <a:spLocks noGrp="1"/>
          </p:cNvSpPr>
          <p:nvPr>
            <p:ph idx="1"/>
          </p:nvPr>
        </p:nvSpPr>
        <p:spPr>
          <a:xfrm>
            <a:off x="467544" y="1988840"/>
            <a:ext cx="7831706" cy="4608512"/>
          </a:xfrm>
        </p:spPr>
        <p:txBody>
          <a:bodyPr/>
          <a:lstStyle/>
          <a:p>
            <a:pPr marL="457200" indent="-457200">
              <a:buFont typeface="+mj-lt"/>
              <a:buAutoNum type="arabicPeriod"/>
            </a:pPr>
            <a:r>
              <a:rPr lang="id-ID" dirty="0"/>
              <a:t>Memperhatikan perbedaan individu peserta didik </a:t>
            </a:r>
          </a:p>
          <a:p>
            <a:pPr marL="457200" indent="-457200">
              <a:buFont typeface="+mj-lt"/>
              <a:buAutoNum type="arabicPeriod"/>
            </a:pPr>
            <a:r>
              <a:rPr lang="id-ID" dirty="0"/>
              <a:t>Berpusat pada peserta didik </a:t>
            </a:r>
          </a:p>
          <a:p>
            <a:pPr marL="457200" indent="-457200">
              <a:buFont typeface="+mj-lt"/>
              <a:buAutoNum type="arabicPeriod"/>
            </a:pPr>
            <a:r>
              <a:rPr lang="id-ID" dirty="0"/>
              <a:t>Berbasis konteks  (kearifan/kondisi lokal)</a:t>
            </a:r>
          </a:p>
          <a:p>
            <a:pPr marL="457200" indent="-457200">
              <a:buFont typeface="+mj-lt"/>
              <a:buAutoNum type="arabicPeriod"/>
            </a:pPr>
            <a:r>
              <a:rPr lang="id-ID" dirty="0"/>
              <a:t>Berorientasi kekinian </a:t>
            </a:r>
          </a:p>
          <a:p>
            <a:pPr marL="457200" indent="-457200">
              <a:buFont typeface="+mj-lt"/>
              <a:buAutoNum type="arabicPeriod"/>
            </a:pPr>
            <a:r>
              <a:rPr lang="id-ID" dirty="0"/>
              <a:t>Mengembangkan kemandirian belajar </a:t>
            </a:r>
          </a:p>
          <a:p>
            <a:pPr marL="457200" indent="-457200">
              <a:buFont typeface="+mj-lt"/>
              <a:buAutoNum type="arabicPeriod"/>
            </a:pPr>
            <a:r>
              <a:rPr lang="id-ID" dirty="0"/>
              <a:t>Memberi umpan balik dan tindak lanjut pembelajaran </a:t>
            </a:r>
          </a:p>
          <a:p>
            <a:pPr marL="457200" indent="-457200">
              <a:buFont typeface="+mj-lt"/>
              <a:buAutoNum type="arabicPeriod"/>
            </a:pPr>
            <a:r>
              <a:rPr lang="id-ID" dirty="0"/>
              <a:t>Memiliki keterkaitan dan keterpaduan antar-kompetensi dan/atau antar-muatan </a:t>
            </a:r>
          </a:p>
          <a:p>
            <a:pPr marL="457200" indent="-457200">
              <a:buFont typeface="+mj-lt"/>
              <a:buAutoNum type="arabicPeriod"/>
            </a:pPr>
            <a:r>
              <a:rPr lang="id-ID" dirty="0"/>
              <a:t>Memanfaatkan teknologi informasi dan komunikasi </a:t>
            </a:r>
          </a:p>
        </p:txBody>
      </p:sp>
    </p:spTree>
    <p:extLst>
      <p:ext uri="{BB962C8B-B14F-4D97-AF65-F5344CB8AC3E}">
        <p14:creationId xmlns:p14="http://schemas.microsoft.com/office/powerpoint/2010/main" val="13945880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4624"/>
            <a:ext cx="7055380" cy="528010"/>
          </a:xfrm>
        </p:spPr>
        <p:txBody>
          <a:bodyPr/>
          <a:lstStyle/>
          <a:p>
            <a:pPr algn="ctr"/>
            <a:r>
              <a:rPr lang="id-ID" sz="3200" b="1" dirty="0"/>
              <a:t>Komponen RPP</a:t>
            </a:r>
          </a:p>
        </p:txBody>
      </p:sp>
      <p:sp>
        <p:nvSpPr>
          <p:cNvPr id="3" name="Content Placeholder 2"/>
          <p:cNvSpPr>
            <a:spLocks noGrp="1"/>
          </p:cNvSpPr>
          <p:nvPr>
            <p:ph idx="1"/>
          </p:nvPr>
        </p:nvSpPr>
        <p:spPr>
          <a:xfrm>
            <a:off x="323528" y="1412777"/>
            <a:ext cx="8352928" cy="5328591"/>
          </a:xfrm>
        </p:spPr>
        <p:txBody>
          <a:bodyPr>
            <a:normAutofit fontScale="92500" lnSpcReduction="10000"/>
          </a:bodyPr>
          <a:lstStyle/>
          <a:p>
            <a:r>
              <a:rPr lang="fi-FI" dirty="0"/>
              <a:t>identitas sekolah yaitu nama satuan pendidikan </a:t>
            </a:r>
            <a:endParaRPr lang="id-ID" dirty="0"/>
          </a:p>
          <a:p>
            <a:r>
              <a:rPr lang="id-ID" dirty="0"/>
              <a:t>identitas mata pelajaran atau tema/subtema </a:t>
            </a:r>
          </a:p>
          <a:p>
            <a:r>
              <a:rPr lang="id-ID" dirty="0"/>
              <a:t>kelas/semester </a:t>
            </a:r>
          </a:p>
          <a:p>
            <a:r>
              <a:rPr lang="id-ID" dirty="0"/>
              <a:t>materi pokok </a:t>
            </a:r>
          </a:p>
          <a:p>
            <a:r>
              <a:rPr lang="id-ID" dirty="0"/>
              <a:t>alokasi waktu</a:t>
            </a:r>
          </a:p>
          <a:p>
            <a:r>
              <a:rPr lang="sv-SE" dirty="0"/>
              <a:t>tujuan pembelajaran yang dirumuskan berdasarkan KD</a:t>
            </a:r>
            <a:endParaRPr lang="id-ID" dirty="0"/>
          </a:p>
          <a:p>
            <a:r>
              <a:rPr lang="id-ID" dirty="0"/>
              <a:t>kompetensi dasar dan indikator pencapaian kompetensi </a:t>
            </a:r>
          </a:p>
          <a:p>
            <a:r>
              <a:rPr lang="id-ID" dirty="0"/>
              <a:t>materi pembelajaran </a:t>
            </a:r>
          </a:p>
          <a:p>
            <a:r>
              <a:rPr lang="id-ID" dirty="0"/>
              <a:t>metode pembelajaran</a:t>
            </a:r>
          </a:p>
          <a:p>
            <a:r>
              <a:rPr lang="id-ID" dirty="0"/>
              <a:t>media pembelajaran </a:t>
            </a:r>
          </a:p>
          <a:p>
            <a:r>
              <a:rPr lang="id-ID" dirty="0"/>
              <a:t>sumber belajar </a:t>
            </a:r>
          </a:p>
          <a:p>
            <a:r>
              <a:rPr lang="id-ID" dirty="0"/>
              <a:t>langkah-langkah pembelajaran </a:t>
            </a:r>
          </a:p>
          <a:p>
            <a:r>
              <a:rPr lang="id-ID" dirty="0"/>
              <a:t>penilaian hasil pembelajaran </a:t>
            </a:r>
          </a:p>
          <a:p>
            <a:endParaRPr lang="id-ID" dirty="0"/>
          </a:p>
          <a:p>
            <a:endParaRPr lang="id-ID" dirty="0"/>
          </a:p>
          <a:p>
            <a:endParaRPr lang="id-ID" dirty="0"/>
          </a:p>
          <a:p>
            <a:endParaRPr lang="id-ID" dirty="0"/>
          </a:p>
          <a:p>
            <a:endParaRPr lang="id-ID" dirty="0"/>
          </a:p>
          <a:p>
            <a:endParaRPr lang="id-ID" dirty="0"/>
          </a:p>
          <a:p>
            <a:endParaRPr lang="id-ID" dirty="0"/>
          </a:p>
          <a:p>
            <a:endParaRPr lang="id-ID" dirty="0"/>
          </a:p>
          <a:p>
            <a:pPr>
              <a:buFont typeface="Wingdings" panose="05000000000000000000" pitchFamily="2" charset="2"/>
              <a:buChar char="q"/>
            </a:pPr>
            <a:endParaRPr lang="fi-FI" sz="1800" dirty="0"/>
          </a:p>
          <a:p>
            <a:pPr marL="0" indent="0">
              <a:buNone/>
            </a:pPr>
            <a:endParaRPr lang="id-ID" sz="1600" dirty="0"/>
          </a:p>
        </p:txBody>
      </p:sp>
    </p:spTree>
    <p:extLst>
      <p:ext uri="{BB962C8B-B14F-4D97-AF65-F5344CB8AC3E}">
        <p14:creationId xmlns:p14="http://schemas.microsoft.com/office/powerpoint/2010/main" val="2333062305"/>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7055380" cy="1400530"/>
          </a:xfrm>
        </p:spPr>
        <p:txBody>
          <a:bodyPr/>
          <a:lstStyle/>
          <a:p>
            <a:pPr algn="ctr"/>
            <a:r>
              <a:rPr lang="id-ID" b="1" dirty="0"/>
              <a:t>MICRO TEACHING</a:t>
            </a:r>
          </a:p>
        </p:txBody>
      </p:sp>
      <p:sp>
        <p:nvSpPr>
          <p:cNvPr id="4" name="Title 1"/>
          <p:cNvSpPr txBox="1">
            <a:spLocks/>
          </p:cNvSpPr>
          <p:nvPr/>
        </p:nvSpPr>
        <p:spPr>
          <a:xfrm>
            <a:off x="683568" y="3036582"/>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d-ID" sz="2400" b="1" dirty="0">
                <a:solidFill>
                  <a:schemeClr val="tx1"/>
                </a:solidFill>
                <a:hlinkClick r:id="rId2" action="ppaction://hlinkfile"/>
              </a:rPr>
              <a:t>PEDOMAN PELAKSANAAN MICRO TEACHING</a:t>
            </a:r>
            <a:endParaRPr lang="id-ID" sz="2400" b="1" dirty="0">
              <a:solidFill>
                <a:schemeClr val="tx1"/>
              </a:solidFill>
            </a:endParaRPr>
          </a:p>
        </p:txBody>
      </p:sp>
    </p:spTree>
    <p:extLst>
      <p:ext uri="{BB962C8B-B14F-4D97-AF65-F5344CB8AC3E}">
        <p14:creationId xmlns:p14="http://schemas.microsoft.com/office/powerpoint/2010/main" val="4002247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CCA-13F4-80A4-CCF3-133153D9AAD5}"/>
              </a:ext>
            </a:extLst>
          </p:cNvPr>
          <p:cNvSpPr>
            <a:spLocks noGrp="1"/>
          </p:cNvSpPr>
          <p:nvPr>
            <p:ph type="title"/>
          </p:nvPr>
        </p:nvSpPr>
        <p:spPr>
          <a:xfrm>
            <a:off x="857250" y="116632"/>
            <a:ext cx="7429499" cy="1010282"/>
          </a:xfrm>
        </p:spPr>
        <p:txBody>
          <a:bodyPr/>
          <a:lstStyle/>
          <a:p>
            <a:pPr algn="ctr"/>
            <a:r>
              <a:rPr lang="id-ID" dirty="0"/>
              <a:t>PROFESIONAL</a:t>
            </a:r>
            <a:endParaRPr lang="en-ID" dirty="0"/>
          </a:p>
        </p:txBody>
      </p:sp>
      <p:sp>
        <p:nvSpPr>
          <p:cNvPr id="3" name="Content Placeholder 2">
            <a:extLst>
              <a:ext uri="{FF2B5EF4-FFF2-40B4-BE49-F238E27FC236}">
                <a16:creationId xmlns:a16="http://schemas.microsoft.com/office/drawing/2014/main" id="{B420B617-5E16-C38E-6A76-729D11DE3FDA}"/>
              </a:ext>
            </a:extLst>
          </p:cNvPr>
          <p:cNvSpPr>
            <a:spLocks noGrp="1"/>
          </p:cNvSpPr>
          <p:nvPr>
            <p:ph idx="1"/>
          </p:nvPr>
        </p:nvSpPr>
        <p:spPr>
          <a:xfrm>
            <a:off x="683568" y="1412776"/>
            <a:ext cx="7920880" cy="5040559"/>
          </a:xfrm>
        </p:spPr>
        <p:txBody>
          <a:bodyPr/>
          <a:lstStyle/>
          <a:p>
            <a:pPr marL="457200" indent="-457200">
              <a:buFont typeface="+mj-lt"/>
              <a:buAutoNum type="arabicParenR"/>
            </a:pPr>
            <a:r>
              <a:rPr lang="id-ID" dirty="0"/>
              <a:t>Menguasai materi ajar dengan baik</a:t>
            </a:r>
          </a:p>
          <a:p>
            <a:pPr marL="457200" indent="-457200">
              <a:buFont typeface="+mj-lt"/>
              <a:buAutoNum type="arabicParenR"/>
            </a:pPr>
            <a:r>
              <a:rPr lang="id-ID" dirty="0"/>
              <a:t>Mengembangkan materi, media, metode ajar dengan berkala</a:t>
            </a:r>
          </a:p>
          <a:p>
            <a:pPr marL="457200" indent="-457200">
              <a:buFont typeface="+mj-lt"/>
              <a:buAutoNum type="arabicParenR"/>
            </a:pPr>
            <a:r>
              <a:rPr lang="id-ID" dirty="0"/>
              <a:t>Memenuhi kriteria standar minimal pendidikan dan administratif sebagai guru</a:t>
            </a:r>
          </a:p>
          <a:p>
            <a:pPr marL="457200" indent="-457200">
              <a:buFont typeface="+mj-lt"/>
              <a:buAutoNum type="arabicParenR"/>
            </a:pPr>
            <a:r>
              <a:rPr lang="id-ID" dirty="0"/>
              <a:t>Adaptif terhadap teknologi</a:t>
            </a:r>
          </a:p>
          <a:p>
            <a:pPr marL="457200" indent="-457200">
              <a:buFont typeface="+mj-lt"/>
              <a:buAutoNum type="arabicParenR"/>
            </a:pPr>
            <a:r>
              <a:rPr lang="id-ID" dirty="0"/>
              <a:t>Melakukan pengembangan profesionalitas secara berkelanjutan</a:t>
            </a:r>
          </a:p>
          <a:p>
            <a:pPr marL="457200" indent="-457200">
              <a:buFont typeface="+mj-lt"/>
              <a:buAutoNum type="arabicParenR"/>
            </a:pPr>
            <a:endParaRPr lang="en-ID" dirty="0"/>
          </a:p>
        </p:txBody>
      </p:sp>
    </p:spTree>
    <p:extLst>
      <p:ext uri="{BB962C8B-B14F-4D97-AF65-F5344CB8AC3E}">
        <p14:creationId xmlns:p14="http://schemas.microsoft.com/office/powerpoint/2010/main" val="3920358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CCA-13F4-80A4-CCF3-133153D9AAD5}"/>
              </a:ext>
            </a:extLst>
          </p:cNvPr>
          <p:cNvSpPr>
            <a:spLocks noGrp="1"/>
          </p:cNvSpPr>
          <p:nvPr>
            <p:ph type="title"/>
          </p:nvPr>
        </p:nvSpPr>
        <p:spPr>
          <a:xfrm>
            <a:off x="857250" y="116632"/>
            <a:ext cx="7429499" cy="1010282"/>
          </a:xfrm>
        </p:spPr>
        <p:txBody>
          <a:bodyPr/>
          <a:lstStyle/>
          <a:p>
            <a:pPr algn="ctr"/>
            <a:r>
              <a:rPr lang="id-ID" dirty="0"/>
              <a:t>SOSIAL</a:t>
            </a:r>
            <a:endParaRPr lang="en-ID" dirty="0"/>
          </a:p>
        </p:txBody>
      </p:sp>
      <p:sp>
        <p:nvSpPr>
          <p:cNvPr id="3" name="Content Placeholder 2">
            <a:extLst>
              <a:ext uri="{FF2B5EF4-FFF2-40B4-BE49-F238E27FC236}">
                <a16:creationId xmlns:a16="http://schemas.microsoft.com/office/drawing/2014/main" id="{B420B617-5E16-C38E-6A76-729D11DE3FDA}"/>
              </a:ext>
            </a:extLst>
          </p:cNvPr>
          <p:cNvSpPr>
            <a:spLocks noGrp="1"/>
          </p:cNvSpPr>
          <p:nvPr>
            <p:ph idx="1"/>
          </p:nvPr>
        </p:nvSpPr>
        <p:spPr>
          <a:xfrm>
            <a:off x="683568" y="1412776"/>
            <a:ext cx="7920880" cy="5040559"/>
          </a:xfrm>
        </p:spPr>
        <p:txBody>
          <a:bodyPr/>
          <a:lstStyle/>
          <a:p>
            <a:pPr marL="457200" indent="-457200">
              <a:buFont typeface="+mj-lt"/>
              <a:buAutoNum type="arabicParenR"/>
            </a:pPr>
            <a:r>
              <a:rPr lang="id-ID" dirty="0"/>
              <a:t>Bersikap dan berkomunikasi secara baik dengan siswa, rekan sejawat, atasan, dan masyarakat secara luas</a:t>
            </a:r>
          </a:p>
          <a:p>
            <a:pPr marL="457200" indent="-457200">
              <a:buFont typeface="+mj-lt"/>
              <a:buAutoNum type="arabicParenR"/>
            </a:pPr>
            <a:r>
              <a:rPr lang="id-ID" dirty="0"/>
              <a:t>Adil, obyektif, dan inklusif</a:t>
            </a:r>
          </a:p>
          <a:p>
            <a:pPr marL="457200" indent="-457200">
              <a:buFont typeface="+mj-lt"/>
              <a:buAutoNum type="arabicParenR"/>
            </a:pPr>
            <a:r>
              <a:rPr lang="id-ID" dirty="0"/>
              <a:t>Aktif di lingkungan tempat tinggal</a:t>
            </a:r>
          </a:p>
          <a:p>
            <a:pPr marL="457200" indent="-457200">
              <a:buFont typeface="+mj-lt"/>
              <a:buAutoNum type="arabicParenR"/>
            </a:pPr>
            <a:r>
              <a:rPr lang="id-ID" dirty="0"/>
              <a:t>Bisa menjadi teladan bagi siswa dan masyarakat luas</a:t>
            </a:r>
          </a:p>
          <a:p>
            <a:pPr marL="457200" indent="-457200">
              <a:buFont typeface="+mj-lt"/>
              <a:buAutoNum type="arabicParenR"/>
            </a:pPr>
            <a:endParaRPr lang="en-ID" dirty="0"/>
          </a:p>
        </p:txBody>
      </p:sp>
    </p:spTree>
    <p:extLst>
      <p:ext uri="{BB962C8B-B14F-4D97-AF65-F5344CB8AC3E}">
        <p14:creationId xmlns:p14="http://schemas.microsoft.com/office/powerpoint/2010/main" val="32988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CCA-13F4-80A4-CCF3-133153D9AAD5}"/>
              </a:ext>
            </a:extLst>
          </p:cNvPr>
          <p:cNvSpPr>
            <a:spLocks noGrp="1"/>
          </p:cNvSpPr>
          <p:nvPr>
            <p:ph type="title"/>
          </p:nvPr>
        </p:nvSpPr>
        <p:spPr>
          <a:xfrm>
            <a:off x="857250" y="116632"/>
            <a:ext cx="7429499" cy="1010282"/>
          </a:xfrm>
        </p:spPr>
        <p:txBody>
          <a:bodyPr/>
          <a:lstStyle/>
          <a:p>
            <a:pPr algn="ctr"/>
            <a:r>
              <a:rPr lang="id-ID" dirty="0"/>
              <a:t>Kepribadian/personal</a:t>
            </a:r>
            <a:endParaRPr lang="en-ID" dirty="0"/>
          </a:p>
        </p:txBody>
      </p:sp>
      <p:sp>
        <p:nvSpPr>
          <p:cNvPr id="3" name="Content Placeholder 2">
            <a:extLst>
              <a:ext uri="{FF2B5EF4-FFF2-40B4-BE49-F238E27FC236}">
                <a16:creationId xmlns:a16="http://schemas.microsoft.com/office/drawing/2014/main" id="{B420B617-5E16-C38E-6A76-729D11DE3FDA}"/>
              </a:ext>
            </a:extLst>
          </p:cNvPr>
          <p:cNvSpPr>
            <a:spLocks noGrp="1"/>
          </p:cNvSpPr>
          <p:nvPr>
            <p:ph idx="1"/>
          </p:nvPr>
        </p:nvSpPr>
        <p:spPr>
          <a:xfrm>
            <a:off x="683568" y="1484784"/>
            <a:ext cx="7920880" cy="4968551"/>
          </a:xfrm>
        </p:spPr>
        <p:txBody>
          <a:bodyPr/>
          <a:lstStyle/>
          <a:p>
            <a:pPr marL="457200" indent="-457200">
              <a:buFont typeface="+mj-lt"/>
              <a:buAutoNum type="arabicParenR"/>
            </a:pPr>
            <a:r>
              <a:rPr lang="id-ID" dirty="0"/>
              <a:t>Berakhlakul karimah (Guru PAI)</a:t>
            </a:r>
          </a:p>
          <a:p>
            <a:pPr marL="457200" indent="-457200">
              <a:buFont typeface="+mj-lt"/>
              <a:buAutoNum type="arabicParenR"/>
            </a:pPr>
            <a:r>
              <a:rPr lang="id-ID" dirty="0"/>
              <a:t>Bersikap arif, bijaksana, dewasa, dan memiliki emosi yang stabil</a:t>
            </a:r>
          </a:p>
          <a:p>
            <a:pPr marL="0" indent="0">
              <a:buNone/>
            </a:pPr>
            <a:endParaRPr lang="id-ID" dirty="0"/>
          </a:p>
          <a:p>
            <a:pPr marL="457200" indent="-457200">
              <a:buFont typeface="+mj-lt"/>
              <a:buAutoNum type="arabicParenR"/>
            </a:pPr>
            <a:endParaRPr lang="id-ID" dirty="0"/>
          </a:p>
          <a:p>
            <a:pPr marL="457200" indent="-457200">
              <a:buFont typeface="+mj-lt"/>
              <a:buAutoNum type="arabicParenR"/>
            </a:pPr>
            <a:endParaRPr lang="id-ID" dirty="0"/>
          </a:p>
          <a:p>
            <a:pPr marL="457200" indent="-457200">
              <a:buFont typeface="+mj-lt"/>
              <a:buAutoNum type="arabicParenR"/>
            </a:pPr>
            <a:endParaRPr lang="en-ID" dirty="0"/>
          </a:p>
        </p:txBody>
      </p:sp>
    </p:spTree>
    <p:extLst>
      <p:ext uri="{BB962C8B-B14F-4D97-AF65-F5344CB8AC3E}">
        <p14:creationId xmlns:p14="http://schemas.microsoft.com/office/powerpoint/2010/main" val="279715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7A0710A-7028-49FF-9447-64D4C73EB5E5}"/>
              </a:ext>
            </a:extLst>
          </p:cNvPr>
          <p:cNvSpPr>
            <a:spLocks noGrp="1" noChangeArrowheads="1"/>
          </p:cNvSpPr>
          <p:nvPr>
            <p:ph type="title"/>
          </p:nvPr>
        </p:nvSpPr>
        <p:spPr>
          <a:xfrm>
            <a:off x="251520" y="260648"/>
            <a:ext cx="7272808" cy="1143000"/>
          </a:xfrm>
          <a:solidFill>
            <a:srgbClr val="66FFFF"/>
          </a:solidFill>
        </p:spPr>
        <p:txBody>
          <a:bodyPr>
            <a:normAutofit fontScale="90000"/>
          </a:bodyPr>
          <a:lstStyle/>
          <a:p>
            <a:pPr algn="ctr" eaLnBrk="1" hangingPunct="1"/>
            <a:r>
              <a:rPr lang="en-US" altLang="id-ID" sz="3600" b="1" i="1" err="1">
                <a:solidFill>
                  <a:srgbClr val="FF0000"/>
                </a:solidFill>
              </a:rPr>
              <a:t>TAKSONOMI</a:t>
            </a:r>
            <a:r>
              <a:rPr lang="en-US" altLang="id-ID" sz="3600" b="1" i="1">
                <a:solidFill>
                  <a:srgbClr val="FF0000"/>
                </a:solidFill>
              </a:rPr>
              <a:t> PENDIDIKAN </a:t>
            </a:r>
            <a:r>
              <a:rPr lang="en-US" altLang="id-ID" sz="3600" b="1" i="1" dirty="0">
                <a:solidFill>
                  <a:srgbClr val="FF0000"/>
                </a:solidFill>
              </a:rPr>
              <a:t>(</a:t>
            </a:r>
            <a:r>
              <a:rPr lang="id-ID" altLang="id-ID" sz="3600" b="1" i="1" dirty="0">
                <a:solidFill>
                  <a:srgbClr val="FF0000"/>
                </a:solidFill>
              </a:rPr>
              <a:t>TAKSONOMI </a:t>
            </a:r>
            <a:r>
              <a:rPr lang="en-US" altLang="id-ID" sz="3600" b="1" i="1" dirty="0">
                <a:solidFill>
                  <a:srgbClr val="FF0000"/>
                </a:solidFill>
              </a:rPr>
              <a:t>BLOOM)</a:t>
            </a:r>
          </a:p>
        </p:txBody>
      </p:sp>
      <p:sp>
        <p:nvSpPr>
          <p:cNvPr id="3" name="Content Placeholder 2">
            <a:extLst>
              <a:ext uri="{FF2B5EF4-FFF2-40B4-BE49-F238E27FC236}">
                <a16:creationId xmlns:a16="http://schemas.microsoft.com/office/drawing/2014/main" id="{DBCDEF17-72B7-45D6-AD67-93A0CD0209D7}"/>
              </a:ext>
            </a:extLst>
          </p:cNvPr>
          <p:cNvSpPr>
            <a:spLocks noGrp="1"/>
          </p:cNvSpPr>
          <p:nvPr>
            <p:ph idx="1"/>
          </p:nvPr>
        </p:nvSpPr>
        <p:spPr>
          <a:xfrm>
            <a:off x="467544" y="2052925"/>
            <a:ext cx="8064896" cy="4544427"/>
          </a:xfrm>
        </p:spPr>
        <p:txBody>
          <a:bodyPr>
            <a:normAutofit/>
          </a:bodyPr>
          <a:lstStyle/>
          <a:p>
            <a:pPr algn="just">
              <a:buFont typeface="Wingdings" panose="05000000000000000000" pitchFamily="2" charset="2"/>
              <a:buChar char="q"/>
            </a:pPr>
            <a:r>
              <a:rPr lang="id-ID" sz="2400" dirty="0"/>
              <a:t>Pencetus: Benjamin Samuel Bloom</a:t>
            </a:r>
          </a:p>
          <a:p>
            <a:pPr algn="just">
              <a:buFont typeface="Wingdings" panose="05000000000000000000" pitchFamily="2" charset="2"/>
              <a:buChar char="q"/>
            </a:pPr>
            <a:r>
              <a:rPr lang="id-ID" sz="2400" dirty="0"/>
              <a:t>Definisi: Hirarki berupa klasifikasi capaian tujuan pendidikan yang telah ditempuh oleh peserta didik</a:t>
            </a:r>
          </a:p>
          <a:p>
            <a:pPr algn="just">
              <a:buFont typeface="Wingdings" panose="05000000000000000000" pitchFamily="2" charset="2"/>
              <a:buChar char="q"/>
            </a:pPr>
            <a:r>
              <a:rPr lang="id-ID" sz="2400" dirty="0"/>
              <a:t>Ada 3 aspek dalam Taksonomi Bloom, yakni:</a:t>
            </a:r>
          </a:p>
          <a:p>
            <a:pPr marL="457200" indent="-457200" algn="just">
              <a:buAutoNum type="arabicPeriod"/>
            </a:pPr>
            <a:r>
              <a:rPr lang="id-ID" sz="2400" dirty="0"/>
              <a:t>Kognitif </a:t>
            </a:r>
            <a:r>
              <a:rPr lang="id-ID" sz="2400" dirty="0">
                <a:sym typeface="Wingdings" panose="05000000000000000000" pitchFamily="2" charset="2"/>
              </a:rPr>
              <a:t> kemampuan berfikir</a:t>
            </a:r>
            <a:endParaRPr lang="id-ID" sz="2400" dirty="0"/>
          </a:p>
          <a:p>
            <a:pPr marL="457200" indent="-457200" algn="just">
              <a:buAutoNum type="arabicPeriod"/>
            </a:pPr>
            <a:r>
              <a:rPr lang="id-ID" sz="2400" dirty="0"/>
              <a:t>Afektif </a:t>
            </a:r>
            <a:r>
              <a:rPr lang="id-ID" sz="2400" dirty="0">
                <a:sym typeface="Wingdings" panose="05000000000000000000" pitchFamily="2" charset="2"/>
              </a:rPr>
              <a:t> sikap/emosi/spiritual</a:t>
            </a:r>
            <a:endParaRPr lang="id-ID" sz="2400" dirty="0"/>
          </a:p>
          <a:p>
            <a:pPr marL="457200" indent="-457200" algn="just">
              <a:buAutoNum type="arabicPeriod"/>
            </a:pPr>
            <a:r>
              <a:rPr lang="id-ID" sz="2400" dirty="0"/>
              <a:t>Psikomotorik  </a:t>
            </a:r>
            <a:r>
              <a:rPr lang="id-ID" sz="2400" dirty="0">
                <a:sym typeface="Wingdings" panose="05000000000000000000" pitchFamily="2" charset="2"/>
              </a:rPr>
              <a:t> keterampilan jasmani</a:t>
            </a:r>
            <a:endParaRPr lang="id-ID" sz="2400" dirty="0"/>
          </a:p>
        </p:txBody>
      </p:sp>
    </p:spTree>
    <p:extLst>
      <p:ext uri="{BB962C8B-B14F-4D97-AF65-F5344CB8AC3E}">
        <p14:creationId xmlns:p14="http://schemas.microsoft.com/office/powerpoint/2010/main" val="4210573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7.xml><?xml version="1.0" encoding="utf-8"?>
<a:theme xmlns:a="http://schemas.openxmlformats.org/drawingml/2006/main" name="Generic">
  <a:themeElements>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9.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2418</TotalTime>
  <Words>1914</Words>
  <Application>Microsoft Office PowerPoint</Application>
  <PresentationFormat>On-screen Show (4:3)</PresentationFormat>
  <Paragraphs>320</Paragraphs>
  <Slides>52</Slides>
  <Notes>0</Notes>
  <HiddenSlides>0</HiddenSlides>
  <MMClips>0</MMClips>
  <ScaleCrop>false</ScaleCrop>
  <HeadingPairs>
    <vt:vector size="8" baseType="variant">
      <vt:variant>
        <vt:lpstr>Fonts Used</vt:lpstr>
      </vt:variant>
      <vt:variant>
        <vt:i4>11</vt:i4>
      </vt:variant>
      <vt:variant>
        <vt:lpstr>Theme</vt:lpstr>
      </vt:variant>
      <vt:variant>
        <vt:i4>9</vt:i4>
      </vt:variant>
      <vt:variant>
        <vt:lpstr>Embedded OLE Servers</vt:lpstr>
      </vt:variant>
      <vt:variant>
        <vt:i4>1</vt:i4>
      </vt:variant>
      <vt:variant>
        <vt:lpstr>Slide Titles</vt:lpstr>
      </vt:variant>
      <vt:variant>
        <vt:i4>52</vt:i4>
      </vt:variant>
    </vt:vector>
  </HeadingPairs>
  <TitlesOfParts>
    <vt:vector size="73" baseType="lpstr">
      <vt:lpstr>Arial</vt:lpstr>
      <vt:lpstr>Arial Narrow</vt:lpstr>
      <vt:lpstr>Calibri</vt:lpstr>
      <vt:lpstr>Century Gothic</vt:lpstr>
      <vt:lpstr>Corbel</vt:lpstr>
      <vt:lpstr>Times New Roman</vt:lpstr>
      <vt:lpstr>Trebuchet MS</vt:lpstr>
      <vt:lpstr>Tw Cen MT</vt:lpstr>
      <vt:lpstr>Wingdings</vt:lpstr>
      <vt:lpstr>Wingdings 2</vt:lpstr>
      <vt:lpstr>Wingdings 3</vt:lpstr>
      <vt:lpstr>Office Theme</vt:lpstr>
      <vt:lpstr>Module</vt:lpstr>
      <vt:lpstr>1_Module</vt:lpstr>
      <vt:lpstr>Slice</vt:lpstr>
      <vt:lpstr>Ion</vt:lpstr>
      <vt:lpstr>Vapor Trail</vt:lpstr>
      <vt:lpstr>Generic</vt:lpstr>
      <vt:lpstr>Berlin</vt:lpstr>
      <vt:lpstr>Circuit</vt:lpstr>
      <vt:lpstr>Chart</vt:lpstr>
      <vt:lpstr>PowerPoint Presentation</vt:lpstr>
      <vt:lpstr>Tujuan Perkuliahan  </vt:lpstr>
      <vt:lpstr>Deskripsi Singkat</vt:lpstr>
      <vt:lpstr>KOMPETENSI GURU</vt:lpstr>
      <vt:lpstr>PEDAGOGIK </vt:lpstr>
      <vt:lpstr>PROFESIONAL</vt:lpstr>
      <vt:lpstr>SOSIAL</vt:lpstr>
      <vt:lpstr>Kepribadian/personal</vt:lpstr>
      <vt:lpstr>TAKSONOMI PENDIDIKAN (TAKSONOMI BLOOM)</vt:lpstr>
      <vt:lpstr>PowerPoint Presentation</vt:lpstr>
      <vt:lpstr>TAKSONOMI TUJUAN PENDIDIKAN (BLOOM)</vt:lpstr>
      <vt:lpstr>TAKSONOMI TUJUAN PENDIDIKAN (BLOOM)</vt:lpstr>
      <vt:lpstr>TAKSONOMI TUJUAN PENDIDIKAN (BLOOM)</vt:lpstr>
      <vt:lpstr>TAKSONOMI TUJUAN PENDIDIKAN (BLOOM)</vt:lpstr>
      <vt:lpstr>TAKSONOMI TUJUAN PENDIDIKAN (BLOOM)</vt:lpstr>
      <vt:lpstr>TAKSONOMI TUJUAN PENDIDIKAN (BLOOM)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Analisis Buku Ajar</vt:lpstr>
      <vt:lpstr>Lanjutan.... </vt:lpstr>
      <vt:lpstr>PowerPoint Presentation</vt:lpstr>
      <vt:lpstr>PowerPoint Presentation</vt:lpstr>
      <vt:lpstr>PowerPoint Presentation</vt:lpstr>
      <vt:lpstr>OPTIMALISASI MEDIA PEMBELAJARAN</vt:lpstr>
      <vt:lpstr>Apa Itu Media? </vt:lpstr>
      <vt:lpstr>Fungsi Media Pembelajaran (1)</vt:lpstr>
      <vt:lpstr>PowerPoint Presentation</vt:lpstr>
      <vt:lpstr>PowerPoint Presentation</vt:lpstr>
      <vt:lpstr>PowerPoint Presentation</vt:lpstr>
      <vt:lpstr>PowerPoint Presentation</vt:lpstr>
      <vt:lpstr>PowerPoint Presentation</vt:lpstr>
      <vt:lpstr>Teknik Penilaian Keterampilan</vt:lpstr>
      <vt:lpstr>PENYUSUNAN SOAL ‘HOTS’</vt:lpstr>
      <vt:lpstr>PowerPoint Presentation</vt:lpstr>
      <vt:lpstr>PowerPoint Presentation</vt:lpstr>
      <vt:lpstr>PowerPoint Presentation</vt:lpstr>
      <vt:lpstr>PowerPoint Presentation</vt:lpstr>
      <vt:lpstr>Lanjutan....</vt:lpstr>
      <vt:lpstr>PowerPoint Presentation</vt:lpstr>
      <vt:lpstr>PowerPoint Presentation</vt:lpstr>
      <vt:lpstr>PowerPoint Presentation</vt:lpstr>
      <vt:lpstr>PowerPoint Presentation</vt:lpstr>
      <vt:lpstr>Rencana Pelaksanaan Pembelajaran (RPP)</vt:lpstr>
      <vt:lpstr>RPP  Dulu dan Kini</vt:lpstr>
      <vt:lpstr>Prinsip Penyusunan RPP</vt:lpstr>
      <vt:lpstr>Komponen RPP</vt:lpstr>
      <vt:lpstr>MICRO TEACHING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E3-11</dc:creator>
  <cp:lastModifiedBy>FAI</cp:lastModifiedBy>
  <cp:revision>111</cp:revision>
  <dcterms:created xsi:type="dcterms:W3CDTF">2019-09-19T06:57:49Z</dcterms:created>
  <dcterms:modified xsi:type="dcterms:W3CDTF">2023-03-30T06:54:19Z</dcterms:modified>
</cp:coreProperties>
</file>