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7" r:id="rId7"/>
    <p:sldId id="265" r:id="rId8"/>
    <p:sldId id="264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7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3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3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1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6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613B-B28B-4FB0-AC4F-4D2ACD61586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3F87-A8C8-4FE7-8CE5-7D5F9B70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0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F20C4C-4297-47D4-B1AA-BB66A3414BA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3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353398-9BF9-4A5B-8B28-98DE3CE4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818" y="278294"/>
            <a:ext cx="8656363" cy="169296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SEMINAR PROPOSAL</a:t>
            </a:r>
            <a:endParaRPr lang="en-ID" sz="44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43ABD-07AA-46EC-87BB-C0B8911EB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3949148"/>
            <a:ext cx="10515600" cy="1397206"/>
          </a:xfrm>
        </p:spPr>
        <p:txBody>
          <a:bodyPr>
            <a:normAutofit/>
          </a:bodyPr>
          <a:lstStyle/>
          <a:p>
            <a:pPr algn="ctr"/>
            <a:r>
              <a:rPr lang="id-ID" b="1" dirty="0"/>
              <a:t>Dosen Pengampu:</a:t>
            </a:r>
          </a:p>
          <a:p>
            <a:pPr algn="ctr"/>
            <a:endParaRPr lang="id-ID" b="1" dirty="0"/>
          </a:p>
          <a:p>
            <a:pPr algn="ctr"/>
            <a:r>
              <a:rPr lang="id-ID" b="1" dirty="0"/>
              <a:t>Yusuf Hanafiah, S.Pd.I., M.Pd.</a:t>
            </a:r>
          </a:p>
        </p:txBody>
      </p:sp>
    </p:spTree>
    <p:extLst>
      <p:ext uri="{BB962C8B-B14F-4D97-AF65-F5344CB8AC3E}">
        <p14:creationId xmlns:p14="http://schemas.microsoft.com/office/powerpoint/2010/main" val="1425324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395F-0D0C-02F5-68D7-DF6B1FB0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8776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/>
              <a:t>Rumusan Masalah, Tujuan, dan Manfaat Penelitian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F8B06-8183-F699-5956-4A0FA6426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/>
              <a:t>Sesuaikan dengan judul anda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Sesuaikan dengan permasalahan yang ada di lapangan (latar belakang masalah)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Rumusan Masalah menggunakan kalimat tanya (bagaimana, apa saja, mengapa)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Tujuan </a:t>
            </a:r>
            <a:r>
              <a:rPr lang="id-ID" dirty="0">
                <a:sym typeface="Wingdings" panose="05000000000000000000" pitchFamily="2" charset="2"/>
              </a:rPr>
              <a:t> lanjutan kalimat dari rumusan masalah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Manfaat  Praktis &amp; Teoritis</a:t>
            </a:r>
            <a:endParaRPr lang="id-ID" dirty="0"/>
          </a:p>
          <a:p>
            <a:pPr marL="0" indent="0" algn="just">
              <a:buNone/>
            </a:pPr>
            <a:endParaRPr lang="id-ID" dirty="0"/>
          </a:p>
          <a:p>
            <a:pPr marL="514350" indent="-514350" algn="just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2914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5243B-A5DC-4842-80C0-F476EAE3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507"/>
            <a:ext cx="10515600" cy="7913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PENTING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4A286-C3B4-4BA0-8DB8-2DA6FC4F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394"/>
            <a:ext cx="10515600" cy="45850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dirty="0"/>
              <a:t>Wajib menunjukkan SK pengesahan judul (diterbitkan oleh prodi, menyusul)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Makul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– </a:t>
            </a:r>
            <a:r>
              <a:rPr lang="en-US" dirty="0" err="1"/>
              <a:t>membuat</a:t>
            </a:r>
            <a:r>
              <a:rPr lang="en-US" dirty="0"/>
              <a:t> – review-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proposal </a:t>
            </a:r>
            <a:r>
              <a:rPr lang="en-US" dirty="0" err="1"/>
              <a:t>skripsi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scr</a:t>
            </a:r>
            <a:r>
              <a:rPr lang="en-ID" dirty="0"/>
              <a:t> default </a:t>
            </a:r>
            <a:r>
              <a:rPr lang="en-ID" dirty="0" err="1"/>
              <a:t>adalah</a:t>
            </a:r>
            <a:r>
              <a:rPr lang="en-ID"/>
              <a:t> </a:t>
            </a:r>
            <a:r>
              <a:rPr lang="en-ID">
                <a:sym typeface="Wingdings" panose="05000000000000000000" pitchFamily="2" charset="2"/>
              </a:rPr>
              <a:t>offline</a:t>
            </a:r>
            <a:endParaRPr lang="id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d-ID" dirty="0">
                <a:sym typeface="Wingdings" panose="05000000000000000000" pitchFamily="2" charset="2"/>
              </a:rPr>
              <a:t>Bentuk kuliah </a:t>
            </a:r>
            <a:r>
              <a:rPr lang="id-ID" b="1" dirty="0">
                <a:sym typeface="Wingdings" panose="05000000000000000000" pitchFamily="2" charset="2"/>
              </a:rPr>
              <a:t>Workshop</a:t>
            </a:r>
            <a:endParaRPr lang="en-ID" b="1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D" dirty="0" err="1">
                <a:sym typeface="Wingdings" panose="05000000000000000000" pitchFamily="2" charset="2"/>
              </a:rPr>
              <a:t>Pengajuan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judul</a:t>
            </a:r>
            <a:r>
              <a:rPr lang="en-ID" dirty="0">
                <a:sym typeface="Wingdings" panose="05000000000000000000" pitchFamily="2" charset="2"/>
              </a:rPr>
              <a:t>  </a:t>
            </a:r>
            <a:r>
              <a:rPr lang="en-ID" dirty="0" err="1">
                <a:sym typeface="Wingdings" panose="05000000000000000000" pitchFamily="2" charset="2"/>
              </a:rPr>
              <a:t>surat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pengesahan</a:t>
            </a:r>
            <a:endParaRPr lang="en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D" dirty="0" err="1">
                <a:sym typeface="Wingdings" panose="05000000000000000000" pitchFamily="2" charset="2"/>
              </a:rPr>
              <a:t>Pembuatan</a:t>
            </a:r>
            <a:r>
              <a:rPr lang="en-ID" dirty="0">
                <a:sym typeface="Wingdings" panose="05000000000000000000" pitchFamily="2" charset="2"/>
              </a:rPr>
              <a:t> proposal </a:t>
            </a:r>
            <a:r>
              <a:rPr lang="en-ID" dirty="0" err="1">
                <a:sym typeface="Wingdings" panose="05000000000000000000" pitchFamily="2" charset="2"/>
              </a:rPr>
              <a:t>secara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berkala</a:t>
            </a:r>
            <a:r>
              <a:rPr lang="en-ID" dirty="0">
                <a:sym typeface="Wingdings" panose="05000000000000000000" pitchFamily="2" charset="2"/>
              </a:rPr>
              <a:t>/</a:t>
            </a:r>
            <a:r>
              <a:rPr lang="en-ID" dirty="0" err="1">
                <a:sym typeface="Wingdings" panose="05000000000000000000" pitchFamily="2" charset="2"/>
              </a:rPr>
              <a:t>urut</a:t>
            </a:r>
            <a:endParaRPr lang="en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D" dirty="0">
                <a:sym typeface="Wingdings" panose="05000000000000000000" pitchFamily="2" charset="2"/>
              </a:rPr>
              <a:t>Review </a:t>
            </a:r>
            <a:r>
              <a:rPr lang="en-ID" dirty="0" err="1">
                <a:sym typeface="Wingdings" panose="05000000000000000000" pitchFamily="2" charset="2"/>
              </a:rPr>
              <a:t>dosen</a:t>
            </a:r>
            <a:r>
              <a:rPr lang="en-ID" dirty="0">
                <a:sym typeface="Wingdings" panose="05000000000000000000" pitchFamily="2" charset="2"/>
              </a:rPr>
              <a:t> &amp; </a:t>
            </a:r>
            <a:r>
              <a:rPr lang="en-ID" dirty="0" err="1">
                <a:sym typeface="Wingdings" panose="05000000000000000000" pitchFamily="2" charset="2"/>
              </a:rPr>
              <a:t>sejawat</a:t>
            </a:r>
            <a:endParaRPr lang="en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D" dirty="0" err="1">
                <a:sym typeface="Wingdings" panose="05000000000000000000" pitchFamily="2" charset="2"/>
              </a:rPr>
              <a:t>Revisi</a:t>
            </a:r>
            <a:r>
              <a:rPr lang="en-ID" dirty="0">
                <a:sym typeface="Wingdings" panose="05000000000000000000" pitchFamily="2" charset="2"/>
              </a:rPr>
              <a:t> dan finishing </a:t>
            </a:r>
            <a:r>
              <a:rPr lang="en-ID" dirty="0" err="1">
                <a:sym typeface="Wingdings" panose="05000000000000000000" pitchFamily="2" charset="2"/>
              </a:rPr>
              <a:t>akhir</a:t>
            </a:r>
            <a:endParaRPr lang="en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D" dirty="0" err="1">
                <a:sym typeface="Wingdings" panose="05000000000000000000" pitchFamily="2" charset="2"/>
              </a:rPr>
              <a:t>Konsultasi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secara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berkala</a:t>
            </a:r>
            <a:endParaRPr lang="en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D" dirty="0">
                <a:sym typeface="Wingdings" panose="05000000000000000000" pitchFamily="2" charset="2"/>
              </a:rPr>
              <a:t>Kerjasama </a:t>
            </a:r>
            <a:r>
              <a:rPr lang="en-ID" dirty="0" err="1">
                <a:sym typeface="Wingdings" panose="05000000000000000000" pitchFamily="2" charset="2"/>
              </a:rPr>
              <a:t>antar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sejawat</a:t>
            </a:r>
            <a:endParaRPr lang="id-ID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d-ID" dirty="0">
                <a:sym typeface="Wingdings" panose="05000000000000000000" pitchFamily="2" charset="2"/>
              </a:rPr>
              <a:t>Wajib membawa laptop setiap kali pertemuan offline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3871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C793-4CFC-4CEA-8F5E-564164F8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PANTANGAN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881B8-19E2-4491-BA76-2DA470F2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Malas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Merasa</a:t>
            </a:r>
            <a:r>
              <a:rPr lang="en-US" dirty="0"/>
              <a:t> paling </a:t>
            </a:r>
            <a:r>
              <a:rPr lang="en-US" dirty="0" err="1"/>
              <a:t>benar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menuruti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/ </a:t>
            </a:r>
            <a:r>
              <a:rPr lang="en-US" dirty="0" err="1"/>
              <a:t>sejawat</a:t>
            </a:r>
            <a:endParaRPr lang="id-ID" dirty="0"/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Tidak pernah membaca refrensi terkait judul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Menunda-nunda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id-ID" dirty="0"/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Hobi copy-paste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Jarang beribadah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0037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C3290-C0C8-457C-B0E6-AFD8BD55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646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TIPS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BB38-411B-4020-8455-40B611E8F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835"/>
            <a:ext cx="10515600" cy="4542976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Banyak </a:t>
            </a:r>
            <a:r>
              <a:rPr lang="en-US" dirty="0" err="1"/>
              <a:t>usaha</a:t>
            </a:r>
            <a:r>
              <a:rPr lang="en-US" dirty="0"/>
              <a:t> dan </a:t>
            </a:r>
            <a:r>
              <a:rPr lang="en-US" dirty="0" err="1"/>
              <a:t>doa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Minta </a:t>
            </a:r>
            <a:r>
              <a:rPr lang="en-US" dirty="0" err="1"/>
              <a:t>restu</a:t>
            </a:r>
            <a:r>
              <a:rPr lang="id-ID" dirty="0"/>
              <a:t>/doa</a:t>
            </a:r>
            <a:r>
              <a:rPr lang="en-US" dirty="0"/>
              <a:t> orang </a:t>
            </a:r>
            <a:r>
              <a:rPr lang="en-US" dirty="0" err="1"/>
              <a:t>tua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teman</a:t>
            </a:r>
            <a:endParaRPr lang="id-ID" dirty="0"/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Sering mengobrol dengan teman terkait proposal (pilih teman yang tepat)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Saling b</a:t>
            </a:r>
            <a:r>
              <a:rPr lang="en-US" dirty="0" err="1"/>
              <a:t>erbagi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id-ID" dirty="0"/>
              <a:t>refrensi dengan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terkait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Lihatlah</a:t>
            </a:r>
            <a:r>
              <a:rPr lang="en-US" dirty="0"/>
              <a:t> </a:t>
            </a:r>
            <a:r>
              <a:rPr lang="en-US" dirty="0" err="1"/>
              <a:t>teman-teman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lulus/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proposalnya</a:t>
            </a:r>
            <a:endParaRPr lang="id-ID" dirty="0"/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Tulislah tujuan prioritas anda lalu tempelkan di dinding kamar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8085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A3663-C818-41F6-A0B5-98904410A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426748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INGAT!!!!!!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FF0000"/>
                </a:solidFill>
              </a:rPr>
              <a:t>PROPOSALMU ADALAH 30% DARI SKRIPSIMU</a:t>
            </a:r>
            <a:endParaRPr lang="en-ID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442C-ED43-BB08-F689-D3992D17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00411"/>
          </a:xfrm>
        </p:spPr>
        <p:txBody>
          <a:bodyPr/>
          <a:lstStyle/>
          <a:p>
            <a:pPr algn="ctr"/>
            <a:r>
              <a:rPr lang="id-ID" b="1" dirty="0"/>
              <a:t>PEMILIHAN JUDUL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7425-927D-F184-ADB1-3991BB742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1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/>
              <a:t>Berangkat dari “</a:t>
            </a:r>
            <a:r>
              <a:rPr lang="id-ID" sz="2800" dirty="0"/>
              <a:t>Crisis/Kasus/Masalah” nyata dalam kehidupan (dunia pendidikan)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Judul harus anti mainstream &amp; berbeda dari judul-judul sebelumnya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Judul diusahakan membahas seputar isu-isu terkini ataupun isu-isu genting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Dibuat singkat, padat, menarik, dan mudah dipahami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/>
              <a:t>Menggunakan kalimat EYD &amp; upayakan memakai diksi-diksi baru yang bersifat akademis agar makin menarik</a:t>
            </a:r>
          </a:p>
          <a:p>
            <a:pPr marL="514350" indent="-514350">
              <a:buFont typeface="+mj-lt"/>
              <a:buAutoNum type="arabicParenR"/>
            </a:pPr>
            <a:endParaRPr lang="id-ID" dirty="0"/>
          </a:p>
          <a:p>
            <a:pPr marL="514350" indent="-514350">
              <a:buFont typeface="+mj-lt"/>
              <a:buAutoNum type="arabicParenR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5769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766E9-03E1-D354-6080-7B56E8CC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515"/>
            <a:ext cx="10515600" cy="6342845"/>
          </a:xfrm>
        </p:spPr>
        <p:txBody>
          <a:bodyPr/>
          <a:lstStyle/>
          <a:p>
            <a:pPr marL="0" indent="0" algn="ctr">
              <a:buNone/>
            </a:pPr>
            <a:r>
              <a:rPr lang="id-ID" b="1" i="1" u="sng" dirty="0"/>
              <a:t>PENTING!!!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en-ID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C42FF8-5A09-3CA5-0568-AE0C5CC790FB}"/>
              </a:ext>
            </a:extLst>
          </p:cNvPr>
          <p:cNvSpPr/>
          <p:nvPr/>
        </p:nvSpPr>
        <p:spPr>
          <a:xfrm>
            <a:off x="471152" y="969134"/>
            <a:ext cx="5441324" cy="24598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id-ID" sz="2000" dirty="0"/>
              <a:t>Istilah “Crisis/Kasus/Masalah” dalam sebuah penelitian tidak selamanya berkonotasi negatif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268EBA-42C6-6BAC-B8C2-B040A43CDEBC}"/>
              </a:ext>
            </a:extLst>
          </p:cNvPr>
          <p:cNvSpPr/>
          <p:nvPr/>
        </p:nvSpPr>
        <p:spPr>
          <a:xfrm>
            <a:off x="6553200" y="2360053"/>
            <a:ext cx="5441324" cy="24598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id-ID" sz="2000" dirty="0"/>
              <a:t>“Crisis/Kasus/Masalah” sejatinya adalah </a:t>
            </a:r>
            <a:r>
              <a:rPr lang="id-ID" sz="2000" i="1" dirty="0"/>
              <a:t>CORE</a:t>
            </a:r>
            <a:r>
              <a:rPr lang="id-ID" sz="2000" dirty="0"/>
              <a:t> dari penelitian anda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64AF17-AD1E-D7B0-EC66-6781E54C3C75}"/>
              </a:ext>
            </a:extLst>
          </p:cNvPr>
          <p:cNvSpPr/>
          <p:nvPr/>
        </p:nvSpPr>
        <p:spPr>
          <a:xfrm>
            <a:off x="83707" y="3512713"/>
            <a:ext cx="5806226" cy="24598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id-ID" sz="2000" dirty="0"/>
              <a:t>“Crisis/Kasus/Masalah” bisa bermakna sesuatu yang POSITIF/NEGATIF/UNIK/SPEKTAKULER/SENSITIF/MENGGELITIK</a:t>
            </a:r>
          </a:p>
        </p:txBody>
      </p:sp>
    </p:spTree>
    <p:extLst>
      <p:ext uri="{BB962C8B-B14F-4D97-AF65-F5344CB8AC3E}">
        <p14:creationId xmlns:p14="http://schemas.microsoft.com/office/powerpoint/2010/main" val="96813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ABC6-4150-4FC1-A4A9-EC4E0B59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264"/>
            <a:ext cx="10515600" cy="6394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LATAR BELAKANG MASALAH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01D6F-65AA-4635-A56E-426BD9516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53" y="1133345"/>
            <a:ext cx="11146664" cy="488263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deduktif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pemaparannya</a:t>
            </a:r>
            <a:r>
              <a:rPr lang="id-ID" sz="2400" dirty="0"/>
              <a:t> </a:t>
            </a:r>
            <a:r>
              <a:rPr lang="id-ID" sz="2400" dirty="0">
                <a:solidFill>
                  <a:srgbClr val="FF0000"/>
                </a:solidFill>
              </a:rPr>
              <a:t>(alur umum)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id-ID" sz="2400" dirty="0"/>
              <a:t>Awali dengan </a:t>
            </a:r>
            <a:r>
              <a:rPr lang="id-ID" sz="2400" i="1" dirty="0"/>
              <a:t>grand theory </a:t>
            </a:r>
            <a:r>
              <a:rPr lang="id-ID" sz="2400" dirty="0"/>
              <a:t>umum sesuai dengan tema anda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400" dirty="0" err="1"/>
              <a:t>Mulailah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/data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id-ID" sz="2400" dirty="0"/>
              <a:t> </a:t>
            </a:r>
            <a:r>
              <a:rPr lang="id-ID" sz="2400" dirty="0">
                <a:sym typeface="Wingdings" panose="05000000000000000000" pitchFamily="2" charset="2"/>
              </a:rPr>
              <a:t> </a:t>
            </a:r>
            <a:r>
              <a:rPr lang="en-US" sz="2400" dirty="0" err="1"/>
              <a:t>kasus</a:t>
            </a:r>
            <a:r>
              <a:rPr lang="en-US" sz="2400" dirty="0"/>
              <a:t>/data yang </a:t>
            </a:r>
            <a:r>
              <a:rPr lang="en-US" sz="2400" dirty="0" err="1"/>
              <a:t>bersifat</a:t>
            </a:r>
            <a:r>
              <a:rPr lang="id-ID" sz="2400" dirty="0"/>
              <a:t> spesifik dalam riset anda</a:t>
            </a:r>
            <a:endParaRPr lang="en-US" sz="2400" dirty="0"/>
          </a:p>
          <a:p>
            <a:pPr marL="514350" indent="-514350" algn="just">
              <a:buFont typeface="+mj-lt"/>
              <a:buAutoNum type="arabicParenR"/>
            </a:pPr>
            <a:r>
              <a:rPr lang="id-ID" sz="2400" dirty="0"/>
              <a:t>Tampilkan teori-teori pendukung tema kajian anda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400" dirty="0" err="1">
                <a:solidFill>
                  <a:srgbClr val="00B050"/>
                </a:solidFill>
              </a:rPr>
              <a:t>Uraikan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i="1" dirty="0">
                <a:solidFill>
                  <a:srgbClr val="00B050"/>
                </a:solidFill>
              </a:rPr>
              <a:t>sense of </a:t>
            </a:r>
            <a:r>
              <a:rPr lang="id-ID" sz="2400" i="1" dirty="0">
                <a:solidFill>
                  <a:srgbClr val="00B050"/>
                </a:solidFill>
              </a:rPr>
              <a:t>academic </a:t>
            </a:r>
            <a:r>
              <a:rPr lang="en-US" sz="2400" i="1" dirty="0">
                <a:solidFill>
                  <a:srgbClr val="00B050"/>
                </a:solidFill>
              </a:rPr>
              <a:t>crisis </a:t>
            </a:r>
            <a:r>
              <a:rPr lang="en-US" sz="2400" dirty="0" err="1">
                <a:solidFill>
                  <a:srgbClr val="00B050"/>
                </a:solidFill>
              </a:rPr>
              <a:t>dari</a:t>
            </a:r>
            <a:r>
              <a:rPr lang="en-US" sz="2400" dirty="0">
                <a:solidFill>
                  <a:srgbClr val="00B050"/>
                </a:solidFill>
              </a:rPr>
              <a:t> k</a:t>
            </a:r>
            <a:r>
              <a:rPr lang="id-ID" sz="2400" dirty="0">
                <a:solidFill>
                  <a:srgbClr val="00B050"/>
                </a:solidFill>
              </a:rPr>
              <a:t>ajian anda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ID" sz="2400" dirty="0" err="1">
                <a:solidFill>
                  <a:srgbClr val="00B050"/>
                </a:solidFill>
              </a:rPr>
              <a:t>Mengapa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judul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tsb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penting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diteliti</a:t>
            </a:r>
            <a:r>
              <a:rPr lang="en-ID" sz="2400" dirty="0">
                <a:solidFill>
                  <a:srgbClr val="00B050"/>
                </a:solidFill>
              </a:rPr>
              <a:t>?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ID" sz="2400" b="1" dirty="0" err="1">
                <a:solidFill>
                  <a:srgbClr val="FF0000"/>
                </a:solidFill>
              </a:rPr>
              <a:t>Berikan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alasan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pemilihan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tempat</a:t>
            </a:r>
            <a:r>
              <a:rPr lang="en-ID" sz="2400" b="1" dirty="0">
                <a:solidFill>
                  <a:srgbClr val="FF0000"/>
                </a:solidFill>
              </a:rPr>
              <a:t>, </a:t>
            </a:r>
            <a:r>
              <a:rPr lang="en-ID" sz="2400" b="1" dirty="0" err="1">
                <a:solidFill>
                  <a:srgbClr val="FF0000"/>
                </a:solidFill>
              </a:rPr>
              <a:t>studi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kasus</a:t>
            </a:r>
            <a:r>
              <a:rPr lang="en-ID" sz="2400" b="1" dirty="0">
                <a:solidFill>
                  <a:srgbClr val="FF0000"/>
                </a:solidFill>
              </a:rPr>
              <a:t>, </a:t>
            </a:r>
            <a:r>
              <a:rPr lang="en-ID" sz="2400" b="1" dirty="0" err="1">
                <a:solidFill>
                  <a:srgbClr val="FF0000"/>
                </a:solidFill>
              </a:rPr>
              <a:t>pemilihan</a:t>
            </a:r>
            <a:r>
              <a:rPr lang="en-ID" sz="2400" b="1" dirty="0">
                <a:solidFill>
                  <a:srgbClr val="FF0000"/>
                </a:solidFill>
              </a:rPr>
              <a:t> Pustaka </a:t>
            </a:r>
            <a:r>
              <a:rPr lang="en-ID" sz="2400" b="1" dirty="0" err="1">
                <a:solidFill>
                  <a:srgbClr val="FF0000"/>
                </a:solidFill>
              </a:rPr>
              <a:t>tertentu</a:t>
            </a:r>
            <a:r>
              <a:rPr lang="en-ID" sz="2400" b="1" dirty="0">
                <a:solidFill>
                  <a:srgbClr val="FF0000"/>
                </a:solidFill>
              </a:rPr>
              <a:t>, </a:t>
            </a:r>
            <a:r>
              <a:rPr lang="en-ID" sz="2400" b="1" dirty="0" err="1">
                <a:solidFill>
                  <a:srgbClr val="FF0000"/>
                </a:solidFill>
              </a:rPr>
              <a:t>pemilihan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tokoh</a:t>
            </a:r>
            <a:r>
              <a:rPr lang="en-ID" sz="2400" b="1" dirty="0">
                <a:solidFill>
                  <a:srgbClr val="FF0000"/>
                </a:solidFill>
              </a:rPr>
              <a:t>, </a:t>
            </a:r>
            <a:r>
              <a:rPr lang="en-ID" sz="2400" b="1" dirty="0" err="1">
                <a:solidFill>
                  <a:srgbClr val="FF0000"/>
                </a:solidFill>
              </a:rPr>
              <a:t>pemilihan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waktu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dlsb</a:t>
            </a:r>
            <a:endParaRPr lang="en-ID" sz="2400" b="1" dirty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ID" sz="2400" dirty="0" err="1">
                <a:solidFill>
                  <a:srgbClr val="00B050"/>
                </a:solidFill>
              </a:rPr>
              <a:t>Paparkan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secara</a:t>
            </a:r>
            <a:r>
              <a:rPr lang="en-ID" sz="2400" dirty="0">
                <a:solidFill>
                  <a:srgbClr val="00B050"/>
                </a:solidFill>
              </a:rPr>
              <a:t> global/</a:t>
            </a:r>
            <a:r>
              <a:rPr lang="en-ID" sz="2400" dirty="0" err="1">
                <a:solidFill>
                  <a:srgbClr val="00B050"/>
                </a:solidFill>
              </a:rPr>
              <a:t>ringkas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apa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kira-kira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kontribusi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akademik</a:t>
            </a:r>
            <a:r>
              <a:rPr lang="en-ID" sz="2400" dirty="0">
                <a:solidFill>
                  <a:srgbClr val="00B050"/>
                </a:solidFill>
              </a:rPr>
              <a:t> yang </a:t>
            </a:r>
            <a:r>
              <a:rPr lang="en-ID" sz="2400" dirty="0" err="1">
                <a:solidFill>
                  <a:srgbClr val="00B050"/>
                </a:solidFill>
              </a:rPr>
              <a:t>akan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dihasilkan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dari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riset</a:t>
            </a:r>
            <a:r>
              <a:rPr lang="en-ID" sz="2400" dirty="0">
                <a:solidFill>
                  <a:srgbClr val="00B050"/>
                </a:solidFill>
              </a:rPr>
              <a:t> </a:t>
            </a:r>
            <a:r>
              <a:rPr lang="en-ID" sz="2400" dirty="0" err="1">
                <a:solidFill>
                  <a:srgbClr val="00B050"/>
                </a:solidFill>
              </a:rPr>
              <a:t>ini</a:t>
            </a:r>
            <a:r>
              <a:rPr lang="en-ID" sz="2400" dirty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54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ED9B-CD72-0F7A-BC67-635E2DEF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299"/>
            <a:ext cx="10515600" cy="62654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/>
              <a:t>EVALUASI LATAR BELAKANG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5848F-057A-69E3-E5CF-7844A291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59" y="1146220"/>
            <a:ext cx="10766737" cy="50307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sz="2400" dirty="0"/>
              <a:t>Font Times New Roman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/>
              <a:t>Diberi halaman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/>
              <a:t>Justify 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/>
              <a:t>Alasan memilih lokasi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/>
              <a:t>No mendeley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/>
              <a:t>Usahakan 80% refrensi berasal dari buku/jurnal/dokumen 10 tahun terakhir (kecuali </a:t>
            </a:r>
            <a:r>
              <a:rPr lang="id-ID" sz="2400" i="1" dirty="0"/>
              <a:t>library research</a:t>
            </a:r>
            <a:r>
              <a:rPr lang="id-ID" sz="2400" dirty="0"/>
              <a:t>)</a:t>
            </a:r>
          </a:p>
          <a:p>
            <a:pPr marL="514350" indent="-514350">
              <a:buFont typeface="+mj-lt"/>
              <a:buAutoNum type="arabicParenR"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728808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458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1_Office Theme</vt:lpstr>
      <vt:lpstr>SEMINAR PROPOSAL</vt:lpstr>
      <vt:lpstr>PENTING</vt:lpstr>
      <vt:lpstr>PANTANGAN</vt:lpstr>
      <vt:lpstr>TIPS</vt:lpstr>
      <vt:lpstr>PowerPoint Presentation</vt:lpstr>
      <vt:lpstr>PEMILIHAN JUDUL</vt:lpstr>
      <vt:lpstr>PowerPoint Presentation</vt:lpstr>
      <vt:lpstr>LATAR BELAKANG MASALAH</vt:lpstr>
      <vt:lpstr>EVALUASI LATAR BELAKANG</vt:lpstr>
      <vt:lpstr>Rumusan Masalah, Tujuan, dan Manfaat Penelitian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PROPOSAL</dc:title>
  <dc:creator>Lenovo Slim3</dc:creator>
  <cp:lastModifiedBy>FAI</cp:lastModifiedBy>
  <cp:revision>15</cp:revision>
  <dcterms:created xsi:type="dcterms:W3CDTF">2022-03-24T23:58:09Z</dcterms:created>
  <dcterms:modified xsi:type="dcterms:W3CDTF">2023-04-08T06:24:52Z</dcterms:modified>
</cp:coreProperties>
</file>