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4.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5.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6.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7.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theme/theme8.xml" ContentType="application/vnd.openxmlformats-officedocument.theme+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theme/theme9.xml" ContentType="application/vnd.openxmlformats-officedocument.theme+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theme/theme10.xml" ContentType="application/vnd.openxmlformats-officedocument.theme+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theme/theme11.xml" ContentType="application/vnd.openxmlformats-officedocument.theme+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theme/theme12.xml" ContentType="application/vnd.openxmlformats-officedocument.theme+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theme/theme1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3" r:id="rId2"/>
    <p:sldMasterId id="2147483685" r:id="rId3"/>
    <p:sldMasterId id="2147483703" r:id="rId4"/>
    <p:sldMasterId id="2147483715" r:id="rId5"/>
    <p:sldMasterId id="2147483733" r:id="rId6"/>
    <p:sldMasterId id="2147483750" r:id="rId7"/>
    <p:sldMasterId id="2147483769" r:id="rId8"/>
    <p:sldMasterId id="2147483806" r:id="rId9"/>
    <p:sldMasterId id="2147483824" r:id="rId10"/>
    <p:sldMasterId id="2147483836" r:id="rId11"/>
    <p:sldMasterId id="2147483872" r:id="rId12"/>
    <p:sldMasterId id="2147483890" r:id="rId13"/>
  </p:sldMasterIdLst>
  <p:sldIdLst>
    <p:sldId id="257" r:id="rId14"/>
    <p:sldId id="262" r:id="rId15"/>
    <p:sldId id="264" r:id="rId16"/>
    <p:sldId id="268" r:id="rId17"/>
    <p:sldId id="289" r:id="rId18"/>
    <p:sldId id="258" r:id="rId19"/>
    <p:sldId id="293" r:id="rId20"/>
    <p:sldId id="259" r:id="rId21"/>
    <p:sldId id="260" r:id="rId22"/>
    <p:sldId id="294" r:id="rId23"/>
    <p:sldId id="263" r:id="rId24"/>
    <p:sldId id="261" r:id="rId25"/>
    <p:sldId id="295" r:id="rId26"/>
    <p:sldId id="265" r:id="rId27"/>
    <p:sldId id="266" r:id="rId28"/>
    <p:sldId id="296" r:id="rId29"/>
    <p:sldId id="297" r:id="rId30"/>
    <p:sldId id="298" r:id="rId31"/>
    <p:sldId id="299" r:id="rId32"/>
    <p:sldId id="300" r:id="rId33"/>
    <p:sldId id="301" r:id="rId34"/>
    <p:sldId id="302" r:id="rId35"/>
    <p:sldId id="303" r:id="rId36"/>
    <p:sldId id="328" r:id="rId37"/>
    <p:sldId id="329" r:id="rId38"/>
    <p:sldId id="330" r:id="rId39"/>
    <p:sldId id="331" r:id="rId40"/>
    <p:sldId id="332" r:id="rId41"/>
    <p:sldId id="333" r:id="rId42"/>
    <p:sldId id="322" r:id="rId43"/>
    <p:sldId id="323" r:id="rId44"/>
    <p:sldId id="324" r:id="rId45"/>
    <p:sldId id="326" r:id="rId46"/>
    <p:sldId id="325" r:id="rId47"/>
    <p:sldId id="327" r:id="rId48"/>
    <p:sldId id="334" r:id="rId49"/>
    <p:sldId id="291" r:id="rId50"/>
    <p:sldId id="290" r:id="rId51"/>
    <p:sldId id="337" r:id="rId52"/>
  </p:sldIdLst>
  <p:sldSz cx="12192000" cy="6858000"/>
  <p:notesSz cx="6858000" cy="9144000"/>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0694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544" autoAdjust="0"/>
    <p:restoredTop sz="94660"/>
  </p:normalViewPr>
  <p:slideViewPr>
    <p:cSldViewPr snapToGrid="0">
      <p:cViewPr varScale="1">
        <p:scale>
          <a:sx n="74" d="100"/>
          <a:sy n="74" d="100"/>
        </p:scale>
        <p:origin x="672"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5.xml"/><Relationship Id="rId26" Type="http://schemas.openxmlformats.org/officeDocument/2006/relationships/slide" Target="slides/slide13.xml"/><Relationship Id="rId39" Type="http://schemas.openxmlformats.org/officeDocument/2006/relationships/slide" Target="slides/slide26.xml"/><Relationship Id="rId21" Type="http://schemas.openxmlformats.org/officeDocument/2006/relationships/slide" Target="slides/slide8.xml"/><Relationship Id="rId34" Type="http://schemas.openxmlformats.org/officeDocument/2006/relationships/slide" Target="slides/slide21.xml"/><Relationship Id="rId42" Type="http://schemas.openxmlformats.org/officeDocument/2006/relationships/slide" Target="slides/slide29.xml"/><Relationship Id="rId47" Type="http://schemas.openxmlformats.org/officeDocument/2006/relationships/slide" Target="slides/slide34.xml"/><Relationship Id="rId50" Type="http://schemas.openxmlformats.org/officeDocument/2006/relationships/slide" Target="slides/slide37.xml"/><Relationship Id="rId55" Type="http://schemas.openxmlformats.org/officeDocument/2006/relationships/theme" Target="theme/theme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3.xml"/><Relationship Id="rId29" Type="http://schemas.openxmlformats.org/officeDocument/2006/relationships/slide" Target="slides/slide16.xml"/><Relationship Id="rId11" Type="http://schemas.openxmlformats.org/officeDocument/2006/relationships/slideMaster" Target="slideMasters/slideMaster11.xml"/><Relationship Id="rId24" Type="http://schemas.openxmlformats.org/officeDocument/2006/relationships/slide" Target="slides/slide11.xml"/><Relationship Id="rId32" Type="http://schemas.openxmlformats.org/officeDocument/2006/relationships/slide" Target="slides/slide19.xml"/><Relationship Id="rId37" Type="http://schemas.openxmlformats.org/officeDocument/2006/relationships/slide" Target="slides/slide24.xml"/><Relationship Id="rId40" Type="http://schemas.openxmlformats.org/officeDocument/2006/relationships/slide" Target="slides/slide27.xml"/><Relationship Id="rId45" Type="http://schemas.openxmlformats.org/officeDocument/2006/relationships/slide" Target="slides/slide32.xml"/><Relationship Id="rId53" Type="http://schemas.openxmlformats.org/officeDocument/2006/relationships/presProps" Target="presProps.xml"/><Relationship Id="rId5" Type="http://schemas.openxmlformats.org/officeDocument/2006/relationships/slideMaster" Target="slideMasters/slideMaster5.xml"/><Relationship Id="rId10" Type="http://schemas.openxmlformats.org/officeDocument/2006/relationships/slideMaster" Target="slideMasters/slideMaster10.xml"/><Relationship Id="rId19" Type="http://schemas.openxmlformats.org/officeDocument/2006/relationships/slide" Target="slides/slide6.xml"/><Relationship Id="rId31" Type="http://schemas.openxmlformats.org/officeDocument/2006/relationships/slide" Target="slides/slide18.xml"/><Relationship Id="rId44" Type="http://schemas.openxmlformats.org/officeDocument/2006/relationships/slide" Target="slides/slide31.xml"/><Relationship Id="rId52" Type="http://schemas.openxmlformats.org/officeDocument/2006/relationships/slide" Target="slides/slide39.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slide" Target="slides/slide17.xml"/><Relationship Id="rId35" Type="http://schemas.openxmlformats.org/officeDocument/2006/relationships/slide" Target="slides/slide22.xml"/><Relationship Id="rId43" Type="http://schemas.openxmlformats.org/officeDocument/2006/relationships/slide" Target="slides/slide30.xml"/><Relationship Id="rId48" Type="http://schemas.openxmlformats.org/officeDocument/2006/relationships/slide" Target="slides/slide35.xml"/><Relationship Id="rId56" Type="http://schemas.openxmlformats.org/officeDocument/2006/relationships/tableStyles" Target="tableStyles.xml"/><Relationship Id="rId8" Type="http://schemas.openxmlformats.org/officeDocument/2006/relationships/slideMaster" Target="slideMasters/slideMaster8.xml"/><Relationship Id="rId51" Type="http://schemas.openxmlformats.org/officeDocument/2006/relationships/slide" Target="slides/slide38.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slide" Target="slides/slide20.xml"/><Relationship Id="rId38" Type="http://schemas.openxmlformats.org/officeDocument/2006/relationships/slide" Target="slides/slide25.xml"/><Relationship Id="rId46" Type="http://schemas.openxmlformats.org/officeDocument/2006/relationships/slide" Target="slides/slide33.xml"/><Relationship Id="rId20" Type="http://schemas.openxmlformats.org/officeDocument/2006/relationships/slide" Target="slides/slide7.xml"/><Relationship Id="rId41" Type="http://schemas.openxmlformats.org/officeDocument/2006/relationships/slide" Target="slides/slide28.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openxmlformats.org/officeDocument/2006/relationships/slide" Target="slides/slide23.xml"/><Relationship Id="rId49" Type="http://schemas.openxmlformats.org/officeDocument/2006/relationships/slide" Target="slides/slide36.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Master" Target="../slideMasters/slideMaster8.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Master" Target="../slideMasters/slideMaster9.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1.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1.xml"/></Relationships>
</file>

<file path=ppt/slideLayouts/_rels/slideLayout15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1.xml"/></Relationships>
</file>

<file path=ppt/slideLayouts/_rels/slideLayout15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1.xml"/></Relationships>
</file>

<file path=ppt/slideLayouts/_rels/slideLayout15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1.xml"/></Relationships>
</file>

<file path=ppt/slideLayouts/_rels/slideLayout16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1.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1.xml"/></Relationships>
</file>

<file path=ppt/slideLayouts/_rels/slideLayout16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Master" Target="../slideMasters/slideMaster12.xml"/></Relationships>
</file>

<file path=ppt/slideLayouts/_rels/slideLayout16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Master" Target="../slideMasters/slideMaster12.xml"/></Relationships>
</file>

<file path=ppt/slideLayouts/_rels/slideLayout16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Master" Target="../slideMasters/slideMaster12.xml"/></Relationships>
</file>

<file path=ppt/slideLayouts/_rels/slideLayout16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Master" Target="../slideMasters/slideMaster1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Master" Target="../slideMasters/slideMaster12.xml"/></Relationships>
</file>

<file path=ppt/slideLayouts/_rels/slideLayout17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Master" Target="../slideMasters/slideMaster12.xml"/></Relationships>
</file>

<file path=ppt/slideLayouts/_rels/slideLayout17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12.xml"/></Relationships>
</file>

<file path=ppt/slideLayouts/_rels/slideLayout17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Master" Target="../slideMasters/slideMaster12.xml"/></Relationships>
</file>

<file path=ppt/slideLayouts/_rels/slideLayout17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Master" Target="../slideMasters/slideMaster12.xml"/></Relationships>
</file>

<file path=ppt/slideLayouts/_rels/slideLayout17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Master" Target="../slideMasters/slideMaster12.xml"/></Relationships>
</file>

<file path=ppt/slideLayouts/_rels/slideLayout17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Master" Target="../slideMasters/slideMaster12.xml"/></Relationships>
</file>

<file path=ppt/slideLayouts/_rels/slideLayout17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Master" Target="../slideMasters/slideMaster12.xml"/></Relationships>
</file>

<file path=ppt/slideLayouts/_rels/slideLayout17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Master" Target="../slideMasters/slideMaster12.xml"/></Relationships>
</file>

<file path=ppt/slideLayouts/_rels/slideLayout17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Master" Target="../slideMasters/slideMaster1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Master" Target="../slideMasters/slideMaster12.xml"/></Relationships>
</file>

<file path=ppt/slideLayouts/_rels/slideLayout18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Master" Target="../slideMasters/slideMaster12.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Cover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312597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Style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Freeform: Shape 1">
            <a:extLst>
              <a:ext uri="{FF2B5EF4-FFF2-40B4-BE49-F238E27FC236}">
                <a16:creationId xmlns:a16="http://schemas.microsoft.com/office/drawing/2014/main" id="{C4437516-06DB-4972-90D9-3F56529C786D}"/>
              </a:ext>
            </a:extLst>
          </p:cNvPr>
          <p:cNvSpPr/>
          <p:nvPr userDrawn="1"/>
        </p:nvSpPr>
        <p:spPr>
          <a:xfrm>
            <a:off x="0" y="0"/>
            <a:ext cx="9569302" cy="6858000"/>
          </a:xfrm>
          <a:custGeom>
            <a:avLst/>
            <a:gdLst>
              <a:gd name="connsiteX0" fmla="*/ 0 w 9703610"/>
              <a:gd name="connsiteY0" fmla="*/ 0 h 6858000"/>
              <a:gd name="connsiteX1" fmla="*/ 5546070 w 9703610"/>
              <a:gd name="connsiteY1" fmla="*/ 0 h 6858000"/>
              <a:gd name="connsiteX2" fmla="*/ 9703610 w 9703610"/>
              <a:gd name="connsiteY2" fmla="*/ 6858000 h 6858000"/>
              <a:gd name="connsiteX3" fmla="*/ 0 w 970361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9703610" h="6858000">
                <a:moveTo>
                  <a:pt x="0" y="0"/>
                </a:moveTo>
                <a:lnTo>
                  <a:pt x="5546070" y="0"/>
                </a:lnTo>
                <a:lnTo>
                  <a:pt x="9703610" y="6858000"/>
                </a:lnTo>
                <a:lnTo>
                  <a:pt x="0" y="6858000"/>
                </a:lnTo>
                <a:close/>
              </a:path>
            </a:pathLst>
          </a:custGeom>
          <a:solidFill>
            <a:schemeClr val="accent1">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extLst>
      <p:ext uri="{BB962C8B-B14F-4D97-AF65-F5344CB8AC3E}">
        <p14:creationId xmlns:p14="http://schemas.microsoft.com/office/powerpoint/2010/main" val="2018535885"/>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ACEF93B-CC25-4AE6-A096-943A3EEC1DF1}" type="datetimeFigureOut">
              <a:rPr lang="id-ID" smtClean="0"/>
              <a:t>09/08/2023</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AA9B2A34-CB9F-40DB-A815-B5E2ED671878}" type="slidenum">
              <a:rPr lang="id-ID" smtClean="0"/>
              <a:t>‹#›</a:t>
            </a:fld>
            <a:endParaRPr lang="id-ID"/>
          </a:p>
        </p:txBody>
      </p:sp>
    </p:spTree>
    <p:extLst>
      <p:ext uri="{BB962C8B-B14F-4D97-AF65-F5344CB8AC3E}">
        <p14:creationId xmlns:p14="http://schemas.microsoft.com/office/powerpoint/2010/main" val="2109306898"/>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ACEF93B-CC25-4AE6-A096-943A3EEC1DF1}" type="datetimeFigureOut">
              <a:rPr lang="id-ID" smtClean="0"/>
              <a:t>09/08/2023</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AA9B2A34-CB9F-40DB-A815-B5E2ED671878}" type="slidenum">
              <a:rPr lang="id-ID" smtClean="0"/>
              <a:t>‹#›</a:t>
            </a:fld>
            <a:endParaRPr lang="id-ID"/>
          </a:p>
        </p:txBody>
      </p:sp>
    </p:spTree>
    <p:extLst>
      <p:ext uri="{BB962C8B-B14F-4D97-AF65-F5344CB8AC3E}">
        <p14:creationId xmlns:p14="http://schemas.microsoft.com/office/powerpoint/2010/main" val="1609754078"/>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ACEF93B-CC25-4AE6-A096-943A3EEC1DF1}" type="datetimeFigureOut">
              <a:rPr lang="id-ID" smtClean="0"/>
              <a:t>09/08/2023</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AA9B2A34-CB9F-40DB-A815-B5E2ED671878}" type="slidenum">
              <a:rPr lang="id-ID" smtClean="0"/>
              <a:t>‹#›</a:t>
            </a:fld>
            <a:endParaRPr lang="id-ID"/>
          </a:p>
        </p:txBody>
      </p:sp>
    </p:spTree>
    <p:extLst>
      <p:ext uri="{BB962C8B-B14F-4D97-AF65-F5344CB8AC3E}">
        <p14:creationId xmlns:p14="http://schemas.microsoft.com/office/powerpoint/2010/main" val="1571352903"/>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2"/>
              </a:gs>
              <a:gs pos="100000">
                <a:schemeClr val="accent2">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2"/>
              </a:gs>
              <a:gs pos="100000">
                <a:schemeClr val="accent2">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en-US"/>
              <a:t>Click to edit Master title style</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2">
                    <a:lumMod val="50000"/>
                  </a:schemeClr>
                </a:solidFill>
              </a:defRPr>
            </a:lvl1pPr>
          </a:lstStyle>
          <a:p>
            <a:fld id="{4ACEF93B-CC25-4AE6-A096-943A3EEC1DF1}" type="datetimeFigureOut">
              <a:rPr lang="id-ID" smtClean="0"/>
              <a:t>09/08/2023</a:t>
            </a:fld>
            <a:endParaRPr lang="id-ID"/>
          </a:p>
        </p:txBody>
      </p:sp>
      <p:sp>
        <p:nvSpPr>
          <p:cNvPr id="5" name="Footer Placeholder 4"/>
          <p:cNvSpPr>
            <a:spLocks noGrp="1"/>
          </p:cNvSpPr>
          <p:nvPr>
            <p:ph type="ftr" sz="quarter" idx="11"/>
          </p:nvPr>
        </p:nvSpPr>
        <p:spPr>
          <a:xfrm rot="21420000">
            <a:off x="-9144" y="4882896"/>
            <a:ext cx="4050792" cy="1197864"/>
          </a:xfrm>
        </p:spPr>
        <p:txBody>
          <a:bodyPr vert="horz" lIns="91440" tIns="45720" rIns="91440" bIns="45720" rtlCol="0" anchor="ctr"/>
          <a:lstStyle>
            <a:lvl1pPr algn="r">
              <a:defRPr lang="en-US" sz="5400" dirty="0"/>
            </a:lvl1pPr>
          </a:lstStyle>
          <a:p>
            <a:endParaRPr lang="id-ID"/>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AA9B2A34-CB9F-40DB-A815-B5E2ED671878}" type="slidenum">
              <a:rPr lang="id-ID" smtClean="0"/>
              <a:t>‹#›</a:t>
            </a:fld>
            <a:endParaRPr lang="id-ID"/>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157594938"/>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ACEF93B-CC25-4AE6-A096-943A3EEC1DF1}" type="datetimeFigureOut">
              <a:rPr lang="id-ID" smtClean="0"/>
              <a:t>09/08/2023</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AA9B2A34-CB9F-40DB-A815-B5E2ED671878}" type="slidenum">
              <a:rPr lang="id-ID" smtClean="0"/>
              <a:t>‹#›</a:t>
            </a:fld>
            <a:endParaRPr lang="id-ID"/>
          </a:p>
        </p:txBody>
      </p:sp>
    </p:spTree>
    <p:extLst>
      <p:ext uri="{BB962C8B-B14F-4D97-AF65-F5344CB8AC3E}">
        <p14:creationId xmlns:p14="http://schemas.microsoft.com/office/powerpoint/2010/main" val="4084438005"/>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en-US"/>
              <a:t>Click to edit Master title style</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ACEF93B-CC25-4AE6-A096-943A3EEC1DF1}" type="datetimeFigureOut">
              <a:rPr lang="id-ID" smtClean="0"/>
              <a:t>09/08/2023</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AA9B2A34-CB9F-40DB-A815-B5E2ED671878}" type="slidenum">
              <a:rPr lang="id-ID" smtClean="0"/>
              <a:t>‹#›</a:t>
            </a:fld>
            <a:endParaRPr lang="id-ID"/>
          </a:p>
        </p:txBody>
      </p:sp>
    </p:spTree>
    <p:extLst>
      <p:ext uri="{BB962C8B-B14F-4D97-AF65-F5344CB8AC3E}">
        <p14:creationId xmlns:p14="http://schemas.microsoft.com/office/powerpoint/2010/main" val="3990200033"/>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ACEF93B-CC25-4AE6-A096-943A3EEC1DF1}" type="datetimeFigureOut">
              <a:rPr lang="id-ID" smtClean="0"/>
              <a:t>09/08/2023</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AA9B2A34-CB9F-40DB-A815-B5E2ED671878}" type="slidenum">
              <a:rPr lang="id-ID" smtClean="0"/>
              <a:t>‹#›</a:t>
            </a:fld>
            <a:endParaRPr lang="id-ID"/>
          </a:p>
        </p:txBody>
      </p:sp>
    </p:spTree>
    <p:extLst>
      <p:ext uri="{BB962C8B-B14F-4D97-AF65-F5344CB8AC3E}">
        <p14:creationId xmlns:p14="http://schemas.microsoft.com/office/powerpoint/2010/main" val="2127514020"/>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quarter" idx="13"/>
          </p:nvPr>
        </p:nvSpPr>
        <p:spPr>
          <a:xfrm>
            <a:off x="685802" y="2861733"/>
            <a:ext cx="5088712" cy="2512852"/>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p:cNvSpPr>
            <a:spLocks noGrp="1"/>
          </p:cNvSpPr>
          <p:nvPr>
            <p:ph sz="quarter" idx="14"/>
          </p:nvPr>
        </p:nvSpPr>
        <p:spPr>
          <a:xfrm>
            <a:off x="5993969" y="2861733"/>
            <a:ext cx="5088713" cy="2512852"/>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ACEF93B-CC25-4AE6-A096-943A3EEC1DF1}" type="datetimeFigureOut">
              <a:rPr lang="id-ID" smtClean="0"/>
              <a:t>09/08/2023</a:t>
            </a:fld>
            <a:endParaRPr lang="id-ID"/>
          </a:p>
        </p:txBody>
      </p:sp>
      <p:sp>
        <p:nvSpPr>
          <p:cNvPr id="8" name="Footer Placeholder 7"/>
          <p:cNvSpPr>
            <a:spLocks noGrp="1"/>
          </p:cNvSpPr>
          <p:nvPr>
            <p:ph type="ftr" sz="quarter" idx="11"/>
          </p:nvPr>
        </p:nvSpPr>
        <p:spPr/>
        <p:txBody>
          <a:bodyPr/>
          <a:lstStyle/>
          <a:p>
            <a:endParaRPr lang="id-ID"/>
          </a:p>
        </p:txBody>
      </p:sp>
      <p:sp>
        <p:nvSpPr>
          <p:cNvPr id="9" name="Slide Number Placeholder 8"/>
          <p:cNvSpPr>
            <a:spLocks noGrp="1"/>
          </p:cNvSpPr>
          <p:nvPr>
            <p:ph type="sldNum" sz="quarter" idx="12"/>
          </p:nvPr>
        </p:nvSpPr>
        <p:spPr/>
        <p:txBody>
          <a:bodyPr/>
          <a:lstStyle/>
          <a:p>
            <a:fld id="{AA9B2A34-CB9F-40DB-A815-B5E2ED671878}" type="slidenum">
              <a:rPr lang="id-ID" smtClean="0"/>
              <a:t>‹#›</a:t>
            </a:fld>
            <a:endParaRPr lang="id-ID"/>
          </a:p>
        </p:txBody>
      </p:sp>
    </p:spTree>
    <p:extLst>
      <p:ext uri="{BB962C8B-B14F-4D97-AF65-F5344CB8AC3E}">
        <p14:creationId xmlns:p14="http://schemas.microsoft.com/office/powerpoint/2010/main" val="2495315946"/>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ACEF93B-CC25-4AE6-A096-943A3EEC1DF1}" type="datetimeFigureOut">
              <a:rPr lang="id-ID" smtClean="0"/>
              <a:t>09/08/2023</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AA9B2A34-CB9F-40DB-A815-B5E2ED671878}" type="slidenum">
              <a:rPr lang="id-ID" smtClean="0"/>
              <a:t>‹#›</a:t>
            </a:fld>
            <a:endParaRPr lang="id-ID"/>
          </a:p>
        </p:txBody>
      </p:sp>
    </p:spTree>
    <p:extLst>
      <p:ext uri="{BB962C8B-B14F-4D97-AF65-F5344CB8AC3E}">
        <p14:creationId xmlns:p14="http://schemas.microsoft.com/office/powerpoint/2010/main" val="491573116"/>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ACEF93B-CC25-4AE6-A096-943A3EEC1DF1}" type="datetimeFigureOut">
              <a:rPr lang="id-ID" smtClean="0"/>
              <a:t>09/08/2023</a:t>
            </a:fld>
            <a:endParaRPr lang="id-ID"/>
          </a:p>
        </p:txBody>
      </p:sp>
      <p:sp>
        <p:nvSpPr>
          <p:cNvPr id="3" name="Footer Placeholder 2"/>
          <p:cNvSpPr>
            <a:spLocks noGrp="1"/>
          </p:cNvSpPr>
          <p:nvPr>
            <p:ph type="ftr" sz="quarter" idx="11"/>
          </p:nvPr>
        </p:nvSpPr>
        <p:spPr/>
        <p:txBody>
          <a:bodyPr/>
          <a:lstStyle/>
          <a:p>
            <a:endParaRPr lang="id-ID"/>
          </a:p>
        </p:txBody>
      </p:sp>
      <p:sp>
        <p:nvSpPr>
          <p:cNvPr id="4" name="Slide Number Placeholder 3"/>
          <p:cNvSpPr>
            <a:spLocks noGrp="1"/>
          </p:cNvSpPr>
          <p:nvPr>
            <p:ph type="sldNum" sz="quarter" idx="12"/>
          </p:nvPr>
        </p:nvSpPr>
        <p:spPr/>
        <p:txBody>
          <a:bodyPr/>
          <a:lstStyle/>
          <a:p>
            <a:fld id="{AA9B2A34-CB9F-40DB-A815-B5E2ED671878}" type="slidenum">
              <a:rPr lang="id-ID" smtClean="0"/>
              <a:t>‹#›</a:t>
            </a:fld>
            <a:endParaRPr lang="id-ID"/>
          </a:p>
        </p:txBody>
      </p:sp>
    </p:spTree>
    <p:extLst>
      <p:ext uri="{BB962C8B-B14F-4D97-AF65-F5344CB8AC3E}">
        <p14:creationId xmlns:p14="http://schemas.microsoft.com/office/powerpoint/2010/main" val="30910454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Style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Picture Placeholder 2">
            <a:extLst>
              <a:ext uri="{FF2B5EF4-FFF2-40B4-BE49-F238E27FC236}">
                <a16:creationId xmlns:a16="http://schemas.microsoft.com/office/drawing/2014/main" id="{F246FC87-D219-463B-8334-E16E14819052}"/>
              </a:ext>
            </a:extLst>
          </p:cNvPr>
          <p:cNvSpPr>
            <a:spLocks noGrp="1"/>
          </p:cNvSpPr>
          <p:nvPr>
            <p:ph type="pic" idx="12" hasCustomPrompt="1"/>
          </p:nvPr>
        </p:nvSpPr>
        <p:spPr>
          <a:xfrm>
            <a:off x="9178591" y="1010532"/>
            <a:ext cx="2286000" cy="2743200"/>
          </a:xfrm>
          <a:prstGeom prst="rect">
            <a:avLst/>
          </a:prstGeom>
          <a:solidFill>
            <a:schemeClr val="bg1">
              <a:lumMod val="95000"/>
            </a:schemeClr>
          </a:solidFill>
        </p:spPr>
        <p:txBody>
          <a:bodyPr anchor="ctr"/>
          <a:lstStyle>
            <a:lvl1pPr marL="0" indent="0" algn="ctr">
              <a:buNone/>
              <a:defRPr sz="1200">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t>
            </a:r>
            <a:endParaRPr lang="ko-KR" altLang="en-US" dirty="0"/>
          </a:p>
        </p:txBody>
      </p:sp>
      <p:sp>
        <p:nvSpPr>
          <p:cNvPr id="3" name="Picture Placeholder 2">
            <a:extLst>
              <a:ext uri="{FF2B5EF4-FFF2-40B4-BE49-F238E27FC236}">
                <a16:creationId xmlns:a16="http://schemas.microsoft.com/office/drawing/2014/main" id="{608C9F45-5627-4842-A3EA-25038EF99EC8}"/>
              </a:ext>
            </a:extLst>
          </p:cNvPr>
          <p:cNvSpPr>
            <a:spLocks noGrp="1"/>
          </p:cNvSpPr>
          <p:nvPr>
            <p:ph type="pic" idx="13" hasCustomPrompt="1"/>
          </p:nvPr>
        </p:nvSpPr>
        <p:spPr>
          <a:xfrm>
            <a:off x="6186490" y="1010532"/>
            <a:ext cx="2286000" cy="2743200"/>
          </a:xfrm>
          <a:prstGeom prst="rect">
            <a:avLst/>
          </a:prstGeom>
          <a:solidFill>
            <a:schemeClr val="bg1">
              <a:lumMod val="95000"/>
            </a:schemeClr>
          </a:solidFill>
        </p:spPr>
        <p:txBody>
          <a:bodyPr anchor="ctr"/>
          <a:lstStyle>
            <a:lvl1pPr marL="0" indent="0" algn="ctr">
              <a:buNone/>
              <a:defRPr sz="1200">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t>
            </a:r>
            <a:endParaRPr lang="ko-KR" altLang="en-US" dirty="0"/>
          </a:p>
        </p:txBody>
      </p:sp>
    </p:spTree>
    <p:extLst>
      <p:ext uri="{BB962C8B-B14F-4D97-AF65-F5344CB8AC3E}">
        <p14:creationId xmlns:p14="http://schemas.microsoft.com/office/powerpoint/2010/main" val="1328821112"/>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en-US"/>
              <a:t>Click to edit Master title style</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ACEF93B-CC25-4AE6-A096-943A3EEC1DF1}" type="datetimeFigureOut">
              <a:rPr lang="id-ID" smtClean="0"/>
              <a:t>09/08/2023</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AA9B2A34-CB9F-40DB-A815-B5E2ED671878}" type="slidenum">
              <a:rPr lang="id-ID" smtClean="0"/>
              <a:t>‹#›</a:t>
            </a:fld>
            <a:endParaRPr lang="id-ID"/>
          </a:p>
        </p:txBody>
      </p:sp>
    </p:spTree>
    <p:extLst>
      <p:ext uri="{BB962C8B-B14F-4D97-AF65-F5344CB8AC3E}">
        <p14:creationId xmlns:p14="http://schemas.microsoft.com/office/powerpoint/2010/main" val="2086618649"/>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ACEF93B-CC25-4AE6-A096-943A3EEC1DF1}" type="datetimeFigureOut">
              <a:rPr lang="id-ID" smtClean="0"/>
              <a:t>09/08/2023</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AA9B2A34-CB9F-40DB-A815-B5E2ED671878}" type="slidenum">
              <a:rPr lang="id-ID" smtClean="0"/>
              <a:t>‹#›</a:t>
            </a:fld>
            <a:endParaRPr lang="id-ID"/>
          </a:p>
        </p:txBody>
      </p:sp>
    </p:spTree>
    <p:extLst>
      <p:ext uri="{BB962C8B-B14F-4D97-AF65-F5344CB8AC3E}">
        <p14:creationId xmlns:p14="http://schemas.microsoft.com/office/powerpoint/2010/main" val="2491368800"/>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ACEF93B-CC25-4AE6-A096-943A3EEC1DF1}" type="datetimeFigureOut">
              <a:rPr lang="id-ID" smtClean="0"/>
              <a:t>09/08/2023</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AA9B2A34-CB9F-40DB-A815-B5E2ED671878}" type="slidenum">
              <a:rPr lang="id-ID" smtClean="0"/>
              <a:t>‹#›</a:t>
            </a:fld>
            <a:endParaRPr lang="id-ID"/>
          </a:p>
        </p:txBody>
      </p:sp>
    </p:spTree>
    <p:extLst>
      <p:ext uri="{BB962C8B-B14F-4D97-AF65-F5344CB8AC3E}">
        <p14:creationId xmlns:p14="http://schemas.microsoft.com/office/powerpoint/2010/main" val="203492526"/>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ACEF93B-CC25-4AE6-A096-943A3EEC1DF1}" type="datetimeFigureOut">
              <a:rPr lang="id-ID" smtClean="0"/>
              <a:t>09/08/2023</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AA9B2A34-CB9F-40DB-A815-B5E2ED671878}" type="slidenum">
              <a:rPr lang="id-ID" smtClean="0"/>
              <a:t>‹#›</a:t>
            </a:fld>
            <a:endParaRPr lang="id-ID"/>
          </a:p>
        </p:txBody>
      </p:sp>
    </p:spTree>
    <p:extLst>
      <p:ext uri="{BB962C8B-B14F-4D97-AF65-F5344CB8AC3E}">
        <p14:creationId xmlns:p14="http://schemas.microsoft.com/office/powerpoint/2010/main" val="2918513958"/>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en-US"/>
              <a:t>Click to edit Master title style</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ACEF93B-CC25-4AE6-A096-943A3EEC1DF1}" type="datetimeFigureOut">
              <a:rPr lang="id-ID" smtClean="0"/>
              <a:t>09/08/2023</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AA9B2A34-CB9F-40DB-A815-B5E2ED671878}" type="slidenum">
              <a:rPr lang="id-ID" smtClean="0"/>
              <a:t>‹#›</a:t>
            </a:fld>
            <a:endParaRPr lang="id-ID"/>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964083197"/>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ACEF93B-CC25-4AE6-A096-943A3EEC1DF1}" type="datetimeFigureOut">
              <a:rPr lang="id-ID" smtClean="0"/>
              <a:t>09/08/2023</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AA9B2A34-CB9F-40DB-A815-B5E2ED671878}" type="slidenum">
              <a:rPr lang="id-ID" smtClean="0"/>
              <a:t>‹#›</a:t>
            </a:fld>
            <a:endParaRPr lang="id-ID"/>
          </a:p>
        </p:txBody>
      </p:sp>
    </p:spTree>
    <p:extLst>
      <p:ext uri="{BB962C8B-B14F-4D97-AF65-F5344CB8AC3E}">
        <p14:creationId xmlns:p14="http://schemas.microsoft.com/office/powerpoint/2010/main" val="779385373"/>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en-US"/>
              <a:t>Click to edit Master title style</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ACEF93B-CC25-4AE6-A096-943A3EEC1DF1}" type="datetimeFigureOut">
              <a:rPr lang="id-ID" smtClean="0"/>
              <a:t>09/08/2023</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AA9B2A34-CB9F-40DB-A815-B5E2ED671878}" type="slidenum">
              <a:rPr lang="id-ID" smtClean="0"/>
              <a:t>‹#›</a:t>
            </a:fld>
            <a:endParaRPr lang="id-ID"/>
          </a:p>
        </p:txBody>
      </p:sp>
    </p:spTree>
    <p:extLst>
      <p:ext uri="{BB962C8B-B14F-4D97-AF65-F5344CB8AC3E}">
        <p14:creationId xmlns:p14="http://schemas.microsoft.com/office/powerpoint/2010/main" val="471248600"/>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en-US"/>
              <a:t>Click to edit Master title style</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ACEF93B-CC25-4AE6-A096-943A3EEC1DF1}" type="datetimeFigureOut">
              <a:rPr lang="id-ID" smtClean="0"/>
              <a:t>09/08/2023</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AA9B2A34-CB9F-40DB-A815-B5E2ED671878}" type="slidenum">
              <a:rPr lang="id-ID" smtClean="0"/>
              <a:t>‹#›</a:t>
            </a:fld>
            <a:endParaRPr lang="id-ID"/>
          </a:p>
        </p:txBody>
      </p:sp>
    </p:spTree>
    <p:extLst>
      <p:ext uri="{BB962C8B-B14F-4D97-AF65-F5344CB8AC3E}">
        <p14:creationId xmlns:p14="http://schemas.microsoft.com/office/powerpoint/2010/main" val="168967476"/>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ACEF93B-CC25-4AE6-A096-943A3EEC1DF1}" type="datetimeFigureOut">
              <a:rPr lang="id-ID" smtClean="0"/>
              <a:t>09/08/2023</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AA9B2A34-CB9F-40DB-A815-B5E2ED671878}" type="slidenum">
              <a:rPr lang="id-ID" smtClean="0"/>
              <a:t>‹#›</a:t>
            </a:fld>
            <a:endParaRPr lang="id-ID"/>
          </a:p>
        </p:txBody>
      </p:sp>
    </p:spTree>
    <p:extLst>
      <p:ext uri="{BB962C8B-B14F-4D97-AF65-F5344CB8AC3E}">
        <p14:creationId xmlns:p14="http://schemas.microsoft.com/office/powerpoint/2010/main" val="566738968"/>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ACEF93B-CC25-4AE6-A096-943A3EEC1DF1}" type="datetimeFigureOut">
              <a:rPr lang="id-ID" smtClean="0"/>
              <a:t>09/08/2023</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AA9B2A34-CB9F-40DB-A815-B5E2ED671878}" type="slidenum">
              <a:rPr lang="id-ID" smtClean="0"/>
              <a:t>‹#›</a:t>
            </a:fld>
            <a:endParaRPr lang="id-ID"/>
          </a:p>
        </p:txBody>
      </p:sp>
    </p:spTree>
    <p:extLst>
      <p:ext uri="{BB962C8B-B14F-4D97-AF65-F5344CB8AC3E}">
        <p14:creationId xmlns:p14="http://schemas.microsoft.com/office/powerpoint/2010/main" val="37314087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mage Layout">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D4E14D27-AD6A-4547-8A35-F0A6A7B2B893}"/>
              </a:ext>
            </a:extLst>
          </p:cNvPr>
          <p:cNvGrpSpPr/>
          <p:nvPr userDrawn="1"/>
        </p:nvGrpSpPr>
        <p:grpSpPr>
          <a:xfrm>
            <a:off x="739019" y="1801308"/>
            <a:ext cx="2251389" cy="4202048"/>
            <a:chOff x="3501573" y="3178068"/>
            <a:chExt cx="1340594" cy="2737840"/>
          </a:xfrm>
        </p:grpSpPr>
        <p:sp>
          <p:nvSpPr>
            <p:cNvPr id="4" name="Freeform: Shape 3">
              <a:extLst>
                <a:ext uri="{FF2B5EF4-FFF2-40B4-BE49-F238E27FC236}">
                  <a16:creationId xmlns:a16="http://schemas.microsoft.com/office/drawing/2014/main" id="{1FFFD2AF-5064-446A-95B2-FCACE1D003DC}"/>
                </a:ext>
              </a:extLst>
            </p:cNvPr>
            <p:cNvSpPr/>
            <p:nvPr/>
          </p:nvSpPr>
          <p:spPr>
            <a:xfrm>
              <a:off x="3504728" y="3612346"/>
              <a:ext cx="62939" cy="220286"/>
            </a:xfrm>
            <a:custGeom>
              <a:avLst/>
              <a:gdLst>
                <a:gd name="connsiteX0" fmla="*/ 12859 w 19050"/>
                <a:gd name="connsiteY0" fmla="*/ 68104 h 66675"/>
                <a:gd name="connsiteX1" fmla="*/ 12859 w 19050"/>
                <a:gd name="connsiteY1" fmla="*/ 68104 h 66675"/>
                <a:gd name="connsiteX2" fmla="*/ 7144 w 19050"/>
                <a:gd name="connsiteY2" fmla="*/ 62389 h 66675"/>
                <a:gd name="connsiteX3" fmla="*/ 7144 w 19050"/>
                <a:gd name="connsiteY3" fmla="*/ 12859 h 66675"/>
                <a:gd name="connsiteX4" fmla="*/ 12859 w 19050"/>
                <a:gd name="connsiteY4" fmla="*/ 7144 h 66675"/>
                <a:gd name="connsiteX5" fmla="*/ 12859 w 19050"/>
                <a:gd name="connsiteY5" fmla="*/ 7144 h 66675"/>
                <a:gd name="connsiteX6" fmla="*/ 18574 w 19050"/>
                <a:gd name="connsiteY6" fmla="*/ 12859 h 66675"/>
                <a:gd name="connsiteX7" fmla="*/ 18574 w 19050"/>
                <a:gd name="connsiteY7" fmla="*/ 62389 h 66675"/>
                <a:gd name="connsiteX8" fmla="*/ 12859 w 19050"/>
                <a:gd name="connsiteY8" fmla="*/ 68104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050" h="66675">
                  <a:moveTo>
                    <a:pt x="12859" y="68104"/>
                  </a:moveTo>
                  <a:lnTo>
                    <a:pt x="12859" y="68104"/>
                  </a:lnTo>
                  <a:cubicBezTo>
                    <a:pt x="10001" y="68104"/>
                    <a:pt x="7144" y="65246"/>
                    <a:pt x="7144" y="62389"/>
                  </a:cubicBezTo>
                  <a:lnTo>
                    <a:pt x="7144" y="12859"/>
                  </a:lnTo>
                  <a:cubicBezTo>
                    <a:pt x="7144" y="10001"/>
                    <a:pt x="10001" y="7144"/>
                    <a:pt x="12859" y="7144"/>
                  </a:cubicBezTo>
                  <a:lnTo>
                    <a:pt x="12859" y="7144"/>
                  </a:lnTo>
                  <a:cubicBezTo>
                    <a:pt x="15716" y="7144"/>
                    <a:pt x="18574" y="10001"/>
                    <a:pt x="18574" y="12859"/>
                  </a:cubicBezTo>
                  <a:lnTo>
                    <a:pt x="18574" y="62389"/>
                  </a:lnTo>
                  <a:cubicBezTo>
                    <a:pt x="18574" y="65246"/>
                    <a:pt x="15716" y="68104"/>
                    <a:pt x="12859" y="68104"/>
                  </a:cubicBezTo>
                  <a:close/>
                </a:path>
              </a:pathLst>
            </a:custGeom>
            <a:solidFill>
              <a:srgbClr val="808080"/>
            </a:solidFill>
            <a:ln w="9525" cap="flat">
              <a:noFill/>
              <a:prstDash val="solid"/>
              <a:miter/>
            </a:ln>
          </p:spPr>
          <p:txBody>
            <a:bodyPr rtlCol="0" anchor="ctr"/>
            <a:lstStyle/>
            <a:p>
              <a:endParaRPr lang="en-US"/>
            </a:p>
          </p:txBody>
        </p:sp>
        <p:sp>
          <p:nvSpPr>
            <p:cNvPr id="5" name="Freeform: Shape 4">
              <a:extLst>
                <a:ext uri="{FF2B5EF4-FFF2-40B4-BE49-F238E27FC236}">
                  <a16:creationId xmlns:a16="http://schemas.microsoft.com/office/drawing/2014/main" id="{CED64445-B2E0-4D7E-8491-252F042F0F6D}"/>
                </a:ext>
              </a:extLst>
            </p:cNvPr>
            <p:cNvSpPr/>
            <p:nvPr/>
          </p:nvSpPr>
          <p:spPr>
            <a:xfrm>
              <a:off x="3501573" y="3832632"/>
              <a:ext cx="62939" cy="220286"/>
            </a:xfrm>
            <a:custGeom>
              <a:avLst/>
              <a:gdLst>
                <a:gd name="connsiteX0" fmla="*/ 12859 w 19050"/>
                <a:gd name="connsiteY0" fmla="*/ 68104 h 66675"/>
                <a:gd name="connsiteX1" fmla="*/ 12859 w 19050"/>
                <a:gd name="connsiteY1" fmla="*/ 68104 h 66675"/>
                <a:gd name="connsiteX2" fmla="*/ 7144 w 19050"/>
                <a:gd name="connsiteY2" fmla="*/ 62389 h 66675"/>
                <a:gd name="connsiteX3" fmla="*/ 7144 w 19050"/>
                <a:gd name="connsiteY3" fmla="*/ 12859 h 66675"/>
                <a:gd name="connsiteX4" fmla="*/ 12859 w 19050"/>
                <a:gd name="connsiteY4" fmla="*/ 7144 h 66675"/>
                <a:gd name="connsiteX5" fmla="*/ 12859 w 19050"/>
                <a:gd name="connsiteY5" fmla="*/ 7144 h 66675"/>
                <a:gd name="connsiteX6" fmla="*/ 18574 w 19050"/>
                <a:gd name="connsiteY6" fmla="*/ 12859 h 66675"/>
                <a:gd name="connsiteX7" fmla="*/ 18574 w 19050"/>
                <a:gd name="connsiteY7" fmla="*/ 62389 h 66675"/>
                <a:gd name="connsiteX8" fmla="*/ 12859 w 19050"/>
                <a:gd name="connsiteY8" fmla="*/ 68104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050" h="66675">
                  <a:moveTo>
                    <a:pt x="12859" y="68104"/>
                  </a:moveTo>
                  <a:lnTo>
                    <a:pt x="12859" y="68104"/>
                  </a:lnTo>
                  <a:cubicBezTo>
                    <a:pt x="10001" y="68104"/>
                    <a:pt x="7144" y="65246"/>
                    <a:pt x="7144" y="62389"/>
                  </a:cubicBezTo>
                  <a:lnTo>
                    <a:pt x="7144" y="12859"/>
                  </a:lnTo>
                  <a:cubicBezTo>
                    <a:pt x="7144" y="10001"/>
                    <a:pt x="10001" y="7144"/>
                    <a:pt x="12859" y="7144"/>
                  </a:cubicBezTo>
                  <a:lnTo>
                    <a:pt x="12859" y="7144"/>
                  </a:lnTo>
                  <a:cubicBezTo>
                    <a:pt x="15716" y="7144"/>
                    <a:pt x="18574" y="10001"/>
                    <a:pt x="18574" y="12859"/>
                  </a:cubicBezTo>
                  <a:lnTo>
                    <a:pt x="18574" y="62389"/>
                  </a:lnTo>
                  <a:cubicBezTo>
                    <a:pt x="18574" y="65246"/>
                    <a:pt x="15716" y="68104"/>
                    <a:pt x="12859" y="68104"/>
                  </a:cubicBezTo>
                  <a:close/>
                </a:path>
              </a:pathLst>
            </a:custGeom>
            <a:solidFill>
              <a:srgbClr val="808080"/>
            </a:solidFill>
            <a:ln w="9525" cap="flat">
              <a:noFill/>
              <a:prstDash val="solid"/>
              <a:miter/>
            </a:ln>
          </p:spPr>
          <p:txBody>
            <a:bodyPr rtlCol="0" anchor="ctr"/>
            <a:lstStyle/>
            <a:p>
              <a:endParaRPr lang="en-US"/>
            </a:p>
          </p:txBody>
        </p:sp>
        <p:sp>
          <p:nvSpPr>
            <p:cNvPr id="6" name="Freeform: Shape 5">
              <a:extLst>
                <a:ext uri="{FF2B5EF4-FFF2-40B4-BE49-F238E27FC236}">
                  <a16:creationId xmlns:a16="http://schemas.microsoft.com/office/drawing/2014/main" id="{BA429A64-82C5-47BC-985E-3FDFE804E532}"/>
                </a:ext>
              </a:extLst>
            </p:cNvPr>
            <p:cNvSpPr/>
            <p:nvPr/>
          </p:nvSpPr>
          <p:spPr>
            <a:xfrm>
              <a:off x="4776089" y="3829487"/>
              <a:ext cx="62939" cy="220286"/>
            </a:xfrm>
            <a:custGeom>
              <a:avLst/>
              <a:gdLst>
                <a:gd name="connsiteX0" fmla="*/ 12859 w 19050"/>
                <a:gd name="connsiteY0" fmla="*/ 68104 h 66675"/>
                <a:gd name="connsiteX1" fmla="*/ 12859 w 19050"/>
                <a:gd name="connsiteY1" fmla="*/ 68104 h 66675"/>
                <a:gd name="connsiteX2" fmla="*/ 7144 w 19050"/>
                <a:gd name="connsiteY2" fmla="*/ 62389 h 66675"/>
                <a:gd name="connsiteX3" fmla="*/ 7144 w 19050"/>
                <a:gd name="connsiteY3" fmla="*/ 12859 h 66675"/>
                <a:gd name="connsiteX4" fmla="*/ 12859 w 19050"/>
                <a:gd name="connsiteY4" fmla="*/ 7144 h 66675"/>
                <a:gd name="connsiteX5" fmla="*/ 12859 w 19050"/>
                <a:gd name="connsiteY5" fmla="*/ 7144 h 66675"/>
                <a:gd name="connsiteX6" fmla="*/ 18574 w 19050"/>
                <a:gd name="connsiteY6" fmla="*/ 12859 h 66675"/>
                <a:gd name="connsiteX7" fmla="*/ 18574 w 19050"/>
                <a:gd name="connsiteY7" fmla="*/ 62389 h 66675"/>
                <a:gd name="connsiteX8" fmla="*/ 12859 w 19050"/>
                <a:gd name="connsiteY8" fmla="*/ 68104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050" h="66675">
                  <a:moveTo>
                    <a:pt x="12859" y="68104"/>
                  </a:moveTo>
                  <a:lnTo>
                    <a:pt x="12859" y="68104"/>
                  </a:lnTo>
                  <a:cubicBezTo>
                    <a:pt x="10001" y="68104"/>
                    <a:pt x="7144" y="65246"/>
                    <a:pt x="7144" y="62389"/>
                  </a:cubicBezTo>
                  <a:lnTo>
                    <a:pt x="7144" y="12859"/>
                  </a:lnTo>
                  <a:cubicBezTo>
                    <a:pt x="7144" y="10001"/>
                    <a:pt x="10001" y="7144"/>
                    <a:pt x="12859" y="7144"/>
                  </a:cubicBezTo>
                  <a:lnTo>
                    <a:pt x="12859" y="7144"/>
                  </a:lnTo>
                  <a:cubicBezTo>
                    <a:pt x="15716" y="7144"/>
                    <a:pt x="18574" y="10001"/>
                    <a:pt x="18574" y="12859"/>
                  </a:cubicBezTo>
                  <a:lnTo>
                    <a:pt x="18574" y="62389"/>
                  </a:lnTo>
                  <a:cubicBezTo>
                    <a:pt x="19526" y="65246"/>
                    <a:pt x="16669" y="68104"/>
                    <a:pt x="12859" y="68104"/>
                  </a:cubicBezTo>
                  <a:close/>
                </a:path>
              </a:pathLst>
            </a:custGeom>
            <a:solidFill>
              <a:srgbClr val="808080"/>
            </a:solidFill>
            <a:ln w="9525" cap="flat">
              <a:noFill/>
              <a:prstDash val="solid"/>
              <a:miter/>
            </a:ln>
          </p:spPr>
          <p:txBody>
            <a:bodyPr rtlCol="0" anchor="ctr"/>
            <a:lstStyle/>
            <a:p>
              <a:endParaRPr lang="en-US"/>
            </a:p>
          </p:txBody>
        </p:sp>
        <p:sp>
          <p:nvSpPr>
            <p:cNvPr id="7" name="Freeform: Shape 6">
              <a:extLst>
                <a:ext uri="{FF2B5EF4-FFF2-40B4-BE49-F238E27FC236}">
                  <a16:creationId xmlns:a16="http://schemas.microsoft.com/office/drawing/2014/main" id="{D8DF180B-C394-4B18-8CF3-2228F33ED174}"/>
                </a:ext>
              </a:extLst>
            </p:cNvPr>
            <p:cNvSpPr/>
            <p:nvPr/>
          </p:nvSpPr>
          <p:spPr>
            <a:xfrm>
              <a:off x="3520451" y="3178068"/>
              <a:ext cx="1321716" cy="2737840"/>
            </a:xfrm>
            <a:custGeom>
              <a:avLst/>
              <a:gdLst>
                <a:gd name="connsiteX0" fmla="*/ 350044 w 400050"/>
                <a:gd name="connsiteY0" fmla="*/ 7144 h 828675"/>
                <a:gd name="connsiteX1" fmla="*/ 53816 w 400050"/>
                <a:gd name="connsiteY1" fmla="*/ 7144 h 828675"/>
                <a:gd name="connsiteX2" fmla="*/ 7144 w 400050"/>
                <a:gd name="connsiteY2" fmla="*/ 53816 h 828675"/>
                <a:gd name="connsiteX3" fmla="*/ 7144 w 400050"/>
                <a:gd name="connsiteY3" fmla="*/ 781526 h 828675"/>
                <a:gd name="connsiteX4" fmla="*/ 53816 w 400050"/>
                <a:gd name="connsiteY4" fmla="*/ 828199 h 828675"/>
                <a:gd name="connsiteX5" fmla="*/ 350044 w 400050"/>
                <a:gd name="connsiteY5" fmla="*/ 828199 h 828675"/>
                <a:gd name="connsiteX6" fmla="*/ 396716 w 400050"/>
                <a:gd name="connsiteY6" fmla="*/ 781526 h 828675"/>
                <a:gd name="connsiteX7" fmla="*/ 396716 w 400050"/>
                <a:gd name="connsiteY7" fmla="*/ 53816 h 828675"/>
                <a:gd name="connsiteX8" fmla="*/ 350044 w 400050"/>
                <a:gd name="connsiteY8" fmla="*/ 7144 h 828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0050" h="828675">
                  <a:moveTo>
                    <a:pt x="350044" y="7144"/>
                  </a:moveTo>
                  <a:lnTo>
                    <a:pt x="53816" y="7144"/>
                  </a:lnTo>
                  <a:cubicBezTo>
                    <a:pt x="28099" y="7144"/>
                    <a:pt x="7144" y="28099"/>
                    <a:pt x="7144" y="53816"/>
                  </a:cubicBezTo>
                  <a:lnTo>
                    <a:pt x="7144" y="781526"/>
                  </a:lnTo>
                  <a:cubicBezTo>
                    <a:pt x="7144" y="807244"/>
                    <a:pt x="28099" y="828199"/>
                    <a:pt x="53816" y="828199"/>
                  </a:cubicBezTo>
                  <a:lnTo>
                    <a:pt x="350044" y="828199"/>
                  </a:lnTo>
                  <a:cubicBezTo>
                    <a:pt x="375761" y="828199"/>
                    <a:pt x="396716" y="807244"/>
                    <a:pt x="396716" y="781526"/>
                  </a:cubicBezTo>
                  <a:lnTo>
                    <a:pt x="396716" y="53816"/>
                  </a:lnTo>
                  <a:cubicBezTo>
                    <a:pt x="396716" y="28099"/>
                    <a:pt x="375761" y="7144"/>
                    <a:pt x="350044" y="7144"/>
                  </a:cubicBezTo>
                  <a:close/>
                </a:path>
              </a:pathLst>
            </a:custGeom>
            <a:solidFill>
              <a:srgbClr val="808080"/>
            </a:solidFill>
            <a:ln w="9525" cap="flat">
              <a:noFill/>
              <a:prstDash val="solid"/>
              <a:miter/>
            </a:ln>
          </p:spPr>
          <p:txBody>
            <a:bodyPr rtlCol="0" anchor="ctr"/>
            <a:lstStyle/>
            <a:p>
              <a:endParaRPr lang="en-US"/>
            </a:p>
          </p:txBody>
        </p:sp>
        <p:sp>
          <p:nvSpPr>
            <p:cNvPr id="8" name="Freeform: Shape 7">
              <a:extLst>
                <a:ext uri="{FF2B5EF4-FFF2-40B4-BE49-F238E27FC236}">
                  <a16:creationId xmlns:a16="http://schemas.microsoft.com/office/drawing/2014/main" id="{8B1C391E-60EC-4442-81F5-E5BD8E5FB94B}"/>
                </a:ext>
              </a:extLst>
            </p:cNvPr>
            <p:cNvSpPr/>
            <p:nvPr/>
          </p:nvSpPr>
          <p:spPr>
            <a:xfrm>
              <a:off x="3529897" y="3190652"/>
              <a:ext cx="1290246" cy="2706371"/>
            </a:xfrm>
            <a:custGeom>
              <a:avLst/>
              <a:gdLst>
                <a:gd name="connsiteX0" fmla="*/ 345281 w 390525"/>
                <a:gd name="connsiteY0" fmla="*/ 7144 h 819150"/>
                <a:gd name="connsiteX1" fmla="*/ 52864 w 390525"/>
                <a:gd name="connsiteY1" fmla="*/ 7144 h 819150"/>
                <a:gd name="connsiteX2" fmla="*/ 7144 w 390525"/>
                <a:gd name="connsiteY2" fmla="*/ 52864 h 819150"/>
                <a:gd name="connsiteX3" fmla="*/ 7144 w 390525"/>
                <a:gd name="connsiteY3" fmla="*/ 772954 h 819150"/>
                <a:gd name="connsiteX4" fmla="*/ 52864 w 390525"/>
                <a:gd name="connsiteY4" fmla="*/ 818674 h 819150"/>
                <a:gd name="connsiteX5" fmla="*/ 345281 w 390525"/>
                <a:gd name="connsiteY5" fmla="*/ 818674 h 819150"/>
                <a:gd name="connsiteX6" fmla="*/ 391001 w 390525"/>
                <a:gd name="connsiteY6" fmla="*/ 772954 h 819150"/>
                <a:gd name="connsiteX7" fmla="*/ 391001 w 390525"/>
                <a:gd name="connsiteY7" fmla="*/ 52864 h 819150"/>
                <a:gd name="connsiteX8" fmla="*/ 345281 w 390525"/>
                <a:gd name="connsiteY8" fmla="*/ 7144 h 81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525" h="819150">
                  <a:moveTo>
                    <a:pt x="345281" y="7144"/>
                  </a:moveTo>
                  <a:lnTo>
                    <a:pt x="52864" y="7144"/>
                  </a:lnTo>
                  <a:cubicBezTo>
                    <a:pt x="27146" y="7144"/>
                    <a:pt x="7144" y="27146"/>
                    <a:pt x="7144" y="52864"/>
                  </a:cubicBezTo>
                  <a:lnTo>
                    <a:pt x="7144" y="772954"/>
                  </a:lnTo>
                  <a:cubicBezTo>
                    <a:pt x="7144" y="798671"/>
                    <a:pt x="27146" y="818674"/>
                    <a:pt x="52864" y="818674"/>
                  </a:cubicBezTo>
                  <a:lnTo>
                    <a:pt x="345281" y="818674"/>
                  </a:lnTo>
                  <a:cubicBezTo>
                    <a:pt x="370999" y="818674"/>
                    <a:pt x="391001" y="798671"/>
                    <a:pt x="391001" y="772954"/>
                  </a:cubicBezTo>
                  <a:lnTo>
                    <a:pt x="391001" y="52864"/>
                  </a:lnTo>
                  <a:cubicBezTo>
                    <a:pt x="391001" y="28099"/>
                    <a:pt x="370046" y="7144"/>
                    <a:pt x="345281" y="7144"/>
                  </a:cubicBezTo>
                  <a:close/>
                </a:path>
              </a:pathLst>
            </a:custGeom>
            <a:solidFill>
              <a:srgbClr val="1A1A1A"/>
            </a:solidFill>
            <a:ln w="9525"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E1042DFF-AC0C-4A34-B83D-F94290F8566A}"/>
                </a:ext>
              </a:extLst>
            </p:cNvPr>
            <p:cNvSpPr/>
            <p:nvPr/>
          </p:nvSpPr>
          <p:spPr>
            <a:xfrm>
              <a:off x="3627447" y="3596610"/>
              <a:ext cx="1101430" cy="1951104"/>
            </a:xfrm>
            <a:custGeom>
              <a:avLst/>
              <a:gdLst>
                <a:gd name="connsiteX0" fmla="*/ 7144 w 333375"/>
                <a:gd name="connsiteY0" fmla="*/ 7144 h 590550"/>
                <a:gd name="connsiteX1" fmla="*/ 331946 w 333375"/>
                <a:gd name="connsiteY1" fmla="*/ 7144 h 590550"/>
                <a:gd name="connsiteX2" fmla="*/ 331946 w 333375"/>
                <a:gd name="connsiteY2" fmla="*/ 586264 h 590550"/>
                <a:gd name="connsiteX3" fmla="*/ 7144 w 333375"/>
                <a:gd name="connsiteY3" fmla="*/ 586264 h 590550"/>
              </a:gdLst>
              <a:ahLst/>
              <a:cxnLst>
                <a:cxn ang="0">
                  <a:pos x="connsiteX0" y="connsiteY0"/>
                </a:cxn>
                <a:cxn ang="0">
                  <a:pos x="connsiteX1" y="connsiteY1"/>
                </a:cxn>
                <a:cxn ang="0">
                  <a:pos x="connsiteX2" y="connsiteY2"/>
                </a:cxn>
                <a:cxn ang="0">
                  <a:pos x="connsiteX3" y="connsiteY3"/>
                </a:cxn>
              </a:cxnLst>
              <a:rect l="l" t="t" r="r" b="b"/>
              <a:pathLst>
                <a:path w="333375" h="590550">
                  <a:moveTo>
                    <a:pt x="7144" y="7144"/>
                  </a:moveTo>
                  <a:lnTo>
                    <a:pt x="331946" y="7144"/>
                  </a:lnTo>
                  <a:lnTo>
                    <a:pt x="331946" y="586264"/>
                  </a:lnTo>
                  <a:lnTo>
                    <a:pt x="7144" y="586264"/>
                  </a:lnTo>
                  <a:close/>
                </a:path>
              </a:pathLst>
            </a:custGeom>
            <a:solidFill>
              <a:schemeClr val="bg1">
                <a:lumMod val="95000"/>
              </a:schemeClr>
            </a:solidFill>
            <a:ln w="9525" cap="flat">
              <a:noFill/>
              <a:prstDash val="solid"/>
              <a:miter/>
            </a:ln>
          </p:spPr>
          <p:txBody>
            <a:bodyPr rtlCol="0" anchor="ctr"/>
            <a:lstStyle/>
            <a:p>
              <a:endParaRPr lang="en-US" dirty="0"/>
            </a:p>
          </p:txBody>
        </p:sp>
        <p:grpSp>
          <p:nvGrpSpPr>
            <p:cNvPr id="10" name="Group 9">
              <a:extLst>
                <a:ext uri="{FF2B5EF4-FFF2-40B4-BE49-F238E27FC236}">
                  <a16:creationId xmlns:a16="http://schemas.microsoft.com/office/drawing/2014/main" id="{4033404E-34F2-4512-89D1-3226AA01335F}"/>
                </a:ext>
              </a:extLst>
            </p:cNvPr>
            <p:cNvGrpSpPr/>
            <p:nvPr/>
          </p:nvGrpSpPr>
          <p:grpSpPr>
            <a:xfrm>
              <a:off x="4088508" y="5635852"/>
              <a:ext cx="173080" cy="173080"/>
              <a:chOff x="6768665" y="6038214"/>
              <a:chExt cx="147968" cy="147968"/>
            </a:xfrm>
          </p:grpSpPr>
          <p:sp>
            <p:nvSpPr>
              <p:cNvPr id="14" name="Oval 13">
                <a:extLst>
                  <a:ext uri="{FF2B5EF4-FFF2-40B4-BE49-F238E27FC236}">
                    <a16:creationId xmlns:a16="http://schemas.microsoft.com/office/drawing/2014/main" id="{C419DFAD-C059-430D-B51F-48079403ED7B}"/>
                  </a:ext>
                </a:extLst>
              </p:cNvPr>
              <p:cNvSpPr/>
              <p:nvPr/>
            </p:nvSpPr>
            <p:spPr>
              <a:xfrm>
                <a:off x="6768665" y="6038214"/>
                <a:ext cx="147968" cy="147968"/>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4BAE4FA9-2632-4576-9E0A-CDF8B2A15BA5}"/>
                  </a:ext>
                </a:extLst>
              </p:cNvPr>
              <p:cNvSpPr/>
              <p:nvPr/>
            </p:nvSpPr>
            <p:spPr>
              <a:xfrm>
                <a:off x="6802088" y="6071634"/>
                <a:ext cx="81180" cy="8118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 name="Freeform: Shape 10">
              <a:extLst>
                <a:ext uri="{FF2B5EF4-FFF2-40B4-BE49-F238E27FC236}">
                  <a16:creationId xmlns:a16="http://schemas.microsoft.com/office/drawing/2014/main" id="{4B70F8A7-6A5E-4962-A676-F6F37304642E}"/>
                </a:ext>
              </a:extLst>
            </p:cNvPr>
            <p:cNvSpPr/>
            <p:nvPr/>
          </p:nvSpPr>
          <p:spPr>
            <a:xfrm>
              <a:off x="3821102" y="3628406"/>
              <a:ext cx="906450" cy="1887518"/>
            </a:xfrm>
            <a:custGeom>
              <a:avLst/>
              <a:gdLst>
                <a:gd name="connsiteX0" fmla="*/ 614149 w 1119116"/>
                <a:gd name="connsiteY0" fmla="*/ 0 h 2330356"/>
                <a:gd name="connsiteX1" fmla="*/ 1115704 w 1119116"/>
                <a:gd name="connsiteY1" fmla="*/ 6824 h 2330356"/>
                <a:gd name="connsiteX2" fmla="*/ 1119116 w 1119116"/>
                <a:gd name="connsiteY2" fmla="*/ 2330356 h 2330356"/>
                <a:gd name="connsiteX3" fmla="*/ 0 w 1119116"/>
                <a:gd name="connsiteY3" fmla="*/ 2330356 h 2330356"/>
                <a:gd name="connsiteX4" fmla="*/ 614149 w 1119116"/>
                <a:gd name="connsiteY4" fmla="*/ 0 h 2330356"/>
                <a:gd name="connsiteX0" fmla="*/ 614149 w 1119116"/>
                <a:gd name="connsiteY0" fmla="*/ 0 h 2330356"/>
                <a:gd name="connsiteX1" fmla="*/ 1115704 w 1119116"/>
                <a:gd name="connsiteY1" fmla="*/ 3412 h 2330356"/>
                <a:gd name="connsiteX2" fmla="*/ 1119116 w 1119116"/>
                <a:gd name="connsiteY2" fmla="*/ 2330356 h 2330356"/>
                <a:gd name="connsiteX3" fmla="*/ 0 w 1119116"/>
                <a:gd name="connsiteY3" fmla="*/ 2330356 h 2330356"/>
                <a:gd name="connsiteX4" fmla="*/ 614149 w 1119116"/>
                <a:gd name="connsiteY4" fmla="*/ 0 h 23303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9116" h="2330356">
                  <a:moveTo>
                    <a:pt x="614149" y="0"/>
                  </a:moveTo>
                  <a:lnTo>
                    <a:pt x="1115704" y="3412"/>
                  </a:lnTo>
                  <a:cubicBezTo>
                    <a:pt x="1116841" y="777923"/>
                    <a:pt x="1117979" y="1555845"/>
                    <a:pt x="1119116" y="2330356"/>
                  </a:cubicBezTo>
                  <a:lnTo>
                    <a:pt x="0" y="2330356"/>
                  </a:lnTo>
                  <a:lnTo>
                    <a:pt x="614149" y="0"/>
                  </a:lnTo>
                  <a:close/>
                </a:path>
              </a:pathLst>
            </a:custGeom>
            <a:solidFill>
              <a:srgbClr val="999999">
                <a:alpha val="10000"/>
              </a:srgbClr>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solidFill>
                  <a:schemeClr val="tx1"/>
                </a:solidFill>
              </a:endParaRPr>
            </a:p>
          </p:txBody>
        </p:sp>
        <p:sp>
          <p:nvSpPr>
            <p:cNvPr id="12" name="Rectangle: Rounded Corners 11">
              <a:extLst>
                <a:ext uri="{FF2B5EF4-FFF2-40B4-BE49-F238E27FC236}">
                  <a16:creationId xmlns:a16="http://schemas.microsoft.com/office/drawing/2014/main" id="{FE8FB11B-C9EA-4E18-89D9-555C50D3B3E9}"/>
                </a:ext>
              </a:extLst>
            </p:cNvPr>
            <p:cNvSpPr/>
            <p:nvPr/>
          </p:nvSpPr>
          <p:spPr>
            <a:xfrm>
              <a:off x="4058661" y="3449093"/>
              <a:ext cx="254255" cy="58393"/>
            </a:xfrm>
            <a:prstGeom prst="roundRect">
              <a:avLst>
                <a:gd name="adj" fmla="val 50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B55F62B4-2F6F-4328-9162-DF7E3A0CF7C4}"/>
                </a:ext>
              </a:extLst>
            </p:cNvPr>
            <p:cNvSpPr/>
            <p:nvPr/>
          </p:nvSpPr>
          <p:spPr>
            <a:xfrm>
              <a:off x="3922825" y="3449093"/>
              <a:ext cx="58393" cy="58393"/>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Picture Placeholder 2">
            <a:extLst>
              <a:ext uri="{FF2B5EF4-FFF2-40B4-BE49-F238E27FC236}">
                <a16:creationId xmlns:a16="http://schemas.microsoft.com/office/drawing/2014/main" id="{FC596008-C53D-454F-8BCC-25C7C09986FE}"/>
              </a:ext>
            </a:extLst>
          </p:cNvPr>
          <p:cNvSpPr>
            <a:spLocks noGrp="1"/>
          </p:cNvSpPr>
          <p:nvPr>
            <p:ph type="pic" idx="13" hasCustomPrompt="1"/>
          </p:nvPr>
        </p:nvSpPr>
        <p:spPr>
          <a:xfrm>
            <a:off x="989494" y="2484310"/>
            <a:ext cx="1808430" cy="2953939"/>
          </a:xfrm>
          <a:prstGeom prst="rect">
            <a:avLst/>
          </a:prstGeom>
          <a:solidFill>
            <a:schemeClr val="bg1">
              <a:lumMod val="95000"/>
            </a:schemeClr>
          </a:solidFill>
        </p:spPr>
        <p:txBody>
          <a:bodyPr anchor="ctr"/>
          <a:lstStyle>
            <a:lvl1pPr marL="0" indent="0" algn="ctr">
              <a:buNone/>
              <a:defRPr sz="1200">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t>
            </a:r>
            <a:endParaRPr lang="ko-KR" altLang="en-US" dirty="0"/>
          </a:p>
        </p:txBody>
      </p:sp>
      <p:sp>
        <p:nvSpPr>
          <p:cNvPr id="17" name="Freeform: Shape 16">
            <a:extLst>
              <a:ext uri="{FF2B5EF4-FFF2-40B4-BE49-F238E27FC236}">
                <a16:creationId xmlns:a16="http://schemas.microsoft.com/office/drawing/2014/main" id="{265DD979-30EE-452B-BD97-08E76F947DDC}"/>
              </a:ext>
            </a:extLst>
          </p:cNvPr>
          <p:cNvSpPr/>
          <p:nvPr userDrawn="1"/>
        </p:nvSpPr>
        <p:spPr>
          <a:xfrm rot="1200000">
            <a:off x="-311854" y="-189268"/>
            <a:ext cx="714157" cy="2226584"/>
          </a:xfrm>
          <a:custGeom>
            <a:avLst/>
            <a:gdLst>
              <a:gd name="connsiteX0" fmla="*/ 622717 w 714157"/>
              <a:gd name="connsiteY0" fmla="*/ 33281 h 2226584"/>
              <a:gd name="connsiteX1" fmla="*/ 714157 w 714157"/>
              <a:gd name="connsiteY1" fmla="*/ 0 h 2226584"/>
              <a:gd name="connsiteX2" fmla="*/ 714157 w 714157"/>
              <a:gd name="connsiteY2" fmla="*/ 2226584 h 2226584"/>
              <a:gd name="connsiteX3" fmla="*/ 622717 w 714157"/>
              <a:gd name="connsiteY3" fmla="*/ 1975355 h 2226584"/>
              <a:gd name="connsiteX4" fmla="*/ 329492 w 714157"/>
              <a:gd name="connsiteY4" fmla="*/ 140006 h 2226584"/>
              <a:gd name="connsiteX5" fmla="*/ 329492 w 714157"/>
              <a:gd name="connsiteY5" fmla="*/ 1169726 h 2226584"/>
              <a:gd name="connsiteX6" fmla="*/ 238052 w 714157"/>
              <a:gd name="connsiteY6" fmla="*/ 918496 h 2226584"/>
              <a:gd name="connsiteX7" fmla="*/ 238052 w 714157"/>
              <a:gd name="connsiteY7" fmla="*/ 173288 h 2226584"/>
              <a:gd name="connsiteX8" fmla="*/ 567544 w 714157"/>
              <a:gd name="connsiteY8" fmla="*/ 53362 h 2226584"/>
              <a:gd name="connsiteX9" fmla="*/ 567544 w 714157"/>
              <a:gd name="connsiteY9" fmla="*/ 1823768 h 2226584"/>
              <a:gd name="connsiteX10" fmla="*/ 384664 w 714157"/>
              <a:gd name="connsiteY10" fmla="*/ 1321310 h 2226584"/>
              <a:gd name="connsiteX11" fmla="*/ 384664 w 714157"/>
              <a:gd name="connsiteY11" fmla="*/ 119925 h 2226584"/>
              <a:gd name="connsiteX12" fmla="*/ 0 w 714157"/>
              <a:gd name="connsiteY12" fmla="*/ 259931 h 2226584"/>
              <a:gd name="connsiteX13" fmla="*/ 182880 w 714157"/>
              <a:gd name="connsiteY13" fmla="*/ 193369 h 2226584"/>
              <a:gd name="connsiteX14" fmla="*/ 182880 w 714157"/>
              <a:gd name="connsiteY14" fmla="*/ 766913 h 2226584"/>
              <a:gd name="connsiteX15" fmla="*/ 0 w 714157"/>
              <a:gd name="connsiteY15" fmla="*/ 264454 h 2226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14157" h="2226584">
                <a:moveTo>
                  <a:pt x="622717" y="33281"/>
                </a:moveTo>
                <a:lnTo>
                  <a:pt x="714157" y="0"/>
                </a:lnTo>
                <a:lnTo>
                  <a:pt x="714157" y="2226584"/>
                </a:lnTo>
                <a:lnTo>
                  <a:pt x="622717" y="1975355"/>
                </a:lnTo>
                <a:close/>
                <a:moveTo>
                  <a:pt x="329492" y="140006"/>
                </a:moveTo>
                <a:lnTo>
                  <a:pt x="329492" y="1169726"/>
                </a:lnTo>
                <a:lnTo>
                  <a:pt x="238052" y="918496"/>
                </a:lnTo>
                <a:lnTo>
                  <a:pt x="238052" y="173288"/>
                </a:lnTo>
                <a:close/>
                <a:moveTo>
                  <a:pt x="567544" y="53362"/>
                </a:moveTo>
                <a:lnTo>
                  <a:pt x="567544" y="1823768"/>
                </a:lnTo>
                <a:lnTo>
                  <a:pt x="384664" y="1321310"/>
                </a:lnTo>
                <a:lnTo>
                  <a:pt x="384664" y="119925"/>
                </a:lnTo>
                <a:close/>
                <a:moveTo>
                  <a:pt x="0" y="259931"/>
                </a:moveTo>
                <a:lnTo>
                  <a:pt x="182880" y="193369"/>
                </a:lnTo>
                <a:lnTo>
                  <a:pt x="182880" y="766913"/>
                </a:lnTo>
                <a:lnTo>
                  <a:pt x="0" y="264454"/>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Placeholder 9">
            <a:extLst>
              <a:ext uri="{FF2B5EF4-FFF2-40B4-BE49-F238E27FC236}">
                <a16:creationId xmlns:a16="http://schemas.microsoft.com/office/drawing/2014/main" id="{AEF8B7ED-1A1F-4CDE-83D3-C519FA544650}"/>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321220570"/>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ACEF93B-CC25-4AE6-A096-943A3EEC1DF1}" type="datetimeFigureOut">
              <a:rPr lang="id-ID" smtClean="0"/>
              <a:t>09/08/2023</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AA9B2A34-CB9F-40DB-A815-B5E2ED671878}" type="slidenum">
              <a:rPr lang="id-ID" smtClean="0"/>
              <a:t>‹#›</a:t>
            </a:fld>
            <a:endParaRPr lang="id-ID"/>
          </a:p>
        </p:txBody>
      </p:sp>
    </p:spTree>
    <p:extLst>
      <p:ext uri="{BB962C8B-B14F-4D97-AF65-F5344CB8AC3E}">
        <p14:creationId xmlns:p14="http://schemas.microsoft.com/office/powerpoint/2010/main" val="3381320646"/>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0" name="Group 9"/>
          <p:cNvGrpSpPr/>
          <p:nvPr/>
        </p:nvGrpSpPr>
        <p:grpSpPr>
          <a:xfrm>
            <a:off x="0" y="0"/>
            <a:ext cx="12188825" cy="6872226"/>
            <a:chOff x="0" y="0"/>
            <a:chExt cx="12188825" cy="6872226"/>
          </a:xfrm>
        </p:grpSpPr>
        <p:pic>
          <p:nvPicPr>
            <p:cNvPr id="9" name="Picture 8" descr="HD-PanelTitle-V.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673"/>
            <a:stretch/>
          </p:blipFill>
          <p:spPr>
            <a:xfrm rot="5400000">
              <a:off x="5245268" y="530352"/>
              <a:ext cx="1673352" cy="612648"/>
            </a:xfrm>
            <a:prstGeom prst="rect">
              <a:avLst/>
            </a:prstGeom>
          </p:spPr>
        </p:pic>
        <p:pic>
          <p:nvPicPr>
            <p:cNvPr id="18" name="Picture 17"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r="48819"/>
            <a:stretch/>
          </p:blipFill>
          <p:spPr>
            <a:xfrm rot="5400000">
              <a:off x="5263556" y="5747514"/>
              <a:ext cx="1636776"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4ACEF93B-CC25-4AE6-A096-943A3EEC1DF1}" type="datetimeFigureOut">
              <a:rPr lang="id-ID" smtClean="0"/>
              <a:t>09/08/2023</a:t>
            </a:fld>
            <a:endParaRPr lang="id-ID"/>
          </a:p>
        </p:txBody>
      </p:sp>
      <p:sp>
        <p:nvSpPr>
          <p:cNvPr id="5" name="Footer Placeholder 4"/>
          <p:cNvSpPr>
            <a:spLocks noGrp="1"/>
          </p:cNvSpPr>
          <p:nvPr>
            <p:ph type="ftr" sz="quarter" idx="11"/>
          </p:nvPr>
        </p:nvSpPr>
        <p:spPr>
          <a:xfrm>
            <a:off x="2692397" y="5037663"/>
            <a:ext cx="5214635" cy="279400"/>
          </a:xfrm>
        </p:spPr>
        <p:txBody>
          <a:bodyPr/>
          <a:lstStyle/>
          <a:p>
            <a:endParaRPr lang="id-ID"/>
          </a:p>
        </p:txBody>
      </p:sp>
      <p:sp>
        <p:nvSpPr>
          <p:cNvPr id="6" name="Slide Number Placeholder 5"/>
          <p:cNvSpPr>
            <a:spLocks noGrp="1"/>
          </p:cNvSpPr>
          <p:nvPr>
            <p:ph type="sldNum" sz="quarter" idx="12"/>
          </p:nvPr>
        </p:nvSpPr>
        <p:spPr>
          <a:xfrm>
            <a:off x="8956900" y="5037663"/>
            <a:ext cx="551167" cy="279400"/>
          </a:xfrm>
        </p:spPr>
        <p:txBody>
          <a:bodyPr/>
          <a:lstStyle/>
          <a:p>
            <a:fld id="{AA9B2A34-CB9F-40DB-A815-B5E2ED671878}" type="slidenum">
              <a:rPr lang="id-ID" smtClean="0"/>
              <a:t>‹#›</a:t>
            </a:fld>
            <a:endParaRPr lang="id-ID"/>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31579566"/>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1EAF71F-1A43-41B7-B605-0710A83174B7}" type="datetimeFigureOut">
              <a:rPr lang="en-US" smtClean="0"/>
              <a:t>8/9/2023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650888175"/>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ACEF93B-CC25-4AE6-A096-943A3EEC1DF1}" type="datetimeFigureOut">
              <a:rPr lang="id-ID" smtClean="0"/>
              <a:t>09/08/2023</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AA9B2A34-CB9F-40DB-A815-B5E2ED671878}" type="slidenum">
              <a:rPr lang="id-ID" smtClean="0"/>
              <a:t>‹#›</a:t>
            </a:fld>
            <a:endParaRPr lang="id-ID"/>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47769045"/>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1EAF71F-1A43-41B7-B605-0710A83174B7}" type="datetimeFigureOut">
              <a:rPr lang="en-US" smtClean="0"/>
              <a:t>8/9/2023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39885881"/>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1EAF71F-1A43-41B7-B605-0710A83174B7}" type="datetimeFigureOut">
              <a:rPr lang="en-US" smtClean="0"/>
              <a:t>8/9/2023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07245855"/>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ACEF93B-CC25-4AE6-A096-943A3EEC1DF1}" type="datetimeFigureOut">
              <a:rPr lang="id-ID" smtClean="0"/>
              <a:t>09/08/2023</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AA9B2A34-CB9F-40DB-A815-B5E2ED671878}" type="slidenum">
              <a:rPr lang="id-ID" smtClean="0"/>
              <a:t>‹#›</a:t>
            </a:fld>
            <a:endParaRPr lang="id-ID"/>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93297039"/>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ACEF93B-CC25-4AE6-A096-943A3EEC1DF1}" type="datetimeFigureOut">
              <a:rPr lang="id-ID" smtClean="0"/>
              <a:t>09/08/2023</a:t>
            </a:fld>
            <a:endParaRPr lang="id-ID"/>
          </a:p>
        </p:txBody>
      </p:sp>
      <p:sp>
        <p:nvSpPr>
          <p:cNvPr id="3" name="Footer Placeholder 2"/>
          <p:cNvSpPr>
            <a:spLocks noGrp="1"/>
          </p:cNvSpPr>
          <p:nvPr>
            <p:ph type="ftr" sz="quarter" idx="11"/>
          </p:nvPr>
        </p:nvSpPr>
        <p:spPr/>
        <p:txBody>
          <a:bodyPr/>
          <a:lstStyle/>
          <a:p>
            <a:endParaRPr lang="id-ID"/>
          </a:p>
        </p:txBody>
      </p:sp>
      <p:sp>
        <p:nvSpPr>
          <p:cNvPr id="4" name="Slide Number Placeholder 3"/>
          <p:cNvSpPr>
            <a:spLocks noGrp="1"/>
          </p:cNvSpPr>
          <p:nvPr>
            <p:ph type="sldNum" sz="quarter" idx="12"/>
          </p:nvPr>
        </p:nvSpPr>
        <p:spPr/>
        <p:txBody>
          <a:bodyPr/>
          <a:lstStyle/>
          <a:p>
            <a:fld id="{AA9B2A34-CB9F-40DB-A815-B5E2ED671878}" type="slidenum">
              <a:rPr lang="id-ID" smtClean="0"/>
              <a:t>‹#›</a:t>
            </a:fld>
            <a:endParaRPr lang="id-ID"/>
          </a:p>
        </p:txBody>
      </p:sp>
    </p:spTree>
    <p:extLst>
      <p:ext uri="{BB962C8B-B14F-4D97-AF65-F5344CB8AC3E}">
        <p14:creationId xmlns:p14="http://schemas.microsoft.com/office/powerpoint/2010/main" val="547766674"/>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1EAF71F-1A43-41B7-B605-0710A83174B7}" type="datetimeFigureOut">
              <a:rPr lang="en-US" smtClean="0"/>
              <a:t>8/9/2023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31221994"/>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ACEF93B-CC25-4AE6-A096-943A3EEC1DF1}" type="datetimeFigureOut">
              <a:rPr lang="id-ID" smtClean="0"/>
              <a:t>09/08/2023</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AA9B2A34-CB9F-40DB-A815-B5E2ED671878}" type="slidenum">
              <a:rPr lang="id-ID" smtClean="0"/>
              <a:t>‹#›</a:t>
            </a:fld>
            <a:endParaRPr lang="id-ID"/>
          </a:p>
        </p:txBody>
      </p:sp>
    </p:spTree>
    <p:extLst>
      <p:ext uri="{BB962C8B-B14F-4D97-AF65-F5344CB8AC3E}">
        <p14:creationId xmlns:p14="http://schemas.microsoft.com/office/powerpoint/2010/main" val="28385176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Image Layout">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265DD979-30EE-452B-BD97-08E76F947DDC}"/>
              </a:ext>
            </a:extLst>
          </p:cNvPr>
          <p:cNvSpPr/>
          <p:nvPr userDrawn="1"/>
        </p:nvSpPr>
        <p:spPr>
          <a:xfrm rot="1200000">
            <a:off x="-311854" y="-189268"/>
            <a:ext cx="714157" cy="2226584"/>
          </a:xfrm>
          <a:custGeom>
            <a:avLst/>
            <a:gdLst>
              <a:gd name="connsiteX0" fmla="*/ 622717 w 714157"/>
              <a:gd name="connsiteY0" fmla="*/ 33281 h 2226584"/>
              <a:gd name="connsiteX1" fmla="*/ 714157 w 714157"/>
              <a:gd name="connsiteY1" fmla="*/ 0 h 2226584"/>
              <a:gd name="connsiteX2" fmla="*/ 714157 w 714157"/>
              <a:gd name="connsiteY2" fmla="*/ 2226584 h 2226584"/>
              <a:gd name="connsiteX3" fmla="*/ 622717 w 714157"/>
              <a:gd name="connsiteY3" fmla="*/ 1975355 h 2226584"/>
              <a:gd name="connsiteX4" fmla="*/ 329492 w 714157"/>
              <a:gd name="connsiteY4" fmla="*/ 140006 h 2226584"/>
              <a:gd name="connsiteX5" fmla="*/ 329492 w 714157"/>
              <a:gd name="connsiteY5" fmla="*/ 1169726 h 2226584"/>
              <a:gd name="connsiteX6" fmla="*/ 238052 w 714157"/>
              <a:gd name="connsiteY6" fmla="*/ 918496 h 2226584"/>
              <a:gd name="connsiteX7" fmla="*/ 238052 w 714157"/>
              <a:gd name="connsiteY7" fmla="*/ 173288 h 2226584"/>
              <a:gd name="connsiteX8" fmla="*/ 567544 w 714157"/>
              <a:gd name="connsiteY8" fmla="*/ 53362 h 2226584"/>
              <a:gd name="connsiteX9" fmla="*/ 567544 w 714157"/>
              <a:gd name="connsiteY9" fmla="*/ 1823768 h 2226584"/>
              <a:gd name="connsiteX10" fmla="*/ 384664 w 714157"/>
              <a:gd name="connsiteY10" fmla="*/ 1321310 h 2226584"/>
              <a:gd name="connsiteX11" fmla="*/ 384664 w 714157"/>
              <a:gd name="connsiteY11" fmla="*/ 119925 h 2226584"/>
              <a:gd name="connsiteX12" fmla="*/ 0 w 714157"/>
              <a:gd name="connsiteY12" fmla="*/ 259931 h 2226584"/>
              <a:gd name="connsiteX13" fmla="*/ 182880 w 714157"/>
              <a:gd name="connsiteY13" fmla="*/ 193369 h 2226584"/>
              <a:gd name="connsiteX14" fmla="*/ 182880 w 714157"/>
              <a:gd name="connsiteY14" fmla="*/ 766913 h 2226584"/>
              <a:gd name="connsiteX15" fmla="*/ 0 w 714157"/>
              <a:gd name="connsiteY15" fmla="*/ 264454 h 2226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14157" h="2226584">
                <a:moveTo>
                  <a:pt x="622717" y="33281"/>
                </a:moveTo>
                <a:lnTo>
                  <a:pt x="714157" y="0"/>
                </a:lnTo>
                <a:lnTo>
                  <a:pt x="714157" y="2226584"/>
                </a:lnTo>
                <a:lnTo>
                  <a:pt x="622717" y="1975355"/>
                </a:lnTo>
                <a:close/>
                <a:moveTo>
                  <a:pt x="329492" y="140006"/>
                </a:moveTo>
                <a:lnTo>
                  <a:pt x="329492" y="1169726"/>
                </a:lnTo>
                <a:lnTo>
                  <a:pt x="238052" y="918496"/>
                </a:lnTo>
                <a:lnTo>
                  <a:pt x="238052" y="173288"/>
                </a:lnTo>
                <a:close/>
                <a:moveTo>
                  <a:pt x="567544" y="53362"/>
                </a:moveTo>
                <a:lnTo>
                  <a:pt x="567544" y="1823768"/>
                </a:lnTo>
                <a:lnTo>
                  <a:pt x="384664" y="1321310"/>
                </a:lnTo>
                <a:lnTo>
                  <a:pt x="384664" y="119925"/>
                </a:lnTo>
                <a:close/>
                <a:moveTo>
                  <a:pt x="0" y="259931"/>
                </a:moveTo>
                <a:lnTo>
                  <a:pt x="182880" y="193369"/>
                </a:lnTo>
                <a:lnTo>
                  <a:pt x="182880" y="766913"/>
                </a:lnTo>
                <a:lnTo>
                  <a:pt x="0" y="264454"/>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Placeholder 9">
            <a:extLst>
              <a:ext uri="{FF2B5EF4-FFF2-40B4-BE49-F238E27FC236}">
                <a16:creationId xmlns:a16="http://schemas.microsoft.com/office/drawing/2014/main" id="{AEF8B7ED-1A1F-4CDE-83D3-C519FA544650}"/>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grpSp>
        <p:nvGrpSpPr>
          <p:cNvPr id="22" name="Group 21">
            <a:extLst>
              <a:ext uri="{FF2B5EF4-FFF2-40B4-BE49-F238E27FC236}">
                <a16:creationId xmlns:a16="http://schemas.microsoft.com/office/drawing/2014/main" id="{A06CCA5E-451F-4542-B206-D2D13583114C}"/>
              </a:ext>
            </a:extLst>
          </p:cNvPr>
          <p:cNvGrpSpPr/>
          <p:nvPr userDrawn="1"/>
        </p:nvGrpSpPr>
        <p:grpSpPr>
          <a:xfrm>
            <a:off x="758507" y="2603862"/>
            <a:ext cx="5920691" cy="3565483"/>
            <a:chOff x="4098364" y="1571764"/>
            <a:chExt cx="7301609" cy="4397082"/>
          </a:xfrm>
        </p:grpSpPr>
        <p:grpSp>
          <p:nvGrpSpPr>
            <p:cNvPr id="23" name="Graphic 55">
              <a:extLst>
                <a:ext uri="{FF2B5EF4-FFF2-40B4-BE49-F238E27FC236}">
                  <a16:creationId xmlns:a16="http://schemas.microsoft.com/office/drawing/2014/main" id="{C49AFA94-CB02-406A-B68E-76F7985C97D6}"/>
                </a:ext>
              </a:extLst>
            </p:cNvPr>
            <p:cNvGrpSpPr/>
            <p:nvPr/>
          </p:nvGrpSpPr>
          <p:grpSpPr>
            <a:xfrm>
              <a:off x="4910815" y="1571764"/>
              <a:ext cx="5616422" cy="3644404"/>
              <a:chOff x="5769768" y="3217068"/>
              <a:chExt cx="651510" cy="422754"/>
            </a:xfrm>
          </p:grpSpPr>
          <p:sp>
            <p:nvSpPr>
              <p:cNvPr id="48" name="Freeform: Shape 47">
                <a:extLst>
                  <a:ext uri="{FF2B5EF4-FFF2-40B4-BE49-F238E27FC236}">
                    <a16:creationId xmlns:a16="http://schemas.microsoft.com/office/drawing/2014/main" id="{05F19F3B-FACD-4743-81B8-DE3B3FC0991C}"/>
                  </a:ext>
                </a:extLst>
              </p:cNvPr>
              <p:cNvSpPr/>
              <p:nvPr/>
            </p:nvSpPr>
            <p:spPr>
              <a:xfrm>
                <a:off x="5769768" y="3217068"/>
                <a:ext cx="647700" cy="419100"/>
              </a:xfrm>
              <a:custGeom>
                <a:avLst/>
                <a:gdLst>
                  <a:gd name="connsiteX0" fmla="*/ 639604 w 647700"/>
                  <a:gd name="connsiteY0" fmla="*/ 417671 h 419100"/>
                  <a:gd name="connsiteX1" fmla="*/ 14764 w 647700"/>
                  <a:gd name="connsiteY1" fmla="*/ 417671 h 419100"/>
                  <a:gd name="connsiteX2" fmla="*/ 7144 w 647700"/>
                  <a:gd name="connsiteY2" fmla="*/ 410051 h 419100"/>
                  <a:gd name="connsiteX3" fmla="*/ 7144 w 647700"/>
                  <a:gd name="connsiteY3" fmla="*/ 38576 h 419100"/>
                  <a:gd name="connsiteX4" fmla="*/ 37624 w 647700"/>
                  <a:gd name="connsiteY4" fmla="*/ 7144 h 419100"/>
                  <a:gd name="connsiteX5" fmla="*/ 616744 w 647700"/>
                  <a:gd name="connsiteY5" fmla="*/ 7144 h 419100"/>
                  <a:gd name="connsiteX6" fmla="*/ 647224 w 647700"/>
                  <a:gd name="connsiteY6" fmla="*/ 37624 h 419100"/>
                  <a:gd name="connsiteX7" fmla="*/ 647224 w 647700"/>
                  <a:gd name="connsiteY7" fmla="*/ 409099 h 419100"/>
                  <a:gd name="connsiteX8" fmla="*/ 639604 w 647700"/>
                  <a:gd name="connsiteY8" fmla="*/ 417671 h 41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7700" h="419100">
                    <a:moveTo>
                      <a:pt x="639604" y="417671"/>
                    </a:moveTo>
                    <a:lnTo>
                      <a:pt x="14764" y="417671"/>
                    </a:lnTo>
                    <a:cubicBezTo>
                      <a:pt x="10954" y="417671"/>
                      <a:pt x="7144" y="413861"/>
                      <a:pt x="7144" y="410051"/>
                    </a:cubicBezTo>
                    <a:lnTo>
                      <a:pt x="7144" y="38576"/>
                    </a:lnTo>
                    <a:cubicBezTo>
                      <a:pt x="7144" y="20479"/>
                      <a:pt x="20479" y="7144"/>
                      <a:pt x="37624" y="7144"/>
                    </a:cubicBezTo>
                    <a:lnTo>
                      <a:pt x="616744" y="7144"/>
                    </a:lnTo>
                    <a:cubicBezTo>
                      <a:pt x="633889" y="7144"/>
                      <a:pt x="647224" y="20479"/>
                      <a:pt x="647224" y="37624"/>
                    </a:cubicBezTo>
                    <a:lnTo>
                      <a:pt x="647224" y="409099"/>
                    </a:lnTo>
                    <a:cubicBezTo>
                      <a:pt x="647224" y="413861"/>
                      <a:pt x="643414" y="417671"/>
                      <a:pt x="639604" y="417671"/>
                    </a:cubicBezTo>
                    <a:close/>
                  </a:path>
                </a:pathLst>
              </a:custGeom>
              <a:solidFill>
                <a:srgbClr val="808080"/>
              </a:solidFill>
              <a:ln w="9525" cap="flat">
                <a:noFill/>
                <a:prstDash val="solid"/>
                <a:miter/>
              </a:ln>
            </p:spPr>
            <p:txBody>
              <a:bodyPr rtlCol="0" anchor="ctr"/>
              <a:lstStyle/>
              <a:p>
                <a:endParaRPr lang="en-US"/>
              </a:p>
            </p:txBody>
          </p:sp>
          <p:sp>
            <p:nvSpPr>
              <p:cNvPr id="49" name="Freeform: Shape 48">
                <a:extLst>
                  <a:ext uri="{FF2B5EF4-FFF2-40B4-BE49-F238E27FC236}">
                    <a16:creationId xmlns:a16="http://schemas.microsoft.com/office/drawing/2014/main" id="{611E77FD-F910-47B9-9EE0-9CA9EBB5AD17}"/>
                  </a:ext>
                </a:extLst>
              </p:cNvPr>
              <p:cNvSpPr/>
              <p:nvPr/>
            </p:nvSpPr>
            <p:spPr>
              <a:xfrm>
                <a:off x="5773578" y="3220722"/>
                <a:ext cx="647700" cy="419100"/>
              </a:xfrm>
              <a:custGeom>
                <a:avLst/>
                <a:gdLst>
                  <a:gd name="connsiteX0" fmla="*/ 631984 w 647700"/>
                  <a:gd name="connsiteY0" fmla="*/ 412909 h 419100"/>
                  <a:gd name="connsiteX1" fmla="*/ 14764 w 647700"/>
                  <a:gd name="connsiteY1" fmla="*/ 412909 h 419100"/>
                  <a:gd name="connsiteX2" fmla="*/ 7144 w 647700"/>
                  <a:gd name="connsiteY2" fmla="*/ 405289 h 419100"/>
                  <a:gd name="connsiteX3" fmla="*/ 7144 w 647700"/>
                  <a:gd name="connsiteY3" fmla="*/ 34766 h 419100"/>
                  <a:gd name="connsiteX4" fmla="*/ 34766 w 647700"/>
                  <a:gd name="connsiteY4" fmla="*/ 7144 h 419100"/>
                  <a:gd name="connsiteX5" fmla="*/ 612934 w 647700"/>
                  <a:gd name="connsiteY5" fmla="*/ 7144 h 419100"/>
                  <a:gd name="connsiteX6" fmla="*/ 640556 w 647700"/>
                  <a:gd name="connsiteY6" fmla="*/ 34766 h 419100"/>
                  <a:gd name="connsiteX7" fmla="*/ 640556 w 647700"/>
                  <a:gd name="connsiteY7" fmla="*/ 405289 h 419100"/>
                  <a:gd name="connsiteX8" fmla="*/ 631984 w 647700"/>
                  <a:gd name="connsiteY8" fmla="*/ 412909 h 41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7700" h="419100">
                    <a:moveTo>
                      <a:pt x="631984" y="412909"/>
                    </a:moveTo>
                    <a:lnTo>
                      <a:pt x="14764" y="412909"/>
                    </a:lnTo>
                    <a:cubicBezTo>
                      <a:pt x="10954" y="412909"/>
                      <a:pt x="7144" y="409099"/>
                      <a:pt x="7144" y="405289"/>
                    </a:cubicBezTo>
                    <a:lnTo>
                      <a:pt x="7144" y="34766"/>
                    </a:lnTo>
                    <a:cubicBezTo>
                      <a:pt x="7144" y="19526"/>
                      <a:pt x="19526" y="7144"/>
                      <a:pt x="34766" y="7144"/>
                    </a:cubicBezTo>
                    <a:lnTo>
                      <a:pt x="612934" y="7144"/>
                    </a:lnTo>
                    <a:cubicBezTo>
                      <a:pt x="628174" y="7144"/>
                      <a:pt x="640556" y="19526"/>
                      <a:pt x="640556" y="34766"/>
                    </a:cubicBezTo>
                    <a:lnTo>
                      <a:pt x="640556" y="405289"/>
                    </a:lnTo>
                    <a:cubicBezTo>
                      <a:pt x="639604" y="410051"/>
                      <a:pt x="635794" y="412909"/>
                      <a:pt x="631984" y="412909"/>
                    </a:cubicBezTo>
                    <a:close/>
                  </a:path>
                </a:pathLst>
              </a:custGeom>
              <a:solidFill>
                <a:srgbClr val="333333"/>
              </a:solidFill>
              <a:ln w="9525" cap="flat">
                <a:noFill/>
                <a:prstDash val="solid"/>
                <a:miter/>
              </a:ln>
            </p:spPr>
            <p:txBody>
              <a:bodyPr rtlCol="0" anchor="ctr"/>
              <a:lstStyle/>
              <a:p>
                <a:endParaRPr lang="en-US"/>
              </a:p>
            </p:txBody>
          </p:sp>
        </p:grpSp>
        <p:sp>
          <p:nvSpPr>
            <p:cNvPr id="24" name="Freeform: Shape 23">
              <a:extLst>
                <a:ext uri="{FF2B5EF4-FFF2-40B4-BE49-F238E27FC236}">
                  <a16:creationId xmlns:a16="http://schemas.microsoft.com/office/drawing/2014/main" id="{AB00050F-BBCF-4B07-B144-24AF043BE2C0}"/>
                </a:ext>
              </a:extLst>
            </p:cNvPr>
            <p:cNvSpPr/>
            <p:nvPr/>
          </p:nvSpPr>
          <p:spPr>
            <a:xfrm>
              <a:off x="5130280" y="1781416"/>
              <a:ext cx="5163280" cy="3278273"/>
            </a:xfrm>
            <a:custGeom>
              <a:avLst/>
              <a:gdLst>
                <a:gd name="connsiteX0" fmla="*/ 7144 w 600075"/>
                <a:gd name="connsiteY0" fmla="*/ 7144 h 381000"/>
                <a:gd name="connsiteX1" fmla="*/ 597694 w 600075"/>
                <a:gd name="connsiteY1" fmla="*/ 7144 h 381000"/>
                <a:gd name="connsiteX2" fmla="*/ 597694 w 600075"/>
                <a:gd name="connsiteY2" fmla="*/ 376714 h 381000"/>
                <a:gd name="connsiteX3" fmla="*/ 7144 w 600075"/>
                <a:gd name="connsiteY3" fmla="*/ 376714 h 381000"/>
              </a:gdLst>
              <a:ahLst/>
              <a:cxnLst>
                <a:cxn ang="0">
                  <a:pos x="connsiteX0" y="connsiteY0"/>
                </a:cxn>
                <a:cxn ang="0">
                  <a:pos x="connsiteX1" y="connsiteY1"/>
                </a:cxn>
                <a:cxn ang="0">
                  <a:pos x="connsiteX2" y="connsiteY2"/>
                </a:cxn>
                <a:cxn ang="0">
                  <a:pos x="connsiteX3" y="connsiteY3"/>
                </a:cxn>
              </a:cxnLst>
              <a:rect l="l" t="t" r="r" b="b"/>
              <a:pathLst>
                <a:path w="600075" h="381000">
                  <a:moveTo>
                    <a:pt x="7144" y="7144"/>
                  </a:moveTo>
                  <a:lnTo>
                    <a:pt x="597694" y="7144"/>
                  </a:lnTo>
                  <a:lnTo>
                    <a:pt x="597694" y="376714"/>
                  </a:lnTo>
                  <a:lnTo>
                    <a:pt x="7144" y="376714"/>
                  </a:lnTo>
                  <a:close/>
                </a:path>
              </a:pathLst>
            </a:custGeom>
            <a:solidFill>
              <a:srgbClr val="F2F2F2"/>
            </a:solidFill>
            <a:ln w="9525"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id="{08BADC4B-6EB9-42D0-A753-3C5C7C5FCBF3}"/>
                </a:ext>
              </a:extLst>
            </p:cNvPr>
            <p:cNvSpPr/>
            <p:nvPr/>
          </p:nvSpPr>
          <p:spPr>
            <a:xfrm>
              <a:off x="5210103" y="5108863"/>
              <a:ext cx="4999367" cy="245870"/>
            </a:xfrm>
            <a:custGeom>
              <a:avLst/>
              <a:gdLst>
                <a:gd name="connsiteX0" fmla="*/ 553174 w 581025"/>
                <a:gd name="connsiteY0" fmla="*/ 7144 h 28575"/>
                <a:gd name="connsiteX1" fmla="*/ 574129 w 581025"/>
                <a:gd name="connsiteY1" fmla="*/ 23336 h 28575"/>
                <a:gd name="connsiteX2" fmla="*/ 574129 w 581025"/>
                <a:gd name="connsiteY2" fmla="*/ 30004 h 28575"/>
                <a:gd name="connsiteX3" fmla="*/ 19774 w 581025"/>
                <a:gd name="connsiteY3" fmla="*/ 30004 h 28575"/>
                <a:gd name="connsiteX4" fmla="*/ 8344 w 581025"/>
                <a:gd name="connsiteY4" fmla="*/ 26194 h 28575"/>
                <a:gd name="connsiteX5" fmla="*/ 35014 w 581025"/>
                <a:gd name="connsiteY5" fmla="*/ 7144 h 28575"/>
                <a:gd name="connsiteX6" fmla="*/ 553174 w 581025"/>
                <a:gd name="connsiteY6" fmla="*/ 7144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1025" h="28575">
                  <a:moveTo>
                    <a:pt x="553174" y="7144"/>
                  </a:moveTo>
                  <a:cubicBezTo>
                    <a:pt x="553174" y="7144"/>
                    <a:pt x="566509" y="16669"/>
                    <a:pt x="574129" y="23336"/>
                  </a:cubicBezTo>
                  <a:cubicBezTo>
                    <a:pt x="581749" y="30004"/>
                    <a:pt x="574129" y="30004"/>
                    <a:pt x="574129" y="30004"/>
                  </a:cubicBezTo>
                  <a:cubicBezTo>
                    <a:pt x="574129" y="30004"/>
                    <a:pt x="37871" y="30004"/>
                    <a:pt x="19774" y="30004"/>
                  </a:cubicBezTo>
                  <a:cubicBezTo>
                    <a:pt x="1676" y="30004"/>
                    <a:pt x="8344" y="26194"/>
                    <a:pt x="8344" y="26194"/>
                  </a:cubicBezTo>
                  <a:lnTo>
                    <a:pt x="35014" y="7144"/>
                  </a:lnTo>
                  <a:lnTo>
                    <a:pt x="553174" y="7144"/>
                  </a:lnTo>
                  <a:close/>
                </a:path>
              </a:pathLst>
            </a:custGeom>
            <a:solidFill>
              <a:srgbClr val="323334"/>
            </a:solidFill>
            <a:ln w="9525"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6378FDA6-D5BA-443E-8CD4-3C2B46AB6C8A}"/>
                </a:ext>
              </a:extLst>
            </p:cNvPr>
            <p:cNvSpPr/>
            <p:nvPr/>
          </p:nvSpPr>
          <p:spPr>
            <a:xfrm>
              <a:off x="5403495" y="5242756"/>
              <a:ext cx="4589582" cy="81957"/>
            </a:xfrm>
            <a:custGeom>
              <a:avLst/>
              <a:gdLst>
                <a:gd name="connsiteX0" fmla="*/ 538318 w 533400"/>
                <a:gd name="connsiteY0" fmla="*/ 3965 h 0"/>
                <a:gd name="connsiteX1" fmla="*/ 3965 w 533400"/>
                <a:gd name="connsiteY1" fmla="*/ 3965 h 0"/>
              </a:gdLst>
              <a:ahLst/>
              <a:cxnLst>
                <a:cxn ang="0">
                  <a:pos x="connsiteX0" y="connsiteY0"/>
                </a:cxn>
                <a:cxn ang="0">
                  <a:pos x="connsiteX1" y="connsiteY1"/>
                </a:cxn>
              </a:cxnLst>
              <a:rect l="l" t="t" r="r" b="b"/>
              <a:pathLst>
                <a:path w="533400">
                  <a:moveTo>
                    <a:pt x="538318" y="3965"/>
                  </a:moveTo>
                  <a:lnTo>
                    <a:pt x="3965" y="3965"/>
                  </a:lnTo>
                </a:path>
              </a:pathLst>
            </a:custGeom>
            <a:ln w="5287" cap="rnd">
              <a:solidFill>
                <a:srgbClr val="FFFFFF"/>
              </a:solid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85070495-6AB5-4439-8EED-4223B30F9EAF}"/>
                </a:ext>
              </a:extLst>
            </p:cNvPr>
            <p:cNvSpPr/>
            <p:nvPr/>
          </p:nvSpPr>
          <p:spPr>
            <a:xfrm>
              <a:off x="5469061" y="5201782"/>
              <a:ext cx="4507626" cy="81957"/>
            </a:xfrm>
            <a:custGeom>
              <a:avLst/>
              <a:gdLst>
                <a:gd name="connsiteX0" fmla="*/ 3965 w 523875"/>
                <a:gd name="connsiteY0" fmla="*/ 3965 h 0"/>
                <a:gd name="connsiteX1" fmla="*/ 524031 w 523875"/>
                <a:gd name="connsiteY1" fmla="*/ 3965 h 0"/>
              </a:gdLst>
              <a:ahLst/>
              <a:cxnLst>
                <a:cxn ang="0">
                  <a:pos x="connsiteX0" y="connsiteY0"/>
                </a:cxn>
                <a:cxn ang="0">
                  <a:pos x="connsiteX1" y="connsiteY1"/>
                </a:cxn>
              </a:cxnLst>
              <a:rect l="l" t="t" r="r" b="b"/>
              <a:pathLst>
                <a:path w="523875">
                  <a:moveTo>
                    <a:pt x="3965" y="3965"/>
                  </a:moveTo>
                  <a:lnTo>
                    <a:pt x="524031" y="3965"/>
                  </a:lnTo>
                </a:path>
              </a:pathLst>
            </a:custGeom>
            <a:ln w="5287" cap="rnd">
              <a:solidFill>
                <a:srgbClr val="FFFFFF"/>
              </a:solidFill>
              <a:prstDash val="solid"/>
              <a:miter/>
            </a:ln>
          </p:spPr>
          <p:txBody>
            <a:bodyPr rtlCol="0" anchor="ctr"/>
            <a:lstStyle/>
            <a:p>
              <a:endParaRPr lang="en-US"/>
            </a:p>
          </p:txBody>
        </p:sp>
        <p:sp>
          <p:nvSpPr>
            <p:cNvPr id="28" name="Freeform: Shape 27">
              <a:extLst>
                <a:ext uri="{FF2B5EF4-FFF2-40B4-BE49-F238E27FC236}">
                  <a16:creationId xmlns:a16="http://schemas.microsoft.com/office/drawing/2014/main" id="{9821168E-844C-481A-B8F3-32C75B5054F4}"/>
                </a:ext>
              </a:extLst>
            </p:cNvPr>
            <p:cNvSpPr/>
            <p:nvPr/>
          </p:nvSpPr>
          <p:spPr>
            <a:xfrm>
              <a:off x="5354321" y="5291930"/>
              <a:ext cx="4753496" cy="81957"/>
            </a:xfrm>
            <a:custGeom>
              <a:avLst/>
              <a:gdLst>
                <a:gd name="connsiteX0" fmla="*/ 550701 w 552450"/>
                <a:gd name="connsiteY0" fmla="*/ 3965 h 0"/>
                <a:gd name="connsiteX1" fmla="*/ 3965 w 552450"/>
                <a:gd name="connsiteY1" fmla="*/ 3965 h 0"/>
              </a:gdLst>
              <a:ahLst/>
              <a:cxnLst>
                <a:cxn ang="0">
                  <a:pos x="connsiteX0" y="connsiteY0"/>
                </a:cxn>
                <a:cxn ang="0">
                  <a:pos x="connsiteX1" y="connsiteY1"/>
                </a:cxn>
              </a:cxnLst>
              <a:rect l="l" t="t" r="r" b="b"/>
              <a:pathLst>
                <a:path w="552450">
                  <a:moveTo>
                    <a:pt x="550701" y="3965"/>
                  </a:moveTo>
                  <a:lnTo>
                    <a:pt x="3965" y="3965"/>
                  </a:lnTo>
                </a:path>
              </a:pathLst>
            </a:custGeom>
            <a:ln w="5287" cap="rnd">
              <a:solidFill>
                <a:srgbClr val="FFFFFF"/>
              </a:solid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id="{BF376C1E-829F-4627-A9FC-603E3F9D8239}"/>
                </a:ext>
              </a:extLst>
            </p:cNvPr>
            <p:cNvSpPr/>
            <p:nvPr/>
          </p:nvSpPr>
          <p:spPr>
            <a:xfrm>
              <a:off x="5424729" y="5180579"/>
              <a:ext cx="4343712" cy="81957"/>
            </a:xfrm>
            <a:custGeom>
              <a:avLst/>
              <a:gdLst>
                <a:gd name="connsiteX0" fmla="*/ 1586 w 504825"/>
                <a:gd name="connsiteY0" fmla="*/ 1586 h 0"/>
                <a:gd name="connsiteX1" fmla="*/ 511173 w 504825"/>
                <a:gd name="connsiteY1" fmla="*/ 1586 h 0"/>
              </a:gdLst>
              <a:ahLst/>
              <a:cxnLst>
                <a:cxn ang="0">
                  <a:pos x="connsiteX0" y="connsiteY0"/>
                </a:cxn>
                <a:cxn ang="0">
                  <a:pos x="connsiteX1" y="connsiteY1"/>
                </a:cxn>
              </a:cxnLst>
              <a:rect l="l" t="t" r="r" b="b"/>
              <a:pathLst>
                <a:path w="504825">
                  <a:moveTo>
                    <a:pt x="1586" y="1586"/>
                  </a:moveTo>
                  <a:lnTo>
                    <a:pt x="511173" y="1586"/>
                  </a:lnTo>
                </a:path>
              </a:pathLst>
            </a:custGeom>
            <a:ln w="2115" cap="rnd">
              <a:solidFill>
                <a:srgbClr val="FFFFFF"/>
              </a:solid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CDCC7A37-C1A5-44ED-8513-F2059D79E78B}"/>
                </a:ext>
              </a:extLst>
            </p:cNvPr>
            <p:cNvSpPr/>
            <p:nvPr/>
          </p:nvSpPr>
          <p:spPr>
            <a:xfrm>
              <a:off x="5269602" y="5117063"/>
              <a:ext cx="4917410" cy="245870"/>
            </a:xfrm>
            <a:custGeom>
              <a:avLst/>
              <a:gdLst>
                <a:gd name="connsiteX0" fmla="*/ 32861 w 571500"/>
                <a:gd name="connsiteY0" fmla="*/ 7144 h 28575"/>
                <a:gd name="connsiteX1" fmla="*/ 7144 w 571500"/>
                <a:gd name="connsiteY1" fmla="*/ 26194 h 28575"/>
                <a:gd name="connsiteX2" fmla="*/ 566261 w 571500"/>
                <a:gd name="connsiteY2" fmla="*/ 26194 h 28575"/>
                <a:gd name="connsiteX3" fmla="*/ 541496 w 571500"/>
                <a:gd name="connsiteY3" fmla="*/ 7144 h 28575"/>
              </a:gdLst>
              <a:ahLst/>
              <a:cxnLst>
                <a:cxn ang="0">
                  <a:pos x="connsiteX0" y="connsiteY0"/>
                </a:cxn>
                <a:cxn ang="0">
                  <a:pos x="connsiteX1" y="connsiteY1"/>
                </a:cxn>
                <a:cxn ang="0">
                  <a:pos x="connsiteX2" y="connsiteY2"/>
                </a:cxn>
                <a:cxn ang="0">
                  <a:pos x="connsiteX3" y="connsiteY3"/>
                </a:cxn>
              </a:cxnLst>
              <a:rect l="l" t="t" r="r" b="b"/>
              <a:pathLst>
                <a:path w="571500" h="28575">
                  <a:moveTo>
                    <a:pt x="32861" y="7144"/>
                  </a:moveTo>
                  <a:lnTo>
                    <a:pt x="7144" y="26194"/>
                  </a:lnTo>
                  <a:lnTo>
                    <a:pt x="566261" y="26194"/>
                  </a:lnTo>
                  <a:lnTo>
                    <a:pt x="541496" y="7144"/>
                  </a:lnTo>
                  <a:close/>
                </a:path>
              </a:pathLst>
            </a:custGeom>
            <a:solidFill>
              <a:srgbClr val="323334">
                <a:alpha val="56000"/>
              </a:srgbClr>
            </a:solidFill>
            <a:ln w="9525"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FE8CCBE0-1B0C-438D-94FF-E082C11F048B}"/>
                </a:ext>
              </a:extLst>
            </p:cNvPr>
            <p:cNvSpPr/>
            <p:nvPr/>
          </p:nvSpPr>
          <p:spPr>
            <a:xfrm>
              <a:off x="4105815" y="5559062"/>
              <a:ext cx="7294158" cy="409784"/>
            </a:xfrm>
            <a:custGeom>
              <a:avLst/>
              <a:gdLst>
                <a:gd name="connsiteX0" fmla="*/ 842486 w 847725"/>
                <a:gd name="connsiteY0" fmla="*/ 30069 h 47625"/>
                <a:gd name="connsiteX1" fmla="*/ 830104 w 847725"/>
                <a:gd name="connsiteY1" fmla="*/ 44357 h 47625"/>
                <a:gd name="connsiteX2" fmla="*/ 41434 w 847725"/>
                <a:gd name="connsiteY2" fmla="*/ 44357 h 47625"/>
                <a:gd name="connsiteX3" fmla="*/ 20479 w 847725"/>
                <a:gd name="connsiteY3" fmla="*/ 43404 h 47625"/>
                <a:gd name="connsiteX4" fmla="*/ 7144 w 847725"/>
                <a:gd name="connsiteY4" fmla="*/ 29117 h 47625"/>
                <a:gd name="connsiteX5" fmla="*/ 7144 w 847725"/>
                <a:gd name="connsiteY5" fmla="*/ 9114 h 47625"/>
                <a:gd name="connsiteX6" fmla="*/ 9049 w 847725"/>
                <a:gd name="connsiteY6" fmla="*/ 9114 h 47625"/>
                <a:gd name="connsiteX7" fmla="*/ 27146 w 847725"/>
                <a:gd name="connsiteY7" fmla="*/ 9114 h 47625"/>
                <a:gd name="connsiteX8" fmla="*/ 752951 w 847725"/>
                <a:gd name="connsiteY8" fmla="*/ 7209 h 47625"/>
                <a:gd name="connsiteX9" fmla="*/ 842486 w 847725"/>
                <a:gd name="connsiteY9" fmla="*/ 7209 h 47625"/>
                <a:gd name="connsiteX10" fmla="*/ 842486 w 847725"/>
                <a:gd name="connsiteY10" fmla="*/ 7209 h 47625"/>
                <a:gd name="connsiteX11" fmla="*/ 842486 w 847725"/>
                <a:gd name="connsiteY11" fmla="*/ 30069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47725" h="47625">
                  <a:moveTo>
                    <a:pt x="842486" y="30069"/>
                  </a:moveTo>
                  <a:cubicBezTo>
                    <a:pt x="842486" y="44357"/>
                    <a:pt x="830104" y="44357"/>
                    <a:pt x="830104" y="44357"/>
                  </a:cubicBezTo>
                  <a:cubicBezTo>
                    <a:pt x="830104" y="44357"/>
                    <a:pt x="71914" y="44357"/>
                    <a:pt x="41434" y="44357"/>
                  </a:cubicBezTo>
                  <a:cubicBezTo>
                    <a:pt x="31909" y="44357"/>
                    <a:pt x="25241" y="44357"/>
                    <a:pt x="20479" y="43404"/>
                  </a:cubicBezTo>
                  <a:cubicBezTo>
                    <a:pt x="12859" y="42452"/>
                    <a:pt x="7144" y="36737"/>
                    <a:pt x="7144" y="29117"/>
                  </a:cubicBezTo>
                  <a:lnTo>
                    <a:pt x="7144" y="9114"/>
                  </a:lnTo>
                  <a:lnTo>
                    <a:pt x="9049" y="9114"/>
                  </a:lnTo>
                  <a:lnTo>
                    <a:pt x="27146" y="9114"/>
                  </a:lnTo>
                  <a:lnTo>
                    <a:pt x="752951" y="7209"/>
                  </a:lnTo>
                  <a:lnTo>
                    <a:pt x="842486" y="7209"/>
                  </a:lnTo>
                  <a:lnTo>
                    <a:pt x="842486" y="7209"/>
                  </a:lnTo>
                  <a:cubicBezTo>
                    <a:pt x="841534" y="6257"/>
                    <a:pt x="842486" y="15782"/>
                    <a:pt x="842486" y="30069"/>
                  </a:cubicBezTo>
                  <a:close/>
                </a:path>
              </a:pathLst>
            </a:custGeom>
            <a:solidFill>
              <a:srgbClr val="666666"/>
            </a:solidFill>
            <a:ln w="9525" cap="flat">
              <a:no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id="{143BC099-A056-42DA-9F53-27069C0E9109}"/>
                </a:ext>
              </a:extLst>
            </p:cNvPr>
            <p:cNvSpPr/>
            <p:nvPr/>
          </p:nvSpPr>
          <p:spPr>
            <a:xfrm>
              <a:off x="4098364" y="5051498"/>
              <a:ext cx="7294158" cy="655655"/>
            </a:xfrm>
            <a:custGeom>
              <a:avLst/>
              <a:gdLst>
                <a:gd name="connsiteX0" fmla="*/ 827161 w 847725"/>
                <a:gd name="connsiteY0" fmla="*/ 70009 h 76200"/>
                <a:gd name="connsiteX1" fmla="*/ 753818 w 847725"/>
                <a:gd name="connsiteY1" fmla="*/ 70009 h 76200"/>
                <a:gd name="connsiteX2" fmla="*/ 24203 w 847725"/>
                <a:gd name="connsiteY2" fmla="*/ 70009 h 76200"/>
                <a:gd name="connsiteX3" fmla="*/ 17535 w 847725"/>
                <a:gd name="connsiteY3" fmla="*/ 70009 h 76200"/>
                <a:gd name="connsiteX4" fmla="*/ 8010 w 847725"/>
                <a:gd name="connsiteY4" fmla="*/ 67151 h 76200"/>
                <a:gd name="connsiteX5" fmla="*/ 13725 w 847725"/>
                <a:gd name="connsiteY5" fmla="*/ 58579 h 76200"/>
                <a:gd name="connsiteX6" fmla="*/ 97545 w 847725"/>
                <a:gd name="connsiteY6" fmla="*/ 9049 h 76200"/>
                <a:gd name="connsiteX7" fmla="*/ 101355 w 847725"/>
                <a:gd name="connsiteY7" fmla="*/ 7144 h 76200"/>
                <a:gd name="connsiteX8" fmla="*/ 739531 w 847725"/>
                <a:gd name="connsiteY8" fmla="*/ 7144 h 76200"/>
                <a:gd name="connsiteX9" fmla="*/ 742388 w 847725"/>
                <a:gd name="connsiteY9" fmla="*/ 8096 h 76200"/>
                <a:gd name="connsiteX10" fmla="*/ 746198 w 847725"/>
                <a:gd name="connsiteY10" fmla="*/ 9049 h 76200"/>
                <a:gd name="connsiteX11" fmla="*/ 747150 w 847725"/>
                <a:gd name="connsiteY11" fmla="*/ 9049 h 76200"/>
                <a:gd name="connsiteX12" fmla="*/ 757628 w 847725"/>
                <a:gd name="connsiteY12" fmla="*/ 14764 h 76200"/>
                <a:gd name="connsiteX13" fmla="*/ 840496 w 847725"/>
                <a:gd name="connsiteY13" fmla="*/ 62389 h 76200"/>
                <a:gd name="connsiteX14" fmla="*/ 842400 w 847725"/>
                <a:gd name="connsiteY14" fmla="*/ 65246 h 76200"/>
                <a:gd name="connsiteX15" fmla="*/ 827161 w 847725"/>
                <a:gd name="connsiteY15" fmla="*/ 70009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47725" h="76200">
                  <a:moveTo>
                    <a:pt x="827161" y="70009"/>
                  </a:moveTo>
                  <a:cubicBezTo>
                    <a:pt x="823350" y="70009"/>
                    <a:pt x="795728" y="70009"/>
                    <a:pt x="753818" y="70009"/>
                  </a:cubicBezTo>
                  <a:cubicBezTo>
                    <a:pt x="566175" y="70009"/>
                    <a:pt x="85163" y="70009"/>
                    <a:pt x="24203" y="70009"/>
                  </a:cubicBezTo>
                  <a:cubicBezTo>
                    <a:pt x="20393" y="70009"/>
                    <a:pt x="17535" y="70009"/>
                    <a:pt x="17535" y="70009"/>
                  </a:cubicBezTo>
                  <a:cubicBezTo>
                    <a:pt x="17535" y="70009"/>
                    <a:pt x="10868" y="70009"/>
                    <a:pt x="8010" y="67151"/>
                  </a:cubicBezTo>
                  <a:cubicBezTo>
                    <a:pt x="6105" y="65246"/>
                    <a:pt x="7058" y="63341"/>
                    <a:pt x="13725" y="58579"/>
                  </a:cubicBezTo>
                  <a:cubicBezTo>
                    <a:pt x="27060" y="49054"/>
                    <a:pt x="82305" y="17621"/>
                    <a:pt x="97545" y="9049"/>
                  </a:cubicBezTo>
                  <a:cubicBezTo>
                    <a:pt x="100403" y="8096"/>
                    <a:pt x="101355" y="7144"/>
                    <a:pt x="101355" y="7144"/>
                  </a:cubicBezTo>
                  <a:lnTo>
                    <a:pt x="739531" y="7144"/>
                  </a:lnTo>
                  <a:cubicBezTo>
                    <a:pt x="739531" y="7144"/>
                    <a:pt x="740483" y="7144"/>
                    <a:pt x="742388" y="8096"/>
                  </a:cubicBezTo>
                  <a:cubicBezTo>
                    <a:pt x="743340" y="8096"/>
                    <a:pt x="744293" y="9049"/>
                    <a:pt x="746198" y="9049"/>
                  </a:cubicBezTo>
                  <a:cubicBezTo>
                    <a:pt x="746198" y="9049"/>
                    <a:pt x="746198" y="9049"/>
                    <a:pt x="747150" y="9049"/>
                  </a:cubicBezTo>
                  <a:cubicBezTo>
                    <a:pt x="750008" y="10001"/>
                    <a:pt x="753818" y="11906"/>
                    <a:pt x="757628" y="14764"/>
                  </a:cubicBezTo>
                  <a:cubicBezTo>
                    <a:pt x="770963" y="23336"/>
                    <a:pt x="840496" y="62389"/>
                    <a:pt x="840496" y="62389"/>
                  </a:cubicBezTo>
                  <a:cubicBezTo>
                    <a:pt x="840496" y="62389"/>
                    <a:pt x="842400" y="63341"/>
                    <a:pt x="842400" y="65246"/>
                  </a:cubicBezTo>
                  <a:cubicBezTo>
                    <a:pt x="844306" y="67151"/>
                    <a:pt x="842400" y="70009"/>
                    <a:pt x="827161" y="70009"/>
                  </a:cubicBezTo>
                  <a:close/>
                </a:path>
              </a:pathLst>
            </a:custGeom>
            <a:solidFill>
              <a:srgbClr val="9DA4AA"/>
            </a:solidFill>
            <a:ln w="9525"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42B8C23E-608C-4981-A399-48E23E7525CC}"/>
                </a:ext>
              </a:extLst>
            </p:cNvPr>
            <p:cNvSpPr/>
            <p:nvPr/>
          </p:nvSpPr>
          <p:spPr>
            <a:xfrm>
              <a:off x="6803481" y="5354734"/>
              <a:ext cx="1868616" cy="245870"/>
            </a:xfrm>
            <a:custGeom>
              <a:avLst/>
              <a:gdLst>
                <a:gd name="connsiteX0" fmla="*/ 23187 w 209550"/>
                <a:gd name="connsiteY0" fmla="*/ 7144 h 28575"/>
                <a:gd name="connsiteX1" fmla="*/ 12710 w 209550"/>
                <a:gd name="connsiteY1" fmla="*/ 12859 h 28575"/>
                <a:gd name="connsiteX2" fmla="*/ 7947 w 209550"/>
                <a:gd name="connsiteY2" fmla="*/ 19526 h 28575"/>
                <a:gd name="connsiteX3" fmla="*/ 21282 w 209550"/>
                <a:gd name="connsiteY3" fmla="*/ 25241 h 28575"/>
                <a:gd name="connsiteX4" fmla="*/ 111770 w 209550"/>
                <a:gd name="connsiteY4" fmla="*/ 25241 h 28575"/>
                <a:gd name="connsiteX5" fmla="*/ 111770 w 209550"/>
                <a:gd name="connsiteY5" fmla="*/ 25241 h 28575"/>
                <a:gd name="connsiteX6" fmla="*/ 195590 w 209550"/>
                <a:gd name="connsiteY6" fmla="*/ 25241 h 28575"/>
                <a:gd name="connsiteX7" fmla="*/ 208925 w 209550"/>
                <a:gd name="connsiteY7" fmla="*/ 19526 h 28575"/>
                <a:gd name="connsiteX8" fmla="*/ 204162 w 209550"/>
                <a:gd name="connsiteY8" fmla="*/ 12859 h 28575"/>
                <a:gd name="connsiteX9" fmla="*/ 193685 w 209550"/>
                <a:gd name="connsiteY9" fmla="*/ 7144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9550" h="28575">
                  <a:moveTo>
                    <a:pt x="23187" y="7144"/>
                  </a:moveTo>
                  <a:cubicBezTo>
                    <a:pt x="19377" y="7144"/>
                    <a:pt x="15567" y="9049"/>
                    <a:pt x="12710" y="12859"/>
                  </a:cubicBezTo>
                  <a:lnTo>
                    <a:pt x="7947" y="19526"/>
                  </a:lnTo>
                  <a:cubicBezTo>
                    <a:pt x="7947" y="19526"/>
                    <a:pt x="2232" y="26194"/>
                    <a:pt x="21282" y="25241"/>
                  </a:cubicBezTo>
                  <a:cubicBezTo>
                    <a:pt x="30807" y="25241"/>
                    <a:pt x="72717" y="25241"/>
                    <a:pt x="111770" y="25241"/>
                  </a:cubicBezTo>
                  <a:lnTo>
                    <a:pt x="111770" y="25241"/>
                  </a:lnTo>
                  <a:cubicBezTo>
                    <a:pt x="148917" y="25241"/>
                    <a:pt x="187017" y="25241"/>
                    <a:pt x="195590" y="25241"/>
                  </a:cubicBezTo>
                  <a:cubicBezTo>
                    <a:pt x="213687" y="26194"/>
                    <a:pt x="208925" y="19526"/>
                    <a:pt x="208925" y="19526"/>
                  </a:cubicBezTo>
                  <a:lnTo>
                    <a:pt x="204162" y="12859"/>
                  </a:lnTo>
                  <a:cubicBezTo>
                    <a:pt x="202257" y="9049"/>
                    <a:pt x="198447" y="7144"/>
                    <a:pt x="193685" y="7144"/>
                  </a:cubicBezTo>
                </a:path>
              </a:pathLst>
            </a:custGeom>
            <a:solidFill>
              <a:srgbClr val="70757B"/>
            </a:solidFill>
            <a:ln w="9525" cap="flat">
              <a:no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id="{FD903373-9B9B-454A-8CB4-E269AA113942}"/>
                </a:ext>
              </a:extLst>
            </p:cNvPr>
            <p:cNvSpPr/>
            <p:nvPr/>
          </p:nvSpPr>
          <p:spPr>
            <a:xfrm>
              <a:off x="5179454" y="5125255"/>
              <a:ext cx="4917410" cy="245870"/>
            </a:xfrm>
            <a:custGeom>
              <a:avLst/>
              <a:gdLst>
                <a:gd name="connsiteX0" fmla="*/ 566261 w 571500"/>
                <a:gd name="connsiteY0" fmla="*/ 30004 h 28575"/>
                <a:gd name="connsiteX1" fmla="*/ 7144 w 571500"/>
                <a:gd name="connsiteY1" fmla="*/ 30004 h 28575"/>
                <a:gd name="connsiteX2" fmla="*/ 28099 w 571500"/>
                <a:gd name="connsiteY2" fmla="*/ 7144 h 28575"/>
                <a:gd name="connsiteX3" fmla="*/ 543401 w 571500"/>
                <a:gd name="connsiteY3" fmla="*/ 7144 h 28575"/>
              </a:gdLst>
              <a:ahLst/>
              <a:cxnLst>
                <a:cxn ang="0">
                  <a:pos x="connsiteX0" y="connsiteY0"/>
                </a:cxn>
                <a:cxn ang="0">
                  <a:pos x="connsiteX1" y="connsiteY1"/>
                </a:cxn>
                <a:cxn ang="0">
                  <a:pos x="connsiteX2" y="connsiteY2"/>
                </a:cxn>
                <a:cxn ang="0">
                  <a:pos x="connsiteX3" y="connsiteY3"/>
                </a:cxn>
              </a:cxnLst>
              <a:rect l="l" t="t" r="r" b="b"/>
              <a:pathLst>
                <a:path w="571500" h="28575">
                  <a:moveTo>
                    <a:pt x="566261" y="30004"/>
                  </a:moveTo>
                  <a:lnTo>
                    <a:pt x="7144" y="30004"/>
                  </a:lnTo>
                  <a:lnTo>
                    <a:pt x="28099" y="7144"/>
                  </a:lnTo>
                  <a:lnTo>
                    <a:pt x="543401" y="7144"/>
                  </a:lnTo>
                  <a:close/>
                </a:path>
              </a:pathLst>
            </a:custGeom>
            <a:solidFill>
              <a:srgbClr val="575A5A"/>
            </a:solidFill>
            <a:ln w="9525" cap="flat">
              <a:noFill/>
              <a:prstDash val="solid"/>
              <a:miter/>
            </a:ln>
          </p:spPr>
          <p:txBody>
            <a:bodyPr rtlCol="0" anchor="ctr"/>
            <a:lstStyle/>
            <a:p>
              <a:endParaRPr lang="en-US"/>
            </a:p>
          </p:txBody>
        </p:sp>
        <p:sp>
          <p:nvSpPr>
            <p:cNvPr id="35" name="Freeform: Shape 34">
              <a:extLst>
                <a:ext uri="{FF2B5EF4-FFF2-40B4-BE49-F238E27FC236}">
                  <a16:creationId xmlns:a16="http://schemas.microsoft.com/office/drawing/2014/main" id="{72F0A2CF-6C4D-4D84-9F0B-0C8B25E6F53C}"/>
                </a:ext>
              </a:extLst>
            </p:cNvPr>
            <p:cNvSpPr/>
            <p:nvPr/>
          </p:nvSpPr>
          <p:spPr>
            <a:xfrm>
              <a:off x="5146671" y="5125255"/>
              <a:ext cx="4917410" cy="245870"/>
            </a:xfrm>
            <a:custGeom>
              <a:avLst/>
              <a:gdLst>
                <a:gd name="connsiteX0" fmla="*/ 571024 w 571500"/>
                <a:gd name="connsiteY0" fmla="*/ 30004 h 28575"/>
                <a:gd name="connsiteX1" fmla="*/ 7144 w 571500"/>
                <a:gd name="connsiteY1" fmla="*/ 30004 h 28575"/>
                <a:gd name="connsiteX2" fmla="*/ 28099 w 571500"/>
                <a:gd name="connsiteY2" fmla="*/ 7144 h 28575"/>
                <a:gd name="connsiteX3" fmla="*/ 548164 w 571500"/>
                <a:gd name="connsiteY3" fmla="*/ 7144 h 28575"/>
              </a:gdLst>
              <a:ahLst/>
              <a:cxnLst>
                <a:cxn ang="0">
                  <a:pos x="connsiteX0" y="connsiteY0"/>
                </a:cxn>
                <a:cxn ang="0">
                  <a:pos x="connsiteX1" y="connsiteY1"/>
                </a:cxn>
                <a:cxn ang="0">
                  <a:pos x="connsiteX2" y="connsiteY2"/>
                </a:cxn>
                <a:cxn ang="0">
                  <a:pos x="connsiteX3" y="connsiteY3"/>
                </a:cxn>
              </a:cxnLst>
              <a:rect l="l" t="t" r="r" b="b"/>
              <a:pathLst>
                <a:path w="571500" h="28575">
                  <a:moveTo>
                    <a:pt x="571024" y="30004"/>
                  </a:moveTo>
                  <a:lnTo>
                    <a:pt x="7144" y="30004"/>
                  </a:lnTo>
                  <a:lnTo>
                    <a:pt x="28099" y="7144"/>
                  </a:lnTo>
                  <a:lnTo>
                    <a:pt x="548164" y="7144"/>
                  </a:lnTo>
                  <a:close/>
                </a:path>
              </a:pathLst>
            </a:custGeom>
            <a:solidFill>
              <a:srgbClr val="575A5A"/>
            </a:solidFill>
            <a:ln w="9525"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C3A2E818-EF4F-458C-8F18-9578121D3660}"/>
                </a:ext>
              </a:extLst>
            </p:cNvPr>
            <p:cNvSpPr/>
            <p:nvPr/>
          </p:nvSpPr>
          <p:spPr>
            <a:xfrm>
              <a:off x="7022398" y="1844838"/>
              <a:ext cx="3271162" cy="3198464"/>
            </a:xfrm>
            <a:custGeom>
              <a:avLst/>
              <a:gdLst>
                <a:gd name="connsiteX0" fmla="*/ 2567127 w 4009217"/>
                <a:gd name="connsiteY0" fmla="*/ 30683 h 4295590"/>
                <a:gd name="connsiteX1" fmla="*/ 3798529 w 4009217"/>
                <a:gd name="connsiteY1" fmla="*/ 30683 h 4295590"/>
                <a:gd name="connsiteX2" fmla="*/ 4007172 w 4009217"/>
                <a:gd name="connsiteY2" fmla="*/ 272054 h 4295590"/>
                <a:gd name="connsiteX3" fmla="*/ 3998990 w 4009217"/>
                <a:gd name="connsiteY3" fmla="*/ 4268999 h 4295590"/>
                <a:gd name="connsiteX4" fmla="*/ 30683 w 4009217"/>
                <a:gd name="connsiteY4" fmla="*/ 4268999 h 4295590"/>
                <a:gd name="connsiteX0" fmla="*/ 2536444 w 3976489"/>
                <a:gd name="connsiteY0" fmla="*/ 0 h 4238316"/>
                <a:gd name="connsiteX1" fmla="*/ 3976489 w 3976489"/>
                <a:gd name="connsiteY1" fmla="*/ 241371 h 4238316"/>
                <a:gd name="connsiteX2" fmla="*/ 3968307 w 3976489"/>
                <a:gd name="connsiteY2" fmla="*/ 4238316 h 4238316"/>
                <a:gd name="connsiteX3" fmla="*/ 0 w 3976489"/>
                <a:gd name="connsiteY3" fmla="*/ 4238316 h 4238316"/>
                <a:gd name="connsiteX0" fmla="*/ 2536444 w 3976489"/>
                <a:gd name="connsiteY0" fmla="*/ 0 h 4238316"/>
                <a:gd name="connsiteX1" fmla="*/ 3976489 w 3976489"/>
                <a:gd name="connsiteY1" fmla="*/ 213683 h 4238316"/>
                <a:gd name="connsiteX2" fmla="*/ 3968307 w 3976489"/>
                <a:gd name="connsiteY2" fmla="*/ 4238316 h 4238316"/>
                <a:gd name="connsiteX3" fmla="*/ 0 w 3976489"/>
                <a:gd name="connsiteY3" fmla="*/ 4238316 h 4238316"/>
                <a:gd name="connsiteX0" fmla="*/ 2473335 w 3976489"/>
                <a:gd name="connsiteY0" fmla="*/ 0 h 4035268"/>
                <a:gd name="connsiteX1" fmla="*/ 3976489 w 3976489"/>
                <a:gd name="connsiteY1" fmla="*/ 10635 h 4035268"/>
                <a:gd name="connsiteX2" fmla="*/ 3968307 w 3976489"/>
                <a:gd name="connsiteY2" fmla="*/ 4035268 h 4035268"/>
                <a:gd name="connsiteX3" fmla="*/ 0 w 3976489"/>
                <a:gd name="connsiteY3" fmla="*/ 4035268 h 4035268"/>
              </a:gdLst>
              <a:ahLst/>
              <a:cxnLst>
                <a:cxn ang="0">
                  <a:pos x="connsiteX0" y="connsiteY0"/>
                </a:cxn>
                <a:cxn ang="0">
                  <a:pos x="connsiteX1" y="connsiteY1"/>
                </a:cxn>
                <a:cxn ang="0">
                  <a:pos x="connsiteX2" y="connsiteY2"/>
                </a:cxn>
                <a:cxn ang="0">
                  <a:pos x="connsiteX3" y="connsiteY3"/>
                </a:cxn>
              </a:cxnLst>
              <a:rect l="l" t="t" r="r" b="b"/>
              <a:pathLst>
                <a:path w="3976489" h="4035268">
                  <a:moveTo>
                    <a:pt x="2473335" y="0"/>
                  </a:moveTo>
                  <a:lnTo>
                    <a:pt x="3976489" y="10635"/>
                  </a:lnTo>
                  <a:cubicBezTo>
                    <a:pt x="3973762" y="1342950"/>
                    <a:pt x="3971034" y="2702953"/>
                    <a:pt x="3968307" y="4035268"/>
                  </a:cubicBezTo>
                  <a:lnTo>
                    <a:pt x="0" y="4035268"/>
                  </a:lnTo>
                </a:path>
              </a:pathLst>
            </a:custGeom>
            <a:solidFill>
              <a:srgbClr val="999999">
                <a:alpha val="10000"/>
              </a:srgbClr>
            </a:solidFill>
            <a:ln w="9525" cap="flat">
              <a:noFill/>
              <a:prstDash val="solid"/>
              <a:miter/>
            </a:ln>
          </p:spPr>
          <p:txBody>
            <a:bodyPr rtlCol="0" anchor="ctr"/>
            <a:lstStyle/>
            <a:p>
              <a:endParaRPr lang="en-US" dirty="0"/>
            </a:p>
          </p:txBody>
        </p:sp>
        <p:grpSp>
          <p:nvGrpSpPr>
            <p:cNvPr id="37" name="Group 36">
              <a:extLst>
                <a:ext uri="{FF2B5EF4-FFF2-40B4-BE49-F238E27FC236}">
                  <a16:creationId xmlns:a16="http://schemas.microsoft.com/office/drawing/2014/main" id="{63C6B529-B489-4639-A7B2-5AA9180E9729}"/>
                </a:ext>
              </a:extLst>
            </p:cNvPr>
            <p:cNvGrpSpPr/>
            <p:nvPr/>
          </p:nvGrpSpPr>
          <p:grpSpPr>
            <a:xfrm>
              <a:off x="5370712" y="5206368"/>
              <a:ext cx="4572000" cy="149296"/>
              <a:chOff x="5370712" y="5206368"/>
              <a:chExt cx="4572000" cy="149296"/>
            </a:xfrm>
          </p:grpSpPr>
          <p:sp>
            <p:nvSpPr>
              <p:cNvPr id="44" name="Rectangle 43">
                <a:extLst>
                  <a:ext uri="{FF2B5EF4-FFF2-40B4-BE49-F238E27FC236}">
                    <a16:creationId xmlns:a16="http://schemas.microsoft.com/office/drawing/2014/main" id="{4F3DA74A-1C4B-4138-A563-129A39FD9B7F}"/>
                  </a:ext>
                </a:extLst>
              </p:cNvPr>
              <p:cNvSpPr/>
              <p:nvPr/>
            </p:nvSpPr>
            <p:spPr>
              <a:xfrm>
                <a:off x="5370712" y="5337376"/>
                <a:ext cx="4572000" cy="182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22AAAA6-2F39-4DD6-8134-716B9CF62E97}"/>
                  </a:ext>
                </a:extLst>
              </p:cNvPr>
              <p:cNvSpPr/>
              <p:nvPr/>
            </p:nvSpPr>
            <p:spPr>
              <a:xfrm>
                <a:off x="5416432" y="5293706"/>
                <a:ext cx="4480560" cy="182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BE744CD6-14E4-479D-8F9D-0DF957DAAD2D}"/>
                  </a:ext>
                </a:extLst>
              </p:cNvPr>
              <p:cNvSpPr/>
              <p:nvPr/>
            </p:nvSpPr>
            <p:spPr>
              <a:xfrm>
                <a:off x="5462152" y="5250037"/>
                <a:ext cx="4389120" cy="182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531A40E9-999D-4DB7-A1CE-6B1F19EA0EF4}"/>
                  </a:ext>
                </a:extLst>
              </p:cNvPr>
              <p:cNvSpPr/>
              <p:nvPr/>
            </p:nvSpPr>
            <p:spPr>
              <a:xfrm>
                <a:off x="5507872" y="5206368"/>
                <a:ext cx="4297680" cy="182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37">
              <a:extLst>
                <a:ext uri="{FF2B5EF4-FFF2-40B4-BE49-F238E27FC236}">
                  <a16:creationId xmlns:a16="http://schemas.microsoft.com/office/drawing/2014/main" id="{68C9FECB-7A52-4CDC-994B-69A5B24ABCE8}"/>
                </a:ext>
              </a:extLst>
            </p:cNvPr>
            <p:cNvGrpSpPr/>
            <p:nvPr/>
          </p:nvGrpSpPr>
          <p:grpSpPr>
            <a:xfrm>
              <a:off x="7661590" y="1698465"/>
              <a:ext cx="114873" cy="114873"/>
              <a:chOff x="7627525" y="1132589"/>
              <a:chExt cx="234846" cy="234846"/>
            </a:xfrm>
          </p:grpSpPr>
          <p:sp>
            <p:nvSpPr>
              <p:cNvPr id="41" name="Oval 40">
                <a:extLst>
                  <a:ext uri="{FF2B5EF4-FFF2-40B4-BE49-F238E27FC236}">
                    <a16:creationId xmlns:a16="http://schemas.microsoft.com/office/drawing/2014/main" id="{A6AAC56F-62D7-45DE-87B5-B9D9F6A9BFCE}"/>
                  </a:ext>
                </a:extLst>
              </p:cNvPr>
              <p:cNvSpPr/>
              <p:nvPr/>
            </p:nvSpPr>
            <p:spPr>
              <a:xfrm>
                <a:off x="7627525" y="1132589"/>
                <a:ext cx="234846" cy="234846"/>
              </a:xfrm>
              <a:prstGeom prst="ellipse">
                <a:avLst/>
              </a:prstGeom>
              <a:solidFill>
                <a:schemeClr val="bg1">
                  <a:lumMod val="5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E075BA51-0F2B-4136-85AE-6668752886FD}"/>
                  </a:ext>
                </a:extLst>
              </p:cNvPr>
              <p:cNvSpPr/>
              <p:nvPr/>
            </p:nvSpPr>
            <p:spPr>
              <a:xfrm>
                <a:off x="7656971" y="1162035"/>
                <a:ext cx="175955" cy="175955"/>
              </a:xfrm>
              <a:prstGeom prst="ellipse">
                <a:avLst/>
              </a:prstGeom>
              <a:solidFill>
                <a:schemeClr val="bg1">
                  <a:lumMod val="5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2599569D-ABEC-4CDC-8AEC-FB8A512A7CB6}"/>
                  </a:ext>
                </a:extLst>
              </p:cNvPr>
              <p:cNvSpPr/>
              <p:nvPr/>
            </p:nvSpPr>
            <p:spPr>
              <a:xfrm>
                <a:off x="7683825" y="1188889"/>
                <a:ext cx="122247" cy="122247"/>
              </a:xfrm>
              <a:prstGeom prst="ellipse">
                <a:avLst/>
              </a:prstGeom>
              <a:solidFill>
                <a:schemeClr val="bg1">
                  <a:lumMod val="5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Rectangle: Rounded Corners 38">
              <a:extLst>
                <a:ext uri="{FF2B5EF4-FFF2-40B4-BE49-F238E27FC236}">
                  <a16:creationId xmlns:a16="http://schemas.microsoft.com/office/drawing/2014/main" id="{FFF08BBD-F12B-4D72-905D-82425437657C}"/>
                </a:ext>
              </a:extLst>
            </p:cNvPr>
            <p:cNvSpPr/>
            <p:nvPr/>
          </p:nvSpPr>
          <p:spPr>
            <a:xfrm>
              <a:off x="7370377" y="5752599"/>
              <a:ext cx="748642" cy="88504"/>
            </a:xfrm>
            <a:prstGeom prst="roundRect">
              <a:avLst>
                <a:gd name="adj" fmla="val 5000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B37A376A-6189-420B-8C13-3900F127BE7C}"/>
                </a:ext>
              </a:extLst>
            </p:cNvPr>
            <p:cNvSpPr/>
            <p:nvPr/>
          </p:nvSpPr>
          <p:spPr>
            <a:xfrm>
              <a:off x="7133919" y="5752598"/>
              <a:ext cx="101303" cy="101303"/>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Picture Placeholder 2">
            <a:extLst>
              <a:ext uri="{FF2B5EF4-FFF2-40B4-BE49-F238E27FC236}">
                <a16:creationId xmlns:a16="http://schemas.microsoft.com/office/drawing/2014/main" id="{FC596008-C53D-454F-8BCC-25C7C09986FE}"/>
              </a:ext>
            </a:extLst>
          </p:cNvPr>
          <p:cNvSpPr>
            <a:spLocks noGrp="1"/>
          </p:cNvSpPr>
          <p:nvPr>
            <p:ph type="pic" idx="13" hasCustomPrompt="1"/>
          </p:nvPr>
        </p:nvSpPr>
        <p:spPr>
          <a:xfrm>
            <a:off x="1619684" y="2798339"/>
            <a:ext cx="4140889" cy="2612234"/>
          </a:xfrm>
          <a:prstGeom prst="rect">
            <a:avLst/>
          </a:prstGeom>
          <a:solidFill>
            <a:schemeClr val="bg1">
              <a:lumMod val="95000"/>
            </a:schemeClr>
          </a:solidFill>
        </p:spPr>
        <p:txBody>
          <a:bodyPr anchor="ctr"/>
          <a:lstStyle>
            <a:lvl1pPr marL="0" indent="0" algn="ctr">
              <a:buNone/>
              <a:defRPr sz="1200">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and Send to Back </a:t>
            </a:r>
            <a:endParaRPr lang="ko-KR" altLang="en-US" dirty="0"/>
          </a:p>
        </p:txBody>
      </p:sp>
    </p:spTree>
    <p:extLst>
      <p:ext uri="{BB962C8B-B14F-4D97-AF65-F5344CB8AC3E}">
        <p14:creationId xmlns:p14="http://schemas.microsoft.com/office/powerpoint/2010/main" val="3635978973"/>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ACEF93B-CC25-4AE6-A096-943A3EEC1DF1}" type="datetimeFigureOut">
              <a:rPr lang="id-ID" smtClean="0"/>
              <a:t>09/08/2023</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AA9B2A34-CB9F-40DB-A815-B5E2ED671878}" type="slidenum">
              <a:rPr lang="id-ID" smtClean="0"/>
              <a:t>‹#›</a:t>
            </a:fld>
            <a:endParaRPr lang="id-ID"/>
          </a:p>
        </p:txBody>
      </p:sp>
    </p:spTree>
    <p:extLst>
      <p:ext uri="{BB962C8B-B14F-4D97-AF65-F5344CB8AC3E}">
        <p14:creationId xmlns:p14="http://schemas.microsoft.com/office/powerpoint/2010/main" val="3676874478"/>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1EAF71F-1A43-41B7-B605-0710A83174B7}" type="datetimeFigureOut">
              <a:rPr lang="en-US" smtClean="0"/>
              <a:t>8/9/2023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2347161"/>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1EAF71F-1A43-41B7-B605-0710A83174B7}" type="datetimeFigureOut">
              <a:rPr lang="en-US" smtClean="0"/>
              <a:t>8/9/2023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35259990"/>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1EAF71F-1A43-41B7-B605-0710A83174B7}" type="datetimeFigureOut">
              <a:rPr lang="en-US" smtClean="0"/>
              <a:t>8/9/2023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657860229"/>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6"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1EAF71F-1A43-41B7-B605-0710A83174B7}" type="datetimeFigureOut">
              <a:rPr lang="en-US" smtClean="0"/>
              <a:t>8/9/2023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44802873"/>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4"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1EAF71F-1A43-41B7-B605-0710A83174B7}" type="datetimeFigureOut">
              <a:rPr lang="en-US" smtClean="0"/>
              <a:t>8/9/2023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01351896"/>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1EAF71F-1A43-41B7-B605-0710A83174B7}" type="datetimeFigureOut">
              <a:rPr lang="en-US" smtClean="0"/>
              <a:t>8/9/2023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31072512"/>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1EAF71F-1A43-41B7-B605-0710A83174B7}" type="datetimeFigureOut">
              <a:rPr lang="en-US" smtClean="0"/>
              <a:t>8/9/2023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46888188"/>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D944644-5DDA-440F-91EC-86167B5F1DEA}" type="datetimeFigureOut">
              <a:rPr lang="en-US" smtClean="0"/>
              <a:t>8/9/2023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ACA49F-66F5-4F1B-943E-55B786834D7F}" type="slidenum">
              <a:rPr lang="en-US" smtClean="0"/>
              <a:t>‹#›</a:t>
            </a:fld>
            <a:endParaRPr lang="en-US"/>
          </a:p>
        </p:txBody>
      </p:sp>
    </p:spTree>
    <p:extLst>
      <p:ext uri="{BB962C8B-B14F-4D97-AF65-F5344CB8AC3E}">
        <p14:creationId xmlns:p14="http://schemas.microsoft.com/office/powerpoint/2010/main" val="1985582094"/>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D944644-5DDA-440F-91EC-86167B5F1DEA}" type="datetimeFigureOut">
              <a:rPr lang="en-US" smtClean="0"/>
              <a:t>8/9/2023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ACA49F-66F5-4F1B-943E-55B786834D7F}" type="slidenum">
              <a:rPr lang="en-US" smtClean="0"/>
              <a:t>‹#›</a:t>
            </a:fld>
            <a:endParaRPr lang="en-US"/>
          </a:p>
        </p:txBody>
      </p:sp>
    </p:spTree>
    <p:extLst>
      <p:ext uri="{BB962C8B-B14F-4D97-AF65-F5344CB8AC3E}">
        <p14:creationId xmlns:p14="http://schemas.microsoft.com/office/powerpoint/2010/main" val="24752037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Image Layout">
    <p:spTree>
      <p:nvGrpSpPr>
        <p:cNvPr id="1" name=""/>
        <p:cNvGrpSpPr/>
        <p:nvPr/>
      </p:nvGrpSpPr>
      <p:grpSpPr>
        <a:xfrm>
          <a:off x="0" y="0"/>
          <a:ext cx="0" cy="0"/>
          <a:chOff x="0" y="0"/>
          <a:chExt cx="0" cy="0"/>
        </a:xfrm>
      </p:grpSpPr>
      <p:sp>
        <p:nvSpPr>
          <p:cNvPr id="50" name="Picture Placeholder 20">
            <a:extLst>
              <a:ext uri="{FF2B5EF4-FFF2-40B4-BE49-F238E27FC236}">
                <a16:creationId xmlns:a16="http://schemas.microsoft.com/office/drawing/2014/main" id="{6FE311F5-A9A3-4147-874B-14B212E901EC}"/>
              </a:ext>
            </a:extLst>
          </p:cNvPr>
          <p:cNvSpPr>
            <a:spLocks noGrp="1"/>
          </p:cNvSpPr>
          <p:nvPr>
            <p:ph type="pic" idx="11" hasCustomPrompt="1"/>
          </p:nvPr>
        </p:nvSpPr>
        <p:spPr>
          <a:xfrm>
            <a:off x="6587381" y="3577044"/>
            <a:ext cx="3100540" cy="3100540"/>
          </a:xfrm>
          <a:custGeom>
            <a:avLst/>
            <a:gdLst>
              <a:gd name="connsiteX0" fmla="*/ 1550270 w 3100540"/>
              <a:gd name="connsiteY0" fmla="*/ 0 h 3100540"/>
              <a:gd name="connsiteX1" fmla="*/ 1677815 w 3100540"/>
              <a:gd name="connsiteY1" fmla="*/ 52831 h 3100540"/>
              <a:gd name="connsiteX2" fmla="*/ 3047709 w 3100540"/>
              <a:gd name="connsiteY2" fmla="*/ 1422726 h 3100540"/>
              <a:gd name="connsiteX3" fmla="*/ 3047709 w 3100540"/>
              <a:gd name="connsiteY3" fmla="*/ 1677816 h 3100540"/>
              <a:gd name="connsiteX4" fmla="*/ 1677816 w 3100540"/>
              <a:gd name="connsiteY4" fmla="*/ 3047710 h 3100540"/>
              <a:gd name="connsiteX5" fmla="*/ 1422726 w 3100540"/>
              <a:gd name="connsiteY5" fmla="*/ 3047710 h 3100540"/>
              <a:gd name="connsiteX6" fmla="*/ 52831 w 3100540"/>
              <a:gd name="connsiteY6" fmla="*/ 1677815 h 3100540"/>
              <a:gd name="connsiteX7" fmla="*/ 52831 w 3100540"/>
              <a:gd name="connsiteY7" fmla="*/ 1422724 h 3100540"/>
              <a:gd name="connsiteX8" fmla="*/ 1422724 w 3100540"/>
              <a:gd name="connsiteY8" fmla="*/ 52831 h 3100540"/>
              <a:gd name="connsiteX9" fmla="*/ 1550270 w 3100540"/>
              <a:gd name="connsiteY9" fmla="*/ 0 h 310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00540" h="3100540">
                <a:moveTo>
                  <a:pt x="1550270" y="0"/>
                </a:moveTo>
                <a:cubicBezTo>
                  <a:pt x="1596432" y="0"/>
                  <a:pt x="1642594" y="17610"/>
                  <a:pt x="1677815" y="52831"/>
                </a:cubicBezTo>
                <a:lnTo>
                  <a:pt x="3047709" y="1422726"/>
                </a:lnTo>
                <a:cubicBezTo>
                  <a:pt x="3118151" y="1493167"/>
                  <a:pt x="3118151" y="1607375"/>
                  <a:pt x="3047709" y="1677816"/>
                </a:cubicBezTo>
                <a:lnTo>
                  <a:pt x="1677816" y="3047710"/>
                </a:lnTo>
                <a:cubicBezTo>
                  <a:pt x="1607375" y="3118151"/>
                  <a:pt x="1493167" y="3118151"/>
                  <a:pt x="1422726" y="3047710"/>
                </a:cubicBezTo>
                <a:lnTo>
                  <a:pt x="52831" y="1677815"/>
                </a:lnTo>
                <a:cubicBezTo>
                  <a:pt x="-17610" y="1607373"/>
                  <a:pt x="-17610" y="1493166"/>
                  <a:pt x="52831" y="1422724"/>
                </a:cubicBezTo>
                <a:lnTo>
                  <a:pt x="1422724" y="52831"/>
                </a:lnTo>
                <a:cubicBezTo>
                  <a:pt x="1457945" y="17610"/>
                  <a:pt x="1504107" y="0"/>
                  <a:pt x="1550270" y="0"/>
                </a:cubicBezTo>
                <a:close/>
              </a:path>
            </a:pathLst>
          </a:custGeom>
          <a:solidFill>
            <a:schemeClr val="bg1">
              <a:lumMod val="95000"/>
            </a:schemeClr>
          </a:solidFill>
          <a:ln w="50800">
            <a:noFill/>
          </a:ln>
        </p:spPr>
        <p:txBody>
          <a:bodyPr wrap="square" anchor="ctr">
            <a:noAutofit/>
          </a:bodyPr>
          <a:lstStyle>
            <a:lvl1pPr marL="0" indent="0" algn="ctr">
              <a:buNone/>
              <a:defRPr sz="1200" baseline="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51" name="Picture Placeholder 18">
            <a:extLst>
              <a:ext uri="{FF2B5EF4-FFF2-40B4-BE49-F238E27FC236}">
                <a16:creationId xmlns:a16="http://schemas.microsoft.com/office/drawing/2014/main" id="{11224CB0-F9E0-437C-86B4-895C27988953}"/>
              </a:ext>
            </a:extLst>
          </p:cNvPr>
          <p:cNvSpPr>
            <a:spLocks noGrp="1"/>
          </p:cNvSpPr>
          <p:nvPr>
            <p:ph type="pic" idx="12" hasCustomPrompt="1"/>
          </p:nvPr>
        </p:nvSpPr>
        <p:spPr>
          <a:xfrm>
            <a:off x="6587381" y="204021"/>
            <a:ext cx="3100540" cy="3100540"/>
          </a:xfrm>
          <a:custGeom>
            <a:avLst/>
            <a:gdLst>
              <a:gd name="connsiteX0" fmla="*/ 1550269 w 3100540"/>
              <a:gd name="connsiteY0" fmla="*/ 0 h 3100540"/>
              <a:gd name="connsiteX1" fmla="*/ 1677815 w 3100540"/>
              <a:gd name="connsiteY1" fmla="*/ 52831 h 3100540"/>
              <a:gd name="connsiteX2" fmla="*/ 3047709 w 3100540"/>
              <a:gd name="connsiteY2" fmla="*/ 1422726 h 3100540"/>
              <a:gd name="connsiteX3" fmla="*/ 3047709 w 3100540"/>
              <a:gd name="connsiteY3" fmla="*/ 1677816 h 3100540"/>
              <a:gd name="connsiteX4" fmla="*/ 1677816 w 3100540"/>
              <a:gd name="connsiteY4" fmla="*/ 3047709 h 3100540"/>
              <a:gd name="connsiteX5" fmla="*/ 1422726 w 3100540"/>
              <a:gd name="connsiteY5" fmla="*/ 3047709 h 3100540"/>
              <a:gd name="connsiteX6" fmla="*/ 52831 w 3100540"/>
              <a:gd name="connsiteY6" fmla="*/ 1677814 h 3100540"/>
              <a:gd name="connsiteX7" fmla="*/ 52831 w 3100540"/>
              <a:gd name="connsiteY7" fmla="*/ 1422724 h 3100540"/>
              <a:gd name="connsiteX8" fmla="*/ 1422724 w 3100540"/>
              <a:gd name="connsiteY8" fmla="*/ 52831 h 3100540"/>
              <a:gd name="connsiteX9" fmla="*/ 1550269 w 3100540"/>
              <a:gd name="connsiteY9" fmla="*/ 0 h 310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00540" h="3100540">
                <a:moveTo>
                  <a:pt x="1550269" y="0"/>
                </a:moveTo>
                <a:cubicBezTo>
                  <a:pt x="1596432" y="0"/>
                  <a:pt x="1642594" y="17610"/>
                  <a:pt x="1677815" y="52831"/>
                </a:cubicBezTo>
                <a:lnTo>
                  <a:pt x="3047709" y="1422726"/>
                </a:lnTo>
                <a:cubicBezTo>
                  <a:pt x="3118151" y="1493167"/>
                  <a:pt x="3118151" y="1607375"/>
                  <a:pt x="3047709" y="1677816"/>
                </a:cubicBezTo>
                <a:lnTo>
                  <a:pt x="1677816" y="3047709"/>
                </a:lnTo>
                <a:cubicBezTo>
                  <a:pt x="1607375" y="3118151"/>
                  <a:pt x="1493167" y="3118151"/>
                  <a:pt x="1422726" y="3047709"/>
                </a:cubicBezTo>
                <a:lnTo>
                  <a:pt x="52831" y="1677814"/>
                </a:lnTo>
                <a:cubicBezTo>
                  <a:pt x="-17610" y="1607373"/>
                  <a:pt x="-17610" y="1493166"/>
                  <a:pt x="52831" y="1422724"/>
                </a:cubicBezTo>
                <a:lnTo>
                  <a:pt x="1422724" y="52831"/>
                </a:lnTo>
                <a:cubicBezTo>
                  <a:pt x="1457945" y="17610"/>
                  <a:pt x="1504107" y="0"/>
                  <a:pt x="1550269" y="0"/>
                </a:cubicBezTo>
                <a:close/>
              </a:path>
            </a:pathLst>
          </a:custGeom>
          <a:solidFill>
            <a:schemeClr val="bg1">
              <a:lumMod val="95000"/>
            </a:schemeClr>
          </a:solidFill>
          <a:ln w="50800">
            <a:noFill/>
          </a:ln>
        </p:spPr>
        <p:txBody>
          <a:bodyPr wrap="square" anchor="ctr">
            <a:noAutofit/>
          </a:bodyPr>
          <a:lstStyle>
            <a:lvl1pPr marL="0" indent="0" algn="ctr">
              <a:buNone/>
              <a:defRPr sz="1200" baseline="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52" name="Picture Placeholder 19">
            <a:extLst>
              <a:ext uri="{FF2B5EF4-FFF2-40B4-BE49-F238E27FC236}">
                <a16:creationId xmlns:a16="http://schemas.microsoft.com/office/drawing/2014/main" id="{90C4F28F-E0C5-4C6F-9778-5071266AA6DB}"/>
              </a:ext>
            </a:extLst>
          </p:cNvPr>
          <p:cNvSpPr>
            <a:spLocks noGrp="1"/>
          </p:cNvSpPr>
          <p:nvPr>
            <p:ph type="pic" idx="13" hasCustomPrompt="1"/>
          </p:nvPr>
        </p:nvSpPr>
        <p:spPr>
          <a:xfrm>
            <a:off x="8420748" y="1890533"/>
            <a:ext cx="3100541" cy="3100540"/>
          </a:xfrm>
          <a:custGeom>
            <a:avLst/>
            <a:gdLst>
              <a:gd name="connsiteX0" fmla="*/ 1550270 w 3100541"/>
              <a:gd name="connsiteY0" fmla="*/ 0 h 3100540"/>
              <a:gd name="connsiteX1" fmla="*/ 1677815 w 3100541"/>
              <a:gd name="connsiteY1" fmla="*/ 52831 h 3100540"/>
              <a:gd name="connsiteX2" fmla="*/ 3047710 w 3100541"/>
              <a:gd name="connsiteY2" fmla="*/ 1422726 h 3100540"/>
              <a:gd name="connsiteX3" fmla="*/ 3047710 w 3100541"/>
              <a:gd name="connsiteY3" fmla="*/ 1677816 h 3100540"/>
              <a:gd name="connsiteX4" fmla="*/ 1677817 w 3100541"/>
              <a:gd name="connsiteY4" fmla="*/ 3047710 h 3100540"/>
              <a:gd name="connsiteX5" fmla="*/ 1422727 w 3100541"/>
              <a:gd name="connsiteY5" fmla="*/ 3047710 h 3100540"/>
              <a:gd name="connsiteX6" fmla="*/ 52832 w 3100541"/>
              <a:gd name="connsiteY6" fmla="*/ 1677815 h 3100540"/>
              <a:gd name="connsiteX7" fmla="*/ 52832 w 3100541"/>
              <a:gd name="connsiteY7" fmla="*/ 1422724 h 3100540"/>
              <a:gd name="connsiteX8" fmla="*/ 1422725 w 3100541"/>
              <a:gd name="connsiteY8" fmla="*/ 52831 h 3100540"/>
              <a:gd name="connsiteX9" fmla="*/ 1550270 w 3100541"/>
              <a:gd name="connsiteY9" fmla="*/ 0 h 310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00541" h="3100540">
                <a:moveTo>
                  <a:pt x="1550270" y="0"/>
                </a:moveTo>
                <a:cubicBezTo>
                  <a:pt x="1596432" y="0"/>
                  <a:pt x="1642594" y="17610"/>
                  <a:pt x="1677815" y="52831"/>
                </a:cubicBezTo>
                <a:lnTo>
                  <a:pt x="3047710" y="1422726"/>
                </a:lnTo>
                <a:cubicBezTo>
                  <a:pt x="3118152" y="1493167"/>
                  <a:pt x="3118152" y="1607375"/>
                  <a:pt x="3047710" y="1677816"/>
                </a:cubicBezTo>
                <a:lnTo>
                  <a:pt x="1677817" y="3047710"/>
                </a:lnTo>
                <a:cubicBezTo>
                  <a:pt x="1607376" y="3118151"/>
                  <a:pt x="1493168" y="3118151"/>
                  <a:pt x="1422727" y="3047710"/>
                </a:cubicBezTo>
                <a:lnTo>
                  <a:pt x="52832" y="1677815"/>
                </a:lnTo>
                <a:cubicBezTo>
                  <a:pt x="-17610" y="1607373"/>
                  <a:pt x="-17610" y="1493166"/>
                  <a:pt x="52832" y="1422724"/>
                </a:cubicBezTo>
                <a:lnTo>
                  <a:pt x="1422725" y="52831"/>
                </a:lnTo>
                <a:cubicBezTo>
                  <a:pt x="1457946" y="17610"/>
                  <a:pt x="1504108" y="0"/>
                  <a:pt x="1550270" y="0"/>
                </a:cubicBezTo>
                <a:close/>
              </a:path>
            </a:pathLst>
          </a:custGeom>
          <a:solidFill>
            <a:schemeClr val="bg1">
              <a:lumMod val="95000"/>
            </a:schemeClr>
          </a:solidFill>
          <a:ln w="50800">
            <a:noFill/>
          </a:ln>
        </p:spPr>
        <p:txBody>
          <a:bodyPr wrap="square" anchor="ctr">
            <a:noAutofit/>
          </a:bodyPr>
          <a:lstStyle>
            <a:lvl1pPr marL="0" indent="0" algn="ctr">
              <a:buNone/>
              <a:defRPr sz="1200" baseline="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1847853633"/>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D944644-5DDA-440F-91EC-86167B5F1DEA}" type="datetimeFigureOut">
              <a:rPr lang="en-US" smtClean="0"/>
              <a:t>8/9/2023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ACA49F-66F5-4F1B-943E-55B786834D7F}" type="slidenum">
              <a:rPr lang="en-US" smtClean="0"/>
              <a:t>‹#›</a:t>
            </a:fld>
            <a:endParaRPr lang="en-US"/>
          </a:p>
        </p:txBody>
      </p:sp>
    </p:spTree>
    <p:extLst>
      <p:ext uri="{BB962C8B-B14F-4D97-AF65-F5344CB8AC3E}">
        <p14:creationId xmlns:p14="http://schemas.microsoft.com/office/powerpoint/2010/main" val="2598629843"/>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D944644-5DDA-440F-91EC-86167B5F1DEA}" type="datetimeFigureOut">
              <a:rPr lang="en-US" smtClean="0"/>
              <a:t>8/9/2023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ACA49F-66F5-4F1B-943E-55B786834D7F}" type="slidenum">
              <a:rPr lang="en-US" smtClean="0"/>
              <a:t>‹#›</a:t>
            </a:fld>
            <a:endParaRPr lang="en-US"/>
          </a:p>
        </p:txBody>
      </p:sp>
    </p:spTree>
    <p:extLst>
      <p:ext uri="{BB962C8B-B14F-4D97-AF65-F5344CB8AC3E}">
        <p14:creationId xmlns:p14="http://schemas.microsoft.com/office/powerpoint/2010/main" val="2569028934"/>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D944644-5DDA-440F-91EC-86167B5F1DEA}" type="datetimeFigureOut">
              <a:rPr lang="en-US" smtClean="0"/>
              <a:t>8/9/2023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7ACA49F-66F5-4F1B-943E-55B786834D7F}" type="slidenum">
              <a:rPr lang="en-US" smtClean="0"/>
              <a:t>‹#›</a:t>
            </a:fld>
            <a:endParaRPr lang="en-US"/>
          </a:p>
        </p:txBody>
      </p:sp>
    </p:spTree>
    <p:extLst>
      <p:ext uri="{BB962C8B-B14F-4D97-AF65-F5344CB8AC3E}">
        <p14:creationId xmlns:p14="http://schemas.microsoft.com/office/powerpoint/2010/main" val="2921759290"/>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D944644-5DDA-440F-91EC-86167B5F1DEA}" type="datetimeFigureOut">
              <a:rPr lang="en-US" smtClean="0"/>
              <a:t>8/9/2023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7ACA49F-66F5-4F1B-943E-55B786834D7F}" type="slidenum">
              <a:rPr lang="en-US" smtClean="0"/>
              <a:t>‹#›</a:t>
            </a:fld>
            <a:endParaRPr lang="en-US"/>
          </a:p>
        </p:txBody>
      </p:sp>
    </p:spTree>
    <p:extLst>
      <p:ext uri="{BB962C8B-B14F-4D97-AF65-F5344CB8AC3E}">
        <p14:creationId xmlns:p14="http://schemas.microsoft.com/office/powerpoint/2010/main" val="2793057344"/>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944644-5DDA-440F-91EC-86167B5F1DEA}" type="datetimeFigureOut">
              <a:rPr lang="en-US" smtClean="0"/>
              <a:t>8/9/2023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7ACA49F-66F5-4F1B-943E-55B786834D7F}" type="slidenum">
              <a:rPr lang="en-US" smtClean="0"/>
              <a:t>‹#›</a:t>
            </a:fld>
            <a:endParaRPr lang="en-US"/>
          </a:p>
        </p:txBody>
      </p:sp>
    </p:spTree>
    <p:extLst>
      <p:ext uri="{BB962C8B-B14F-4D97-AF65-F5344CB8AC3E}">
        <p14:creationId xmlns:p14="http://schemas.microsoft.com/office/powerpoint/2010/main" val="3696946083"/>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D944644-5DDA-440F-91EC-86167B5F1DEA}" type="datetimeFigureOut">
              <a:rPr lang="en-US" smtClean="0"/>
              <a:t>8/9/2023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ACA49F-66F5-4F1B-943E-55B786834D7F}" type="slidenum">
              <a:rPr lang="en-US" smtClean="0"/>
              <a:t>‹#›</a:t>
            </a:fld>
            <a:endParaRPr lang="en-US"/>
          </a:p>
        </p:txBody>
      </p:sp>
    </p:spTree>
    <p:extLst>
      <p:ext uri="{BB962C8B-B14F-4D97-AF65-F5344CB8AC3E}">
        <p14:creationId xmlns:p14="http://schemas.microsoft.com/office/powerpoint/2010/main" val="3867276754"/>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D944644-5DDA-440F-91EC-86167B5F1DEA}" type="datetimeFigureOut">
              <a:rPr lang="en-US" smtClean="0"/>
              <a:t>8/9/2023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ACA49F-66F5-4F1B-943E-55B786834D7F}" type="slidenum">
              <a:rPr lang="en-US" smtClean="0"/>
              <a:t>‹#›</a:t>
            </a:fld>
            <a:endParaRPr lang="en-US"/>
          </a:p>
        </p:txBody>
      </p:sp>
    </p:spTree>
    <p:extLst>
      <p:ext uri="{BB962C8B-B14F-4D97-AF65-F5344CB8AC3E}">
        <p14:creationId xmlns:p14="http://schemas.microsoft.com/office/powerpoint/2010/main" val="3232027941"/>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D944644-5DDA-440F-91EC-86167B5F1DEA}" type="datetimeFigureOut">
              <a:rPr lang="en-US" smtClean="0"/>
              <a:t>8/9/2023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ACA49F-66F5-4F1B-943E-55B786834D7F}" type="slidenum">
              <a:rPr lang="en-US" smtClean="0"/>
              <a:t>‹#›</a:t>
            </a:fld>
            <a:endParaRPr lang="en-US"/>
          </a:p>
        </p:txBody>
      </p:sp>
    </p:spTree>
    <p:extLst>
      <p:ext uri="{BB962C8B-B14F-4D97-AF65-F5344CB8AC3E}">
        <p14:creationId xmlns:p14="http://schemas.microsoft.com/office/powerpoint/2010/main" val="2693328579"/>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D944644-5DDA-440F-91EC-86167B5F1DEA}" type="datetimeFigureOut">
              <a:rPr lang="en-US" smtClean="0"/>
              <a:t>8/9/2023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ACA49F-66F5-4F1B-943E-55B786834D7F}" type="slidenum">
              <a:rPr lang="en-US" smtClean="0"/>
              <a:t>‹#›</a:t>
            </a:fld>
            <a:endParaRPr lang="en-US"/>
          </a:p>
        </p:txBody>
      </p:sp>
    </p:spTree>
    <p:extLst>
      <p:ext uri="{BB962C8B-B14F-4D97-AF65-F5344CB8AC3E}">
        <p14:creationId xmlns:p14="http://schemas.microsoft.com/office/powerpoint/2010/main" val="193787571"/>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4ACEF93B-CC25-4AE6-A096-943A3EEC1DF1}" type="datetimeFigureOut">
              <a:rPr lang="id-ID" smtClean="0"/>
              <a:t>09/08/2023</a:t>
            </a:fld>
            <a:endParaRPr lang="id-ID"/>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id-ID"/>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AA9B2A34-CB9F-40DB-A815-B5E2ED671878}" type="slidenum">
              <a:rPr lang="id-ID" smtClean="0"/>
              <a:t>‹#›</a:t>
            </a:fld>
            <a:endParaRPr lang="id-ID"/>
          </a:p>
        </p:txBody>
      </p:sp>
    </p:spTree>
    <p:extLst>
      <p:ext uri="{BB962C8B-B14F-4D97-AF65-F5344CB8AC3E}">
        <p14:creationId xmlns:p14="http://schemas.microsoft.com/office/powerpoint/2010/main" val="31682895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Image Layout">
    <p:spTree>
      <p:nvGrpSpPr>
        <p:cNvPr id="1" name=""/>
        <p:cNvGrpSpPr/>
        <p:nvPr/>
      </p:nvGrpSpPr>
      <p:grpSpPr>
        <a:xfrm>
          <a:off x="0" y="0"/>
          <a:ext cx="0" cy="0"/>
          <a:chOff x="0" y="0"/>
          <a:chExt cx="0" cy="0"/>
        </a:xfrm>
      </p:grpSpPr>
      <p:sp>
        <p:nvSpPr>
          <p:cNvPr id="51" name="Picture Placeholder 18">
            <a:extLst>
              <a:ext uri="{FF2B5EF4-FFF2-40B4-BE49-F238E27FC236}">
                <a16:creationId xmlns:a16="http://schemas.microsoft.com/office/drawing/2014/main" id="{11224CB0-F9E0-437C-86B4-895C27988953}"/>
              </a:ext>
            </a:extLst>
          </p:cNvPr>
          <p:cNvSpPr>
            <a:spLocks noGrp="1"/>
          </p:cNvSpPr>
          <p:nvPr>
            <p:ph type="pic" idx="12" hasCustomPrompt="1"/>
          </p:nvPr>
        </p:nvSpPr>
        <p:spPr>
          <a:xfrm>
            <a:off x="6480636" y="1431517"/>
            <a:ext cx="3994966" cy="3994966"/>
          </a:xfrm>
          <a:custGeom>
            <a:avLst/>
            <a:gdLst>
              <a:gd name="connsiteX0" fmla="*/ 1550269 w 3100540"/>
              <a:gd name="connsiteY0" fmla="*/ 0 h 3100540"/>
              <a:gd name="connsiteX1" fmla="*/ 1677815 w 3100540"/>
              <a:gd name="connsiteY1" fmla="*/ 52831 h 3100540"/>
              <a:gd name="connsiteX2" fmla="*/ 3047709 w 3100540"/>
              <a:gd name="connsiteY2" fmla="*/ 1422726 h 3100540"/>
              <a:gd name="connsiteX3" fmla="*/ 3047709 w 3100540"/>
              <a:gd name="connsiteY3" fmla="*/ 1677816 h 3100540"/>
              <a:gd name="connsiteX4" fmla="*/ 1677816 w 3100540"/>
              <a:gd name="connsiteY4" fmla="*/ 3047709 h 3100540"/>
              <a:gd name="connsiteX5" fmla="*/ 1422726 w 3100540"/>
              <a:gd name="connsiteY5" fmla="*/ 3047709 h 3100540"/>
              <a:gd name="connsiteX6" fmla="*/ 52831 w 3100540"/>
              <a:gd name="connsiteY6" fmla="*/ 1677814 h 3100540"/>
              <a:gd name="connsiteX7" fmla="*/ 52831 w 3100540"/>
              <a:gd name="connsiteY7" fmla="*/ 1422724 h 3100540"/>
              <a:gd name="connsiteX8" fmla="*/ 1422724 w 3100540"/>
              <a:gd name="connsiteY8" fmla="*/ 52831 h 3100540"/>
              <a:gd name="connsiteX9" fmla="*/ 1550269 w 3100540"/>
              <a:gd name="connsiteY9" fmla="*/ 0 h 310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00540" h="3100540">
                <a:moveTo>
                  <a:pt x="1550269" y="0"/>
                </a:moveTo>
                <a:cubicBezTo>
                  <a:pt x="1596432" y="0"/>
                  <a:pt x="1642594" y="17610"/>
                  <a:pt x="1677815" y="52831"/>
                </a:cubicBezTo>
                <a:lnTo>
                  <a:pt x="3047709" y="1422726"/>
                </a:lnTo>
                <a:cubicBezTo>
                  <a:pt x="3118151" y="1493167"/>
                  <a:pt x="3118151" y="1607375"/>
                  <a:pt x="3047709" y="1677816"/>
                </a:cubicBezTo>
                <a:lnTo>
                  <a:pt x="1677816" y="3047709"/>
                </a:lnTo>
                <a:cubicBezTo>
                  <a:pt x="1607375" y="3118151"/>
                  <a:pt x="1493167" y="3118151"/>
                  <a:pt x="1422726" y="3047709"/>
                </a:cubicBezTo>
                <a:lnTo>
                  <a:pt x="52831" y="1677814"/>
                </a:lnTo>
                <a:cubicBezTo>
                  <a:pt x="-17610" y="1607373"/>
                  <a:pt x="-17610" y="1493166"/>
                  <a:pt x="52831" y="1422724"/>
                </a:cubicBezTo>
                <a:lnTo>
                  <a:pt x="1422724" y="52831"/>
                </a:lnTo>
                <a:cubicBezTo>
                  <a:pt x="1457945" y="17610"/>
                  <a:pt x="1504107" y="0"/>
                  <a:pt x="1550269" y="0"/>
                </a:cubicBezTo>
                <a:close/>
              </a:path>
            </a:pathLst>
          </a:custGeom>
          <a:solidFill>
            <a:schemeClr val="bg1">
              <a:lumMod val="95000"/>
            </a:schemeClr>
          </a:solidFill>
          <a:ln w="50800">
            <a:noFill/>
          </a:ln>
        </p:spPr>
        <p:txBody>
          <a:bodyPr wrap="square" anchor="ctr">
            <a:noAutofit/>
          </a:bodyPr>
          <a:lstStyle>
            <a:lvl1pPr marL="0" indent="0" algn="ctr">
              <a:buNone/>
              <a:defRPr sz="1200" baseline="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135648609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1EAF71F-1A43-41B7-B605-0710A83174B7}" type="datetimeFigureOut">
              <a:rPr lang="en-US" smtClean="0"/>
              <a:t>8/9/2023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139290944"/>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ACEF93B-CC25-4AE6-A096-943A3EEC1DF1}" type="datetimeFigureOut">
              <a:rPr lang="id-ID" smtClean="0"/>
              <a:t>09/08/2023</a:t>
            </a:fld>
            <a:endParaRPr lang="id-ID"/>
          </a:p>
        </p:txBody>
      </p:sp>
      <p:sp>
        <p:nvSpPr>
          <p:cNvPr id="5" name="Footer Placeholder 4"/>
          <p:cNvSpPr>
            <a:spLocks noGrp="1"/>
          </p:cNvSpPr>
          <p:nvPr>
            <p:ph type="ftr" sz="quarter" idx="11"/>
          </p:nvPr>
        </p:nvSpPr>
        <p:spPr/>
        <p:txBody>
          <a:bodyPr/>
          <a:lstStyle/>
          <a:p>
            <a:endParaRPr lang="id-ID"/>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AA9B2A34-CB9F-40DB-A815-B5E2ED671878}" type="slidenum">
              <a:rPr lang="id-ID" smtClean="0"/>
              <a:t>‹#›</a:t>
            </a:fld>
            <a:endParaRPr lang="id-ID"/>
          </a:p>
        </p:txBody>
      </p:sp>
    </p:spTree>
    <p:extLst>
      <p:ext uri="{BB962C8B-B14F-4D97-AF65-F5344CB8AC3E}">
        <p14:creationId xmlns:p14="http://schemas.microsoft.com/office/powerpoint/2010/main" val="3268412871"/>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1EAF71F-1A43-41B7-B605-0710A83174B7}" type="datetimeFigureOut">
              <a:rPr lang="en-US" smtClean="0"/>
              <a:t>8/9/2023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87268510"/>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1EAF71F-1A43-41B7-B605-0710A83174B7}" type="datetimeFigureOut">
              <a:rPr lang="en-US" smtClean="0"/>
              <a:t>8/9/2023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613435689"/>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ACEF93B-CC25-4AE6-A096-943A3EEC1DF1}" type="datetimeFigureOut">
              <a:rPr lang="id-ID" smtClean="0"/>
              <a:t>09/08/2023</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AA9B2A34-CB9F-40DB-A815-B5E2ED671878}" type="slidenum">
              <a:rPr lang="id-ID" smtClean="0"/>
              <a:t>‹#›</a:t>
            </a:fld>
            <a:endParaRPr lang="id-ID"/>
          </a:p>
        </p:txBody>
      </p:sp>
    </p:spTree>
    <p:extLst>
      <p:ext uri="{BB962C8B-B14F-4D97-AF65-F5344CB8AC3E}">
        <p14:creationId xmlns:p14="http://schemas.microsoft.com/office/powerpoint/2010/main" val="1577659951"/>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ACEF93B-CC25-4AE6-A096-943A3EEC1DF1}" type="datetimeFigureOut">
              <a:rPr lang="id-ID" smtClean="0"/>
              <a:t>09/08/2023</a:t>
            </a:fld>
            <a:endParaRPr lang="id-ID"/>
          </a:p>
        </p:txBody>
      </p:sp>
      <p:sp>
        <p:nvSpPr>
          <p:cNvPr id="3" name="Footer Placeholder 2"/>
          <p:cNvSpPr>
            <a:spLocks noGrp="1"/>
          </p:cNvSpPr>
          <p:nvPr>
            <p:ph type="ftr" sz="quarter" idx="11"/>
          </p:nvPr>
        </p:nvSpPr>
        <p:spPr/>
        <p:txBody>
          <a:bodyPr/>
          <a:lstStyle/>
          <a:p>
            <a:endParaRPr lang="id-ID"/>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AA9B2A34-CB9F-40DB-A815-B5E2ED671878}" type="slidenum">
              <a:rPr lang="id-ID" smtClean="0"/>
              <a:t>‹#›</a:t>
            </a:fld>
            <a:endParaRPr lang="id-ID"/>
          </a:p>
        </p:txBody>
      </p:sp>
    </p:spTree>
    <p:extLst>
      <p:ext uri="{BB962C8B-B14F-4D97-AF65-F5344CB8AC3E}">
        <p14:creationId xmlns:p14="http://schemas.microsoft.com/office/powerpoint/2010/main" val="739344681"/>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1EAF71F-1A43-41B7-B605-0710A83174B7}" type="datetimeFigureOut">
              <a:rPr lang="en-US" smtClean="0"/>
              <a:t>8/9/2023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925914837"/>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ACEF93B-CC25-4AE6-A096-943A3EEC1DF1}" type="datetimeFigureOut">
              <a:rPr lang="id-ID" smtClean="0"/>
              <a:t>09/08/2023</a:t>
            </a:fld>
            <a:endParaRPr lang="id-ID"/>
          </a:p>
        </p:txBody>
      </p:sp>
      <p:sp>
        <p:nvSpPr>
          <p:cNvPr id="6" name="Footer Placeholder 5"/>
          <p:cNvSpPr>
            <a:spLocks noGrp="1"/>
          </p:cNvSpPr>
          <p:nvPr>
            <p:ph type="ftr" sz="quarter" idx="11"/>
          </p:nvPr>
        </p:nvSpPr>
        <p:spPr/>
        <p:txBody>
          <a:bodyPr/>
          <a:lstStyle/>
          <a:p>
            <a:endParaRPr lang="id-ID"/>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AA9B2A34-CB9F-40DB-A815-B5E2ED671878}" type="slidenum">
              <a:rPr lang="id-ID" smtClean="0"/>
              <a:t>‹#›</a:t>
            </a:fld>
            <a:endParaRPr lang="id-ID"/>
          </a:p>
        </p:txBody>
      </p:sp>
    </p:spTree>
    <p:extLst>
      <p:ext uri="{BB962C8B-B14F-4D97-AF65-F5344CB8AC3E}">
        <p14:creationId xmlns:p14="http://schemas.microsoft.com/office/powerpoint/2010/main" val="1277115065"/>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ACEF93B-CC25-4AE6-A096-943A3EEC1DF1}" type="datetimeFigureOut">
              <a:rPr lang="id-ID" smtClean="0"/>
              <a:t>09/08/2023</a:t>
            </a:fld>
            <a:endParaRPr lang="id-ID"/>
          </a:p>
        </p:txBody>
      </p:sp>
      <p:sp>
        <p:nvSpPr>
          <p:cNvPr id="6" name="Footer Placeholder 5"/>
          <p:cNvSpPr>
            <a:spLocks noGrp="1"/>
          </p:cNvSpPr>
          <p:nvPr>
            <p:ph type="ftr" sz="quarter" idx="11"/>
          </p:nvPr>
        </p:nvSpPr>
        <p:spPr/>
        <p:txBody>
          <a:bodyPr/>
          <a:lstStyle/>
          <a:p>
            <a:endParaRPr lang="id-ID"/>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AA9B2A34-CB9F-40DB-A815-B5E2ED671878}" type="slidenum">
              <a:rPr lang="id-ID" smtClean="0"/>
              <a:t>‹#›</a:t>
            </a:fld>
            <a:endParaRPr lang="id-ID"/>
          </a:p>
        </p:txBody>
      </p:sp>
    </p:spTree>
    <p:extLst>
      <p:ext uri="{BB962C8B-B14F-4D97-AF65-F5344CB8AC3E}">
        <p14:creationId xmlns:p14="http://schemas.microsoft.com/office/powerpoint/2010/main" val="2492730838"/>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8/9/2023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337614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_Image Layout">
    <p:spTree>
      <p:nvGrpSpPr>
        <p:cNvPr id="1" name=""/>
        <p:cNvGrpSpPr/>
        <p:nvPr/>
      </p:nvGrpSpPr>
      <p:grpSpPr>
        <a:xfrm>
          <a:off x="0" y="0"/>
          <a:ext cx="0" cy="0"/>
          <a:chOff x="0" y="0"/>
          <a:chExt cx="0" cy="0"/>
        </a:xfrm>
      </p:grpSpPr>
      <p:sp>
        <p:nvSpPr>
          <p:cNvPr id="51" name="Picture Placeholder 18">
            <a:extLst>
              <a:ext uri="{FF2B5EF4-FFF2-40B4-BE49-F238E27FC236}">
                <a16:creationId xmlns:a16="http://schemas.microsoft.com/office/drawing/2014/main" id="{11224CB0-F9E0-437C-86B4-895C27988953}"/>
              </a:ext>
            </a:extLst>
          </p:cNvPr>
          <p:cNvSpPr>
            <a:spLocks noGrp="1"/>
          </p:cNvSpPr>
          <p:nvPr>
            <p:ph type="pic" idx="12" hasCustomPrompt="1"/>
          </p:nvPr>
        </p:nvSpPr>
        <p:spPr>
          <a:xfrm>
            <a:off x="0" y="0"/>
            <a:ext cx="12192000" cy="6858000"/>
          </a:xfrm>
          <a:prstGeom prst="rect">
            <a:avLst/>
          </a:prstGeom>
          <a:solidFill>
            <a:schemeClr val="bg1">
              <a:lumMod val="95000"/>
            </a:schemeClr>
          </a:solidFill>
          <a:ln w="50800">
            <a:noFill/>
          </a:ln>
        </p:spPr>
        <p:txBody>
          <a:bodyPr wrap="square" anchor="ctr">
            <a:noAutofit/>
          </a:bodyPr>
          <a:lstStyle>
            <a:lvl1pPr marL="0" indent="0" algn="ctr">
              <a:buNone/>
              <a:defRPr sz="1200" baseline="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and Send to Back</a:t>
            </a:r>
            <a:endParaRPr lang="ko-KR" altLang="en-US" dirty="0"/>
          </a:p>
        </p:txBody>
      </p:sp>
    </p:spTree>
    <p:extLst>
      <p:ext uri="{BB962C8B-B14F-4D97-AF65-F5344CB8AC3E}">
        <p14:creationId xmlns:p14="http://schemas.microsoft.com/office/powerpoint/2010/main" val="382893820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60.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8/9/2023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71375249"/>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1EAF71F-1A43-41B7-B605-0710A83174B7}" type="datetimeFigureOut">
              <a:rPr lang="en-US" smtClean="0"/>
              <a:t>8/9/2023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505747372"/>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B61BEF0D-F0BB-DE4B-95CE-6DB70DBA9567}" type="datetimeFigureOut">
              <a:rPr lang="en-US" smtClean="0"/>
              <a:pPr/>
              <a:t>8/9/2023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87170326"/>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B61BEF0D-F0BB-DE4B-95CE-6DB70DBA9567}" type="datetimeFigureOut">
              <a:rPr lang="en-US" smtClean="0"/>
              <a:pPr/>
              <a:t>8/9/2023</a:t>
            </a:fld>
            <a:endParaRPr lang="en-US" dirty="0"/>
          </a:p>
        </p:txBody>
      </p:sp>
      <p:sp>
        <p:nvSpPr>
          <p:cNvPr id="8" name="Footer Placeholder 7"/>
          <p:cNvSpPr>
            <a:spLocks noGrp="1"/>
          </p:cNvSpPr>
          <p:nvPr>
            <p:ph type="ftr" sz="quarter" idx="11"/>
          </p:nvPr>
        </p:nvSpPr>
        <p:spPr>
          <a:xfrm>
            <a:off x="561111" y="6391838"/>
            <a:ext cx="3644282" cy="304801"/>
          </a:xfrm>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06918711"/>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61EAF71F-1A43-41B7-B605-0710A83174B7}" type="datetimeFigureOut">
              <a:rPr lang="en-US" smtClean="0"/>
              <a:t>8/9/2023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428376073"/>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61EAF71F-1A43-41B7-B605-0710A83174B7}" type="datetimeFigureOut">
              <a:rPr lang="en-US" smtClean="0"/>
              <a:t>8/9/2023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894417720"/>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n-US"/>
              <a:t>Click to edit Master title style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ACEF93B-CC25-4AE6-A096-943A3EEC1DF1}" type="datetimeFigureOut">
              <a:rPr lang="id-ID" smtClean="0"/>
              <a:t>09/08/2023</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a:xfrm>
            <a:off x="9255346" y="2750337"/>
            <a:ext cx="1171888" cy="1356442"/>
          </a:xfrm>
        </p:spPr>
        <p:txBody>
          <a:bodyPr/>
          <a:lstStyle/>
          <a:p>
            <a:fld id="{AA9B2A34-CB9F-40DB-A815-B5E2ED671878}" type="slidenum">
              <a:rPr lang="id-ID" smtClean="0"/>
              <a:t>‹#›</a:t>
            </a:fld>
            <a:endParaRPr lang="id-ID"/>
          </a:p>
        </p:txBody>
      </p:sp>
    </p:spTree>
    <p:extLst>
      <p:ext uri="{BB962C8B-B14F-4D97-AF65-F5344CB8AC3E}">
        <p14:creationId xmlns:p14="http://schemas.microsoft.com/office/powerpoint/2010/main" val="3494467963"/>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1EAF71F-1A43-41B7-B605-0710A83174B7}" type="datetimeFigureOut">
              <a:rPr lang="en-US" smtClean="0"/>
              <a:t>8/9/2023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931901978"/>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n-US"/>
              <a:t>Click to edit Master title style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ACEF93B-CC25-4AE6-A096-943A3EEC1DF1}" type="datetimeFigureOut">
              <a:rPr lang="id-ID" smtClean="0"/>
              <a:t>09/08/2023</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a:xfrm>
            <a:off x="10729455" y="2869895"/>
            <a:ext cx="1154151" cy="1090789"/>
          </a:xfrm>
        </p:spPr>
        <p:txBody>
          <a:bodyPr/>
          <a:lstStyle/>
          <a:p>
            <a:fld id="{AA9B2A34-CB9F-40DB-A815-B5E2ED671878}" type="slidenum">
              <a:rPr lang="id-ID" smtClean="0"/>
              <a:t>‹#›</a:t>
            </a:fld>
            <a:endParaRPr lang="id-ID"/>
          </a:p>
        </p:txBody>
      </p:sp>
    </p:spTree>
    <p:extLst>
      <p:ext uri="{BB962C8B-B14F-4D97-AF65-F5344CB8AC3E}">
        <p14:creationId xmlns:p14="http://schemas.microsoft.com/office/powerpoint/2010/main" val="2246004127"/>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1EAF71F-1A43-41B7-B605-0710A83174B7}" type="datetimeFigureOut">
              <a:rPr lang="en-US" smtClean="0"/>
              <a:t>8/9/2023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2633197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8_Image Layout">
    <p:spTree>
      <p:nvGrpSpPr>
        <p:cNvPr id="1" name=""/>
        <p:cNvGrpSpPr/>
        <p:nvPr/>
      </p:nvGrpSpPr>
      <p:grpSpPr>
        <a:xfrm>
          <a:off x="0" y="0"/>
          <a:ext cx="0" cy="0"/>
          <a:chOff x="0" y="0"/>
          <a:chExt cx="0" cy="0"/>
        </a:xfrm>
      </p:grpSpPr>
      <p:sp>
        <p:nvSpPr>
          <p:cNvPr id="17" name="그림 개체 틀 16">
            <a:extLst>
              <a:ext uri="{FF2B5EF4-FFF2-40B4-BE49-F238E27FC236}">
                <a16:creationId xmlns:a16="http://schemas.microsoft.com/office/drawing/2014/main" id="{07163F96-C234-481E-88AF-E4A1C0E9A1DC}"/>
              </a:ext>
            </a:extLst>
          </p:cNvPr>
          <p:cNvSpPr>
            <a:spLocks noGrp="1"/>
          </p:cNvSpPr>
          <p:nvPr>
            <p:ph type="pic" idx="16" hasCustomPrompt="1"/>
          </p:nvPr>
        </p:nvSpPr>
        <p:spPr>
          <a:xfrm>
            <a:off x="564358" y="1"/>
            <a:ext cx="8396199" cy="6460304"/>
          </a:xfrm>
          <a:custGeom>
            <a:avLst/>
            <a:gdLst>
              <a:gd name="connsiteX0" fmla="*/ 1985184 w 8396198"/>
              <a:gd name="connsiteY0" fmla="*/ 5258093 h 6460303"/>
              <a:gd name="connsiteX1" fmla="*/ 1985184 w 8396198"/>
              <a:gd name="connsiteY1" fmla="*/ 5258093 h 6460303"/>
              <a:gd name="connsiteX2" fmla="*/ 1985184 w 8396198"/>
              <a:gd name="connsiteY2" fmla="*/ 5258093 h 6460303"/>
              <a:gd name="connsiteX3" fmla="*/ 7502757 w 8396198"/>
              <a:gd name="connsiteY3" fmla="*/ 0 h 6460303"/>
              <a:gd name="connsiteX4" fmla="*/ 8396198 w 8396198"/>
              <a:gd name="connsiteY4" fmla="*/ 0 h 6460303"/>
              <a:gd name="connsiteX5" fmla="*/ 8388310 w 8396198"/>
              <a:gd name="connsiteY5" fmla="*/ 12898 h 6460303"/>
              <a:gd name="connsiteX6" fmla="*/ 4763857 w 8396198"/>
              <a:gd name="connsiteY6" fmla="*/ 4786769 h 6460303"/>
              <a:gd name="connsiteX7" fmla="*/ 4264272 w 8396198"/>
              <a:gd name="connsiteY7" fmla="*/ 4855144 h 6460303"/>
              <a:gd name="connsiteX8" fmla="*/ 4264273 w 8396198"/>
              <a:gd name="connsiteY8" fmla="*/ 4855143 h 6460303"/>
              <a:gd name="connsiteX9" fmla="*/ 4195899 w 8396198"/>
              <a:gd name="connsiteY9" fmla="*/ 4355559 h 6460303"/>
              <a:gd name="connsiteX10" fmla="*/ 6516179 w 8396198"/>
              <a:gd name="connsiteY10" fmla="*/ 0 h 6460303"/>
              <a:gd name="connsiteX11" fmla="*/ 7411525 w 8396198"/>
              <a:gd name="connsiteY11" fmla="*/ 0 h 6460303"/>
              <a:gd name="connsiteX12" fmla="*/ 2805577 w 8396198"/>
              <a:gd name="connsiteY12" fmla="*/ 6066627 h 6460303"/>
              <a:gd name="connsiteX13" fmla="*/ 2305992 w 8396198"/>
              <a:gd name="connsiteY13" fmla="*/ 6135001 h 6460303"/>
              <a:gd name="connsiteX14" fmla="*/ 2305993 w 8396198"/>
              <a:gd name="connsiteY14" fmla="*/ 6135001 h 6460303"/>
              <a:gd name="connsiteX15" fmla="*/ 2237619 w 8396198"/>
              <a:gd name="connsiteY15" fmla="*/ 5635416 h 6460303"/>
              <a:gd name="connsiteX16" fmla="*/ 5529597 w 8396198"/>
              <a:gd name="connsiteY16" fmla="*/ 0 h 6460303"/>
              <a:gd name="connsiteX17" fmla="*/ 6424943 w 8396198"/>
              <a:gd name="connsiteY17" fmla="*/ 0 h 6460303"/>
              <a:gd name="connsiteX18" fmla="*/ 2484768 w 8396198"/>
              <a:gd name="connsiteY18" fmla="*/ 5189719 h 6460303"/>
              <a:gd name="connsiteX19" fmla="*/ 2046796 w 8396198"/>
              <a:gd name="connsiteY19" fmla="*/ 5295775 h 6460303"/>
              <a:gd name="connsiteX20" fmla="*/ 1985184 w 8396198"/>
              <a:gd name="connsiteY20" fmla="*/ 5258093 h 6460303"/>
              <a:gd name="connsiteX21" fmla="*/ 1932333 w 8396198"/>
              <a:gd name="connsiteY21" fmla="*/ 5208872 h 6460303"/>
              <a:gd name="connsiteX22" fmla="*/ 1916810 w 8396198"/>
              <a:gd name="connsiteY22" fmla="*/ 4758508 h 6460303"/>
              <a:gd name="connsiteX23" fmla="*/ 4543018 w 8396198"/>
              <a:gd name="connsiteY23" fmla="*/ 0 h 6460303"/>
              <a:gd name="connsiteX24" fmla="*/ 5438364 w 8396198"/>
              <a:gd name="connsiteY24" fmla="*/ 0 h 6460303"/>
              <a:gd name="connsiteX25" fmla="*/ 640552 w 8396198"/>
              <a:gd name="connsiteY25" fmla="*/ 6319336 h 6460303"/>
              <a:gd name="connsiteX26" fmla="*/ 140967 w 8396198"/>
              <a:gd name="connsiteY26" fmla="*/ 6387711 h 6460303"/>
              <a:gd name="connsiteX27" fmla="*/ 140968 w 8396198"/>
              <a:gd name="connsiteY27" fmla="*/ 6387711 h 6460303"/>
              <a:gd name="connsiteX28" fmla="*/ 72594 w 8396198"/>
              <a:gd name="connsiteY28" fmla="*/ 5888126 h 6460303"/>
              <a:gd name="connsiteX29" fmla="*/ 3556436 w 8396198"/>
              <a:gd name="connsiteY29" fmla="*/ 0 h 6460303"/>
              <a:gd name="connsiteX30" fmla="*/ 4451782 w 8396198"/>
              <a:gd name="connsiteY30" fmla="*/ 0 h 6460303"/>
              <a:gd name="connsiteX31" fmla="*/ 711634 w 8396198"/>
              <a:gd name="connsiteY31" fmla="*/ 4926258 h 6460303"/>
              <a:gd name="connsiteX32" fmla="*/ 212049 w 8396198"/>
              <a:gd name="connsiteY32" fmla="*/ 4994633 h 6460303"/>
              <a:gd name="connsiteX33" fmla="*/ 212050 w 8396198"/>
              <a:gd name="connsiteY33" fmla="*/ 4994633 h 6460303"/>
              <a:gd name="connsiteX34" fmla="*/ 143675 w 8396198"/>
              <a:gd name="connsiteY34" fmla="*/ 4495047 h 6460303"/>
              <a:gd name="connsiteX35" fmla="*/ 2569856 w 8396198"/>
              <a:gd name="connsiteY35" fmla="*/ 0 h 6460303"/>
              <a:gd name="connsiteX36" fmla="*/ 3465201 w 8396198"/>
              <a:gd name="connsiteY36" fmla="*/ 0 h 6460303"/>
              <a:gd name="connsiteX37" fmla="*/ 1054005 w 8396198"/>
              <a:gd name="connsiteY37" fmla="*/ 3175856 h 6460303"/>
              <a:gd name="connsiteX38" fmla="*/ 554420 w 8396198"/>
              <a:gd name="connsiteY38" fmla="*/ 3244231 h 6460303"/>
              <a:gd name="connsiteX39" fmla="*/ 554421 w 8396198"/>
              <a:gd name="connsiteY39" fmla="*/ 3244231 h 6460303"/>
              <a:gd name="connsiteX40" fmla="*/ 486047 w 8396198"/>
              <a:gd name="connsiteY40" fmla="*/ 2744646 h 6460303"/>
              <a:gd name="connsiteX41" fmla="*/ 1583274 w 8396198"/>
              <a:gd name="connsiteY41" fmla="*/ 0 h 6460303"/>
              <a:gd name="connsiteX42" fmla="*/ 2478619 w 8396198"/>
              <a:gd name="connsiteY42" fmla="*/ 0 h 6460303"/>
              <a:gd name="connsiteX43" fmla="*/ 935829 w 8396198"/>
              <a:gd name="connsiteY43" fmla="*/ 2032053 h 6460303"/>
              <a:gd name="connsiteX44" fmla="*/ 436245 w 8396198"/>
              <a:gd name="connsiteY44" fmla="*/ 2100428 h 6460303"/>
              <a:gd name="connsiteX45" fmla="*/ 436245 w 8396198"/>
              <a:gd name="connsiteY45" fmla="*/ 2100427 h 6460303"/>
              <a:gd name="connsiteX46" fmla="*/ 367872 w 8396198"/>
              <a:gd name="connsiteY46" fmla="*/ 1600843 h 6460303"/>
              <a:gd name="connsiteX47" fmla="*/ 596693 w 8396198"/>
              <a:gd name="connsiteY47" fmla="*/ 0 h 6460303"/>
              <a:gd name="connsiteX48" fmla="*/ 1492038 w 8396198"/>
              <a:gd name="connsiteY48" fmla="*/ 0 h 6460303"/>
              <a:gd name="connsiteX49" fmla="*/ 850966 w 8396198"/>
              <a:gd name="connsiteY49" fmla="*/ 844373 h 6460303"/>
              <a:gd name="connsiteX50" fmla="*/ 351382 w 8396198"/>
              <a:gd name="connsiteY50" fmla="*/ 912748 h 6460303"/>
              <a:gd name="connsiteX51" fmla="*/ 351383 w 8396198"/>
              <a:gd name="connsiteY51" fmla="*/ 912748 h 6460303"/>
              <a:gd name="connsiteX52" fmla="*/ 283008 w 8396198"/>
              <a:gd name="connsiteY52" fmla="*/ 413163 h 6460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8396198" h="6460303">
                <a:moveTo>
                  <a:pt x="1985184" y="5258093"/>
                </a:moveTo>
                <a:lnTo>
                  <a:pt x="1985184" y="5258093"/>
                </a:lnTo>
                <a:lnTo>
                  <a:pt x="1985184" y="5258093"/>
                </a:lnTo>
                <a:close/>
                <a:moveTo>
                  <a:pt x="7502757" y="0"/>
                </a:moveTo>
                <a:lnTo>
                  <a:pt x="8396198" y="0"/>
                </a:lnTo>
                <a:lnTo>
                  <a:pt x="8388310" y="12898"/>
                </a:lnTo>
                <a:cubicBezTo>
                  <a:pt x="7180160" y="1604189"/>
                  <a:pt x="5972008" y="3195478"/>
                  <a:pt x="4763857" y="4786769"/>
                </a:cubicBezTo>
                <a:cubicBezTo>
                  <a:pt x="4644782" y="4943607"/>
                  <a:pt x="4421110" y="4974220"/>
                  <a:pt x="4264272" y="4855144"/>
                </a:cubicBezTo>
                <a:lnTo>
                  <a:pt x="4264273" y="4855143"/>
                </a:lnTo>
                <a:cubicBezTo>
                  <a:pt x="4107436" y="4736068"/>
                  <a:pt x="4076824" y="4512397"/>
                  <a:pt x="4195899" y="4355559"/>
                </a:cubicBezTo>
                <a:close/>
                <a:moveTo>
                  <a:pt x="6516179" y="0"/>
                </a:moveTo>
                <a:lnTo>
                  <a:pt x="7411525" y="0"/>
                </a:lnTo>
                <a:lnTo>
                  <a:pt x="2805577" y="6066627"/>
                </a:lnTo>
                <a:cubicBezTo>
                  <a:pt x="2686501" y="6223464"/>
                  <a:pt x="2462830" y="6254077"/>
                  <a:pt x="2305992" y="6135001"/>
                </a:cubicBezTo>
                <a:lnTo>
                  <a:pt x="2305993" y="6135001"/>
                </a:lnTo>
                <a:cubicBezTo>
                  <a:pt x="2149155" y="6015926"/>
                  <a:pt x="2118543" y="5792254"/>
                  <a:pt x="2237619" y="5635416"/>
                </a:cubicBezTo>
                <a:close/>
                <a:moveTo>
                  <a:pt x="5529597" y="0"/>
                </a:moveTo>
                <a:lnTo>
                  <a:pt x="6424943" y="0"/>
                </a:lnTo>
                <a:lnTo>
                  <a:pt x="2484768" y="5189719"/>
                </a:lnTo>
                <a:cubicBezTo>
                  <a:pt x="2380577" y="5326952"/>
                  <a:pt x="2196304" y="5367543"/>
                  <a:pt x="2046796" y="5295775"/>
                </a:cubicBezTo>
                <a:lnTo>
                  <a:pt x="1985184" y="5258093"/>
                </a:lnTo>
                <a:lnTo>
                  <a:pt x="1932333" y="5208872"/>
                </a:lnTo>
                <a:cubicBezTo>
                  <a:pt x="1823032" y="5084144"/>
                  <a:pt x="1812619" y="4895741"/>
                  <a:pt x="1916810" y="4758508"/>
                </a:cubicBezTo>
                <a:close/>
                <a:moveTo>
                  <a:pt x="4543018" y="0"/>
                </a:moveTo>
                <a:lnTo>
                  <a:pt x="5438364" y="0"/>
                </a:lnTo>
                <a:lnTo>
                  <a:pt x="640552" y="6319336"/>
                </a:lnTo>
                <a:cubicBezTo>
                  <a:pt x="521476" y="6476174"/>
                  <a:pt x="297805" y="6506786"/>
                  <a:pt x="140967" y="6387711"/>
                </a:cubicBezTo>
                <a:lnTo>
                  <a:pt x="140968" y="6387711"/>
                </a:lnTo>
                <a:cubicBezTo>
                  <a:pt x="-15870" y="6268635"/>
                  <a:pt x="-46482" y="6044964"/>
                  <a:pt x="72594" y="5888126"/>
                </a:cubicBezTo>
                <a:close/>
                <a:moveTo>
                  <a:pt x="3556436" y="0"/>
                </a:moveTo>
                <a:lnTo>
                  <a:pt x="4451782" y="0"/>
                </a:lnTo>
                <a:lnTo>
                  <a:pt x="711634" y="4926258"/>
                </a:lnTo>
                <a:cubicBezTo>
                  <a:pt x="592557" y="5083097"/>
                  <a:pt x="368886" y="5113708"/>
                  <a:pt x="212049" y="4994633"/>
                </a:cubicBezTo>
                <a:lnTo>
                  <a:pt x="212050" y="4994633"/>
                </a:lnTo>
                <a:cubicBezTo>
                  <a:pt x="55212" y="4875558"/>
                  <a:pt x="24599" y="4651886"/>
                  <a:pt x="143675" y="4495047"/>
                </a:cubicBezTo>
                <a:close/>
                <a:moveTo>
                  <a:pt x="2569856" y="0"/>
                </a:moveTo>
                <a:lnTo>
                  <a:pt x="3465201" y="0"/>
                </a:lnTo>
                <a:lnTo>
                  <a:pt x="1054005" y="3175856"/>
                </a:lnTo>
                <a:cubicBezTo>
                  <a:pt x="934929" y="3332694"/>
                  <a:pt x="711258" y="3363306"/>
                  <a:pt x="554420" y="3244231"/>
                </a:cubicBezTo>
                <a:lnTo>
                  <a:pt x="554421" y="3244231"/>
                </a:lnTo>
                <a:cubicBezTo>
                  <a:pt x="397583" y="3125155"/>
                  <a:pt x="366971" y="2901484"/>
                  <a:pt x="486047" y="2744646"/>
                </a:cubicBezTo>
                <a:close/>
                <a:moveTo>
                  <a:pt x="1583274" y="0"/>
                </a:moveTo>
                <a:lnTo>
                  <a:pt x="2478619" y="0"/>
                </a:lnTo>
                <a:lnTo>
                  <a:pt x="935829" y="2032053"/>
                </a:lnTo>
                <a:cubicBezTo>
                  <a:pt x="816754" y="2188891"/>
                  <a:pt x="593082" y="2219503"/>
                  <a:pt x="436245" y="2100428"/>
                </a:cubicBezTo>
                <a:lnTo>
                  <a:pt x="436245" y="2100427"/>
                </a:lnTo>
                <a:cubicBezTo>
                  <a:pt x="279408" y="1981352"/>
                  <a:pt x="248796" y="1757681"/>
                  <a:pt x="367872" y="1600843"/>
                </a:cubicBezTo>
                <a:close/>
                <a:moveTo>
                  <a:pt x="596693" y="0"/>
                </a:moveTo>
                <a:lnTo>
                  <a:pt x="1492038" y="0"/>
                </a:lnTo>
                <a:lnTo>
                  <a:pt x="850966" y="844373"/>
                </a:lnTo>
                <a:cubicBezTo>
                  <a:pt x="731891" y="1001211"/>
                  <a:pt x="508219" y="1031824"/>
                  <a:pt x="351382" y="912748"/>
                </a:cubicBezTo>
                <a:lnTo>
                  <a:pt x="351383" y="912748"/>
                </a:lnTo>
                <a:cubicBezTo>
                  <a:pt x="194545" y="793672"/>
                  <a:pt x="163933" y="570001"/>
                  <a:pt x="283008" y="413163"/>
                </a:cubicBezTo>
                <a:close/>
              </a:path>
            </a:pathLst>
          </a:custGeom>
          <a:solidFill>
            <a:schemeClr val="bg1">
              <a:lumMod val="95000"/>
            </a:schemeClr>
          </a:solidFill>
        </p:spPr>
        <p:txBody>
          <a:bodyPr wrap="square" anchor="ctr">
            <a:noAutofit/>
          </a:bodyPr>
          <a:lstStyle>
            <a:lvl1pPr marL="0" indent="0" algn="ctr">
              <a:buNone/>
              <a:defRPr sz="1200">
                <a:latin typeface="Arial" pitchFamily="34" charset="0"/>
                <a:cs typeface="Arial" pitchFamily="34"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2316845661"/>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n-US"/>
              <a:t>Click to edit Master title style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1EAF71F-1A43-41B7-B605-0710A83174B7}" type="datetimeFigureOut">
              <a:rPr lang="en-US" smtClean="0"/>
              <a:t>8/9/2023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88175881"/>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ACEF93B-CC25-4AE6-A096-943A3EEC1DF1}" type="datetimeFigureOut">
              <a:rPr lang="id-ID" smtClean="0"/>
              <a:t>09/08/2023</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AA9B2A34-CB9F-40DB-A815-B5E2ED671878}" type="slidenum">
              <a:rPr lang="id-ID" smtClean="0"/>
              <a:t>‹#›</a:t>
            </a:fld>
            <a:endParaRPr lang="id-ID"/>
          </a:p>
        </p:txBody>
      </p:sp>
    </p:spTree>
    <p:extLst>
      <p:ext uri="{BB962C8B-B14F-4D97-AF65-F5344CB8AC3E}">
        <p14:creationId xmlns:p14="http://schemas.microsoft.com/office/powerpoint/2010/main" val="2097815496"/>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4ACEF93B-CC25-4AE6-A096-943A3EEC1DF1}" type="datetimeFigureOut">
              <a:rPr lang="id-ID" smtClean="0"/>
              <a:t>09/08/2023</a:t>
            </a:fld>
            <a:endParaRPr lang="id-ID"/>
          </a:p>
        </p:txBody>
      </p:sp>
      <p:sp>
        <p:nvSpPr>
          <p:cNvPr id="3" name="Footer Placeholder 2"/>
          <p:cNvSpPr>
            <a:spLocks noGrp="1"/>
          </p:cNvSpPr>
          <p:nvPr>
            <p:ph type="ftr" sz="quarter" idx="11"/>
          </p:nvPr>
        </p:nvSpPr>
        <p:spPr/>
        <p:txBody>
          <a:bodyPr/>
          <a:lstStyle/>
          <a:p>
            <a:endParaRPr lang="id-ID"/>
          </a:p>
        </p:txBody>
      </p:sp>
      <p:sp>
        <p:nvSpPr>
          <p:cNvPr id="4" name="Slide Number Placeholder 3"/>
          <p:cNvSpPr>
            <a:spLocks noGrp="1"/>
          </p:cNvSpPr>
          <p:nvPr>
            <p:ph type="sldNum" sz="quarter" idx="12"/>
          </p:nvPr>
        </p:nvSpPr>
        <p:spPr/>
        <p:txBody>
          <a:bodyPr/>
          <a:lstStyle/>
          <a:p>
            <a:fld id="{AA9B2A34-CB9F-40DB-A815-B5E2ED671878}" type="slidenum">
              <a:rPr lang="id-ID" smtClean="0"/>
              <a:t>‹#›</a:t>
            </a:fld>
            <a:endParaRPr lang="id-ID"/>
          </a:p>
        </p:txBody>
      </p:sp>
    </p:spTree>
    <p:extLst>
      <p:ext uri="{BB962C8B-B14F-4D97-AF65-F5344CB8AC3E}">
        <p14:creationId xmlns:p14="http://schemas.microsoft.com/office/powerpoint/2010/main" val="806006894"/>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1EAF71F-1A43-41B7-B605-0710A83174B7}" type="datetimeFigureOut">
              <a:rPr lang="en-US" smtClean="0"/>
              <a:t>8/9/2023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137294220"/>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ACEF93B-CC25-4AE6-A096-943A3EEC1DF1}" type="datetimeFigureOut">
              <a:rPr lang="id-ID" smtClean="0"/>
              <a:t>09/08/2023</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AA9B2A34-CB9F-40DB-A815-B5E2ED671878}" type="slidenum">
              <a:rPr lang="id-ID" smtClean="0"/>
              <a:t>‹#›</a:t>
            </a:fld>
            <a:endParaRPr lang="id-ID"/>
          </a:p>
        </p:txBody>
      </p:sp>
    </p:spTree>
    <p:extLst>
      <p:ext uri="{BB962C8B-B14F-4D97-AF65-F5344CB8AC3E}">
        <p14:creationId xmlns:p14="http://schemas.microsoft.com/office/powerpoint/2010/main" val="2234009445"/>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ACEF93B-CC25-4AE6-A096-943A3EEC1DF1}" type="datetimeFigureOut">
              <a:rPr lang="id-ID" smtClean="0"/>
              <a:t>09/08/2023</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a:xfrm>
            <a:off x="10729455" y="4711309"/>
            <a:ext cx="1154151" cy="1090789"/>
          </a:xfrm>
        </p:spPr>
        <p:txBody>
          <a:bodyPr/>
          <a:lstStyle/>
          <a:p>
            <a:fld id="{AA9B2A34-CB9F-40DB-A815-B5E2ED671878}" type="slidenum">
              <a:rPr lang="id-ID" smtClean="0"/>
              <a:t>‹#›</a:t>
            </a:fld>
            <a:endParaRPr lang="id-ID"/>
          </a:p>
        </p:txBody>
      </p:sp>
    </p:spTree>
    <p:extLst>
      <p:ext uri="{BB962C8B-B14F-4D97-AF65-F5344CB8AC3E}">
        <p14:creationId xmlns:p14="http://schemas.microsoft.com/office/powerpoint/2010/main" val="1107947114"/>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8/9/2023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615"/>
            <a:ext cx="1154151" cy="1090789"/>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623898"/>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8/9/2023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D57F1E4F-1CFF-5643-939E-217C01CDF565}" type="slidenum">
              <a:rPr lang="en-US" smtClean="0"/>
              <a:pPr/>
              <a:t>‹#›</a:t>
            </a:fld>
            <a:endParaRPr lang="en-US" dirty="0"/>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extLst>
      <p:ext uri="{BB962C8B-B14F-4D97-AF65-F5344CB8AC3E}">
        <p14:creationId xmlns:p14="http://schemas.microsoft.com/office/powerpoint/2010/main" val="2697119637"/>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BE451C3-0FF4-47C4-B829-773ADF60F88C}" type="datetimeFigureOut">
              <a:rPr lang="en-US" smtClean="0"/>
              <a:t>8/9/2023</a:t>
            </a:fld>
            <a:endParaRPr lang="en-US" dirty="0"/>
          </a:p>
        </p:txBody>
      </p:sp>
      <p:sp>
        <p:nvSpPr>
          <p:cNvPr id="6" name="Footer Placeholder 5"/>
          <p:cNvSpPr>
            <a:spLocks noGrp="1"/>
          </p:cNvSpPr>
          <p:nvPr>
            <p:ph type="ftr" sz="quarter" idx="11"/>
          </p:nvPr>
        </p:nvSpPr>
        <p:spPr/>
        <p:txBody>
          <a:bodyPr/>
          <a:lstStyle/>
          <a:p>
            <a:r>
              <a:rPr lang="en-US"/>
              <a:t>
              </a:t>
            </a:r>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23375937"/>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US"/>
              <a:t>Click to edit Master title style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B61BEF0D-F0BB-DE4B-95CE-6DB70DBA9567}" type="datetimeFigureOut">
              <a:rPr lang="en-US" smtClean="0"/>
              <a:pPr/>
              <a:t>8/9/2023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396918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0_Image Layout">
    <p:spTree>
      <p:nvGrpSpPr>
        <p:cNvPr id="1" name=""/>
        <p:cNvGrpSpPr/>
        <p:nvPr/>
      </p:nvGrpSpPr>
      <p:grpSpPr>
        <a:xfrm>
          <a:off x="0" y="0"/>
          <a:ext cx="0" cy="0"/>
          <a:chOff x="0" y="0"/>
          <a:chExt cx="0" cy="0"/>
        </a:xfrm>
      </p:grpSpPr>
      <p:sp>
        <p:nvSpPr>
          <p:cNvPr id="30" name="그림 개체 틀 29">
            <a:extLst>
              <a:ext uri="{FF2B5EF4-FFF2-40B4-BE49-F238E27FC236}">
                <a16:creationId xmlns:a16="http://schemas.microsoft.com/office/drawing/2014/main" id="{7B60FE99-DD5E-4D6E-99F4-535645C4CB03}"/>
              </a:ext>
            </a:extLst>
          </p:cNvPr>
          <p:cNvSpPr>
            <a:spLocks noGrp="1"/>
          </p:cNvSpPr>
          <p:nvPr>
            <p:ph type="pic" idx="16" hasCustomPrompt="1"/>
          </p:nvPr>
        </p:nvSpPr>
        <p:spPr>
          <a:xfrm>
            <a:off x="2" y="0"/>
            <a:ext cx="6569477" cy="6858000"/>
          </a:xfrm>
          <a:custGeom>
            <a:avLst/>
            <a:gdLst>
              <a:gd name="connsiteX0" fmla="*/ 4117221 w 6569477"/>
              <a:gd name="connsiteY0" fmla="*/ 6784486 h 6858000"/>
              <a:gd name="connsiteX1" fmla="*/ 4065123 w 6569477"/>
              <a:gd name="connsiteY1" fmla="*/ 6846362 h 6858000"/>
              <a:gd name="connsiteX2" fmla="*/ 4054153 w 6569477"/>
              <a:gd name="connsiteY2" fmla="*/ 6858000 h 6858000"/>
              <a:gd name="connsiteX3" fmla="*/ 4025354 w 6569477"/>
              <a:gd name="connsiteY3" fmla="*/ 6858000 h 6858000"/>
              <a:gd name="connsiteX4" fmla="*/ 4042817 w 6569477"/>
              <a:gd name="connsiteY4" fmla="*/ 6837081 h 6858000"/>
              <a:gd name="connsiteX5" fmla="*/ 4117221 w 6569477"/>
              <a:gd name="connsiteY5" fmla="*/ 6784486 h 6858000"/>
              <a:gd name="connsiteX6" fmla="*/ 4098863 w 6569477"/>
              <a:gd name="connsiteY6" fmla="*/ 6687079 h 6858000"/>
              <a:gd name="connsiteX7" fmla="*/ 4016483 w 6569477"/>
              <a:gd name="connsiteY7" fmla="*/ 6816306 h 6858000"/>
              <a:gd name="connsiteX8" fmla="*/ 3967818 w 6569477"/>
              <a:gd name="connsiteY8" fmla="*/ 6856958 h 6858000"/>
              <a:gd name="connsiteX9" fmla="*/ 3966685 w 6569477"/>
              <a:gd name="connsiteY9" fmla="*/ 6858000 h 6858000"/>
              <a:gd name="connsiteX10" fmla="*/ 3929841 w 6569477"/>
              <a:gd name="connsiteY10" fmla="*/ 6858000 h 6858000"/>
              <a:gd name="connsiteX11" fmla="*/ 4004165 w 6569477"/>
              <a:gd name="connsiteY11" fmla="*/ 6784103 h 6858000"/>
              <a:gd name="connsiteX12" fmla="*/ 4098863 w 6569477"/>
              <a:gd name="connsiteY12" fmla="*/ 6687079 h 6858000"/>
              <a:gd name="connsiteX13" fmla="*/ 5739924 w 6569477"/>
              <a:gd name="connsiteY13" fmla="*/ 6488019 h 6858000"/>
              <a:gd name="connsiteX14" fmla="*/ 5746811 w 6569477"/>
              <a:gd name="connsiteY14" fmla="*/ 6494900 h 6858000"/>
              <a:gd name="connsiteX15" fmla="*/ 5746479 w 6569477"/>
              <a:gd name="connsiteY15" fmla="*/ 6496223 h 6858000"/>
              <a:gd name="connsiteX16" fmla="*/ 5739923 w 6569477"/>
              <a:gd name="connsiteY16" fmla="*/ 6501783 h 6858000"/>
              <a:gd name="connsiteX17" fmla="*/ 5739923 w 6569477"/>
              <a:gd name="connsiteY17" fmla="*/ 6494900 h 6858000"/>
              <a:gd name="connsiteX18" fmla="*/ 4189806 w 6569477"/>
              <a:gd name="connsiteY18" fmla="*/ 6433624 h 6858000"/>
              <a:gd name="connsiteX19" fmla="*/ 4188863 w 6569477"/>
              <a:gd name="connsiteY19" fmla="*/ 6437396 h 6858000"/>
              <a:gd name="connsiteX20" fmla="*/ 4181480 w 6569477"/>
              <a:gd name="connsiteY20" fmla="*/ 6441614 h 6858000"/>
              <a:gd name="connsiteX21" fmla="*/ 4190270 w 6569477"/>
              <a:gd name="connsiteY21" fmla="*/ 6433178 h 6858000"/>
              <a:gd name="connsiteX22" fmla="*/ 4189806 w 6569477"/>
              <a:gd name="connsiteY22" fmla="*/ 6433624 h 6858000"/>
              <a:gd name="connsiteX23" fmla="*/ 4189918 w 6569477"/>
              <a:gd name="connsiteY23" fmla="*/ 6433179 h 6858000"/>
              <a:gd name="connsiteX24" fmla="*/ 4080254 w 6569477"/>
              <a:gd name="connsiteY24" fmla="*/ 6424489 h 6858000"/>
              <a:gd name="connsiteX25" fmla="*/ 4080253 w 6569477"/>
              <a:gd name="connsiteY25" fmla="*/ 6424742 h 6858000"/>
              <a:gd name="connsiteX26" fmla="*/ 4071818 w 6569477"/>
              <a:gd name="connsiteY26" fmla="*/ 6433178 h 6858000"/>
              <a:gd name="connsiteX27" fmla="*/ 4239510 w 6569477"/>
              <a:gd name="connsiteY27" fmla="*/ 6367480 h 6858000"/>
              <a:gd name="connsiteX28" fmla="*/ 4236315 w 6569477"/>
              <a:gd name="connsiteY28" fmla="*/ 6373075 h 6858000"/>
              <a:gd name="connsiteX29" fmla="*/ 4232912 w 6569477"/>
              <a:gd name="connsiteY29" fmla="*/ 6373925 h 6858000"/>
              <a:gd name="connsiteX30" fmla="*/ 4238687 w 6569477"/>
              <a:gd name="connsiteY30" fmla="*/ 6368327 h 6858000"/>
              <a:gd name="connsiteX31" fmla="*/ 4265838 w 6569477"/>
              <a:gd name="connsiteY31" fmla="*/ 6340386 h 6858000"/>
              <a:gd name="connsiteX32" fmla="*/ 4239510 w 6569477"/>
              <a:gd name="connsiteY32" fmla="*/ 6367480 h 6858000"/>
              <a:gd name="connsiteX33" fmla="*/ 4240531 w 6569477"/>
              <a:gd name="connsiteY33" fmla="*/ 6365693 h 6858000"/>
              <a:gd name="connsiteX34" fmla="*/ 4248968 w 6569477"/>
              <a:gd name="connsiteY34" fmla="*/ 6357257 h 6858000"/>
              <a:gd name="connsiteX35" fmla="*/ 4265838 w 6569477"/>
              <a:gd name="connsiteY35" fmla="*/ 6340386 h 6858000"/>
              <a:gd name="connsiteX36" fmla="*/ 4291147 w 6569477"/>
              <a:gd name="connsiteY36" fmla="*/ 6272900 h 6858000"/>
              <a:gd name="connsiteX37" fmla="*/ 4299581 w 6569477"/>
              <a:gd name="connsiteY37" fmla="*/ 6272900 h 6858000"/>
              <a:gd name="connsiteX38" fmla="*/ 4308018 w 6569477"/>
              <a:gd name="connsiteY38" fmla="*/ 6272900 h 6858000"/>
              <a:gd name="connsiteX39" fmla="*/ 4291147 w 6569477"/>
              <a:gd name="connsiteY39" fmla="*/ 6289772 h 6858000"/>
              <a:gd name="connsiteX40" fmla="*/ 4274273 w 6569477"/>
              <a:gd name="connsiteY40" fmla="*/ 6306643 h 6858000"/>
              <a:gd name="connsiteX41" fmla="*/ 4257404 w 6569477"/>
              <a:gd name="connsiteY41" fmla="*/ 6323512 h 6858000"/>
              <a:gd name="connsiteX42" fmla="*/ 4257404 w 6569477"/>
              <a:gd name="connsiteY42" fmla="*/ 6331950 h 6858000"/>
              <a:gd name="connsiteX43" fmla="*/ 4215224 w 6569477"/>
              <a:gd name="connsiteY43" fmla="*/ 6374128 h 6858000"/>
              <a:gd name="connsiteX44" fmla="*/ 4215223 w 6569477"/>
              <a:gd name="connsiteY44" fmla="*/ 6382562 h 6858000"/>
              <a:gd name="connsiteX45" fmla="*/ 4223663 w 6569477"/>
              <a:gd name="connsiteY45" fmla="*/ 6382564 h 6858000"/>
              <a:gd name="connsiteX46" fmla="*/ 4232099 w 6569477"/>
              <a:gd name="connsiteY46" fmla="*/ 6374128 h 6858000"/>
              <a:gd name="connsiteX47" fmla="*/ 4232912 w 6569477"/>
              <a:gd name="connsiteY47" fmla="*/ 6373925 h 6858000"/>
              <a:gd name="connsiteX48" fmla="*/ 4215378 w 6569477"/>
              <a:gd name="connsiteY48" fmla="*/ 6390919 h 6858000"/>
              <a:gd name="connsiteX49" fmla="*/ 4215224 w 6569477"/>
              <a:gd name="connsiteY49" fmla="*/ 6391000 h 6858000"/>
              <a:gd name="connsiteX50" fmla="*/ 4215199 w 6569477"/>
              <a:gd name="connsiteY50" fmla="*/ 6391088 h 6858000"/>
              <a:gd name="connsiteX51" fmla="*/ 4213115 w 6569477"/>
              <a:gd name="connsiteY51" fmla="*/ 6393108 h 6858000"/>
              <a:gd name="connsiteX52" fmla="*/ 4198356 w 6569477"/>
              <a:gd name="connsiteY52" fmla="*/ 6382564 h 6858000"/>
              <a:gd name="connsiteX53" fmla="*/ 4113994 w 6569477"/>
              <a:gd name="connsiteY53" fmla="*/ 6475357 h 6858000"/>
              <a:gd name="connsiteX54" fmla="*/ 4122431 w 6569477"/>
              <a:gd name="connsiteY54" fmla="*/ 6475355 h 6858000"/>
              <a:gd name="connsiteX55" fmla="*/ 4097125 w 6569477"/>
              <a:gd name="connsiteY55" fmla="*/ 6500664 h 6858000"/>
              <a:gd name="connsiteX56" fmla="*/ 4088687 w 6569477"/>
              <a:gd name="connsiteY56" fmla="*/ 6500664 h 6858000"/>
              <a:gd name="connsiteX57" fmla="*/ 4088688 w 6569477"/>
              <a:gd name="connsiteY57" fmla="*/ 6509098 h 6858000"/>
              <a:gd name="connsiteX58" fmla="*/ 4080256 w 6569477"/>
              <a:gd name="connsiteY58" fmla="*/ 6509098 h 6858000"/>
              <a:gd name="connsiteX59" fmla="*/ 4063383 w 6569477"/>
              <a:gd name="connsiteY59" fmla="*/ 6525971 h 6858000"/>
              <a:gd name="connsiteX60" fmla="*/ 4054946 w 6569477"/>
              <a:gd name="connsiteY60" fmla="*/ 6542841 h 6858000"/>
              <a:gd name="connsiteX61" fmla="*/ 4046513 w 6569477"/>
              <a:gd name="connsiteY61" fmla="*/ 6551277 h 6858000"/>
              <a:gd name="connsiteX62" fmla="*/ 4021201 w 6569477"/>
              <a:gd name="connsiteY62" fmla="*/ 6576584 h 6858000"/>
              <a:gd name="connsiteX63" fmla="*/ 4021203 w 6569477"/>
              <a:gd name="connsiteY63" fmla="*/ 6585021 h 6858000"/>
              <a:gd name="connsiteX64" fmla="*/ 4012768 w 6569477"/>
              <a:gd name="connsiteY64" fmla="*/ 6593455 h 6858000"/>
              <a:gd name="connsiteX65" fmla="*/ 3936845 w 6569477"/>
              <a:gd name="connsiteY65" fmla="*/ 6660941 h 6858000"/>
              <a:gd name="connsiteX66" fmla="*/ 3928411 w 6569477"/>
              <a:gd name="connsiteY66" fmla="*/ 6652505 h 6858000"/>
              <a:gd name="connsiteX67" fmla="*/ 3936844 w 6569477"/>
              <a:gd name="connsiteY67" fmla="*/ 6644069 h 6858000"/>
              <a:gd name="connsiteX68" fmla="*/ 3945281 w 6569477"/>
              <a:gd name="connsiteY68" fmla="*/ 6635634 h 6858000"/>
              <a:gd name="connsiteX69" fmla="*/ 3936845 w 6569477"/>
              <a:gd name="connsiteY69" fmla="*/ 6635634 h 6858000"/>
              <a:gd name="connsiteX70" fmla="*/ 3928411 w 6569477"/>
              <a:gd name="connsiteY70" fmla="*/ 6644072 h 6858000"/>
              <a:gd name="connsiteX71" fmla="*/ 3919975 w 6569477"/>
              <a:gd name="connsiteY71" fmla="*/ 6652505 h 6858000"/>
              <a:gd name="connsiteX72" fmla="*/ 3919975 w 6569477"/>
              <a:gd name="connsiteY72" fmla="*/ 6660941 h 6858000"/>
              <a:gd name="connsiteX73" fmla="*/ 3919974 w 6569477"/>
              <a:gd name="connsiteY73" fmla="*/ 6669377 h 6858000"/>
              <a:gd name="connsiteX74" fmla="*/ 3844054 w 6569477"/>
              <a:gd name="connsiteY74" fmla="*/ 6728426 h 6858000"/>
              <a:gd name="connsiteX75" fmla="*/ 3844051 w 6569477"/>
              <a:gd name="connsiteY75" fmla="*/ 6736860 h 6858000"/>
              <a:gd name="connsiteX76" fmla="*/ 3675339 w 6569477"/>
              <a:gd name="connsiteY76" fmla="*/ 6854962 h 6858000"/>
              <a:gd name="connsiteX77" fmla="*/ 3671147 w 6569477"/>
              <a:gd name="connsiteY77" fmla="*/ 6858000 h 6858000"/>
              <a:gd name="connsiteX78" fmla="*/ 3532438 w 6569477"/>
              <a:gd name="connsiteY78" fmla="*/ 6858000 h 6858000"/>
              <a:gd name="connsiteX79" fmla="*/ 3566728 w 6569477"/>
              <a:gd name="connsiteY79" fmla="*/ 6830708 h 6858000"/>
              <a:gd name="connsiteX80" fmla="*/ 3624722 w 6569477"/>
              <a:gd name="connsiteY80" fmla="*/ 6795912 h 6858000"/>
              <a:gd name="connsiteX81" fmla="*/ 3633161 w 6569477"/>
              <a:gd name="connsiteY81" fmla="*/ 6787476 h 6858000"/>
              <a:gd name="connsiteX82" fmla="*/ 3633160 w 6569477"/>
              <a:gd name="connsiteY82" fmla="*/ 6779041 h 6858000"/>
              <a:gd name="connsiteX83" fmla="*/ 3641596 w 6569477"/>
              <a:gd name="connsiteY83" fmla="*/ 6779041 h 6858000"/>
              <a:gd name="connsiteX84" fmla="*/ 3641596 w 6569477"/>
              <a:gd name="connsiteY84" fmla="*/ 6787476 h 6858000"/>
              <a:gd name="connsiteX85" fmla="*/ 3683775 w 6569477"/>
              <a:gd name="connsiteY85" fmla="*/ 6770605 h 6858000"/>
              <a:gd name="connsiteX86" fmla="*/ 3683775 w 6569477"/>
              <a:gd name="connsiteY86" fmla="*/ 6762169 h 6858000"/>
              <a:gd name="connsiteX87" fmla="*/ 3675339 w 6569477"/>
              <a:gd name="connsiteY87" fmla="*/ 6787476 h 6858000"/>
              <a:gd name="connsiteX88" fmla="*/ 3742824 w 6569477"/>
              <a:gd name="connsiteY88" fmla="*/ 6736862 h 6858000"/>
              <a:gd name="connsiteX89" fmla="*/ 3785001 w 6569477"/>
              <a:gd name="connsiteY89" fmla="*/ 6703120 h 6858000"/>
              <a:gd name="connsiteX90" fmla="*/ 3827182 w 6569477"/>
              <a:gd name="connsiteY90" fmla="*/ 6669377 h 6858000"/>
              <a:gd name="connsiteX91" fmla="*/ 3903102 w 6569477"/>
              <a:gd name="connsiteY91" fmla="*/ 6601891 h 6858000"/>
              <a:gd name="connsiteX92" fmla="*/ 3928411 w 6569477"/>
              <a:gd name="connsiteY92" fmla="*/ 6585021 h 6858000"/>
              <a:gd name="connsiteX93" fmla="*/ 3945281 w 6569477"/>
              <a:gd name="connsiteY93" fmla="*/ 6568148 h 6858000"/>
              <a:gd name="connsiteX94" fmla="*/ 3962152 w 6569477"/>
              <a:gd name="connsiteY94" fmla="*/ 6559714 h 6858000"/>
              <a:gd name="connsiteX95" fmla="*/ 3987461 w 6569477"/>
              <a:gd name="connsiteY95" fmla="*/ 6534407 h 6858000"/>
              <a:gd name="connsiteX96" fmla="*/ 4012768 w 6569477"/>
              <a:gd name="connsiteY96" fmla="*/ 6517534 h 6858000"/>
              <a:gd name="connsiteX97" fmla="*/ 4029637 w 6569477"/>
              <a:gd name="connsiteY97" fmla="*/ 6492227 h 6858000"/>
              <a:gd name="connsiteX98" fmla="*/ 4038075 w 6569477"/>
              <a:gd name="connsiteY98" fmla="*/ 6492227 h 6858000"/>
              <a:gd name="connsiteX99" fmla="*/ 4291147 w 6569477"/>
              <a:gd name="connsiteY99" fmla="*/ 6272900 h 6858000"/>
              <a:gd name="connsiteX100" fmla="*/ 4561089 w 6569477"/>
              <a:gd name="connsiteY100" fmla="*/ 6171673 h 6858000"/>
              <a:gd name="connsiteX101" fmla="*/ 4556321 w 6569477"/>
              <a:gd name="connsiteY101" fmla="*/ 6179312 h 6858000"/>
              <a:gd name="connsiteX102" fmla="*/ 4554763 w 6569477"/>
              <a:gd name="connsiteY102" fmla="*/ 6179053 h 6858000"/>
              <a:gd name="connsiteX103" fmla="*/ 4561089 w 6569477"/>
              <a:gd name="connsiteY103" fmla="*/ 6171673 h 6858000"/>
              <a:gd name="connsiteX104" fmla="*/ 4671175 w 6569477"/>
              <a:gd name="connsiteY104" fmla="*/ 5979022 h 6858000"/>
              <a:gd name="connsiteX105" fmla="*/ 4669173 w 6569477"/>
              <a:gd name="connsiteY105" fmla="*/ 5981473 h 6858000"/>
              <a:gd name="connsiteX106" fmla="*/ 4645447 w 6569477"/>
              <a:gd name="connsiteY106" fmla="*/ 5994524 h 6858000"/>
              <a:gd name="connsiteX107" fmla="*/ 4644391 w 6569477"/>
              <a:gd name="connsiteY107" fmla="*/ 6000718 h 6858000"/>
              <a:gd name="connsiteX108" fmla="*/ 4645606 w 6569477"/>
              <a:gd name="connsiteY108" fmla="*/ 6000505 h 6858000"/>
              <a:gd name="connsiteX109" fmla="*/ 4646686 w 6569477"/>
              <a:gd name="connsiteY109" fmla="*/ 5998475 h 6858000"/>
              <a:gd name="connsiteX110" fmla="*/ 4647927 w 6569477"/>
              <a:gd name="connsiteY110" fmla="*/ 6000099 h 6858000"/>
              <a:gd name="connsiteX111" fmla="*/ 4649663 w 6569477"/>
              <a:gd name="connsiteY111" fmla="*/ 5999795 h 6858000"/>
              <a:gd name="connsiteX112" fmla="*/ 4654936 w 6569477"/>
              <a:gd name="connsiteY112" fmla="*/ 6000454 h 6858000"/>
              <a:gd name="connsiteX113" fmla="*/ 4654647 w 6569477"/>
              <a:gd name="connsiteY113" fmla="*/ 6003455 h 6858000"/>
              <a:gd name="connsiteX114" fmla="*/ 4658944 w 6569477"/>
              <a:gd name="connsiteY114" fmla="*/ 5998240 h 6858000"/>
              <a:gd name="connsiteX115" fmla="*/ 5823292 w 6569477"/>
              <a:gd name="connsiteY115" fmla="*/ 5722907 h 6858000"/>
              <a:gd name="connsiteX116" fmla="*/ 5800797 w 6569477"/>
              <a:gd name="connsiteY116" fmla="*/ 5768179 h 6858000"/>
              <a:gd name="connsiteX117" fmla="*/ 5806978 w 6569477"/>
              <a:gd name="connsiteY117" fmla="*/ 5758327 h 6858000"/>
              <a:gd name="connsiteX118" fmla="*/ 5818310 w 6569477"/>
              <a:gd name="connsiteY118" fmla="*/ 5744909 h 6858000"/>
              <a:gd name="connsiteX119" fmla="*/ 5822096 w 6569477"/>
              <a:gd name="connsiteY119" fmla="*/ 5732580 h 6858000"/>
              <a:gd name="connsiteX120" fmla="*/ 5907073 w 6569477"/>
              <a:gd name="connsiteY120" fmla="*/ 5708785 h 6858000"/>
              <a:gd name="connsiteX121" fmla="*/ 5869741 w 6569477"/>
              <a:gd name="connsiteY121" fmla="*/ 5783136 h 6858000"/>
              <a:gd name="connsiteX122" fmla="*/ 5842500 w 6569477"/>
              <a:gd name="connsiteY122" fmla="*/ 5863847 h 6858000"/>
              <a:gd name="connsiteX123" fmla="*/ 5690433 w 6569477"/>
              <a:gd name="connsiteY123" fmla="*/ 6081162 h 6858000"/>
              <a:gd name="connsiteX124" fmla="*/ 5663883 w 6569477"/>
              <a:gd name="connsiteY124" fmla="*/ 6103351 h 6858000"/>
              <a:gd name="connsiteX125" fmla="*/ 5636415 w 6569477"/>
              <a:gd name="connsiteY125" fmla="*/ 6152111 h 6858000"/>
              <a:gd name="connsiteX126" fmla="*/ 5637318 w 6569477"/>
              <a:gd name="connsiteY126" fmla="*/ 6151784 h 6858000"/>
              <a:gd name="connsiteX127" fmla="*/ 5618612 w 6569477"/>
              <a:gd name="connsiteY127" fmla="*/ 6190081 h 6858000"/>
              <a:gd name="connsiteX128" fmla="*/ 5611094 w 6569477"/>
              <a:gd name="connsiteY128" fmla="*/ 6205514 h 6858000"/>
              <a:gd name="connsiteX129" fmla="*/ 5619596 w 6569477"/>
              <a:gd name="connsiteY129" fmla="*/ 6194628 h 6858000"/>
              <a:gd name="connsiteX130" fmla="*/ 5636991 w 6569477"/>
              <a:gd name="connsiteY130" fmla="*/ 6166061 h 6858000"/>
              <a:gd name="connsiteX131" fmla="*/ 5657339 w 6569477"/>
              <a:gd name="connsiteY131" fmla="*/ 6161951 h 6858000"/>
              <a:gd name="connsiteX132" fmla="*/ 5638432 w 6569477"/>
              <a:gd name="connsiteY132" fmla="*/ 6208150 h 6858000"/>
              <a:gd name="connsiteX133" fmla="*/ 5718245 w 6569477"/>
              <a:gd name="connsiteY133" fmla="*/ 6079013 h 6858000"/>
              <a:gd name="connsiteX134" fmla="*/ 5802168 w 6569477"/>
              <a:gd name="connsiteY134" fmla="*/ 5970237 h 6858000"/>
              <a:gd name="connsiteX135" fmla="*/ 5917053 w 6569477"/>
              <a:gd name="connsiteY135" fmla="*/ 5735129 h 6858000"/>
              <a:gd name="connsiteX136" fmla="*/ 5902116 w 6569477"/>
              <a:gd name="connsiteY136" fmla="*/ 5731083 h 6858000"/>
              <a:gd name="connsiteX137" fmla="*/ 5917201 w 6569477"/>
              <a:gd name="connsiteY137" fmla="*/ 5634092 h 6858000"/>
              <a:gd name="connsiteX138" fmla="*/ 5891750 w 6569477"/>
              <a:gd name="connsiteY138" fmla="*/ 5667883 h 6858000"/>
              <a:gd name="connsiteX139" fmla="*/ 5781231 w 6569477"/>
              <a:gd name="connsiteY139" fmla="*/ 5830035 h 6858000"/>
              <a:gd name="connsiteX140" fmla="*/ 5766290 w 6569477"/>
              <a:gd name="connsiteY140" fmla="*/ 5839137 h 6858000"/>
              <a:gd name="connsiteX141" fmla="*/ 5764238 w 6569477"/>
              <a:gd name="connsiteY141" fmla="*/ 5841451 h 6858000"/>
              <a:gd name="connsiteX142" fmla="*/ 5588834 w 6569477"/>
              <a:gd name="connsiteY142" fmla="*/ 6142779 h 6858000"/>
              <a:gd name="connsiteX143" fmla="*/ 5549933 w 6569477"/>
              <a:gd name="connsiteY143" fmla="*/ 6201116 h 6858000"/>
              <a:gd name="connsiteX144" fmla="*/ 5547357 w 6569477"/>
              <a:gd name="connsiteY144" fmla="*/ 6207173 h 6858000"/>
              <a:gd name="connsiteX145" fmla="*/ 5529789 w 6569477"/>
              <a:gd name="connsiteY145" fmla="*/ 6231324 h 6858000"/>
              <a:gd name="connsiteX146" fmla="*/ 5464244 w 6569477"/>
              <a:gd name="connsiteY146" fmla="*/ 6329615 h 6858000"/>
              <a:gd name="connsiteX147" fmla="*/ 5402037 w 6569477"/>
              <a:gd name="connsiteY147" fmla="*/ 6435651 h 6858000"/>
              <a:gd name="connsiteX148" fmla="*/ 5408957 w 6569477"/>
              <a:gd name="connsiteY148" fmla="*/ 6435651 h 6858000"/>
              <a:gd name="connsiteX149" fmla="*/ 5422798 w 6569477"/>
              <a:gd name="connsiteY149" fmla="*/ 6428728 h 6858000"/>
              <a:gd name="connsiteX150" fmla="*/ 5421385 w 6569477"/>
              <a:gd name="connsiteY150" fmla="*/ 6432963 h 6858000"/>
              <a:gd name="connsiteX151" fmla="*/ 5408956 w 6569477"/>
              <a:gd name="connsiteY151" fmla="*/ 6449499 h 6858000"/>
              <a:gd name="connsiteX152" fmla="*/ 5415877 w 6569477"/>
              <a:gd name="connsiteY152" fmla="*/ 6449499 h 6858000"/>
              <a:gd name="connsiteX153" fmla="*/ 5421385 w 6569477"/>
              <a:gd name="connsiteY153" fmla="*/ 6432963 h 6858000"/>
              <a:gd name="connsiteX154" fmla="*/ 5487674 w 6569477"/>
              <a:gd name="connsiteY154" fmla="*/ 6344780 h 6858000"/>
              <a:gd name="connsiteX155" fmla="*/ 5495039 w 6569477"/>
              <a:gd name="connsiteY155" fmla="*/ 6334691 h 6858000"/>
              <a:gd name="connsiteX156" fmla="*/ 5485269 w 6569477"/>
              <a:gd name="connsiteY156" fmla="*/ 6342855 h 6858000"/>
              <a:gd name="connsiteX157" fmla="*/ 5480829 w 6569477"/>
              <a:gd name="connsiteY157" fmla="*/ 6337541 h 6858000"/>
              <a:gd name="connsiteX158" fmla="*/ 5525918 w 6569477"/>
              <a:gd name="connsiteY158" fmla="*/ 6272793 h 6858000"/>
              <a:gd name="connsiteX159" fmla="*/ 5577186 w 6569477"/>
              <a:gd name="connsiteY159" fmla="*/ 6193853 h 6858000"/>
              <a:gd name="connsiteX160" fmla="*/ 5598425 w 6569477"/>
              <a:gd name="connsiteY160" fmla="*/ 6176103 h 6858000"/>
              <a:gd name="connsiteX161" fmla="*/ 5613302 w 6569477"/>
              <a:gd name="connsiteY161" fmla="*/ 6163670 h 6858000"/>
              <a:gd name="connsiteX162" fmla="*/ 5616665 w 6569477"/>
              <a:gd name="connsiteY162" fmla="*/ 6159249 h 6858000"/>
              <a:gd name="connsiteX163" fmla="*/ 5619814 w 6569477"/>
              <a:gd name="connsiteY163" fmla="*/ 6158111 h 6858000"/>
              <a:gd name="connsiteX164" fmla="*/ 5641844 w 6569477"/>
              <a:gd name="connsiteY164" fmla="*/ 6122335 h 6858000"/>
              <a:gd name="connsiteX165" fmla="*/ 5694784 w 6569477"/>
              <a:gd name="connsiteY165" fmla="*/ 6032412 h 6858000"/>
              <a:gd name="connsiteX166" fmla="*/ 5727512 w 6569477"/>
              <a:gd name="connsiteY166" fmla="*/ 5996037 h 6858000"/>
              <a:gd name="connsiteX167" fmla="*/ 5723942 w 6569477"/>
              <a:gd name="connsiteY167" fmla="*/ 5980974 h 6858000"/>
              <a:gd name="connsiteX168" fmla="*/ 5822911 w 6569477"/>
              <a:gd name="connsiteY168" fmla="*/ 5808034 h 6858000"/>
              <a:gd name="connsiteX169" fmla="*/ 5877583 w 6569477"/>
              <a:gd name="connsiteY169" fmla="*/ 5711587 h 6858000"/>
              <a:gd name="connsiteX170" fmla="*/ 6242698 w 6569477"/>
              <a:gd name="connsiteY170" fmla="*/ 5517691 h 6858000"/>
              <a:gd name="connsiteX171" fmla="*/ 6208261 w 6569477"/>
              <a:gd name="connsiteY171" fmla="*/ 5662208 h 6858000"/>
              <a:gd name="connsiteX172" fmla="*/ 6146276 w 6569477"/>
              <a:gd name="connsiteY172" fmla="*/ 5765433 h 6858000"/>
              <a:gd name="connsiteX173" fmla="*/ 6153163 w 6569477"/>
              <a:gd name="connsiteY173" fmla="*/ 5772316 h 6858000"/>
              <a:gd name="connsiteX174" fmla="*/ 6139388 w 6569477"/>
              <a:gd name="connsiteY174" fmla="*/ 5792960 h 6858000"/>
              <a:gd name="connsiteX175" fmla="*/ 6132502 w 6569477"/>
              <a:gd name="connsiteY175" fmla="*/ 5799841 h 6858000"/>
              <a:gd name="connsiteX176" fmla="*/ 6139387 w 6569477"/>
              <a:gd name="connsiteY176" fmla="*/ 5799843 h 6858000"/>
              <a:gd name="connsiteX177" fmla="*/ 6098063 w 6569477"/>
              <a:gd name="connsiteY177" fmla="*/ 5903069 h 6858000"/>
              <a:gd name="connsiteX178" fmla="*/ 6098064 w 6569477"/>
              <a:gd name="connsiteY178" fmla="*/ 5909950 h 6858000"/>
              <a:gd name="connsiteX179" fmla="*/ 6098065 w 6569477"/>
              <a:gd name="connsiteY179" fmla="*/ 5916833 h 6858000"/>
              <a:gd name="connsiteX180" fmla="*/ 6098065 w 6569477"/>
              <a:gd name="connsiteY180" fmla="*/ 5923714 h 6858000"/>
              <a:gd name="connsiteX181" fmla="*/ 6091178 w 6569477"/>
              <a:gd name="connsiteY181" fmla="*/ 5923714 h 6858000"/>
              <a:gd name="connsiteX182" fmla="*/ 6098065 w 6569477"/>
              <a:gd name="connsiteY182" fmla="*/ 5930597 h 6858000"/>
              <a:gd name="connsiteX183" fmla="*/ 6084290 w 6569477"/>
              <a:gd name="connsiteY183" fmla="*/ 5985651 h 6858000"/>
              <a:gd name="connsiteX184" fmla="*/ 6118727 w 6569477"/>
              <a:gd name="connsiteY184" fmla="*/ 5965005 h 6858000"/>
              <a:gd name="connsiteX185" fmla="*/ 6115283 w 6569477"/>
              <a:gd name="connsiteY185" fmla="*/ 5978768 h 6858000"/>
              <a:gd name="connsiteX186" fmla="*/ 6113562 w 6569477"/>
              <a:gd name="connsiteY186" fmla="*/ 5985649 h 6858000"/>
              <a:gd name="connsiteX187" fmla="*/ 6111840 w 6569477"/>
              <a:gd name="connsiteY187" fmla="*/ 5985651 h 6858000"/>
              <a:gd name="connsiteX188" fmla="*/ 6111840 w 6569477"/>
              <a:gd name="connsiteY188" fmla="*/ 5992530 h 6858000"/>
              <a:gd name="connsiteX189" fmla="*/ 6113562 w 6569477"/>
              <a:gd name="connsiteY189" fmla="*/ 5985649 h 6858000"/>
              <a:gd name="connsiteX190" fmla="*/ 6118727 w 6569477"/>
              <a:gd name="connsiteY190" fmla="*/ 5985649 h 6858000"/>
              <a:gd name="connsiteX191" fmla="*/ 6118727 w 6569477"/>
              <a:gd name="connsiteY191" fmla="*/ 5992532 h 6858000"/>
              <a:gd name="connsiteX192" fmla="*/ 6118727 w 6569477"/>
              <a:gd name="connsiteY192" fmla="*/ 5999413 h 6858000"/>
              <a:gd name="connsiteX193" fmla="*/ 6098065 w 6569477"/>
              <a:gd name="connsiteY193" fmla="*/ 6033823 h 6858000"/>
              <a:gd name="connsiteX194" fmla="*/ 6091178 w 6569477"/>
              <a:gd name="connsiteY194" fmla="*/ 6040704 h 6858000"/>
              <a:gd name="connsiteX195" fmla="*/ 6084290 w 6569477"/>
              <a:gd name="connsiteY195" fmla="*/ 6054467 h 6858000"/>
              <a:gd name="connsiteX196" fmla="*/ 6077403 w 6569477"/>
              <a:gd name="connsiteY196" fmla="*/ 6061350 h 6858000"/>
              <a:gd name="connsiteX197" fmla="*/ 6084290 w 6569477"/>
              <a:gd name="connsiteY197" fmla="*/ 6047585 h 6858000"/>
              <a:gd name="connsiteX198" fmla="*/ 6091178 w 6569477"/>
              <a:gd name="connsiteY198" fmla="*/ 6033821 h 6858000"/>
              <a:gd name="connsiteX199" fmla="*/ 6056740 w 6569477"/>
              <a:gd name="connsiteY199" fmla="*/ 6068231 h 6858000"/>
              <a:gd name="connsiteX200" fmla="*/ 6036078 w 6569477"/>
              <a:gd name="connsiteY200" fmla="*/ 6047587 h 6858000"/>
              <a:gd name="connsiteX201" fmla="*/ 5884558 w 6569477"/>
              <a:gd name="connsiteY201" fmla="*/ 6329737 h 6858000"/>
              <a:gd name="connsiteX202" fmla="*/ 5877670 w 6569477"/>
              <a:gd name="connsiteY202" fmla="*/ 6343502 h 6858000"/>
              <a:gd name="connsiteX203" fmla="*/ 5870783 w 6569477"/>
              <a:gd name="connsiteY203" fmla="*/ 6350383 h 6858000"/>
              <a:gd name="connsiteX204" fmla="*/ 5801910 w 6569477"/>
              <a:gd name="connsiteY204" fmla="*/ 6460490 h 6858000"/>
              <a:gd name="connsiteX205" fmla="*/ 5719261 w 6569477"/>
              <a:gd name="connsiteY205" fmla="*/ 6598128 h 6858000"/>
              <a:gd name="connsiteX206" fmla="*/ 5615952 w 6569477"/>
              <a:gd name="connsiteY206" fmla="*/ 6728880 h 6858000"/>
              <a:gd name="connsiteX207" fmla="*/ 5540191 w 6569477"/>
              <a:gd name="connsiteY207" fmla="*/ 6825223 h 6858000"/>
              <a:gd name="connsiteX208" fmla="*/ 5514417 w 6569477"/>
              <a:gd name="connsiteY208" fmla="*/ 6858000 h 6858000"/>
              <a:gd name="connsiteX209" fmla="*/ 5432172 w 6569477"/>
              <a:gd name="connsiteY209" fmla="*/ 6858000 h 6858000"/>
              <a:gd name="connsiteX210" fmla="*/ 5485092 w 6569477"/>
              <a:gd name="connsiteY210" fmla="*/ 6818343 h 6858000"/>
              <a:gd name="connsiteX211" fmla="*/ 5498867 w 6569477"/>
              <a:gd name="connsiteY211" fmla="*/ 6832106 h 6858000"/>
              <a:gd name="connsiteX212" fmla="*/ 5547078 w 6569477"/>
              <a:gd name="connsiteY212" fmla="*/ 6777051 h 6858000"/>
              <a:gd name="connsiteX213" fmla="*/ 5540191 w 6569477"/>
              <a:gd name="connsiteY213" fmla="*/ 6777052 h 6858000"/>
              <a:gd name="connsiteX214" fmla="*/ 5533303 w 6569477"/>
              <a:gd name="connsiteY214" fmla="*/ 6783935 h 6858000"/>
              <a:gd name="connsiteX215" fmla="*/ 5533304 w 6569477"/>
              <a:gd name="connsiteY215" fmla="*/ 6777052 h 6858000"/>
              <a:gd name="connsiteX216" fmla="*/ 5512641 w 6569477"/>
              <a:gd name="connsiteY216" fmla="*/ 6783935 h 6858000"/>
              <a:gd name="connsiteX217" fmla="*/ 5547078 w 6569477"/>
              <a:gd name="connsiteY217" fmla="*/ 6742645 h 6858000"/>
              <a:gd name="connsiteX218" fmla="*/ 5547077 w 6569477"/>
              <a:gd name="connsiteY218" fmla="*/ 6735761 h 6858000"/>
              <a:gd name="connsiteX219" fmla="*/ 5553964 w 6569477"/>
              <a:gd name="connsiteY219" fmla="*/ 6735759 h 6858000"/>
              <a:gd name="connsiteX220" fmla="*/ 5560853 w 6569477"/>
              <a:gd name="connsiteY220" fmla="*/ 6721997 h 6858000"/>
              <a:gd name="connsiteX221" fmla="*/ 5567740 w 6569477"/>
              <a:gd name="connsiteY221" fmla="*/ 6721999 h 6858000"/>
              <a:gd name="connsiteX222" fmla="*/ 5615951 w 6569477"/>
              <a:gd name="connsiteY222" fmla="*/ 6639417 h 6858000"/>
              <a:gd name="connsiteX223" fmla="*/ 5677937 w 6569477"/>
              <a:gd name="connsiteY223" fmla="*/ 6591244 h 6858000"/>
              <a:gd name="connsiteX224" fmla="*/ 5684824 w 6569477"/>
              <a:gd name="connsiteY224" fmla="*/ 6584361 h 6858000"/>
              <a:gd name="connsiteX225" fmla="*/ 5698599 w 6569477"/>
              <a:gd name="connsiteY225" fmla="*/ 6570599 h 6858000"/>
              <a:gd name="connsiteX226" fmla="*/ 5698600 w 6569477"/>
              <a:gd name="connsiteY226" fmla="*/ 6577480 h 6858000"/>
              <a:gd name="connsiteX227" fmla="*/ 5691712 w 6569477"/>
              <a:gd name="connsiteY227" fmla="*/ 6584363 h 6858000"/>
              <a:gd name="connsiteX228" fmla="*/ 5691711 w 6569477"/>
              <a:gd name="connsiteY228" fmla="*/ 6591244 h 6858000"/>
              <a:gd name="connsiteX229" fmla="*/ 5719261 w 6569477"/>
              <a:gd name="connsiteY229" fmla="*/ 6543072 h 6858000"/>
              <a:gd name="connsiteX230" fmla="*/ 5712373 w 6569477"/>
              <a:gd name="connsiteY230" fmla="*/ 6549953 h 6858000"/>
              <a:gd name="connsiteX231" fmla="*/ 5712373 w 6569477"/>
              <a:gd name="connsiteY231" fmla="*/ 6543070 h 6858000"/>
              <a:gd name="connsiteX232" fmla="*/ 5712374 w 6569477"/>
              <a:gd name="connsiteY232" fmla="*/ 6536189 h 6858000"/>
              <a:gd name="connsiteX233" fmla="*/ 5698599 w 6569477"/>
              <a:gd name="connsiteY233" fmla="*/ 6543072 h 6858000"/>
              <a:gd name="connsiteX234" fmla="*/ 5733036 w 6569477"/>
              <a:gd name="connsiteY234" fmla="*/ 6508664 h 6858000"/>
              <a:gd name="connsiteX235" fmla="*/ 5739923 w 6569477"/>
              <a:gd name="connsiteY235" fmla="*/ 6501783 h 6858000"/>
              <a:gd name="connsiteX236" fmla="*/ 5745949 w 6569477"/>
              <a:gd name="connsiteY236" fmla="*/ 6498341 h 6858000"/>
              <a:gd name="connsiteX237" fmla="*/ 5746479 w 6569477"/>
              <a:gd name="connsiteY237" fmla="*/ 6496223 h 6858000"/>
              <a:gd name="connsiteX238" fmla="*/ 5774791 w 6569477"/>
              <a:gd name="connsiteY238" fmla="*/ 6472212 h 6858000"/>
              <a:gd name="connsiteX239" fmla="*/ 5863896 w 6569477"/>
              <a:gd name="connsiteY239" fmla="*/ 6343502 h 6858000"/>
              <a:gd name="connsiteX240" fmla="*/ 5870782 w 6569477"/>
              <a:gd name="connsiteY240" fmla="*/ 6336621 h 6858000"/>
              <a:gd name="connsiteX241" fmla="*/ 5877670 w 6569477"/>
              <a:gd name="connsiteY241" fmla="*/ 6322854 h 6858000"/>
              <a:gd name="connsiteX242" fmla="*/ 5877670 w 6569477"/>
              <a:gd name="connsiteY242" fmla="*/ 6329736 h 6858000"/>
              <a:gd name="connsiteX243" fmla="*/ 5896073 w 6569477"/>
              <a:gd name="connsiteY243" fmla="*/ 6274575 h 6858000"/>
              <a:gd name="connsiteX244" fmla="*/ 5897128 w 6569477"/>
              <a:gd name="connsiteY244" fmla="*/ 6268192 h 6858000"/>
              <a:gd name="connsiteX245" fmla="*/ 5897471 w 6569477"/>
              <a:gd name="connsiteY245" fmla="*/ 6267801 h 6858000"/>
              <a:gd name="connsiteX246" fmla="*/ 5898331 w 6569477"/>
              <a:gd name="connsiteY246" fmla="*/ 6260920 h 6858000"/>
              <a:gd name="connsiteX247" fmla="*/ 5897128 w 6569477"/>
              <a:gd name="connsiteY247" fmla="*/ 6268192 h 6858000"/>
              <a:gd name="connsiteX248" fmla="*/ 5891445 w 6569477"/>
              <a:gd name="connsiteY248" fmla="*/ 6274682 h 6858000"/>
              <a:gd name="connsiteX249" fmla="*/ 5884558 w 6569477"/>
              <a:gd name="connsiteY249" fmla="*/ 6274684 h 6858000"/>
              <a:gd name="connsiteX250" fmla="*/ 5891444 w 6569477"/>
              <a:gd name="connsiteY250" fmla="*/ 6260922 h 6858000"/>
              <a:gd name="connsiteX251" fmla="*/ 5891445 w 6569477"/>
              <a:gd name="connsiteY251" fmla="*/ 6258416 h 6858000"/>
              <a:gd name="connsiteX252" fmla="*/ 5894028 w 6569477"/>
              <a:gd name="connsiteY252" fmla="*/ 6254899 h 6858000"/>
              <a:gd name="connsiteX253" fmla="*/ 5898332 w 6569477"/>
              <a:gd name="connsiteY253" fmla="*/ 6247155 h 6858000"/>
              <a:gd name="connsiteX254" fmla="*/ 5891444 w 6569477"/>
              <a:gd name="connsiteY254" fmla="*/ 6254039 h 6858000"/>
              <a:gd name="connsiteX255" fmla="*/ 5891445 w 6569477"/>
              <a:gd name="connsiteY255" fmla="*/ 6258416 h 6858000"/>
              <a:gd name="connsiteX256" fmla="*/ 5884558 w 6569477"/>
              <a:gd name="connsiteY256" fmla="*/ 6267801 h 6858000"/>
              <a:gd name="connsiteX257" fmla="*/ 6022303 w 6569477"/>
              <a:gd name="connsiteY257" fmla="*/ 5992532 h 6858000"/>
              <a:gd name="connsiteX258" fmla="*/ 6049854 w 6569477"/>
              <a:gd name="connsiteY258" fmla="*/ 5958122 h 6858000"/>
              <a:gd name="connsiteX259" fmla="*/ 6042968 w 6569477"/>
              <a:gd name="connsiteY259" fmla="*/ 5944358 h 6858000"/>
              <a:gd name="connsiteX260" fmla="*/ 6049853 w 6569477"/>
              <a:gd name="connsiteY260" fmla="*/ 5937477 h 6858000"/>
              <a:gd name="connsiteX261" fmla="*/ 6056739 w 6569477"/>
              <a:gd name="connsiteY261" fmla="*/ 5923714 h 6858000"/>
              <a:gd name="connsiteX262" fmla="*/ 6110010 w 6569477"/>
              <a:gd name="connsiteY262" fmla="*/ 5829842 h 6858000"/>
              <a:gd name="connsiteX263" fmla="*/ 6122376 w 6569477"/>
              <a:gd name="connsiteY263" fmla="*/ 5811522 h 6858000"/>
              <a:gd name="connsiteX264" fmla="*/ 6124752 w 6569477"/>
              <a:gd name="connsiteY264" fmla="*/ 5810165 h 6858000"/>
              <a:gd name="connsiteX265" fmla="*/ 6125614 w 6569477"/>
              <a:gd name="connsiteY265" fmla="*/ 5806724 h 6858000"/>
              <a:gd name="connsiteX266" fmla="*/ 6122376 w 6569477"/>
              <a:gd name="connsiteY266" fmla="*/ 5811522 h 6858000"/>
              <a:gd name="connsiteX267" fmla="*/ 6118726 w 6569477"/>
              <a:gd name="connsiteY267" fmla="*/ 5813605 h 6858000"/>
              <a:gd name="connsiteX268" fmla="*/ 6111839 w 6569477"/>
              <a:gd name="connsiteY268" fmla="*/ 5806722 h 6858000"/>
              <a:gd name="connsiteX269" fmla="*/ 6118725 w 6569477"/>
              <a:gd name="connsiteY269" fmla="*/ 5799843 h 6858000"/>
              <a:gd name="connsiteX270" fmla="*/ 6118726 w 6569477"/>
              <a:gd name="connsiteY270" fmla="*/ 5792960 h 6858000"/>
              <a:gd name="connsiteX271" fmla="*/ 6180713 w 6569477"/>
              <a:gd name="connsiteY271" fmla="*/ 5682851 h 6858000"/>
              <a:gd name="connsiteX272" fmla="*/ 6242698 w 6569477"/>
              <a:gd name="connsiteY272" fmla="*/ 5517691 h 6858000"/>
              <a:gd name="connsiteX273" fmla="*/ 6031724 w 6569477"/>
              <a:gd name="connsiteY273" fmla="*/ 5503741 h 6858000"/>
              <a:gd name="connsiteX274" fmla="*/ 6030787 w 6569477"/>
              <a:gd name="connsiteY274" fmla="*/ 5503894 h 6858000"/>
              <a:gd name="connsiteX275" fmla="*/ 6006746 w 6569477"/>
              <a:gd name="connsiteY275" fmla="*/ 5510028 h 6858000"/>
              <a:gd name="connsiteX276" fmla="*/ 5958107 w 6569477"/>
              <a:gd name="connsiteY276" fmla="*/ 5613697 h 6858000"/>
              <a:gd name="connsiteX277" fmla="*/ 5918354 w 6569477"/>
              <a:gd name="connsiteY277" fmla="*/ 5687414 h 6858000"/>
              <a:gd name="connsiteX278" fmla="*/ 5923128 w 6569477"/>
              <a:gd name="connsiteY278" fmla="*/ 5688762 h 6858000"/>
              <a:gd name="connsiteX279" fmla="*/ 5945484 w 6569477"/>
              <a:gd name="connsiteY279" fmla="*/ 5701131 h 6858000"/>
              <a:gd name="connsiteX280" fmla="*/ 6002207 w 6569477"/>
              <a:gd name="connsiteY280" fmla="*/ 5562534 h 6858000"/>
              <a:gd name="connsiteX281" fmla="*/ 4900498 w 6569477"/>
              <a:gd name="connsiteY281" fmla="*/ 5370762 h 6858000"/>
              <a:gd name="connsiteX282" fmla="*/ 4900627 w 6569477"/>
              <a:gd name="connsiteY282" fmla="*/ 5371339 h 6858000"/>
              <a:gd name="connsiteX283" fmla="*/ 4890083 w 6569477"/>
              <a:gd name="connsiteY283" fmla="*/ 5387153 h 6858000"/>
              <a:gd name="connsiteX284" fmla="*/ 6059700 w 6569477"/>
              <a:gd name="connsiteY284" fmla="*/ 5339561 h 6858000"/>
              <a:gd name="connsiteX285" fmla="*/ 6048904 w 6569477"/>
              <a:gd name="connsiteY285" fmla="*/ 5362569 h 6858000"/>
              <a:gd name="connsiteX286" fmla="*/ 5960539 w 6569477"/>
              <a:gd name="connsiteY286" fmla="*/ 5532008 h 6858000"/>
              <a:gd name="connsiteX287" fmla="*/ 5934065 w 6569477"/>
              <a:gd name="connsiteY287" fmla="*/ 5610445 h 6858000"/>
              <a:gd name="connsiteX288" fmla="*/ 5937012 w 6569477"/>
              <a:gd name="connsiteY288" fmla="*/ 5610037 h 6858000"/>
              <a:gd name="connsiteX289" fmla="*/ 5948427 w 6569477"/>
              <a:gd name="connsiteY289" fmla="*/ 5612905 h 6858000"/>
              <a:gd name="connsiteX290" fmla="*/ 6012835 w 6569477"/>
              <a:gd name="connsiteY290" fmla="*/ 5441778 h 6858000"/>
              <a:gd name="connsiteX291" fmla="*/ 6060534 w 6569477"/>
              <a:gd name="connsiteY291" fmla="*/ 5347774 h 6858000"/>
              <a:gd name="connsiteX292" fmla="*/ 5092541 w 6569477"/>
              <a:gd name="connsiteY292" fmla="*/ 5302798 h 6858000"/>
              <a:gd name="connsiteX293" fmla="*/ 5084105 w 6569477"/>
              <a:gd name="connsiteY293" fmla="*/ 5311234 h 6858000"/>
              <a:gd name="connsiteX294" fmla="*/ 5092541 w 6569477"/>
              <a:gd name="connsiteY294" fmla="*/ 5302798 h 6858000"/>
              <a:gd name="connsiteX295" fmla="*/ 4274497 w 6569477"/>
              <a:gd name="connsiteY295" fmla="*/ 5281926 h 6858000"/>
              <a:gd name="connsiteX296" fmla="*/ 4273967 w 6569477"/>
              <a:gd name="connsiteY296" fmla="*/ 5284044 h 6858000"/>
              <a:gd name="connsiteX297" fmla="*/ 4267941 w 6569477"/>
              <a:gd name="connsiteY297" fmla="*/ 5287486 h 6858000"/>
              <a:gd name="connsiteX298" fmla="*/ 6147025 w 6569477"/>
              <a:gd name="connsiteY298" fmla="*/ 5207320 h 6858000"/>
              <a:gd name="connsiteX299" fmla="*/ 6127664 w 6569477"/>
              <a:gd name="connsiteY299" fmla="*/ 5251775 h 6858000"/>
              <a:gd name="connsiteX300" fmla="*/ 6127242 w 6569477"/>
              <a:gd name="connsiteY300" fmla="*/ 5251844 h 6858000"/>
              <a:gd name="connsiteX301" fmla="*/ 6127919 w 6569477"/>
              <a:gd name="connsiteY301" fmla="*/ 5262990 h 6858000"/>
              <a:gd name="connsiteX302" fmla="*/ 6131360 w 6569477"/>
              <a:gd name="connsiteY302" fmla="*/ 5253356 h 6858000"/>
              <a:gd name="connsiteX303" fmla="*/ 5028123 w 6569477"/>
              <a:gd name="connsiteY303" fmla="*/ 5195433 h 6858000"/>
              <a:gd name="connsiteX304" fmla="*/ 5025054 w 6569477"/>
              <a:gd name="connsiteY304" fmla="*/ 5201570 h 6858000"/>
              <a:gd name="connsiteX305" fmla="*/ 5025055 w 6569477"/>
              <a:gd name="connsiteY305" fmla="*/ 5210004 h 6858000"/>
              <a:gd name="connsiteX306" fmla="*/ 5016618 w 6569477"/>
              <a:gd name="connsiteY306" fmla="*/ 5218441 h 6858000"/>
              <a:gd name="connsiteX307" fmla="*/ 5016619 w 6569477"/>
              <a:gd name="connsiteY307" fmla="*/ 5201568 h 6858000"/>
              <a:gd name="connsiteX308" fmla="*/ 5038512 w 6569477"/>
              <a:gd name="connsiteY308" fmla="*/ 5179677 h 6858000"/>
              <a:gd name="connsiteX309" fmla="*/ 5030458 w 6569477"/>
              <a:gd name="connsiteY309" fmla="*/ 5194189 h 6858000"/>
              <a:gd name="connsiteX310" fmla="*/ 5028123 w 6569477"/>
              <a:gd name="connsiteY310" fmla="*/ 5195433 h 6858000"/>
              <a:gd name="connsiteX311" fmla="*/ 5033492 w 6569477"/>
              <a:gd name="connsiteY311" fmla="*/ 5184698 h 6858000"/>
              <a:gd name="connsiteX312" fmla="*/ 5051826 w 6569477"/>
              <a:gd name="connsiteY312" fmla="*/ 5150955 h 6858000"/>
              <a:gd name="connsiteX313" fmla="*/ 5058797 w 6569477"/>
              <a:gd name="connsiteY313" fmla="*/ 5150956 h 6858000"/>
              <a:gd name="connsiteX314" fmla="*/ 5041926 w 6569477"/>
              <a:gd name="connsiteY314" fmla="*/ 5176263 h 6858000"/>
              <a:gd name="connsiteX315" fmla="*/ 5038512 w 6569477"/>
              <a:gd name="connsiteY315" fmla="*/ 5179677 h 6858000"/>
              <a:gd name="connsiteX316" fmla="*/ 5045089 w 6569477"/>
              <a:gd name="connsiteY316" fmla="*/ 5167825 h 6858000"/>
              <a:gd name="connsiteX317" fmla="*/ 5057164 w 6569477"/>
              <a:gd name="connsiteY317" fmla="*/ 5137575 h 6858000"/>
              <a:gd name="connsiteX318" fmla="*/ 5051826 w 6569477"/>
              <a:gd name="connsiteY318" fmla="*/ 5150955 h 6858000"/>
              <a:gd name="connsiteX319" fmla="*/ 5050362 w 6569477"/>
              <a:gd name="connsiteY319" fmla="*/ 5150956 h 6858000"/>
              <a:gd name="connsiteX320" fmla="*/ 4431848 w 6569477"/>
              <a:gd name="connsiteY320" fmla="*/ 5083476 h 6858000"/>
              <a:gd name="connsiteX321" fmla="*/ 4414009 w 6569477"/>
              <a:gd name="connsiteY321" fmla="*/ 5091602 h 6858000"/>
              <a:gd name="connsiteX322" fmla="*/ 4405686 w 6569477"/>
              <a:gd name="connsiteY322" fmla="*/ 5115441 h 6858000"/>
              <a:gd name="connsiteX323" fmla="*/ 4405685 w 6569477"/>
              <a:gd name="connsiteY323" fmla="*/ 5108559 h 6858000"/>
              <a:gd name="connsiteX324" fmla="*/ 4398800 w 6569477"/>
              <a:gd name="connsiteY324" fmla="*/ 5122323 h 6858000"/>
              <a:gd name="connsiteX325" fmla="*/ 4391913 w 6569477"/>
              <a:gd name="connsiteY325" fmla="*/ 5129203 h 6858000"/>
              <a:gd name="connsiteX326" fmla="*/ 4302808 w 6569477"/>
              <a:gd name="connsiteY326" fmla="*/ 5257916 h 6858000"/>
              <a:gd name="connsiteX327" fmla="*/ 4274497 w 6569477"/>
              <a:gd name="connsiteY327" fmla="*/ 5281926 h 6858000"/>
              <a:gd name="connsiteX328" fmla="*/ 4274828 w 6569477"/>
              <a:gd name="connsiteY328" fmla="*/ 5280603 h 6858000"/>
              <a:gd name="connsiteX329" fmla="*/ 4267941 w 6569477"/>
              <a:gd name="connsiteY329" fmla="*/ 5273721 h 6858000"/>
              <a:gd name="connsiteX330" fmla="*/ 4267941 w 6569477"/>
              <a:gd name="connsiteY330" fmla="*/ 5280603 h 6858000"/>
              <a:gd name="connsiteX331" fmla="*/ 4267941 w 6569477"/>
              <a:gd name="connsiteY331" fmla="*/ 5287486 h 6858000"/>
              <a:gd name="connsiteX332" fmla="*/ 4261052 w 6569477"/>
              <a:gd name="connsiteY332" fmla="*/ 5294367 h 6858000"/>
              <a:gd name="connsiteX333" fmla="*/ 4226617 w 6569477"/>
              <a:gd name="connsiteY333" fmla="*/ 5328775 h 6858000"/>
              <a:gd name="connsiteX334" fmla="*/ 4240390 w 6569477"/>
              <a:gd name="connsiteY334" fmla="*/ 5321894 h 6858000"/>
              <a:gd name="connsiteX335" fmla="*/ 4240389 w 6569477"/>
              <a:gd name="connsiteY335" fmla="*/ 5328775 h 6858000"/>
              <a:gd name="connsiteX336" fmla="*/ 4240390 w 6569477"/>
              <a:gd name="connsiteY336" fmla="*/ 5335658 h 6858000"/>
              <a:gd name="connsiteX337" fmla="*/ 4247279 w 6569477"/>
              <a:gd name="connsiteY337" fmla="*/ 5328773 h 6858000"/>
              <a:gd name="connsiteX338" fmla="*/ 4219728 w 6569477"/>
              <a:gd name="connsiteY338" fmla="*/ 5376947 h 6858000"/>
              <a:gd name="connsiteX339" fmla="*/ 4219727 w 6569477"/>
              <a:gd name="connsiteY339" fmla="*/ 5370066 h 6858000"/>
              <a:gd name="connsiteX340" fmla="*/ 4226616 w 6569477"/>
              <a:gd name="connsiteY340" fmla="*/ 5363185 h 6858000"/>
              <a:gd name="connsiteX341" fmla="*/ 4226617 w 6569477"/>
              <a:gd name="connsiteY341" fmla="*/ 5356304 h 6858000"/>
              <a:gd name="connsiteX342" fmla="*/ 4212842 w 6569477"/>
              <a:gd name="connsiteY342" fmla="*/ 5370066 h 6858000"/>
              <a:gd name="connsiteX343" fmla="*/ 4205955 w 6569477"/>
              <a:gd name="connsiteY343" fmla="*/ 5376946 h 6858000"/>
              <a:gd name="connsiteX344" fmla="*/ 4143968 w 6569477"/>
              <a:gd name="connsiteY344" fmla="*/ 5425119 h 6858000"/>
              <a:gd name="connsiteX345" fmla="*/ 4114698 w 6569477"/>
              <a:gd name="connsiteY345" fmla="*/ 5468991 h 6858000"/>
              <a:gd name="connsiteX346" fmla="*/ 4106774 w 6569477"/>
              <a:gd name="connsiteY346" fmla="*/ 5485182 h 6858000"/>
              <a:gd name="connsiteX347" fmla="*/ 4105934 w 6569477"/>
              <a:gd name="connsiteY347" fmla="*/ 5519940 h 6858000"/>
              <a:gd name="connsiteX348" fmla="*/ 4076469 w 6569477"/>
              <a:gd name="connsiteY348" fmla="*/ 5566880 h 6858000"/>
              <a:gd name="connsiteX349" fmla="*/ 4038190 w 6569477"/>
              <a:gd name="connsiteY349" fmla="*/ 5604898 h 6858000"/>
              <a:gd name="connsiteX350" fmla="*/ 4036241 w 6569477"/>
              <a:gd name="connsiteY350" fmla="*/ 5607124 h 6858000"/>
              <a:gd name="connsiteX351" fmla="*/ 4050421 w 6569477"/>
              <a:gd name="connsiteY351" fmla="*/ 5633545 h 6858000"/>
              <a:gd name="connsiteX352" fmla="*/ 4143968 w 6569477"/>
              <a:gd name="connsiteY352" fmla="*/ 5514583 h 6858000"/>
              <a:gd name="connsiteX353" fmla="*/ 4247279 w 6569477"/>
              <a:gd name="connsiteY353" fmla="*/ 5383830 h 6858000"/>
              <a:gd name="connsiteX354" fmla="*/ 4329927 w 6569477"/>
              <a:gd name="connsiteY354" fmla="*/ 5246195 h 6858000"/>
              <a:gd name="connsiteX355" fmla="*/ 4398800 w 6569477"/>
              <a:gd name="connsiteY355" fmla="*/ 5136086 h 6858000"/>
              <a:gd name="connsiteX356" fmla="*/ 4405686 w 6569477"/>
              <a:gd name="connsiteY356" fmla="*/ 5129203 h 6858000"/>
              <a:gd name="connsiteX357" fmla="*/ 4412575 w 6569477"/>
              <a:gd name="connsiteY357" fmla="*/ 5115438 h 6858000"/>
              <a:gd name="connsiteX358" fmla="*/ 4424641 w 6569477"/>
              <a:gd name="connsiteY358" fmla="*/ 5024444 h 6858000"/>
              <a:gd name="connsiteX359" fmla="*/ 4412574 w 6569477"/>
              <a:gd name="connsiteY359" fmla="*/ 5053506 h 6858000"/>
              <a:gd name="connsiteX360" fmla="*/ 4419461 w 6569477"/>
              <a:gd name="connsiteY360" fmla="*/ 5044121 h 6858000"/>
              <a:gd name="connsiteX361" fmla="*/ 4419461 w 6569477"/>
              <a:gd name="connsiteY361" fmla="*/ 5046624 h 6858000"/>
              <a:gd name="connsiteX362" fmla="*/ 4412574 w 6569477"/>
              <a:gd name="connsiteY362" fmla="*/ 5060387 h 6858000"/>
              <a:gd name="connsiteX363" fmla="*/ 4416932 w 6569477"/>
              <a:gd name="connsiteY363" fmla="*/ 5060387 h 6858000"/>
              <a:gd name="connsiteX364" fmla="*/ 4420817 w 6569477"/>
              <a:gd name="connsiteY364" fmla="*/ 5042274 h 6858000"/>
              <a:gd name="connsiteX365" fmla="*/ 4419461 w 6569477"/>
              <a:gd name="connsiteY365" fmla="*/ 5044121 h 6858000"/>
              <a:gd name="connsiteX366" fmla="*/ 4419462 w 6569477"/>
              <a:gd name="connsiteY366" fmla="*/ 5039742 h 6858000"/>
              <a:gd name="connsiteX367" fmla="*/ 4421877 w 6569477"/>
              <a:gd name="connsiteY367" fmla="*/ 5037328 h 6858000"/>
              <a:gd name="connsiteX368" fmla="*/ 6184910 w 6569477"/>
              <a:gd name="connsiteY368" fmla="*/ 5000207 h 6858000"/>
              <a:gd name="connsiteX369" fmla="*/ 6182308 w 6569477"/>
              <a:gd name="connsiteY369" fmla="*/ 5002382 h 6858000"/>
              <a:gd name="connsiteX370" fmla="*/ 6184369 w 6569477"/>
              <a:gd name="connsiteY370" fmla="*/ 5004325 h 6858000"/>
              <a:gd name="connsiteX371" fmla="*/ 6185038 w 6569477"/>
              <a:gd name="connsiteY371" fmla="*/ 5003800 h 6858000"/>
              <a:gd name="connsiteX372" fmla="*/ 4530169 w 6569477"/>
              <a:gd name="connsiteY372" fmla="*/ 4904952 h 6858000"/>
              <a:gd name="connsiteX373" fmla="*/ 4471060 w 6569477"/>
              <a:gd name="connsiteY373" fmla="*/ 5018446 h 6858000"/>
              <a:gd name="connsiteX374" fmla="*/ 4496083 w 6569477"/>
              <a:gd name="connsiteY374" fmla="*/ 4976946 h 6858000"/>
              <a:gd name="connsiteX375" fmla="*/ 5279291 w 6569477"/>
              <a:gd name="connsiteY375" fmla="*/ 4811201 h 6858000"/>
              <a:gd name="connsiteX376" fmla="*/ 5278126 w 6569477"/>
              <a:gd name="connsiteY376" fmla="*/ 4830398 h 6858000"/>
              <a:gd name="connsiteX377" fmla="*/ 5278126 w 6569477"/>
              <a:gd name="connsiteY377" fmla="*/ 4821965 h 6858000"/>
              <a:gd name="connsiteX378" fmla="*/ 5278125 w 6569477"/>
              <a:gd name="connsiteY378" fmla="*/ 4813529 h 6858000"/>
              <a:gd name="connsiteX379" fmla="*/ 4639857 w 6569477"/>
              <a:gd name="connsiteY379" fmla="*/ 4771353 h 6858000"/>
              <a:gd name="connsiteX380" fmla="*/ 4641578 w 6569477"/>
              <a:gd name="connsiteY380" fmla="*/ 4771353 h 6858000"/>
              <a:gd name="connsiteX381" fmla="*/ 4639859 w 6569477"/>
              <a:gd name="connsiteY381" fmla="*/ 4778235 h 6858000"/>
              <a:gd name="connsiteX382" fmla="*/ 4639857 w 6569477"/>
              <a:gd name="connsiteY382" fmla="*/ 4771353 h 6858000"/>
              <a:gd name="connsiteX383" fmla="*/ 6300040 w 6569477"/>
              <a:gd name="connsiteY383" fmla="*/ 4758666 h 6858000"/>
              <a:gd name="connsiteX384" fmla="*/ 6294570 w 6569477"/>
              <a:gd name="connsiteY384" fmla="*/ 4787455 h 6858000"/>
              <a:gd name="connsiteX385" fmla="*/ 6297038 w 6569477"/>
              <a:gd name="connsiteY385" fmla="*/ 4785392 h 6858000"/>
              <a:gd name="connsiteX386" fmla="*/ 6301896 w 6569477"/>
              <a:gd name="connsiteY386" fmla="*/ 4759338 h 6858000"/>
              <a:gd name="connsiteX387" fmla="*/ 4624114 w 6569477"/>
              <a:gd name="connsiteY387" fmla="*/ 4714333 h 6858000"/>
              <a:gd name="connsiteX388" fmla="*/ 4608083 w 6569477"/>
              <a:gd name="connsiteY388" fmla="*/ 4755346 h 6858000"/>
              <a:gd name="connsiteX389" fmla="*/ 4566989 w 6569477"/>
              <a:gd name="connsiteY389" fmla="*/ 4834251 h 6858000"/>
              <a:gd name="connsiteX390" fmla="*/ 4579591 w 6569477"/>
              <a:gd name="connsiteY390" fmla="*/ 4838449 h 6858000"/>
              <a:gd name="connsiteX391" fmla="*/ 4584759 w 6569477"/>
              <a:gd name="connsiteY391" fmla="*/ 4853934 h 6858000"/>
              <a:gd name="connsiteX392" fmla="*/ 4619195 w 6569477"/>
              <a:gd name="connsiteY392" fmla="*/ 4819526 h 6858000"/>
              <a:gd name="connsiteX393" fmla="*/ 4612310 w 6569477"/>
              <a:gd name="connsiteY393" fmla="*/ 4833285 h 6858000"/>
              <a:gd name="connsiteX394" fmla="*/ 4605419 w 6569477"/>
              <a:gd name="connsiteY394" fmla="*/ 4847052 h 6858000"/>
              <a:gd name="connsiteX395" fmla="*/ 4612308 w 6569477"/>
              <a:gd name="connsiteY395" fmla="*/ 4840169 h 6858000"/>
              <a:gd name="connsiteX396" fmla="*/ 4619195 w 6569477"/>
              <a:gd name="connsiteY396" fmla="*/ 4826408 h 6858000"/>
              <a:gd name="connsiteX397" fmla="*/ 4626081 w 6569477"/>
              <a:gd name="connsiteY397" fmla="*/ 4819526 h 6858000"/>
              <a:gd name="connsiteX398" fmla="*/ 4646742 w 6569477"/>
              <a:gd name="connsiteY398" fmla="*/ 4785116 h 6858000"/>
              <a:gd name="connsiteX399" fmla="*/ 4646742 w 6569477"/>
              <a:gd name="connsiteY399" fmla="*/ 4778236 h 6858000"/>
              <a:gd name="connsiteX400" fmla="*/ 4646742 w 6569477"/>
              <a:gd name="connsiteY400" fmla="*/ 4771353 h 6858000"/>
              <a:gd name="connsiteX401" fmla="*/ 4641578 w 6569477"/>
              <a:gd name="connsiteY401" fmla="*/ 4771353 h 6858000"/>
              <a:gd name="connsiteX402" fmla="*/ 4643300 w 6569477"/>
              <a:gd name="connsiteY402" fmla="*/ 4764470 h 6858000"/>
              <a:gd name="connsiteX403" fmla="*/ 4646744 w 6569477"/>
              <a:gd name="connsiteY403" fmla="*/ 4750706 h 6858000"/>
              <a:gd name="connsiteX404" fmla="*/ 4612308 w 6569477"/>
              <a:gd name="connsiteY404" fmla="*/ 4771353 h 6858000"/>
              <a:gd name="connsiteX405" fmla="*/ 4626081 w 6569477"/>
              <a:gd name="connsiteY405" fmla="*/ 4716301 h 6858000"/>
              <a:gd name="connsiteX406" fmla="*/ 4626083 w 6569477"/>
              <a:gd name="connsiteY406" fmla="*/ 4709296 h 6858000"/>
              <a:gd name="connsiteX407" fmla="*/ 4626036 w 6569477"/>
              <a:gd name="connsiteY407" fmla="*/ 4709417 h 6858000"/>
              <a:gd name="connsiteX408" fmla="*/ 4626083 w 6569477"/>
              <a:gd name="connsiteY408" fmla="*/ 4709417 h 6858000"/>
              <a:gd name="connsiteX409" fmla="*/ 4669890 w 6569477"/>
              <a:gd name="connsiteY409" fmla="*/ 4597214 h 6858000"/>
              <a:gd name="connsiteX410" fmla="*/ 4652597 w 6569477"/>
              <a:gd name="connsiteY410" fmla="*/ 4641464 h 6858000"/>
              <a:gd name="connsiteX411" fmla="*/ 4662239 w 6569477"/>
              <a:gd name="connsiteY411" fmla="*/ 4624254 h 6858000"/>
              <a:gd name="connsiteX412" fmla="*/ 4670635 w 6569477"/>
              <a:gd name="connsiteY412" fmla="*/ 4600705 h 6858000"/>
              <a:gd name="connsiteX413" fmla="*/ 6312651 w 6569477"/>
              <a:gd name="connsiteY413" fmla="*/ 4449732 h 6858000"/>
              <a:gd name="connsiteX414" fmla="*/ 6267859 w 6569477"/>
              <a:gd name="connsiteY414" fmla="*/ 4610691 h 6858000"/>
              <a:gd name="connsiteX415" fmla="*/ 6182372 w 6569477"/>
              <a:gd name="connsiteY415" fmla="*/ 4871073 h 6858000"/>
              <a:gd name="connsiteX416" fmla="*/ 5921253 w 6569477"/>
              <a:gd name="connsiteY416" fmla="*/ 5525765 h 6858000"/>
              <a:gd name="connsiteX417" fmla="*/ 5877945 w 6569477"/>
              <a:gd name="connsiteY417" fmla="*/ 5612921 h 6858000"/>
              <a:gd name="connsiteX418" fmla="*/ 5913709 w 6569477"/>
              <a:gd name="connsiteY418" fmla="*/ 5556906 h 6858000"/>
              <a:gd name="connsiteX419" fmla="*/ 6019724 w 6569477"/>
              <a:gd name="connsiteY419" fmla="*/ 5360027 h 6858000"/>
              <a:gd name="connsiteX420" fmla="*/ 6039225 w 6569477"/>
              <a:gd name="connsiteY420" fmla="*/ 5361777 h 6858000"/>
              <a:gd name="connsiteX421" fmla="*/ 6048547 w 6569477"/>
              <a:gd name="connsiteY421" fmla="*/ 5341824 h 6858000"/>
              <a:gd name="connsiteX422" fmla="*/ 6046345 w 6569477"/>
              <a:gd name="connsiteY422" fmla="*/ 5341588 h 6858000"/>
              <a:gd name="connsiteX423" fmla="*/ 6084294 w 6569477"/>
              <a:gd name="connsiteY423" fmla="*/ 5246712 h 6858000"/>
              <a:gd name="connsiteX424" fmla="*/ 6089991 w 6569477"/>
              <a:gd name="connsiteY424" fmla="*/ 5252078 h 6858000"/>
              <a:gd name="connsiteX425" fmla="*/ 6098822 w 6569477"/>
              <a:gd name="connsiteY425" fmla="*/ 5228225 h 6858000"/>
              <a:gd name="connsiteX426" fmla="*/ 6103633 w 6569477"/>
              <a:gd name="connsiteY426" fmla="*/ 5190650 h 6858000"/>
              <a:gd name="connsiteX427" fmla="*/ 6151332 w 6569477"/>
              <a:gd name="connsiteY427" fmla="*/ 5096646 h 6858000"/>
              <a:gd name="connsiteX428" fmla="*/ 6137143 w 6569477"/>
              <a:gd name="connsiteY428" fmla="*/ 5090460 h 6858000"/>
              <a:gd name="connsiteX429" fmla="*/ 6155791 w 6569477"/>
              <a:gd name="connsiteY429" fmla="*/ 5046678 h 6858000"/>
              <a:gd name="connsiteX430" fmla="*/ 6163274 w 6569477"/>
              <a:gd name="connsiteY430" fmla="*/ 5026869 h 6858000"/>
              <a:gd name="connsiteX431" fmla="*/ 6160038 w 6569477"/>
              <a:gd name="connsiteY431" fmla="*/ 5031146 h 6858000"/>
              <a:gd name="connsiteX432" fmla="*/ 6158362 w 6569477"/>
              <a:gd name="connsiteY432" fmla="*/ 5022395 h 6858000"/>
              <a:gd name="connsiteX433" fmla="*/ 6191781 w 6569477"/>
              <a:gd name="connsiteY433" fmla="*/ 4868143 h 6858000"/>
              <a:gd name="connsiteX434" fmla="*/ 6200750 w 6569477"/>
              <a:gd name="connsiteY434" fmla="*/ 4932832 h 6858000"/>
              <a:gd name="connsiteX435" fmla="*/ 6218420 w 6569477"/>
              <a:gd name="connsiteY435" fmla="*/ 4900018 h 6858000"/>
              <a:gd name="connsiteX436" fmla="*/ 6222771 w 6569477"/>
              <a:gd name="connsiteY436" fmla="*/ 4851267 h 6858000"/>
              <a:gd name="connsiteX437" fmla="*/ 6309018 w 6569477"/>
              <a:gd name="connsiteY437" fmla="*/ 4490449 h 6858000"/>
              <a:gd name="connsiteX438" fmla="*/ 6312390 w 6569477"/>
              <a:gd name="connsiteY438" fmla="*/ 4452667 h 6858000"/>
              <a:gd name="connsiteX439" fmla="*/ 4770714 w 6569477"/>
              <a:gd name="connsiteY439" fmla="*/ 4303393 h 6858000"/>
              <a:gd name="connsiteX440" fmla="*/ 4768098 w 6569477"/>
              <a:gd name="connsiteY440" fmla="*/ 4309185 h 6858000"/>
              <a:gd name="connsiteX441" fmla="*/ 4730786 w 6569477"/>
              <a:gd name="connsiteY441" fmla="*/ 4441413 h 6858000"/>
              <a:gd name="connsiteX442" fmla="*/ 4697881 w 6569477"/>
              <a:gd name="connsiteY442" fmla="*/ 4525604 h 6858000"/>
              <a:gd name="connsiteX443" fmla="*/ 4705286 w 6569477"/>
              <a:gd name="connsiteY443" fmla="*/ 4517587 h 6858000"/>
              <a:gd name="connsiteX444" fmla="*/ 4736280 w 6569477"/>
              <a:gd name="connsiteY444" fmla="*/ 4447908 h 6858000"/>
              <a:gd name="connsiteX445" fmla="*/ 4770714 w 6569477"/>
              <a:gd name="connsiteY445" fmla="*/ 4303393 h 6858000"/>
              <a:gd name="connsiteX446" fmla="*/ 5516941 w 6569477"/>
              <a:gd name="connsiteY446" fmla="*/ 4034216 h 6858000"/>
              <a:gd name="connsiteX447" fmla="*/ 5516585 w 6569477"/>
              <a:gd name="connsiteY447" fmla="*/ 4035638 h 6858000"/>
              <a:gd name="connsiteX448" fmla="*/ 5517415 w 6569477"/>
              <a:gd name="connsiteY448" fmla="*/ 4034843 h 6858000"/>
              <a:gd name="connsiteX449" fmla="*/ 4464361 w 6569477"/>
              <a:gd name="connsiteY449" fmla="*/ 3887629 h 6858000"/>
              <a:gd name="connsiteX450" fmla="*/ 4447219 w 6569477"/>
              <a:gd name="connsiteY450" fmla="*/ 3951032 h 6858000"/>
              <a:gd name="connsiteX451" fmla="*/ 4449788 w 6569477"/>
              <a:gd name="connsiteY451" fmla="*/ 3945610 h 6858000"/>
              <a:gd name="connsiteX452" fmla="*/ 4458042 w 6569477"/>
              <a:gd name="connsiteY452" fmla="*/ 3931642 h 6858000"/>
              <a:gd name="connsiteX453" fmla="*/ 5497455 w 6569477"/>
              <a:gd name="connsiteY453" fmla="*/ 3860297 h 6858000"/>
              <a:gd name="connsiteX454" fmla="*/ 5497454 w 6569477"/>
              <a:gd name="connsiteY454" fmla="*/ 3868735 h 6858000"/>
              <a:gd name="connsiteX455" fmla="*/ 5496941 w 6569477"/>
              <a:gd name="connsiteY455" fmla="*/ 3868220 h 6858000"/>
              <a:gd name="connsiteX456" fmla="*/ 5489018 w 6569477"/>
              <a:gd name="connsiteY456" fmla="*/ 3851862 h 6858000"/>
              <a:gd name="connsiteX457" fmla="*/ 5489416 w 6569477"/>
              <a:gd name="connsiteY457" fmla="*/ 3851862 h 6858000"/>
              <a:gd name="connsiteX458" fmla="*/ 5489019 w 6569477"/>
              <a:gd name="connsiteY458" fmla="*/ 3860299 h 6858000"/>
              <a:gd name="connsiteX459" fmla="*/ 5911079 w 6569477"/>
              <a:gd name="connsiteY459" fmla="*/ 3772494 h 6858000"/>
              <a:gd name="connsiteX460" fmla="*/ 5910807 w 6569477"/>
              <a:gd name="connsiteY460" fmla="*/ 3775940 h 6858000"/>
              <a:gd name="connsiteX461" fmla="*/ 5911685 w 6569477"/>
              <a:gd name="connsiteY461" fmla="*/ 3774713 h 6858000"/>
              <a:gd name="connsiteX462" fmla="*/ 6449798 w 6569477"/>
              <a:gd name="connsiteY462" fmla="*/ 3769517 h 6858000"/>
              <a:gd name="connsiteX463" fmla="*/ 6435579 w 6569477"/>
              <a:gd name="connsiteY463" fmla="*/ 3779144 h 6858000"/>
              <a:gd name="connsiteX464" fmla="*/ 6426392 w 6569477"/>
              <a:gd name="connsiteY464" fmla="*/ 3784213 h 6858000"/>
              <a:gd name="connsiteX465" fmla="*/ 6421513 w 6569477"/>
              <a:gd name="connsiteY465" fmla="*/ 3924977 h 6858000"/>
              <a:gd name="connsiteX466" fmla="*/ 6405797 w 6569477"/>
              <a:gd name="connsiteY466" fmla="*/ 4066691 h 6858000"/>
              <a:gd name="connsiteX467" fmla="*/ 6410326 w 6569477"/>
              <a:gd name="connsiteY467" fmla="*/ 4126067 h 6858000"/>
              <a:gd name="connsiteX468" fmla="*/ 6395881 w 6569477"/>
              <a:gd name="connsiteY468" fmla="*/ 4232882 h 6858000"/>
              <a:gd name="connsiteX469" fmla="*/ 6391736 w 6569477"/>
              <a:gd name="connsiteY469" fmla="*/ 4265027 h 6858000"/>
              <a:gd name="connsiteX470" fmla="*/ 6399816 w 6569477"/>
              <a:gd name="connsiteY470" fmla="*/ 4239321 h 6858000"/>
              <a:gd name="connsiteX471" fmla="*/ 6405907 w 6569477"/>
              <a:gd name="connsiteY471" fmla="*/ 4171069 h 6858000"/>
              <a:gd name="connsiteX472" fmla="*/ 6428796 w 6569477"/>
              <a:gd name="connsiteY472" fmla="*/ 4079755 h 6858000"/>
              <a:gd name="connsiteX473" fmla="*/ 6419916 w 6569477"/>
              <a:gd name="connsiteY473" fmla="*/ 4069130 h 6858000"/>
              <a:gd name="connsiteX474" fmla="*/ 6433836 w 6569477"/>
              <a:gd name="connsiteY474" fmla="*/ 3913127 h 6858000"/>
              <a:gd name="connsiteX475" fmla="*/ 6455766 w 6569477"/>
              <a:gd name="connsiteY475" fmla="*/ 3777500 h 6858000"/>
              <a:gd name="connsiteX476" fmla="*/ 6449798 w 6569477"/>
              <a:gd name="connsiteY476" fmla="*/ 3769517 h 6858000"/>
              <a:gd name="connsiteX477" fmla="*/ 6431269 w 6569477"/>
              <a:gd name="connsiteY477" fmla="*/ 3677444 h 6858000"/>
              <a:gd name="connsiteX478" fmla="*/ 6429099 w 6569477"/>
              <a:gd name="connsiteY478" fmla="*/ 3684082 h 6858000"/>
              <a:gd name="connsiteX479" fmla="*/ 6428712 w 6569477"/>
              <a:gd name="connsiteY479" fmla="*/ 3698653 h 6858000"/>
              <a:gd name="connsiteX480" fmla="*/ 6430840 w 6569477"/>
              <a:gd name="connsiteY480" fmla="*/ 3685964 h 6858000"/>
              <a:gd name="connsiteX481" fmla="*/ 6441196 w 6569477"/>
              <a:gd name="connsiteY481" fmla="*/ 3504743 h 6858000"/>
              <a:gd name="connsiteX482" fmla="*/ 6440326 w 6569477"/>
              <a:gd name="connsiteY482" fmla="*/ 3514494 h 6858000"/>
              <a:gd name="connsiteX483" fmla="*/ 6440393 w 6569477"/>
              <a:gd name="connsiteY483" fmla="*/ 3514771 h 6858000"/>
              <a:gd name="connsiteX484" fmla="*/ 6438704 w 6569477"/>
              <a:gd name="connsiteY484" fmla="*/ 3535807 h 6858000"/>
              <a:gd name="connsiteX485" fmla="*/ 6440401 w 6569477"/>
              <a:gd name="connsiteY485" fmla="*/ 3531965 h 6858000"/>
              <a:gd name="connsiteX486" fmla="*/ 6441548 w 6569477"/>
              <a:gd name="connsiteY486" fmla="*/ 3519646 h 6858000"/>
              <a:gd name="connsiteX487" fmla="*/ 6440393 w 6569477"/>
              <a:gd name="connsiteY487" fmla="*/ 3514771 h 6858000"/>
              <a:gd name="connsiteX488" fmla="*/ 6458019 w 6569477"/>
              <a:gd name="connsiteY488" fmla="*/ 3495196 h 6858000"/>
              <a:gd name="connsiteX489" fmla="*/ 6453910 w 6569477"/>
              <a:gd name="connsiteY489" fmla="*/ 3495641 h 6858000"/>
              <a:gd name="connsiteX490" fmla="*/ 6451579 w 6569477"/>
              <a:gd name="connsiteY490" fmla="*/ 3538789 h 6858000"/>
              <a:gd name="connsiteX491" fmla="*/ 6438544 w 6569477"/>
              <a:gd name="connsiteY491" fmla="*/ 3621912 h 6858000"/>
              <a:gd name="connsiteX492" fmla="*/ 6434839 w 6569477"/>
              <a:gd name="connsiteY492" fmla="*/ 3651648 h 6858000"/>
              <a:gd name="connsiteX493" fmla="*/ 6440156 w 6569477"/>
              <a:gd name="connsiteY493" fmla="*/ 3649560 h 6858000"/>
              <a:gd name="connsiteX494" fmla="*/ 6448445 w 6569477"/>
              <a:gd name="connsiteY494" fmla="*/ 3639248 h 6858000"/>
              <a:gd name="connsiteX495" fmla="*/ 6452125 w 6569477"/>
              <a:gd name="connsiteY495" fmla="*/ 3653091 h 6858000"/>
              <a:gd name="connsiteX496" fmla="*/ 6452316 w 6569477"/>
              <a:gd name="connsiteY496" fmla="*/ 3654200 h 6858000"/>
              <a:gd name="connsiteX497" fmla="*/ 6453358 w 6569477"/>
              <a:gd name="connsiteY497" fmla="*/ 3623160 h 6858000"/>
              <a:gd name="connsiteX498" fmla="*/ 6456256 w 6569477"/>
              <a:gd name="connsiteY498" fmla="*/ 3501181 h 6858000"/>
              <a:gd name="connsiteX499" fmla="*/ 6458019 w 6569477"/>
              <a:gd name="connsiteY499" fmla="*/ 3495196 h 6858000"/>
              <a:gd name="connsiteX500" fmla="*/ 5472148 w 6569477"/>
              <a:gd name="connsiteY500" fmla="*/ 3455387 h 6858000"/>
              <a:gd name="connsiteX501" fmla="*/ 5480584 w 6569477"/>
              <a:gd name="connsiteY501" fmla="*/ 3463821 h 6858000"/>
              <a:gd name="connsiteX502" fmla="*/ 5472148 w 6569477"/>
              <a:gd name="connsiteY502" fmla="*/ 3463821 h 6858000"/>
              <a:gd name="connsiteX503" fmla="*/ 5489019 w 6569477"/>
              <a:gd name="connsiteY503" fmla="*/ 3362594 h 6858000"/>
              <a:gd name="connsiteX504" fmla="*/ 5497455 w 6569477"/>
              <a:gd name="connsiteY504" fmla="*/ 3514435 h 6858000"/>
              <a:gd name="connsiteX505" fmla="*/ 5522761 w 6569477"/>
              <a:gd name="connsiteY505" fmla="*/ 3581921 h 6858000"/>
              <a:gd name="connsiteX506" fmla="*/ 5531197 w 6569477"/>
              <a:gd name="connsiteY506" fmla="*/ 3666278 h 6858000"/>
              <a:gd name="connsiteX507" fmla="*/ 5514328 w 6569477"/>
              <a:gd name="connsiteY507" fmla="*/ 3809685 h 6858000"/>
              <a:gd name="connsiteX508" fmla="*/ 5505888 w 6569477"/>
              <a:gd name="connsiteY508" fmla="*/ 3801249 h 6858000"/>
              <a:gd name="connsiteX509" fmla="*/ 5505890 w 6569477"/>
              <a:gd name="connsiteY509" fmla="*/ 3809685 h 6858000"/>
              <a:gd name="connsiteX510" fmla="*/ 5497454 w 6569477"/>
              <a:gd name="connsiteY510" fmla="*/ 3843426 h 6858000"/>
              <a:gd name="connsiteX511" fmla="*/ 5497455 w 6569477"/>
              <a:gd name="connsiteY511" fmla="*/ 3851862 h 6858000"/>
              <a:gd name="connsiteX512" fmla="*/ 5489416 w 6569477"/>
              <a:gd name="connsiteY512" fmla="*/ 3851862 h 6858000"/>
              <a:gd name="connsiteX513" fmla="*/ 5490073 w 6569477"/>
              <a:gd name="connsiteY513" fmla="*/ 3838023 h 6858000"/>
              <a:gd name="connsiteX514" fmla="*/ 5480584 w 6569477"/>
              <a:gd name="connsiteY514" fmla="*/ 3801246 h 6858000"/>
              <a:gd name="connsiteX515" fmla="*/ 5489019 w 6569477"/>
              <a:gd name="connsiteY515" fmla="*/ 3792812 h 6858000"/>
              <a:gd name="connsiteX516" fmla="*/ 5489019 w 6569477"/>
              <a:gd name="connsiteY516" fmla="*/ 3784378 h 6858000"/>
              <a:gd name="connsiteX517" fmla="*/ 5497455 w 6569477"/>
              <a:gd name="connsiteY517" fmla="*/ 3775942 h 6858000"/>
              <a:gd name="connsiteX518" fmla="*/ 5497455 w 6569477"/>
              <a:gd name="connsiteY518" fmla="*/ 3767506 h 6858000"/>
              <a:gd name="connsiteX519" fmla="*/ 5489019 w 6569477"/>
              <a:gd name="connsiteY519" fmla="*/ 3767506 h 6858000"/>
              <a:gd name="connsiteX520" fmla="*/ 5480584 w 6569477"/>
              <a:gd name="connsiteY520" fmla="*/ 3700021 h 6858000"/>
              <a:gd name="connsiteX521" fmla="*/ 5489019 w 6569477"/>
              <a:gd name="connsiteY521" fmla="*/ 3700021 h 6858000"/>
              <a:gd name="connsiteX522" fmla="*/ 5489018 w 6569477"/>
              <a:gd name="connsiteY522" fmla="*/ 3683147 h 6858000"/>
              <a:gd name="connsiteX523" fmla="*/ 5489019 w 6569477"/>
              <a:gd name="connsiteY523" fmla="*/ 3674714 h 6858000"/>
              <a:gd name="connsiteX524" fmla="*/ 5497455 w 6569477"/>
              <a:gd name="connsiteY524" fmla="*/ 3590358 h 6858000"/>
              <a:gd name="connsiteX525" fmla="*/ 5489019 w 6569477"/>
              <a:gd name="connsiteY525" fmla="*/ 3590355 h 6858000"/>
              <a:gd name="connsiteX526" fmla="*/ 5497454 w 6569477"/>
              <a:gd name="connsiteY526" fmla="*/ 3581921 h 6858000"/>
              <a:gd name="connsiteX527" fmla="*/ 5489016 w 6569477"/>
              <a:gd name="connsiteY527" fmla="*/ 3573485 h 6858000"/>
              <a:gd name="connsiteX528" fmla="*/ 5489019 w 6569477"/>
              <a:gd name="connsiteY528" fmla="*/ 3522871 h 6858000"/>
              <a:gd name="connsiteX529" fmla="*/ 5480583 w 6569477"/>
              <a:gd name="connsiteY529" fmla="*/ 3497564 h 6858000"/>
              <a:gd name="connsiteX530" fmla="*/ 5489019 w 6569477"/>
              <a:gd name="connsiteY530" fmla="*/ 3489128 h 6858000"/>
              <a:gd name="connsiteX531" fmla="*/ 5472148 w 6569477"/>
              <a:gd name="connsiteY531" fmla="*/ 3480692 h 6858000"/>
              <a:gd name="connsiteX532" fmla="*/ 5480583 w 6569477"/>
              <a:gd name="connsiteY532" fmla="*/ 3480694 h 6858000"/>
              <a:gd name="connsiteX533" fmla="*/ 5480584 w 6569477"/>
              <a:gd name="connsiteY533" fmla="*/ 3472258 h 6858000"/>
              <a:gd name="connsiteX534" fmla="*/ 5480584 w 6569477"/>
              <a:gd name="connsiteY534" fmla="*/ 3463821 h 6858000"/>
              <a:gd name="connsiteX535" fmla="*/ 5480583 w 6569477"/>
              <a:gd name="connsiteY535" fmla="*/ 3455387 h 6858000"/>
              <a:gd name="connsiteX536" fmla="*/ 5480584 w 6569477"/>
              <a:gd name="connsiteY536" fmla="*/ 3446949 h 6858000"/>
              <a:gd name="connsiteX537" fmla="*/ 5489018 w 6569477"/>
              <a:gd name="connsiteY537" fmla="*/ 3430080 h 6858000"/>
              <a:gd name="connsiteX538" fmla="*/ 5480583 w 6569477"/>
              <a:gd name="connsiteY538" fmla="*/ 3413208 h 6858000"/>
              <a:gd name="connsiteX539" fmla="*/ 5489019 w 6569477"/>
              <a:gd name="connsiteY539" fmla="*/ 3362594 h 6858000"/>
              <a:gd name="connsiteX540" fmla="*/ 6476672 w 6569477"/>
              <a:gd name="connsiteY540" fmla="*/ 3330681 h 6858000"/>
              <a:gd name="connsiteX541" fmla="*/ 6474216 w 6569477"/>
              <a:gd name="connsiteY541" fmla="*/ 3344735 h 6858000"/>
              <a:gd name="connsiteX542" fmla="*/ 6474237 w 6569477"/>
              <a:gd name="connsiteY542" fmla="*/ 3389156 h 6858000"/>
              <a:gd name="connsiteX543" fmla="*/ 6473057 w 6569477"/>
              <a:gd name="connsiteY543" fmla="*/ 3436128 h 6858000"/>
              <a:gd name="connsiteX544" fmla="*/ 6474117 w 6569477"/>
              <a:gd name="connsiteY544" fmla="*/ 3429860 h 6858000"/>
              <a:gd name="connsiteX545" fmla="*/ 6484385 w 6569477"/>
              <a:gd name="connsiteY545" fmla="*/ 3401681 h 6858000"/>
              <a:gd name="connsiteX546" fmla="*/ 6476754 w 6569477"/>
              <a:gd name="connsiteY546" fmla="*/ 3334041 h 6858000"/>
              <a:gd name="connsiteX547" fmla="*/ 4591997 w 6569477"/>
              <a:gd name="connsiteY547" fmla="*/ 3197452 h 6858000"/>
              <a:gd name="connsiteX548" fmla="*/ 4573874 w 6569477"/>
              <a:gd name="connsiteY548" fmla="*/ 3239660 h 6858000"/>
              <a:gd name="connsiteX549" fmla="*/ 4466612 w 6569477"/>
              <a:gd name="connsiteY549" fmla="*/ 4099989 h 6858000"/>
              <a:gd name="connsiteX550" fmla="*/ 4461265 w 6569477"/>
              <a:gd name="connsiteY550" fmla="*/ 4132980 h 6858000"/>
              <a:gd name="connsiteX551" fmla="*/ 4451817 w 6569477"/>
              <a:gd name="connsiteY551" fmla="*/ 4150441 h 6858000"/>
              <a:gd name="connsiteX552" fmla="*/ 4445021 w 6569477"/>
              <a:gd name="connsiteY552" fmla="*/ 4150252 h 6858000"/>
              <a:gd name="connsiteX553" fmla="*/ 4440617 w 6569477"/>
              <a:gd name="connsiteY553" fmla="*/ 4171396 h 6858000"/>
              <a:gd name="connsiteX554" fmla="*/ 4419203 w 6569477"/>
              <a:gd name="connsiteY554" fmla="*/ 4256889 h 6858000"/>
              <a:gd name="connsiteX555" fmla="*/ 4407405 w 6569477"/>
              <a:gd name="connsiteY555" fmla="*/ 4258040 h 6858000"/>
              <a:gd name="connsiteX556" fmla="*/ 4396892 w 6569477"/>
              <a:gd name="connsiteY556" fmla="*/ 4321021 h 6858000"/>
              <a:gd name="connsiteX557" fmla="*/ 4369578 w 6569477"/>
              <a:gd name="connsiteY557" fmla="*/ 4407090 h 6858000"/>
              <a:gd name="connsiteX558" fmla="*/ 4333800 w 6569477"/>
              <a:gd name="connsiteY558" fmla="*/ 4479686 h 6858000"/>
              <a:gd name="connsiteX559" fmla="*/ 4325334 w 6569477"/>
              <a:gd name="connsiteY559" fmla="*/ 4466213 h 6858000"/>
              <a:gd name="connsiteX560" fmla="*/ 4280710 w 6569477"/>
              <a:gd name="connsiteY560" fmla="*/ 4594480 h 6858000"/>
              <a:gd name="connsiteX561" fmla="*/ 4225440 w 6569477"/>
              <a:gd name="connsiteY561" fmla="*/ 4735700 h 6858000"/>
              <a:gd name="connsiteX562" fmla="*/ 4207997 w 6569477"/>
              <a:gd name="connsiteY562" fmla="*/ 4727870 h 6858000"/>
              <a:gd name="connsiteX563" fmla="*/ 4197352 w 6569477"/>
              <a:gd name="connsiteY563" fmla="*/ 4740823 h 6858000"/>
              <a:gd name="connsiteX564" fmla="*/ 4196197 w 6569477"/>
              <a:gd name="connsiteY564" fmla="*/ 4729021 h 6858000"/>
              <a:gd name="connsiteX565" fmla="*/ 4197864 w 6569477"/>
              <a:gd name="connsiteY565" fmla="*/ 4721710 h 6858000"/>
              <a:gd name="connsiteX566" fmla="*/ 4198377 w 6569477"/>
              <a:gd name="connsiteY566" fmla="*/ 4702596 h 6858000"/>
              <a:gd name="connsiteX567" fmla="*/ 4205687 w 6569477"/>
              <a:gd name="connsiteY567" fmla="*/ 4704265 h 6858000"/>
              <a:gd name="connsiteX568" fmla="*/ 4211842 w 6569477"/>
              <a:gd name="connsiteY568" fmla="*/ 4694134 h 6858000"/>
              <a:gd name="connsiteX569" fmla="*/ 4212998 w 6569477"/>
              <a:gd name="connsiteY569" fmla="*/ 4705936 h 6858000"/>
              <a:gd name="connsiteX570" fmla="*/ 4211331 w 6569477"/>
              <a:gd name="connsiteY570" fmla="*/ 4713247 h 6858000"/>
              <a:gd name="connsiteX571" fmla="*/ 4241466 w 6569477"/>
              <a:gd name="connsiteY571" fmla="*/ 4631670 h 6858000"/>
              <a:gd name="connsiteX572" fmla="*/ 4288913 w 6569477"/>
              <a:gd name="connsiteY572" fmla="*/ 4507894 h 6858000"/>
              <a:gd name="connsiteX573" fmla="*/ 4316357 w 6569477"/>
              <a:gd name="connsiteY573" fmla="*/ 4471856 h 6858000"/>
              <a:gd name="connsiteX574" fmla="*/ 4320714 w 6569477"/>
              <a:gd name="connsiteY574" fmla="*/ 4419005 h 6858000"/>
              <a:gd name="connsiteX575" fmla="*/ 4355338 w 6569477"/>
              <a:gd name="connsiteY575" fmla="*/ 4334607 h 6858000"/>
              <a:gd name="connsiteX576" fmla="*/ 4378161 w 6569477"/>
              <a:gd name="connsiteY576" fmla="*/ 4251360 h 6858000"/>
              <a:gd name="connsiteX577" fmla="*/ 4394450 w 6569477"/>
              <a:gd name="connsiteY577" fmla="*/ 4247389 h 6858000"/>
              <a:gd name="connsiteX578" fmla="*/ 4413578 w 6569477"/>
              <a:gd name="connsiteY578" fmla="*/ 4184571 h 6858000"/>
              <a:gd name="connsiteX579" fmla="*/ 4421652 w 6569477"/>
              <a:gd name="connsiteY579" fmla="*/ 4146369 h 6858000"/>
              <a:gd name="connsiteX580" fmla="*/ 4419667 w 6569477"/>
              <a:gd name="connsiteY580" fmla="*/ 4145669 h 6858000"/>
              <a:gd name="connsiteX581" fmla="*/ 4417525 w 6569477"/>
              <a:gd name="connsiteY581" fmla="*/ 4118952 h 6858000"/>
              <a:gd name="connsiteX582" fmla="*/ 4441264 w 6569477"/>
              <a:gd name="connsiteY582" fmla="*/ 4013294 h 6858000"/>
              <a:gd name="connsiteX583" fmla="*/ 4436422 w 6569477"/>
              <a:gd name="connsiteY583" fmla="*/ 4018999 h 6858000"/>
              <a:gd name="connsiteX584" fmla="*/ 4431567 w 6569477"/>
              <a:gd name="connsiteY584" fmla="*/ 4022637 h 6858000"/>
              <a:gd name="connsiteX585" fmla="*/ 4428326 w 6569477"/>
              <a:gd name="connsiteY585" fmla="*/ 4020913 h 6858000"/>
              <a:gd name="connsiteX586" fmla="*/ 4391474 w 6569477"/>
              <a:gd name="connsiteY586" fmla="*/ 4157215 h 6858000"/>
              <a:gd name="connsiteX587" fmla="*/ 3740297 w 6569477"/>
              <a:gd name="connsiteY587" fmla="*/ 5325287 h 6858000"/>
              <a:gd name="connsiteX588" fmla="*/ 3673269 w 6569477"/>
              <a:gd name="connsiteY588" fmla="*/ 5399037 h 6858000"/>
              <a:gd name="connsiteX589" fmla="*/ 3669727 w 6569477"/>
              <a:gd name="connsiteY589" fmla="*/ 5403831 h 6858000"/>
              <a:gd name="connsiteX590" fmla="*/ 3640004 w 6569477"/>
              <a:gd name="connsiteY590" fmla="*/ 5455366 h 6858000"/>
              <a:gd name="connsiteX591" fmla="*/ 3518669 w 6569477"/>
              <a:gd name="connsiteY591" fmla="*/ 5580675 h 6858000"/>
              <a:gd name="connsiteX592" fmla="*/ 3333378 w 6569477"/>
              <a:gd name="connsiteY592" fmla="*/ 5787546 h 6858000"/>
              <a:gd name="connsiteX593" fmla="*/ 2632692 w 6569477"/>
              <a:gd name="connsiteY593" fmla="*/ 6357958 h 6858000"/>
              <a:gd name="connsiteX594" fmla="*/ 2932959 w 6569477"/>
              <a:gd name="connsiteY594" fmla="*/ 6170259 h 6858000"/>
              <a:gd name="connsiteX595" fmla="*/ 3209727 w 6569477"/>
              <a:gd name="connsiteY595" fmla="*/ 5975694 h 6858000"/>
              <a:gd name="connsiteX596" fmla="*/ 3479318 w 6569477"/>
              <a:gd name="connsiteY596" fmla="*/ 5724393 h 6858000"/>
              <a:gd name="connsiteX597" fmla="*/ 3630789 w 6569477"/>
              <a:gd name="connsiteY597" fmla="*/ 5574052 h 6858000"/>
              <a:gd name="connsiteX598" fmla="*/ 3641784 w 6569477"/>
              <a:gd name="connsiteY598" fmla="*/ 5558498 h 6858000"/>
              <a:gd name="connsiteX599" fmla="*/ 3648847 w 6569477"/>
              <a:gd name="connsiteY599" fmla="*/ 5558267 h 6858000"/>
              <a:gd name="connsiteX600" fmla="*/ 3723992 w 6569477"/>
              <a:gd name="connsiteY600" fmla="*/ 5473810 h 6858000"/>
              <a:gd name="connsiteX601" fmla="*/ 3661585 w 6569477"/>
              <a:gd name="connsiteY601" fmla="*/ 5560315 h 6858000"/>
              <a:gd name="connsiteX602" fmla="*/ 3668289 w 6569477"/>
              <a:gd name="connsiteY602" fmla="*/ 5568400 h 6858000"/>
              <a:gd name="connsiteX603" fmla="*/ 3671349 w 6569477"/>
              <a:gd name="connsiteY603" fmla="*/ 5565159 h 6858000"/>
              <a:gd name="connsiteX604" fmla="*/ 3704743 w 6569477"/>
              <a:gd name="connsiteY604" fmla="*/ 5518593 h 6858000"/>
              <a:gd name="connsiteX605" fmla="*/ 3742448 w 6569477"/>
              <a:gd name="connsiteY605" fmla="*/ 5493487 h 6858000"/>
              <a:gd name="connsiteX606" fmla="*/ 3763817 w 6569477"/>
              <a:gd name="connsiteY606" fmla="*/ 5444954 h 6858000"/>
              <a:gd name="connsiteX607" fmla="*/ 3824093 w 6569477"/>
              <a:gd name="connsiteY607" fmla="*/ 5376481 h 6858000"/>
              <a:gd name="connsiteX608" fmla="*/ 3872840 w 6569477"/>
              <a:gd name="connsiteY608" fmla="*/ 5305243 h 6858000"/>
              <a:gd name="connsiteX609" fmla="*/ 3889533 w 6569477"/>
              <a:gd name="connsiteY609" fmla="*/ 5306806 h 6858000"/>
              <a:gd name="connsiteX610" fmla="*/ 4015119 w 6569477"/>
              <a:gd name="connsiteY610" fmla="*/ 5097899 h 6858000"/>
              <a:gd name="connsiteX611" fmla="*/ 3994464 w 6569477"/>
              <a:gd name="connsiteY611" fmla="*/ 5102704 h 6858000"/>
              <a:gd name="connsiteX612" fmla="*/ 4092802 w 6569477"/>
              <a:gd name="connsiteY612" fmla="*/ 4987260 h 6858000"/>
              <a:gd name="connsiteX613" fmla="*/ 4080850 w 6569477"/>
              <a:gd name="connsiteY613" fmla="*/ 5021436 h 6858000"/>
              <a:gd name="connsiteX614" fmla="*/ 4078382 w 6569477"/>
              <a:gd name="connsiteY614" fmla="*/ 5029071 h 6858000"/>
              <a:gd name="connsiteX615" fmla="*/ 4076190 w 6569477"/>
              <a:gd name="connsiteY615" fmla="*/ 5029922 h 6858000"/>
              <a:gd name="connsiteX616" fmla="*/ 4076596 w 6569477"/>
              <a:gd name="connsiteY616" fmla="*/ 5034592 h 6858000"/>
              <a:gd name="connsiteX617" fmla="*/ 4078382 w 6569477"/>
              <a:gd name="connsiteY617" fmla="*/ 5029071 h 6858000"/>
              <a:gd name="connsiteX618" fmla="*/ 4080559 w 6569477"/>
              <a:gd name="connsiteY618" fmla="*/ 5028225 h 6858000"/>
              <a:gd name="connsiteX619" fmla="*/ 4085722 w 6569477"/>
              <a:gd name="connsiteY619" fmla="*/ 5027024 h 6858000"/>
              <a:gd name="connsiteX620" fmla="*/ 4077797 w 6569477"/>
              <a:gd name="connsiteY620" fmla="*/ 5039757 h 6858000"/>
              <a:gd name="connsiteX621" fmla="*/ 4079000 w 6569477"/>
              <a:gd name="connsiteY621" fmla="*/ 5044924 h 6858000"/>
              <a:gd name="connsiteX622" fmla="*/ 4073836 w 6569477"/>
              <a:gd name="connsiteY622" fmla="*/ 5046125 h 6858000"/>
              <a:gd name="connsiteX623" fmla="*/ 3990632 w 6569477"/>
              <a:gd name="connsiteY623" fmla="*/ 5179830 h 6858000"/>
              <a:gd name="connsiteX624" fmla="*/ 3909830 w 6569477"/>
              <a:gd name="connsiteY624" fmla="*/ 5323866 h 6858000"/>
              <a:gd name="connsiteX625" fmla="*/ 3898301 w 6569477"/>
              <a:gd name="connsiteY625" fmla="*/ 5321102 h 6858000"/>
              <a:gd name="connsiteX626" fmla="*/ 3867806 w 6569477"/>
              <a:gd name="connsiteY626" fmla="*/ 5377204 h 6858000"/>
              <a:gd name="connsiteX627" fmla="*/ 3813895 w 6569477"/>
              <a:gd name="connsiteY627" fmla="*/ 5449641 h 6858000"/>
              <a:gd name="connsiteX628" fmla="*/ 3756379 w 6569477"/>
              <a:gd name="connsiteY628" fmla="*/ 5506583 h 6858000"/>
              <a:gd name="connsiteX629" fmla="*/ 3752775 w 6569477"/>
              <a:gd name="connsiteY629" fmla="*/ 5491084 h 6858000"/>
              <a:gd name="connsiteX630" fmla="*/ 3709265 w 6569477"/>
              <a:gd name="connsiteY630" fmla="*/ 5546809 h 6858000"/>
              <a:gd name="connsiteX631" fmla="*/ 3669885 w 6569477"/>
              <a:gd name="connsiteY631" fmla="*/ 5596303 h 6858000"/>
              <a:gd name="connsiteX632" fmla="*/ 3646499 w 6569477"/>
              <a:gd name="connsiteY632" fmla="*/ 5639958 h 6858000"/>
              <a:gd name="connsiteX633" fmla="*/ 3613620 w 6569477"/>
              <a:gd name="connsiteY633" fmla="*/ 5675270 h 6858000"/>
              <a:gd name="connsiteX634" fmla="*/ 3413507 w 6569477"/>
              <a:gd name="connsiteY634" fmla="*/ 5872624 h 6858000"/>
              <a:gd name="connsiteX635" fmla="*/ 3322805 w 6569477"/>
              <a:gd name="connsiteY635" fmla="*/ 5952776 h 6858000"/>
              <a:gd name="connsiteX636" fmla="*/ 3320558 w 6569477"/>
              <a:gd name="connsiteY636" fmla="*/ 5955085 h 6858000"/>
              <a:gd name="connsiteX637" fmla="*/ 3314757 w 6569477"/>
              <a:gd name="connsiteY637" fmla="*/ 5959888 h 6858000"/>
              <a:gd name="connsiteX638" fmla="*/ 3307300 w 6569477"/>
              <a:gd name="connsiteY638" fmla="*/ 5966478 h 6858000"/>
              <a:gd name="connsiteX639" fmla="*/ 3303928 w 6569477"/>
              <a:gd name="connsiteY639" fmla="*/ 5968852 h 6858000"/>
              <a:gd name="connsiteX640" fmla="*/ 3201349 w 6569477"/>
              <a:gd name="connsiteY640" fmla="*/ 6053762 h 6858000"/>
              <a:gd name="connsiteX641" fmla="*/ 3207992 w 6569477"/>
              <a:gd name="connsiteY641" fmla="*/ 6056670 h 6858000"/>
              <a:gd name="connsiteX642" fmla="*/ 3225724 w 6569477"/>
              <a:gd name="connsiteY642" fmla="*/ 6055701 h 6858000"/>
              <a:gd name="connsiteX643" fmla="*/ 3234055 w 6569477"/>
              <a:gd name="connsiteY643" fmla="*/ 6055584 h 6858000"/>
              <a:gd name="connsiteX644" fmla="*/ 3383085 w 6569477"/>
              <a:gd name="connsiteY644" fmla="*/ 5947757 h 6858000"/>
              <a:gd name="connsiteX645" fmla="*/ 3692178 w 6569477"/>
              <a:gd name="connsiteY645" fmla="*/ 5663100 h 6858000"/>
              <a:gd name="connsiteX646" fmla="*/ 3726668 w 6569477"/>
              <a:gd name="connsiteY646" fmla="*/ 5628774 h 6858000"/>
              <a:gd name="connsiteX647" fmla="*/ 3751517 w 6569477"/>
              <a:gd name="connsiteY647" fmla="*/ 5601329 h 6858000"/>
              <a:gd name="connsiteX648" fmla="*/ 3758066 w 6569477"/>
              <a:gd name="connsiteY648" fmla="*/ 5598201 h 6858000"/>
              <a:gd name="connsiteX649" fmla="*/ 4021526 w 6569477"/>
              <a:gd name="connsiteY649" fmla="*/ 5278330 h 6858000"/>
              <a:gd name="connsiteX650" fmla="*/ 4018741 w 6569477"/>
              <a:gd name="connsiteY650" fmla="*/ 5279415 h 6858000"/>
              <a:gd name="connsiteX651" fmla="*/ 4005846 w 6569477"/>
              <a:gd name="connsiteY651" fmla="*/ 5290131 h 6858000"/>
              <a:gd name="connsiteX652" fmla="*/ 4006936 w 6569477"/>
              <a:gd name="connsiteY652" fmla="*/ 5278323 h 6858000"/>
              <a:gd name="connsiteX653" fmla="*/ 4009950 w 6569477"/>
              <a:gd name="connsiteY653" fmla="*/ 5271457 h 6858000"/>
              <a:gd name="connsiteX654" fmla="*/ 4014054 w 6569477"/>
              <a:gd name="connsiteY654" fmla="*/ 5252781 h 6858000"/>
              <a:gd name="connsiteX655" fmla="*/ 4020918 w 6569477"/>
              <a:gd name="connsiteY655" fmla="*/ 5255799 h 6858000"/>
              <a:gd name="connsiteX656" fmla="*/ 4028873 w 6569477"/>
              <a:gd name="connsiteY656" fmla="*/ 5247008 h 6858000"/>
              <a:gd name="connsiteX657" fmla="*/ 4027784 w 6569477"/>
              <a:gd name="connsiteY657" fmla="*/ 5258816 h 6858000"/>
              <a:gd name="connsiteX658" fmla="*/ 4024769 w 6569477"/>
              <a:gd name="connsiteY658" fmla="*/ 5265682 h 6858000"/>
              <a:gd name="connsiteX659" fmla="*/ 4069734 w 6569477"/>
              <a:gd name="connsiteY659" fmla="*/ 5191244 h 6858000"/>
              <a:gd name="connsiteX660" fmla="*/ 4139652 w 6569477"/>
              <a:gd name="connsiteY660" fmla="*/ 5078624 h 6858000"/>
              <a:gd name="connsiteX661" fmla="*/ 4173395 w 6569477"/>
              <a:gd name="connsiteY661" fmla="*/ 5048402 h 6858000"/>
              <a:gd name="connsiteX662" fmla="*/ 4187632 w 6569477"/>
              <a:gd name="connsiteY662" fmla="*/ 4997320 h 6858000"/>
              <a:gd name="connsiteX663" fmla="*/ 4237537 w 6569477"/>
              <a:gd name="connsiteY663" fmla="*/ 4920957 h 6858000"/>
              <a:gd name="connsiteX664" fmla="*/ 4275637 w 6569477"/>
              <a:gd name="connsiteY664" fmla="*/ 4843501 h 6858000"/>
              <a:gd name="connsiteX665" fmla="*/ 4292382 w 6569477"/>
              <a:gd name="connsiteY665" fmla="*/ 4842669 h 6858000"/>
              <a:gd name="connsiteX666" fmla="*/ 4386922 w 6569477"/>
              <a:gd name="connsiteY666" fmla="*/ 4618000 h 6858000"/>
              <a:gd name="connsiteX667" fmla="*/ 4367162 w 6569477"/>
              <a:gd name="connsiteY667" fmla="*/ 4625699 h 6858000"/>
              <a:gd name="connsiteX668" fmla="*/ 4425731 w 6569477"/>
              <a:gd name="connsiteY668" fmla="*/ 4531642 h 6858000"/>
              <a:gd name="connsiteX669" fmla="*/ 4440463 w 6569477"/>
              <a:gd name="connsiteY669" fmla="*/ 4509053 h 6858000"/>
              <a:gd name="connsiteX670" fmla="*/ 4496479 w 6569477"/>
              <a:gd name="connsiteY670" fmla="*/ 4324901 h 6858000"/>
              <a:gd name="connsiteX671" fmla="*/ 4558379 w 6569477"/>
              <a:gd name="connsiteY671" fmla="*/ 4048002 h 6858000"/>
              <a:gd name="connsiteX672" fmla="*/ 4558015 w 6569477"/>
              <a:gd name="connsiteY672" fmla="*/ 3905566 h 6858000"/>
              <a:gd name="connsiteX673" fmla="*/ 4557679 w 6569477"/>
              <a:gd name="connsiteY673" fmla="*/ 3800467 h 6858000"/>
              <a:gd name="connsiteX674" fmla="*/ 4604555 w 6569477"/>
              <a:gd name="connsiteY674" fmla="*/ 3232475 h 6858000"/>
              <a:gd name="connsiteX675" fmla="*/ 4591997 w 6569477"/>
              <a:gd name="connsiteY675" fmla="*/ 3197452 h 6858000"/>
              <a:gd name="connsiteX676" fmla="*/ 6452746 w 6569477"/>
              <a:gd name="connsiteY676" fmla="*/ 3122946 h 6858000"/>
              <a:gd name="connsiteX677" fmla="*/ 6453162 w 6569477"/>
              <a:gd name="connsiteY677" fmla="*/ 3130579 h 6858000"/>
              <a:gd name="connsiteX678" fmla="*/ 6456587 w 6569477"/>
              <a:gd name="connsiteY678" fmla="*/ 3167050 h 6858000"/>
              <a:gd name="connsiteX679" fmla="*/ 6461451 w 6569477"/>
              <a:gd name="connsiteY679" fmla="*/ 3181937 h 6858000"/>
              <a:gd name="connsiteX680" fmla="*/ 6467043 w 6569477"/>
              <a:gd name="connsiteY680" fmla="*/ 3130919 h 6858000"/>
              <a:gd name="connsiteX681" fmla="*/ 6466334 w 6569477"/>
              <a:gd name="connsiteY681" fmla="*/ 3130706 h 6858000"/>
              <a:gd name="connsiteX682" fmla="*/ 6458257 w 6569477"/>
              <a:gd name="connsiteY682" fmla="*/ 3143801 h 6858000"/>
              <a:gd name="connsiteX683" fmla="*/ 6455200 w 6569477"/>
              <a:gd name="connsiteY683" fmla="*/ 3129015 h 6858000"/>
              <a:gd name="connsiteX684" fmla="*/ 5899755 w 6569477"/>
              <a:gd name="connsiteY684" fmla="*/ 3090904 h 6858000"/>
              <a:gd name="connsiteX685" fmla="*/ 5899749 w 6569477"/>
              <a:gd name="connsiteY685" fmla="*/ 3090971 h 6858000"/>
              <a:gd name="connsiteX686" fmla="*/ 5913876 w 6569477"/>
              <a:gd name="connsiteY686" fmla="*/ 3255517 h 6858000"/>
              <a:gd name="connsiteX687" fmla="*/ 5902787 w 6569477"/>
              <a:gd name="connsiteY687" fmla="*/ 3259712 h 6858000"/>
              <a:gd name="connsiteX688" fmla="*/ 5909097 w 6569477"/>
              <a:gd name="connsiteY688" fmla="*/ 3323253 h 6858000"/>
              <a:gd name="connsiteX689" fmla="*/ 5905223 w 6569477"/>
              <a:gd name="connsiteY689" fmla="*/ 3413467 h 6858000"/>
              <a:gd name="connsiteX690" fmla="*/ 5889655 w 6569477"/>
              <a:gd name="connsiteY690" fmla="*/ 3492889 h 6858000"/>
              <a:gd name="connsiteX691" fmla="*/ 5877964 w 6569477"/>
              <a:gd name="connsiteY691" fmla="*/ 3482098 h 6858000"/>
              <a:gd name="connsiteX692" fmla="*/ 5873297 w 6569477"/>
              <a:gd name="connsiteY692" fmla="*/ 3552644 h 6858000"/>
              <a:gd name="connsiteX693" fmla="*/ 5868721 w 6569477"/>
              <a:gd name="connsiteY693" fmla="*/ 3613366 h 6858000"/>
              <a:gd name="connsiteX694" fmla="*/ 5868626 w 6569477"/>
              <a:gd name="connsiteY694" fmla="*/ 3615664 h 6858000"/>
              <a:gd name="connsiteX695" fmla="*/ 5902370 w 6569477"/>
              <a:gd name="connsiteY695" fmla="*/ 3649406 h 6858000"/>
              <a:gd name="connsiteX696" fmla="*/ 5893933 w 6569477"/>
              <a:gd name="connsiteY696" fmla="*/ 3759069 h 6858000"/>
              <a:gd name="connsiteX697" fmla="*/ 5910807 w 6569477"/>
              <a:gd name="connsiteY697" fmla="*/ 3708454 h 6858000"/>
              <a:gd name="connsiteX698" fmla="*/ 5913969 w 6569477"/>
              <a:gd name="connsiteY698" fmla="*/ 3735871 h 6858000"/>
              <a:gd name="connsiteX699" fmla="*/ 5913771 w 6569477"/>
              <a:gd name="connsiteY699" fmla="*/ 3738386 h 6858000"/>
              <a:gd name="connsiteX700" fmla="*/ 5919568 w 6569477"/>
              <a:gd name="connsiteY700" fmla="*/ 3702380 h 6858000"/>
              <a:gd name="connsiteX701" fmla="*/ 5920803 w 6569477"/>
              <a:gd name="connsiteY701" fmla="*/ 3653480 h 6858000"/>
              <a:gd name="connsiteX702" fmla="*/ 5935379 w 6569477"/>
              <a:gd name="connsiteY702" fmla="*/ 3617663 h 6858000"/>
              <a:gd name="connsiteX703" fmla="*/ 5927180 w 6569477"/>
              <a:gd name="connsiteY703" fmla="*/ 3573144 h 6858000"/>
              <a:gd name="connsiteX704" fmla="*/ 5936885 w 6569477"/>
              <a:gd name="connsiteY704" fmla="*/ 3495878 h 6858000"/>
              <a:gd name="connsiteX705" fmla="*/ 5937123 w 6569477"/>
              <a:gd name="connsiteY705" fmla="*/ 3422193 h 6858000"/>
              <a:gd name="connsiteX706" fmla="*/ 5949659 w 6569477"/>
              <a:gd name="connsiteY706" fmla="*/ 3415287 h 6858000"/>
              <a:gd name="connsiteX707" fmla="*/ 5948577 w 6569477"/>
              <a:gd name="connsiteY707" fmla="*/ 3308820 h 6858000"/>
              <a:gd name="connsiteX708" fmla="*/ 5940173 w 6569477"/>
              <a:gd name="connsiteY708" fmla="*/ 3227623 h 6858000"/>
              <a:gd name="connsiteX709" fmla="*/ 5936112 w 6569477"/>
              <a:gd name="connsiteY709" fmla="*/ 3227623 h 6858000"/>
              <a:gd name="connsiteX710" fmla="*/ 5934113 w 6569477"/>
              <a:gd name="connsiteY710" fmla="*/ 3216005 h 6858000"/>
              <a:gd name="connsiteX711" fmla="*/ 5933300 w 6569477"/>
              <a:gd name="connsiteY711" fmla="*/ 3217735 h 6858000"/>
              <a:gd name="connsiteX712" fmla="*/ 5925816 w 6569477"/>
              <a:gd name="connsiteY712" fmla="*/ 3220835 h 6858000"/>
              <a:gd name="connsiteX713" fmla="*/ 5922789 w 6569477"/>
              <a:gd name="connsiteY713" fmla="*/ 3182917 h 6858000"/>
              <a:gd name="connsiteX714" fmla="*/ 5925668 w 6569477"/>
              <a:gd name="connsiteY714" fmla="*/ 3166923 h 6858000"/>
              <a:gd name="connsiteX715" fmla="*/ 5922799 w 6569477"/>
              <a:gd name="connsiteY715" fmla="*/ 3150253 h 6858000"/>
              <a:gd name="connsiteX716" fmla="*/ 6470079 w 6569477"/>
              <a:gd name="connsiteY716" fmla="*/ 2971783 h 6858000"/>
              <a:gd name="connsiteX717" fmla="*/ 6459848 w 6569477"/>
              <a:gd name="connsiteY717" fmla="*/ 2985189 h 6858000"/>
              <a:gd name="connsiteX718" fmla="*/ 6446665 w 6569477"/>
              <a:gd name="connsiteY718" fmla="*/ 2989730 h 6858000"/>
              <a:gd name="connsiteX719" fmla="*/ 6447438 w 6569477"/>
              <a:gd name="connsiteY719" fmla="*/ 2994236 h 6858000"/>
              <a:gd name="connsiteX720" fmla="*/ 6440386 w 6569477"/>
              <a:gd name="connsiteY720" fmla="*/ 3018174 h 6858000"/>
              <a:gd name="connsiteX721" fmla="*/ 6450805 w 6569477"/>
              <a:gd name="connsiteY721" fmla="*/ 3087293 h 6858000"/>
              <a:gd name="connsiteX722" fmla="*/ 6451373 w 6569477"/>
              <a:gd name="connsiteY722" fmla="*/ 3097752 h 6858000"/>
              <a:gd name="connsiteX723" fmla="*/ 6456557 w 6569477"/>
              <a:gd name="connsiteY723" fmla="*/ 3096583 h 6858000"/>
              <a:gd name="connsiteX724" fmla="*/ 6467490 w 6569477"/>
              <a:gd name="connsiteY724" fmla="*/ 3085383 h 6858000"/>
              <a:gd name="connsiteX725" fmla="*/ 6469775 w 6569477"/>
              <a:gd name="connsiteY725" fmla="*/ 3085600 h 6858000"/>
              <a:gd name="connsiteX726" fmla="*/ 6473655 w 6569477"/>
              <a:gd name="connsiteY726" fmla="*/ 3017169 h 6858000"/>
              <a:gd name="connsiteX727" fmla="*/ 6473968 w 6569477"/>
              <a:gd name="connsiteY727" fmla="*/ 2994029 h 6858000"/>
              <a:gd name="connsiteX728" fmla="*/ 5796128 w 6569477"/>
              <a:gd name="connsiteY728" fmla="*/ 2808658 h 6858000"/>
              <a:gd name="connsiteX729" fmla="*/ 5796854 w 6569477"/>
              <a:gd name="connsiteY729" fmla="*/ 2813211 h 6858000"/>
              <a:gd name="connsiteX730" fmla="*/ 5790016 w 6569477"/>
              <a:gd name="connsiteY730" fmla="*/ 2888065 h 6858000"/>
              <a:gd name="connsiteX731" fmla="*/ 5804143 w 6569477"/>
              <a:gd name="connsiteY731" fmla="*/ 3052612 h 6858000"/>
              <a:gd name="connsiteX732" fmla="*/ 5793054 w 6569477"/>
              <a:gd name="connsiteY732" fmla="*/ 3056806 h 6858000"/>
              <a:gd name="connsiteX733" fmla="*/ 5799363 w 6569477"/>
              <a:gd name="connsiteY733" fmla="*/ 3120348 h 6858000"/>
              <a:gd name="connsiteX734" fmla="*/ 5795489 w 6569477"/>
              <a:gd name="connsiteY734" fmla="*/ 3210561 h 6858000"/>
              <a:gd name="connsiteX735" fmla="*/ 5779922 w 6569477"/>
              <a:gd name="connsiteY735" fmla="*/ 3289984 h 6858000"/>
              <a:gd name="connsiteX736" fmla="*/ 5768230 w 6569477"/>
              <a:gd name="connsiteY736" fmla="*/ 3279192 h 6858000"/>
              <a:gd name="connsiteX737" fmla="*/ 5758672 w 6569477"/>
              <a:gd name="connsiteY737" fmla="*/ 3414663 h 6858000"/>
              <a:gd name="connsiteX738" fmla="*/ 5755841 w 6569477"/>
              <a:gd name="connsiteY738" fmla="*/ 3484197 h 6858000"/>
              <a:gd name="connsiteX739" fmla="*/ 5751250 w 6569477"/>
              <a:gd name="connsiteY739" fmla="*/ 3511578 h 6858000"/>
              <a:gd name="connsiteX740" fmla="*/ 5753689 w 6569477"/>
              <a:gd name="connsiteY740" fmla="*/ 3558722 h 6858000"/>
              <a:gd name="connsiteX741" fmla="*/ 5750526 w 6569477"/>
              <a:gd name="connsiteY741" fmla="*/ 3632535 h 6858000"/>
              <a:gd name="connsiteX742" fmla="*/ 5834884 w 6569477"/>
              <a:gd name="connsiteY742" fmla="*/ 3413208 h 6858000"/>
              <a:gd name="connsiteX743" fmla="*/ 5868624 w 6569477"/>
              <a:gd name="connsiteY743" fmla="*/ 3387901 h 6858000"/>
              <a:gd name="connsiteX744" fmla="*/ 5866517 w 6569477"/>
              <a:gd name="connsiteY744" fmla="*/ 3410045 h 6858000"/>
              <a:gd name="connsiteX745" fmla="*/ 5867131 w 6569477"/>
              <a:gd name="connsiteY745" fmla="*/ 3410229 h 6858000"/>
              <a:gd name="connsiteX746" fmla="*/ 5872246 w 6569477"/>
              <a:gd name="connsiteY746" fmla="*/ 3386637 h 6858000"/>
              <a:gd name="connsiteX747" fmla="*/ 5872535 w 6569477"/>
              <a:gd name="connsiteY747" fmla="*/ 3347224 h 6858000"/>
              <a:gd name="connsiteX748" fmla="*/ 5872815 w 6569477"/>
              <a:gd name="connsiteY748" fmla="*/ 3260906 h 6858000"/>
              <a:gd name="connsiteX749" fmla="*/ 5887499 w 6569477"/>
              <a:gd name="connsiteY749" fmla="*/ 3252816 h 6858000"/>
              <a:gd name="connsiteX750" fmla="*/ 5880163 w 6569477"/>
              <a:gd name="connsiteY750" fmla="*/ 3070525 h 6858000"/>
              <a:gd name="connsiteX751" fmla="*/ 5878087 w 6569477"/>
              <a:gd name="connsiteY751" fmla="*/ 3050101 h 6858000"/>
              <a:gd name="connsiteX752" fmla="*/ 5870867 w 6569477"/>
              <a:gd name="connsiteY752" fmla="*/ 3036635 h 6858000"/>
              <a:gd name="connsiteX753" fmla="*/ 5865140 w 6569477"/>
              <a:gd name="connsiteY753" fmla="*/ 3025482 h 6858000"/>
              <a:gd name="connsiteX754" fmla="*/ 5864600 w 6569477"/>
              <a:gd name="connsiteY754" fmla="*/ 3026174 h 6858000"/>
              <a:gd name="connsiteX755" fmla="*/ 5859570 w 6569477"/>
              <a:gd name="connsiteY755" fmla="*/ 3025027 h 6858000"/>
              <a:gd name="connsiteX756" fmla="*/ 5858588 w 6569477"/>
              <a:gd name="connsiteY756" fmla="*/ 3012722 h 6858000"/>
              <a:gd name="connsiteX757" fmla="*/ 5843319 w 6569477"/>
              <a:gd name="connsiteY757" fmla="*/ 2982990 h 6858000"/>
              <a:gd name="connsiteX758" fmla="*/ 5834884 w 6569477"/>
              <a:gd name="connsiteY758" fmla="*/ 3016734 h 6858000"/>
              <a:gd name="connsiteX759" fmla="*/ 5818012 w 6569477"/>
              <a:gd name="connsiteY759" fmla="*/ 2864891 h 6858000"/>
              <a:gd name="connsiteX760" fmla="*/ 5804304 w 6569477"/>
              <a:gd name="connsiteY760" fmla="*/ 2829962 h 6858000"/>
              <a:gd name="connsiteX761" fmla="*/ 6508420 w 6569477"/>
              <a:gd name="connsiteY761" fmla="*/ 2779156 h 6858000"/>
              <a:gd name="connsiteX762" fmla="*/ 6507136 w 6569477"/>
              <a:gd name="connsiteY762" fmla="*/ 2780799 h 6858000"/>
              <a:gd name="connsiteX763" fmla="*/ 6500134 w 6569477"/>
              <a:gd name="connsiteY763" fmla="*/ 2779246 h 6858000"/>
              <a:gd name="connsiteX764" fmla="*/ 6502399 w 6569477"/>
              <a:gd name="connsiteY764" fmla="*/ 2890359 h 6858000"/>
              <a:gd name="connsiteX765" fmla="*/ 6505686 w 6569477"/>
              <a:gd name="connsiteY765" fmla="*/ 2887611 h 6858000"/>
              <a:gd name="connsiteX766" fmla="*/ 6511866 w 6569477"/>
              <a:gd name="connsiteY766" fmla="*/ 2873422 h 6858000"/>
              <a:gd name="connsiteX767" fmla="*/ 6513497 w 6569477"/>
              <a:gd name="connsiteY767" fmla="*/ 2877577 h 6858000"/>
              <a:gd name="connsiteX768" fmla="*/ 6514565 w 6569477"/>
              <a:gd name="connsiteY768" fmla="*/ 2898237 h 6858000"/>
              <a:gd name="connsiteX769" fmla="*/ 6519875 w 6569477"/>
              <a:gd name="connsiteY769" fmla="*/ 2893798 h 6858000"/>
              <a:gd name="connsiteX770" fmla="*/ 6513497 w 6569477"/>
              <a:gd name="connsiteY770" fmla="*/ 2877577 h 6858000"/>
              <a:gd name="connsiteX771" fmla="*/ 5404661 w 6569477"/>
              <a:gd name="connsiteY771" fmla="*/ 2763661 h 6858000"/>
              <a:gd name="connsiteX772" fmla="*/ 5413098 w 6569477"/>
              <a:gd name="connsiteY772" fmla="*/ 2788968 h 6858000"/>
              <a:gd name="connsiteX773" fmla="*/ 5413098 w 6569477"/>
              <a:gd name="connsiteY773" fmla="*/ 2797406 h 6858000"/>
              <a:gd name="connsiteX774" fmla="*/ 5413098 w 6569477"/>
              <a:gd name="connsiteY774" fmla="*/ 2805841 h 6858000"/>
              <a:gd name="connsiteX775" fmla="*/ 5413098 w 6569477"/>
              <a:gd name="connsiteY775" fmla="*/ 2814276 h 6858000"/>
              <a:gd name="connsiteX776" fmla="*/ 5404662 w 6569477"/>
              <a:gd name="connsiteY776" fmla="*/ 2797406 h 6858000"/>
              <a:gd name="connsiteX777" fmla="*/ 6368014 w 6569477"/>
              <a:gd name="connsiteY777" fmla="*/ 2752114 h 6858000"/>
              <a:gd name="connsiteX778" fmla="*/ 6354550 w 6569477"/>
              <a:gd name="connsiteY778" fmla="*/ 2796770 h 6858000"/>
              <a:gd name="connsiteX779" fmla="*/ 6353593 w 6569477"/>
              <a:gd name="connsiteY779" fmla="*/ 2805446 h 6858000"/>
              <a:gd name="connsiteX780" fmla="*/ 6374570 w 6569477"/>
              <a:gd name="connsiteY780" fmla="*/ 2874671 h 6858000"/>
              <a:gd name="connsiteX781" fmla="*/ 6409578 w 6569477"/>
              <a:gd name="connsiteY781" fmla="*/ 3143175 h 6858000"/>
              <a:gd name="connsiteX782" fmla="*/ 6414888 w 6569477"/>
              <a:gd name="connsiteY782" fmla="*/ 3138739 h 6858000"/>
              <a:gd name="connsiteX783" fmla="*/ 6421068 w 6569477"/>
              <a:gd name="connsiteY783" fmla="*/ 3124551 h 6858000"/>
              <a:gd name="connsiteX784" fmla="*/ 6422700 w 6569477"/>
              <a:gd name="connsiteY784" fmla="*/ 3128706 h 6858000"/>
              <a:gd name="connsiteX785" fmla="*/ 6423768 w 6569477"/>
              <a:gd name="connsiteY785" fmla="*/ 3149362 h 6858000"/>
              <a:gd name="connsiteX786" fmla="*/ 6429077 w 6569477"/>
              <a:gd name="connsiteY786" fmla="*/ 3144926 h 6858000"/>
              <a:gd name="connsiteX787" fmla="*/ 6422700 w 6569477"/>
              <a:gd name="connsiteY787" fmla="*/ 3128706 h 6858000"/>
              <a:gd name="connsiteX788" fmla="*/ 6417015 w 6569477"/>
              <a:gd name="connsiteY788" fmla="*/ 3018534 h 6858000"/>
              <a:gd name="connsiteX789" fmla="*/ 6414015 w 6569477"/>
              <a:gd name="connsiteY789" fmla="*/ 2972866 h 6858000"/>
              <a:gd name="connsiteX790" fmla="*/ 6406544 w 6569477"/>
              <a:gd name="connsiteY790" fmla="*/ 2951752 h 6858000"/>
              <a:gd name="connsiteX791" fmla="*/ 6389030 w 6569477"/>
              <a:gd name="connsiteY791" fmla="*/ 2804652 h 6858000"/>
              <a:gd name="connsiteX792" fmla="*/ 6368014 w 6569477"/>
              <a:gd name="connsiteY792" fmla="*/ 2752114 h 6858000"/>
              <a:gd name="connsiteX793" fmla="*/ 6478241 w 6569477"/>
              <a:gd name="connsiteY793" fmla="*/ 2723750 h 6858000"/>
              <a:gd name="connsiteX794" fmla="*/ 6481412 w 6569477"/>
              <a:gd name="connsiteY794" fmla="*/ 2772854 h 6858000"/>
              <a:gd name="connsiteX795" fmla="*/ 6481359 w 6569477"/>
              <a:gd name="connsiteY795" fmla="*/ 2778262 h 6858000"/>
              <a:gd name="connsiteX796" fmla="*/ 6492255 w 6569477"/>
              <a:gd name="connsiteY796" fmla="*/ 2843453 h 6858000"/>
              <a:gd name="connsiteX797" fmla="*/ 6492103 w 6569477"/>
              <a:gd name="connsiteY797" fmla="*/ 2836567 h 6858000"/>
              <a:gd name="connsiteX798" fmla="*/ 6487688 w 6569477"/>
              <a:gd name="connsiteY798" fmla="*/ 2751180 h 6858000"/>
              <a:gd name="connsiteX799" fmla="*/ 6471948 w 6569477"/>
              <a:gd name="connsiteY799" fmla="*/ 2602764 h 6858000"/>
              <a:gd name="connsiteX800" fmla="*/ 6470476 w 6569477"/>
              <a:gd name="connsiteY800" fmla="*/ 2603507 h 6858000"/>
              <a:gd name="connsiteX801" fmla="*/ 6474714 w 6569477"/>
              <a:gd name="connsiteY801" fmla="*/ 2669154 h 6858000"/>
              <a:gd name="connsiteX802" fmla="*/ 6474578 w 6569477"/>
              <a:gd name="connsiteY802" fmla="*/ 2659237 h 6858000"/>
              <a:gd name="connsiteX803" fmla="*/ 6476460 w 6569477"/>
              <a:gd name="connsiteY803" fmla="*/ 2609956 h 6858000"/>
              <a:gd name="connsiteX804" fmla="*/ 6471948 w 6569477"/>
              <a:gd name="connsiteY804" fmla="*/ 2602764 h 6858000"/>
              <a:gd name="connsiteX805" fmla="*/ 6458450 w 6569477"/>
              <a:gd name="connsiteY805" fmla="*/ 2239645 h 6858000"/>
              <a:gd name="connsiteX806" fmla="*/ 6450161 w 6569477"/>
              <a:gd name="connsiteY806" fmla="*/ 2257976 h 6858000"/>
              <a:gd name="connsiteX807" fmla="*/ 6433952 w 6569477"/>
              <a:gd name="connsiteY807" fmla="*/ 2243260 h 6858000"/>
              <a:gd name="connsiteX808" fmla="*/ 6419984 w 6569477"/>
              <a:gd name="connsiteY808" fmla="*/ 2274915 h 6858000"/>
              <a:gd name="connsiteX809" fmla="*/ 6412070 w 6569477"/>
              <a:gd name="connsiteY809" fmla="*/ 2253880 h 6858000"/>
              <a:gd name="connsiteX810" fmla="*/ 6438066 w 6569477"/>
              <a:gd name="connsiteY810" fmla="*/ 2377354 h 6858000"/>
              <a:gd name="connsiteX811" fmla="*/ 6458698 w 6569477"/>
              <a:gd name="connsiteY811" fmla="*/ 2510576 h 6858000"/>
              <a:gd name="connsiteX812" fmla="*/ 6465170 w 6569477"/>
              <a:gd name="connsiteY812" fmla="*/ 2512554 h 6858000"/>
              <a:gd name="connsiteX813" fmla="*/ 6466949 w 6569477"/>
              <a:gd name="connsiteY813" fmla="*/ 2477172 h 6858000"/>
              <a:gd name="connsiteX814" fmla="*/ 6512779 w 6569477"/>
              <a:gd name="connsiteY814" fmla="*/ 2527655 h 6858000"/>
              <a:gd name="connsiteX815" fmla="*/ 6482025 w 6569477"/>
              <a:gd name="connsiteY815" fmla="*/ 2340112 h 6858000"/>
              <a:gd name="connsiteX816" fmla="*/ 6479231 w 6569477"/>
              <a:gd name="connsiteY816" fmla="*/ 2346442 h 6858000"/>
              <a:gd name="connsiteX817" fmla="*/ 6476437 w 6569477"/>
              <a:gd name="connsiteY817" fmla="*/ 2352774 h 6858000"/>
              <a:gd name="connsiteX818" fmla="*/ 6472897 w 6569477"/>
              <a:gd name="connsiteY818" fmla="*/ 2343650 h 6858000"/>
              <a:gd name="connsiteX819" fmla="*/ 6472151 w 6569477"/>
              <a:gd name="connsiteY819" fmla="*/ 2328192 h 6858000"/>
              <a:gd name="connsiteX820" fmla="*/ 6469356 w 6569477"/>
              <a:gd name="connsiteY820" fmla="*/ 2334523 h 6858000"/>
              <a:gd name="connsiteX821" fmla="*/ 6467117 w 6569477"/>
              <a:gd name="connsiteY821" fmla="*/ 2288151 h 6858000"/>
              <a:gd name="connsiteX822" fmla="*/ 6460782 w 6569477"/>
              <a:gd name="connsiteY822" fmla="*/ 2285355 h 6858000"/>
              <a:gd name="connsiteX823" fmla="*/ 6457242 w 6569477"/>
              <a:gd name="connsiteY823" fmla="*/ 2276229 h 6858000"/>
              <a:gd name="connsiteX824" fmla="*/ 6460035 w 6569477"/>
              <a:gd name="connsiteY824" fmla="*/ 2269898 h 6858000"/>
              <a:gd name="connsiteX825" fmla="*/ 6462830 w 6569477"/>
              <a:gd name="connsiteY825" fmla="*/ 2263567 h 6858000"/>
              <a:gd name="connsiteX826" fmla="*/ 6466369 w 6569477"/>
              <a:gd name="connsiteY826" fmla="*/ 2272693 h 6858000"/>
              <a:gd name="connsiteX827" fmla="*/ 6469164 w 6569477"/>
              <a:gd name="connsiteY827" fmla="*/ 2266362 h 6858000"/>
              <a:gd name="connsiteX828" fmla="*/ 6461975 w 6569477"/>
              <a:gd name="connsiteY828" fmla="*/ 2240852 h 6858000"/>
              <a:gd name="connsiteX829" fmla="*/ 6458450 w 6569477"/>
              <a:gd name="connsiteY829" fmla="*/ 2239645 h 6858000"/>
              <a:gd name="connsiteX830" fmla="*/ 6119324 w 6569477"/>
              <a:gd name="connsiteY830" fmla="*/ 1470230 h 6858000"/>
              <a:gd name="connsiteX831" fmla="*/ 6182372 w 6569477"/>
              <a:gd name="connsiteY831" fmla="*/ 1708395 h 6858000"/>
              <a:gd name="connsiteX832" fmla="*/ 6213896 w 6569477"/>
              <a:gd name="connsiteY832" fmla="*/ 1718901 h 6858000"/>
              <a:gd name="connsiteX833" fmla="*/ 6230856 w 6569477"/>
              <a:gd name="connsiteY833" fmla="*/ 1709003 h 6858000"/>
              <a:gd name="connsiteX834" fmla="*/ 6226890 w 6569477"/>
              <a:gd name="connsiteY834" fmla="*/ 1691895 h 6858000"/>
              <a:gd name="connsiteX835" fmla="*/ 6185731 w 6569477"/>
              <a:gd name="connsiteY835" fmla="*/ 1576670 h 6858000"/>
              <a:gd name="connsiteX836" fmla="*/ 6173508 w 6569477"/>
              <a:gd name="connsiteY836" fmla="*/ 1521886 h 6858000"/>
              <a:gd name="connsiteX837" fmla="*/ 6172469 w 6569477"/>
              <a:gd name="connsiteY837" fmla="*/ 1515742 h 6858000"/>
              <a:gd name="connsiteX838" fmla="*/ 6170551 w 6569477"/>
              <a:gd name="connsiteY838" fmla="*/ 1514447 h 6858000"/>
              <a:gd name="connsiteX839" fmla="*/ 6119324 w 6569477"/>
              <a:gd name="connsiteY839" fmla="*/ 1470230 h 6858000"/>
              <a:gd name="connsiteX840" fmla="*/ 6220785 w 6569477"/>
              <a:gd name="connsiteY840" fmla="*/ 1467284 h 6858000"/>
              <a:gd name="connsiteX841" fmla="*/ 6224419 w 6569477"/>
              <a:gd name="connsiteY841" fmla="*/ 1484860 h 6858000"/>
              <a:gd name="connsiteX842" fmla="*/ 6221902 w 6569477"/>
              <a:gd name="connsiteY842" fmla="*/ 1506545 h 6858000"/>
              <a:gd name="connsiteX843" fmla="*/ 6228674 w 6569477"/>
              <a:gd name="connsiteY843" fmla="*/ 1507988 h 6858000"/>
              <a:gd name="connsiteX844" fmla="*/ 6234004 w 6569477"/>
              <a:gd name="connsiteY844" fmla="*/ 1516199 h 6858000"/>
              <a:gd name="connsiteX845" fmla="*/ 6229680 w 6569477"/>
              <a:gd name="connsiteY845" fmla="*/ 1536503 h 6858000"/>
              <a:gd name="connsiteX846" fmla="*/ 6224350 w 6569477"/>
              <a:gd name="connsiteY846" fmla="*/ 1528292 h 6858000"/>
              <a:gd name="connsiteX847" fmla="*/ 6223684 w 6569477"/>
              <a:gd name="connsiteY847" fmla="*/ 1527266 h 6858000"/>
              <a:gd name="connsiteX848" fmla="*/ 6220817 w 6569477"/>
              <a:gd name="connsiteY848" fmla="*/ 1522851 h 6858000"/>
              <a:gd name="connsiteX849" fmla="*/ 6221874 w 6569477"/>
              <a:gd name="connsiteY849" fmla="*/ 1531073 h 6858000"/>
              <a:gd name="connsiteX850" fmla="*/ 6242353 w 6569477"/>
              <a:gd name="connsiteY850" fmla="*/ 1609953 h 6858000"/>
              <a:gd name="connsiteX851" fmla="*/ 6223042 w 6569477"/>
              <a:gd name="connsiteY851" fmla="*/ 1634143 h 6858000"/>
              <a:gd name="connsiteX852" fmla="*/ 6239473 w 6569477"/>
              <a:gd name="connsiteY852" fmla="*/ 1705560 h 6858000"/>
              <a:gd name="connsiteX853" fmla="*/ 6250673 w 6569477"/>
              <a:gd name="connsiteY853" fmla="*/ 1702375 h 6858000"/>
              <a:gd name="connsiteX854" fmla="*/ 6297961 w 6569477"/>
              <a:gd name="connsiteY854" fmla="*/ 1764435 h 6858000"/>
              <a:gd name="connsiteX855" fmla="*/ 6373267 w 6569477"/>
              <a:gd name="connsiteY855" fmla="*/ 2069581 h 6858000"/>
              <a:gd name="connsiteX856" fmla="*/ 6384393 w 6569477"/>
              <a:gd name="connsiteY856" fmla="*/ 2122429 h 6858000"/>
              <a:gd name="connsiteX857" fmla="*/ 6393144 w 6569477"/>
              <a:gd name="connsiteY857" fmla="*/ 2124321 h 6858000"/>
              <a:gd name="connsiteX858" fmla="*/ 6418298 w 6569477"/>
              <a:gd name="connsiteY858" fmla="*/ 2175842 h 6858000"/>
              <a:gd name="connsiteX859" fmla="*/ 6419599 w 6569477"/>
              <a:gd name="connsiteY859" fmla="*/ 2138595 h 6858000"/>
              <a:gd name="connsiteX860" fmla="*/ 6401898 w 6569477"/>
              <a:gd name="connsiteY860" fmla="*/ 2092964 h 6858000"/>
              <a:gd name="connsiteX861" fmla="*/ 6319338 w 6569477"/>
              <a:gd name="connsiteY861" fmla="*/ 1731284 h 6858000"/>
              <a:gd name="connsiteX862" fmla="*/ 6294555 w 6569477"/>
              <a:gd name="connsiteY862" fmla="*/ 1667400 h 6858000"/>
              <a:gd name="connsiteX863" fmla="*/ 6274614 w 6569477"/>
              <a:gd name="connsiteY863" fmla="*/ 1575398 h 6858000"/>
              <a:gd name="connsiteX864" fmla="*/ 6261945 w 6569477"/>
              <a:gd name="connsiteY864" fmla="*/ 1569807 h 6858000"/>
              <a:gd name="connsiteX865" fmla="*/ 6227264 w 6569477"/>
              <a:gd name="connsiteY865" fmla="*/ 1485482 h 6858000"/>
              <a:gd name="connsiteX866" fmla="*/ 6163232 w 6569477"/>
              <a:gd name="connsiteY866" fmla="*/ 1291657 h 6858000"/>
              <a:gd name="connsiteX867" fmla="*/ 6169423 w 6569477"/>
              <a:gd name="connsiteY867" fmla="*/ 1308672 h 6858000"/>
              <a:gd name="connsiteX868" fmla="*/ 6164862 w 6569477"/>
              <a:gd name="connsiteY868" fmla="*/ 1292485 h 6858000"/>
              <a:gd name="connsiteX869" fmla="*/ 4999747 w 6569477"/>
              <a:gd name="connsiteY869" fmla="*/ 1084964 h 6858000"/>
              <a:gd name="connsiteX870" fmla="*/ 5004170 w 6569477"/>
              <a:gd name="connsiteY870" fmla="*/ 1092826 h 6858000"/>
              <a:gd name="connsiteX871" fmla="*/ 5000801 w 6569477"/>
              <a:gd name="connsiteY871" fmla="*/ 1092344 h 6858000"/>
              <a:gd name="connsiteX872" fmla="*/ 4999747 w 6569477"/>
              <a:gd name="connsiteY872" fmla="*/ 1084964 h 6858000"/>
              <a:gd name="connsiteX873" fmla="*/ 4933923 w 6569477"/>
              <a:gd name="connsiteY873" fmla="*/ 1003153 h 6858000"/>
              <a:gd name="connsiteX874" fmla="*/ 4947450 w 6569477"/>
              <a:gd name="connsiteY874" fmla="*/ 1028780 h 6858000"/>
              <a:gd name="connsiteX875" fmla="*/ 4940697 w 6569477"/>
              <a:gd name="connsiteY875" fmla="*/ 1009043 h 6858000"/>
              <a:gd name="connsiteX876" fmla="*/ 4932262 w 6569477"/>
              <a:gd name="connsiteY876" fmla="*/ 644497 h 6858000"/>
              <a:gd name="connsiteX877" fmla="*/ 4940697 w 6569477"/>
              <a:gd name="connsiteY877" fmla="*/ 654745 h 6858000"/>
              <a:gd name="connsiteX878" fmla="*/ 4932262 w 6569477"/>
              <a:gd name="connsiteY878" fmla="*/ 646309 h 6858000"/>
              <a:gd name="connsiteX879" fmla="*/ 5581482 w 6569477"/>
              <a:gd name="connsiteY879" fmla="*/ 244629 h 6858000"/>
              <a:gd name="connsiteX880" fmla="*/ 5577991 w 6569477"/>
              <a:gd name="connsiteY880" fmla="*/ 250629 h 6858000"/>
              <a:gd name="connsiteX881" fmla="*/ 5577495 w 6569477"/>
              <a:gd name="connsiteY881" fmla="*/ 252297 h 6858000"/>
              <a:gd name="connsiteX882" fmla="*/ 5647778 w 6569477"/>
              <a:gd name="connsiteY882" fmla="*/ 373537 h 6858000"/>
              <a:gd name="connsiteX883" fmla="*/ 5709512 w 6569477"/>
              <a:gd name="connsiteY883" fmla="*/ 510569 h 6858000"/>
              <a:gd name="connsiteX884" fmla="*/ 5951197 w 6569477"/>
              <a:gd name="connsiteY884" fmla="*/ 1025425 h 6858000"/>
              <a:gd name="connsiteX885" fmla="*/ 5942878 w 6569477"/>
              <a:gd name="connsiteY885" fmla="*/ 913784 h 6858000"/>
              <a:gd name="connsiteX886" fmla="*/ 5930115 w 6569477"/>
              <a:gd name="connsiteY886" fmla="*/ 859785 h 6858000"/>
              <a:gd name="connsiteX887" fmla="*/ 5902782 w 6569477"/>
              <a:gd name="connsiteY887" fmla="*/ 807112 h 6858000"/>
              <a:gd name="connsiteX888" fmla="*/ 5831966 w 6569477"/>
              <a:gd name="connsiteY888" fmla="*/ 645218 h 6858000"/>
              <a:gd name="connsiteX889" fmla="*/ 5794655 w 6569477"/>
              <a:gd name="connsiteY889" fmla="*/ 587744 h 6858000"/>
              <a:gd name="connsiteX890" fmla="*/ 5756339 w 6569477"/>
              <a:gd name="connsiteY890" fmla="*/ 501756 h 6858000"/>
              <a:gd name="connsiteX891" fmla="*/ 5742795 w 6569477"/>
              <a:gd name="connsiteY891" fmla="*/ 498872 h 6858000"/>
              <a:gd name="connsiteX892" fmla="*/ 5657513 w 6569477"/>
              <a:gd name="connsiteY892" fmla="*/ 367504 h 6858000"/>
              <a:gd name="connsiteX893" fmla="*/ 5591104 w 6569477"/>
              <a:gd name="connsiteY893" fmla="*/ 247231 h 6858000"/>
              <a:gd name="connsiteX894" fmla="*/ 5581482 w 6569477"/>
              <a:gd name="connsiteY894" fmla="*/ 244629 h 6858000"/>
              <a:gd name="connsiteX895" fmla="*/ 4684964 w 6569477"/>
              <a:gd name="connsiteY895" fmla="*/ 0 h 6858000"/>
              <a:gd name="connsiteX896" fmla="*/ 5380578 w 6569477"/>
              <a:gd name="connsiteY896" fmla="*/ 0 h 6858000"/>
              <a:gd name="connsiteX897" fmla="*/ 5478611 w 6569477"/>
              <a:gd name="connsiteY897" fmla="*/ 117479 h 6858000"/>
              <a:gd name="connsiteX898" fmla="*/ 5500013 w 6569477"/>
              <a:gd name="connsiteY898" fmla="*/ 146283 h 6858000"/>
              <a:gd name="connsiteX899" fmla="*/ 5500055 w 6569477"/>
              <a:gd name="connsiteY899" fmla="*/ 142937 h 6858000"/>
              <a:gd name="connsiteX900" fmla="*/ 5534919 w 6569477"/>
              <a:gd name="connsiteY900" fmla="*/ 178662 h 6858000"/>
              <a:gd name="connsiteX901" fmla="*/ 5448194 w 6569477"/>
              <a:gd name="connsiteY901" fmla="*/ 54062 h 6858000"/>
              <a:gd name="connsiteX902" fmla="*/ 5412460 w 6569477"/>
              <a:gd name="connsiteY902" fmla="*/ 0 h 6858000"/>
              <a:gd name="connsiteX903" fmla="*/ 5476134 w 6569477"/>
              <a:gd name="connsiteY903" fmla="*/ 0 h 6858000"/>
              <a:gd name="connsiteX904" fmla="*/ 5485373 w 6569477"/>
              <a:gd name="connsiteY904" fmla="*/ 12455 h 6858000"/>
              <a:gd name="connsiteX905" fmla="*/ 5571665 w 6569477"/>
              <a:gd name="connsiteY905" fmla="*/ 130771 h 6858000"/>
              <a:gd name="connsiteX906" fmla="*/ 5619902 w 6569477"/>
              <a:gd name="connsiteY906" fmla="*/ 208686 h 6858000"/>
              <a:gd name="connsiteX907" fmla="*/ 5662149 w 6569477"/>
              <a:gd name="connsiteY907" fmla="*/ 253738 h 6858000"/>
              <a:gd name="connsiteX908" fmla="*/ 5686327 w 6569477"/>
              <a:gd name="connsiteY908" fmla="*/ 295355 h 6858000"/>
              <a:gd name="connsiteX909" fmla="*/ 5686913 w 6569477"/>
              <a:gd name="connsiteY909" fmla="*/ 295939 h 6858000"/>
              <a:gd name="connsiteX910" fmla="*/ 5696157 w 6569477"/>
              <a:gd name="connsiteY910" fmla="*/ 311903 h 6858000"/>
              <a:gd name="connsiteX911" fmla="*/ 5731531 w 6569477"/>
              <a:gd name="connsiteY911" fmla="*/ 366614 h 6858000"/>
              <a:gd name="connsiteX912" fmla="*/ 5812509 w 6569477"/>
              <a:gd name="connsiteY912" fmla="*/ 478933 h 6858000"/>
              <a:gd name="connsiteX913" fmla="*/ 5815302 w 6569477"/>
              <a:gd name="connsiteY913" fmla="*/ 472602 h 6858000"/>
              <a:gd name="connsiteX914" fmla="*/ 5814555 w 6569477"/>
              <a:gd name="connsiteY914" fmla="*/ 457145 h 6858000"/>
              <a:gd name="connsiteX915" fmla="*/ 5817860 w 6569477"/>
              <a:gd name="connsiteY915" fmla="*/ 460147 h 6858000"/>
              <a:gd name="connsiteX916" fmla="*/ 5827972 w 6569477"/>
              <a:gd name="connsiteY916" fmla="*/ 478193 h 6858000"/>
              <a:gd name="connsiteX917" fmla="*/ 5830766 w 6569477"/>
              <a:gd name="connsiteY917" fmla="*/ 471862 h 6858000"/>
              <a:gd name="connsiteX918" fmla="*/ 5817860 w 6569477"/>
              <a:gd name="connsiteY918" fmla="*/ 460147 h 6858000"/>
              <a:gd name="connsiteX919" fmla="*/ 5763946 w 6569477"/>
              <a:gd name="connsiteY919" fmla="*/ 363899 h 6858000"/>
              <a:gd name="connsiteX920" fmla="*/ 5712077 w 6569477"/>
              <a:gd name="connsiteY920" fmla="*/ 260643 h 6858000"/>
              <a:gd name="connsiteX921" fmla="*/ 5647795 w 6569477"/>
              <a:gd name="connsiteY921" fmla="*/ 149075 h 6858000"/>
              <a:gd name="connsiteX922" fmla="*/ 5750084 w 6569477"/>
              <a:gd name="connsiteY922" fmla="*/ 277415 h 6858000"/>
              <a:gd name="connsiteX923" fmla="*/ 5737415 w 6569477"/>
              <a:gd name="connsiteY923" fmla="*/ 271824 h 6858000"/>
              <a:gd name="connsiteX924" fmla="*/ 5780454 w 6569477"/>
              <a:gd name="connsiteY924" fmla="*/ 328637 h 6858000"/>
              <a:gd name="connsiteX925" fmla="*/ 5784739 w 6569477"/>
              <a:gd name="connsiteY925" fmla="*/ 353221 h 6858000"/>
              <a:gd name="connsiteX926" fmla="*/ 5865230 w 6569477"/>
              <a:gd name="connsiteY926" fmla="*/ 479507 h 6858000"/>
              <a:gd name="connsiteX927" fmla="*/ 5891313 w 6569477"/>
              <a:gd name="connsiteY927" fmla="*/ 506145 h 6858000"/>
              <a:gd name="connsiteX928" fmla="*/ 6056025 w 6569477"/>
              <a:gd name="connsiteY928" fmla="*/ 836005 h 6858000"/>
              <a:gd name="connsiteX929" fmla="*/ 6104098 w 6569477"/>
              <a:gd name="connsiteY929" fmla="*/ 932857 h 6858000"/>
              <a:gd name="connsiteX930" fmla="*/ 6138008 w 6569477"/>
              <a:gd name="connsiteY930" fmla="*/ 993205 h 6858000"/>
              <a:gd name="connsiteX931" fmla="*/ 6123293 w 6569477"/>
              <a:gd name="connsiteY931" fmla="*/ 1009405 h 6858000"/>
              <a:gd name="connsiteX932" fmla="*/ 6012986 w 6569477"/>
              <a:gd name="connsiteY932" fmla="*/ 779192 h 6858000"/>
              <a:gd name="connsiteX933" fmla="*/ 6006652 w 6569477"/>
              <a:gd name="connsiteY933" fmla="*/ 776396 h 6858000"/>
              <a:gd name="connsiteX934" fmla="*/ 6010193 w 6569477"/>
              <a:gd name="connsiteY934" fmla="*/ 785523 h 6858000"/>
              <a:gd name="connsiteX935" fmla="*/ 6014480 w 6569477"/>
              <a:gd name="connsiteY935" fmla="*/ 810107 h 6858000"/>
              <a:gd name="connsiteX936" fmla="*/ 6004788 w 6569477"/>
              <a:gd name="connsiteY936" fmla="*/ 798404 h 6858000"/>
              <a:gd name="connsiteX937" fmla="*/ 6001064 w 6569477"/>
              <a:gd name="connsiteY937" fmla="*/ 789058 h 6858000"/>
              <a:gd name="connsiteX938" fmla="*/ 6004605 w 6569477"/>
              <a:gd name="connsiteY938" fmla="*/ 798185 h 6858000"/>
              <a:gd name="connsiteX939" fmla="*/ 6004788 w 6569477"/>
              <a:gd name="connsiteY939" fmla="*/ 798404 h 6858000"/>
              <a:gd name="connsiteX940" fmla="*/ 6051771 w 6569477"/>
              <a:gd name="connsiteY940" fmla="*/ 916385 h 6858000"/>
              <a:gd name="connsiteX941" fmla="*/ 6109323 w 6569477"/>
              <a:gd name="connsiteY941" fmla="*/ 1041059 h 6858000"/>
              <a:gd name="connsiteX942" fmla="*/ 6218330 w 6569477"/>
              <a:gd name="connsiteY942" fmla="*/ 1308516 h 6858000"/>
              <a:gd name="connsiteX943" fmla="*/ 6248699 w 6569477"/>
              <a:gd name="connsiteY943" fmla="*/ 1359737 h 6858000"/>
              <a:gd name="connsiteX944" fmla="*/ 6317460 w 6569477"/>
              <a:gd name="connsiteY944" fmla="*/ 1564049 h 6858000"/>
              <a:gd name="connsiteX945" fmla="*/ 6327364 w 6569477"/>
              <a:gd name="connsiteY945" fmla="*/ 1565758 h 6858000"/>
              <a:gd name="connsiteX946" fmla="*/ 6405224 w 6569477"/>
              <a:gd name="connsiteY946" fmla="*/ 1840478 h 6858000"/>
              <a:gd name="connsiteX947" fmla="*/ 6402944 w 6569477"/>
              <a:gd name="connsiteY947" fmla="*/ 1841928 h 6858000"/>
              <a:gd name="connsiteX948" fmla="*/ 6401876 w 6569477"/>
              <a:gd name="connsiteY948" fmla="*/ 1835782 h 6858000"/>
              <a:gd name="connsiteX949" fmla="*/ 6399693 w 6569477"/>
              <a:gd name="connsiteY949" fmla="*/ 1834088 h 6858000"/>
              <a:gd name="connsiteX950" fmla="*/ 6398335 w 6569477"/>
              <a:gd name="connsiteY950" fmla="*/ 1826656 h 6858000"/>
              <a:gd name="connsiteX951" fmla="*/ 6399057 w 6569477"/>
              <a:gd name="connsiteY951" fmla="*/ 1833594 h 6858000"/>
              <a:gd name="connsiteX952" fmla="*/ 6399693 w 6569477"/>
              <a:gd name="connsiteY952" fmla="*/ 1834088 h 6858000"/>
              <a:gd name="connsiteX953" fmla="*/ 6403601 w 6569477"/>
              <a:gd name="connsiteY953" fmla="*/ 1855454 h 6858000"/>
              <a:gd name="connsiteX954" fmla="*/ 6404114 w 6569477"/>
              <a:gd name="connsiteY954" fmla="*/ 1882153 h 6858000"/>
              <a:gd name="connsiteX955" fmla="*/ 6473067 w 6569477"/>
              <a:gd name="connsiteY955" fmla="*/ 2154626 h 6858000"/>
              <a:gd name="connsiteX956" fmla="*/ 6483134 w 6569477"/>
              <a:gd name="connsiteY956" fmla="*/ 2234707 h 6858000"/>
              <a:gd name="connsiteX957" fmla="*/ 6520415 w 6569477"/>
              <a:gd name="connsiteY957" fmla="*/ 2493203 h 6858000"/>
              <a:gd name="connsiteX958" fmla="*/ 6531980 w 6569477"/>
              <a:gd name="connsiteY958" fmla="*/ 2633394 h 6858000"/>
              <a:gd name="connsiteX959" fmla="*/ 6527593 w 6569477"/>
              <a:gd name="connsiteY959" fmla="*/ 2646575 h 6858000"/>
              <a:gd name="connsiteX960" fmla="*/ 6529126 w 6569477"/>
              <a:gd name="connsiteY960" fmla="*/ 2655889 h 6858000"/>
              <a:gd name="connsiteX961" fmla="*/ 6530629 w 6569477"/>
              <a:gd name="connsiteY961" fmla="*/ 2656552 h 6858000"/>
              <a:gd name="connsiteX962" fmla="*/ 6531421 w 6569477"/>
              <a:gd name="connsiteY962" fmla="*/ 2656903 h 6858000"/>
              <a:gd name="connsiteX963" fmla="*/ 6534962 w 6569477"/>
              <a:gd name="connsiteY963" fmla="*/ 2666028 h 6858000"/>
              <a:gd name="connsiteX964" fmla="*/ 6531926 w 6569477"/>
              <a:gd name="connsiteY964" fmla="*/ 2672908 h 6858000"/>
              <a:gd name="connsiteX965" fmla="*/ 6533706 w 6569477"/>
              <a:gd name="connsiteY965" fmla="*/ 2683731 h 6858000"/>
              <a:gd name="connsiteX966" fmla="*/ 6528462 w 6569477"/>
              <a:gd name="connsiteY966" fmla="*/ 2680756 h 6858000"/>
              <a:gd name="connsiteX967" fmla="*/ 6526580 w 6569477"/>
              <a:gd name="connsiteY967" fmla="*/ 2685022 h 6858000"/>
              <a:gd name="connsiteX968" fmla="*/ 6526136 w 6569477"/>
              <a:gd name="connsiteY968" fmla="*/ 2683881 h 6858000"/>
              <a:gd name="connsiteX969" fmla="*/ 6524812 w 6569477"/>
              <a:gd name="connsiteY969" fmla="*/ 2680466 h 6858000"/>
              <a:gd name="connsiteX970" fmla="*/ 6524804 w 6569477"/>
              <a:gd name="connsiteY970" fmla="*/ 2684545 h 6858000"/>
              <a:gd name="connsiteX971" fmla="*/ 6538236 w 6569477"/>
              <a:gd name="connsiteY971" fmla="*/ 2743109 h 6858000"/>
              <a:gd name="connsiteX972" fmla="*/ 6531185 w 6569477"/>
              <a:gd name="connsiteY972" fmla="*/ 2767044 h 6858000"/>
              <a:gd name="connsiteX973" fmla="*/ 6547385 w 6569477"/>
              <a:gd name="connsiteY973" fmla="*/ 2915923 h 6858000"/>
              <a:gd name="connsiteX974" fmla="*/ 6558964 w 6569477"/>
              <a:gd name="connsiteY974" fmla="*/ 2951360 h 6858000"/>
              <a:gd name="connsiteX975" fmla="*/ 6560463 w 6569477"/>
              <a:gd name="connsiteY975" fmla="*/ 3320054 h 6858000"/>
              <a:gd name="connsiteX976" fmla="*/ 6560643 w 6569477"/>
              <a:gd name="connsiteY976" fmla="*/ 3428182 h 6858000"/>
              <a:gd name="connsiteX977" fmla="*/ 6564303 w 6569477"/>
              <a:gd name="connsiteY977" fmla="*/ 3497307 h 6858000"/>
              <a:gd name="connsiteX978" fmla="*/ 6543934 w 6569477"/>
              <a:gd name="connsiteY978" fmla="*/ 3505308 h 6858000"/>
              <a:gd name="connsiteX979" fmla="*/ 6547053 w 6569477"/>
              <a:gd name="connsiteY979" fmla="*/ 3250053 h 6858000"/>
              <a:gd name="connsiteX980" fmla="*/ 6542614 w 6569477"/>
              <a:gd name="connsiteY980" fmla="*/ 3244740 h 6858000"/>
              <a:gd name="connsiteX981" fmla="*/ 6541744 w 6569477"/>
              <a:gd name="connsiteY981" fmla="*/ 3254490 h 6858000"/>
              <a:gd name="connsiteX982" fmla="*/ 6534694 w 6569477"/>
              <a:gd name="connsiteY982" fmla="*/ 3278429 h 6858000"/>
              <a:gd name="connsiteX983" fmla="*/ 6531190 w 6569477"/>
              <a:gd name="connsiteY983" fmla="*/ 3263643 h 6858000"/>
              <a:gd name="connsiteX984" fmla="*/ 6531994 w 6569477"/>
              <a:gd name="connsiteY984" fmla="*/ 3253615 h 6858000"/>
              <a:gd name="connsiteX985" fmla="*/ 6531124 w 6569477"/>
              <a:gd name="connsiteY985" fmla="*/ 3263366 h 6858000"/>
              <a:gd name="connsiteX986" fmla="*/ 6531190 w 6569477"/>
              <a:gd name="connsiteY986" fmla="*/ 3263643 h 6858000"/>
              <a:gd name="connsiteX987" fmla="*/ 6521033 w 6569477"/>
              <a:gd name="connsiteY987" fmla="*/ 3390229 h 6858000"/>
              <a:gd name="connsiteX988" fmla="*/ 6517384 w 6569477"/>
              <a:gd name="connsiteY988" fmla="*/ 3527497 h 6858000"/>
              <a:gd name="connsiteX989" fmla="*/ 6496595 w 6569477"/>
              <a:gd name="connsiteY989" fmla="*/ 3815563 h 6858000"/>
              <a:gd name="connsiteX990" fmla="*/ 6501124 w 6569477"/>
              <a:gd name="connsiteY990" fmla="*/ 3874940 h 6858000"/>
              <a:gd name="connsiteX991" fmla="*/ 6472234 w 6569477"/>
              <a:gd name="connsiteY991" fmla="*/ 4088567 h 6858000"/>
              <a:gd name="connsiteX992" fmla="*/ 6480357 w 6569477"/>
              <a:gd name="connsiteY992" fmla="*/ 4094487 h 6858000"/>
              <a:gd name="connsiteX993" fmla="*/ 6428427 w 6569477"/>
              <a:gd name="connsiteY993" fmla="*/ 4375267 h 6858000"/>
              <a:gd name="connsiteX994" fmla="*/ 6425741 w 6569477"/>
              <a:gd name="connsiteY994" fmla="*/ 4375556 h 6858000"/>
              <a:gd name="connsiteX995" fmla="*/ 6427506 w 6569477"/>
              <a:gd name="connsiteY995" fmla="*/ 4369573 h 6858000"/>
              <a:gd name="connsiteX996" fmla="*/ 6426300 w 6569477"/>
              <a:gd name="connsiteY996" fmla="*/ 4367087 h 6858000"/>
              <a:gd name="connsiteX997" fmla="*/ 6428376 w 6569477"/>
              <a:gd name="connsiteY997" fmla="*/ 4359822 h 6858000"/>
              <a:gd name="connsiteX998" fmla="*/ 6425949 w 6569477"/>
              <a:gd name="connsiteY998" fmla="*/ 4366362 h 6858000"/>
              <a:gd name="connsiteX999" fmla="*/ 6426300 w 6569477"/>
              <a:gd name="connsiteY999" fmla="*/ 4367087 h 6858000"/>
              <a:gd name="connsiteX1000" fmla="*/ 6420336 w 6569477"/>
              <a:gd name="connsiteY1000" fmla="*/ 4387972 h 6858000"/>
              <a:gd name="connsiteX1001" fmla="*/ 6408966 w 6569477"/>
              <a:gd name="connsiteY1001" fmla="*/ 4412135 h 6858000"/>
              <a:gd name="connsiteX1002" fmla="*/ 6350047 w 6569477"/>
              <a:gd name="connsiteY1002" fmla="*/ 4686953 h 6858000"/>
              <a:gd name="connsiteX1003" fmla="*/ 6323588 w 6569477"/>
              <a:gd name="connsiteY1003" fmla="*/ 4763203 h 6858000"/>
              <a:gd name="connsiteX1004" fmla="*/ 6242470 w 6569477"/>
              <a:gd name="connsiteY1004" fmla="*/ 5011457 h 6858000"/>
              <a:gd name="connsiteX1005" fmla="*/ 6206632 w 6569477"/>
              <a:gd name="connsiteY1005" fmla="*/ 5110210 h 6858000"/>
              <a:gd name="connsiteX1006" fmla="*/ 6191507 w 6569477"/>
              <a:gd name="connsiteY1006" fmla="*/ 5140673 h 6858000"/>
              <a:gd name="connsiteX1007" fmla="*/ 6172300 w 6569477"/>
              <a:gd name="connsiteY1007" fmla="*/ 5199455 h 6858000"/>
              <a:gd name="connsiteX1008" fmla="*/ 6156345 w 6569477"/>
              <a:gd name="connsiteY1008" fmla="*/ 5277115 h 6858000"/>
              <a:gd name="connsiteX1009" fmla="*/ 6059140 w 6569477"/>
              <a:gd name="connsiteY1009" fmla="*/ 5529842 h 6858000"/>
              <a:gd name="connsiteX1010" fmla="*/ 6065922 w 6569477"/>
              <a:gd name="connsiteY1010" fmla="*/ 5528472 h 6858000"/>
              <a:gd name="connsiteX1011" fmla="*/ 6078119 w 6569477"/>
              <a:gd name="connsiteY1011" fmla="*/ 5518945 h 6858000"/>
              <a:gd name="connsiteX1012" fmla="*/ 6077573 w 6569477"/>
              <a:gd name="connsiteY1012" fmla="*/ 5523376 h 6858000"/>
              <a:gd name="connsiteX1013" fmla="*/ 6068664 w 6569477"/>
              <a:gd name="connsiteY1013" fmla="*/ 5542046 h 6858000"/>
              <a:gd name="connsiteX1014" fmla="*/ 6075448 w 6569477"/>
              <a:gd name="connsiteY1014" fmla="*/ 5540675 h 6858000"/>
              <a:gd name="connsiteX1015" fmla="*/ 6077573 w 6569477"/>
              <a:gd name="connsiteY1015" fmla="*/ 5523376 h 6858000"/>
              <a:gd name="connsiteX1016" fmla="*/ 6125089 w 6569477"/>
              <a:gd name="connsiteY1016" fmla="*/ 5423814 h 6858000"/>
              <a:gd name="connsiteX1017" fmla="*/ 6179507 w 6569477"/>
              <a:gd name="connsiteY1017" fmla="*/ 5321879 h 6858000"/>
              <a:gd name="connsiteX1018" fmla="*/ 6233557 w 6569477"/>
              <a:gd name="connsiteY1018" fmla="*/ 5205010 h 6858000"/>
              <a:gd name="connsiteX1019" fmla="*/ 6187733 w 6569477"/>
              <a:gd name="connsiteY1019" fmla="*/ 5362599 h 6858000"/>
              <a:gd name="connsiteX1020" fmla="*/ 6184992 w 6569477"/>
              <a:gd name="connsiteY1020" fmla="*/ 5349026 h 6858000"/>
              <a:gd name="connsiteX1021" fmla="*/ 6163414 w 6569477"/>
              <a:gd name="connsiteY1021" fmla="*/ 5416956 h 6858000"/>
              <a:gd name="connsiteX1022" fmla="*/ 6145805 w 6569477"/>
              <a:gd name="connsiteY1022" fmla="*/ 5434638 h 6858000"/>
              <a:gd name="connsiteX1023" fmla="*/ 6089085 w 6569477"/>
              <a:gd name="connsiteY1023" fmla="*/ 5573237 h 6858000"/>
              <a:gd name="connsiteX1024" fmla="*/ 6082373 w 6569477"/>
              <a:gd name="connsiteY1024" fmla="*/ 5609909 h 6858000"/>
              <a:gd name="connsiteX1025" fmla="*/ 5907955 w 6569477"/>
              <a:gd name="connsiteY1025" fmla="*/ 5934742 h 6858000"/>
              <a:gd name="connsiteX1026" fmla="*/ 5856575 w 6569477"/>
              <a:gd name="connsiteY1026" fmla="*/ 6029882 h 6858000"/>
              <a:gd name="connsiteX1027" fmla="*/ 5826843 w 6569477"/>
              <a:gd name="connsiteY1027" fmla="*/ 6092393 h 6858000"/>
              <a:gd name="connsiteX1028" fmla="*/ 5805124 w 6569477"/>
              <a:gd name="connsiteY1028" fmla="*/ 6089719 h 6858000"/>
              <a:gd name="connsiteX1029" fmla="*/ 5929533 w 6569477"/>
              <a:gd name="connsiteY1029" fmla="*/ 5866812 h 6858000"/>
              <a:gd name="connsiteX1030" fmla="*/ 5928163 w 6569477"/>
              <a:gd name="connsiteY1030" fmla="*/ 5860025 h 6858000"/>
              <a:gd name="connsiteX1031" fmla="*/ 5922749 w 6569477"/>
              <a:gd name="connsiteY1031" fmla="*/ 5868182 h 6858000"/>
              <a:gd name="connsiteX1032" fmla="*/ 5905143 w 6569477"/>
              <a:gd name="connsiteY1032" fmla="*/ 5885866 h 6858000"/>
              <a:gd name="connsiteX1033" fmla="*/ 5909110 w 6569477"/>
              <a:gd name="connsiteY1033" fmla="*/ 5871199 h 6858000"/>
              <a:gd name="connsiteX1034" fmla="*/ 5914596 w 6569477"/>
              <a:gd name="connsiteY1034" fmla="*/ 5862765 h 6858000"/>
              <a:gd name="connsiteX1035" fmla="*/ 5909184 w 6569477"/>
              <a:gd name="connsiteY1035" fmla="*/ 5870922 h 6858000"/>
              <a:gd name="connsiteX1036" fmla="*/ 5909110 w 6569477"/>
              <a:gd name="connsiteY1036" fmla="*/ 5871199 h 6858000"/>
              <a:gd name="connsiteX1037" fmla="*/ 5839843 w 6569477"/>
              <a:gd name="connsiteY1037" fmla="*/ 5977637 h 6858000"/>
              <a:gd name="connsiteX1038" fmla="*/ 5771208 w 6569477"/>
              <a:gd name="connsiteY1038" fmla="*/ 6096571 h 6858000"/>
              <a:gd name="connsiteX1039" fmla="*/ 5615626 w 6569477"/>
              <a:gd name="connsiteY1039" fmla="*/ 6339899 h 6858000"/>
              <a:gd name="connsiteX1040" fmla="*/ 5591306 w 6569477"/>
              <a:gd name="connsiteY1040" fmla="*/ 6394255 h 6858000"/>
              <a:gd name="connsiteX1041" fmla="*/ 5464086 w 6569477"/>
              <a:gd name="connsiteY1041" fmla="*/ 6568285 h 6858000"/>
              <a:gd name="connsiteX1042" fmla="*/ 5468405 w 6569477"/>
              <a:gd name="connsiteY1042" fmla="*/ 6577359 h 6858000"/>
              <a:gd name="connsiteX1043" fmla="*/ 5288922 w 6569477"/>
              <a:gd name="connsiteY1043" fmla="*/ 6799441 h 6858000"/>
              <a:gd name="connsiteX1044" fmla="*/ 5286422 w 6569477"/>
              <a:gd name="connsiteY1044" fmla="*/ 6798415 h 6858000"/>
              <a:gd name="connsiteX1045" fmla="*/ 5290826 w 6569477"/>
              <a:gd name="connsiteY1045" fmla="*/ 6793995 h 6858000"/>
              <a:gd name="connsiteX1046" fmla="*/ 5290950 w 6569477"/>
              <a:gd name="connsiteY1046" fmla="*/ 6791235 h 6858000"/>
              <a:gd name="connsiteX1047" fmla="*/ 5296238 w 6569477"/>
              <a:gd name="connsiteY1047" fmla="*/ 6785838 h 6858000"/>
              <a:gd name="connsiteX1048" fmla="*/ 5290987 w 6569477"/>
              <a:gd name="connsiteY1048" fmla="*/ 6790431 h 6858000"/>
              <a:gd name="connsiteX1049" fmla="*/ 5290950 w 6569477"/>
              <a:gd name="connsiteY1049" fmla="*/ 6791235 h 6858000"/>
              <a:gd name="connsiteX1050" fmla="*/ 5275753 w 6569477"/>
              <a:gd name="connsiteY1050" fmla="*/ 6806752 h 6858000"/>
              <a:gd name="connsiteX1051" fmla="*/ 5254239 w 6569477"/>
              <a:gd name="connsiteY1051" fmla="*/ 6822575 h 6858000"/>
              <a:gd name="connsiteX1052" fmla="*/ 5225321 w 6569477"/>
              <a:gd name="connsiteY1052" fmla="*/ 6858000 h 6858000"/>
              <a:gd name="connsiteX1053" fmla="*/ 5157501 w 6569477"/>
              <a:gd name="connsiteY1053" fmla="*/ 6858000 h 6858000"/>
              <a:gd name="connsiteX1054" fmla="*/ 5208211 w 6569477"/>
              <a:gd name="connsiteY1054" fmla="*/ 6795673 h 6858000"/>
              <a:gd name="connsiteX1055" fmla="*/ 5328568 w 6569477"/>
              <a:gd name="connsiteY1055" fmla="*/ 6666293 h 6858000"/>
              <a:gd name="connsiteX1056" fmla="*/ 5366453 w 6569477"/>
              <a:gd name="connsiteY1056" fmla="*/ 6609197 h 6858000"/>
              <a:gd name="connsiteX1057" fmla="*/ 5430099 w 6569477"/>
              <a:gd name="connsiteY1057" fmla="*/ 6539833 h 6858000"/>
              <a:gd name="connsiteX1058" fmla="*/ 5427358 w 6569477"/>
              <a:gd name="connsiteY1058" fmla="*/ 6526259 h 6858000"/>
              <a:gd name="connsiteX1059" fmla="*/ 5513952 w 6569477"/>
              <a:gd name="connsiteY1059" fmla="*/ 6395753 h 6858000"/>
              <a:gd name="connsiteX1060" fmla="*/ 5597877 w 6569477"/>
              <a:gd name="connsiteY1060" fmla="*/ 6286977 h 6858000"/>
              <a:gd name="connsiteX1061" fmla="*/ 5589542 w 6569477"/>
              <a:gd name="connsiteY1061" fmla="*/ 6276299 h 6858000"/>
              <a:gd name="connsiteX1062" fmla="*/ 5579347 w 6569477"/>
              <a:gd name="connsiteY1062" fmla="*/ 6278801 h 6858000"/>
              <a:gd name="connsiteX1063" fmla="*/ 5572013 w 6569477"/>
              <a:gd name="connsiteY1063" fmla="*/ 6278854 h 6858000"/>
              <a:gd name="connsiteX1064" fmla="*/ 5561199 w 6569477"/>
              <a:gd name="connsiteY1064" fmla="*/ 6297181 h 6858000"/>
              <a:gd name="connsiteX1065" fmla="*/ 5561199 w 6569477"/>
              <a:gd name="connsiteY1065" fmla="*/ 6283333 h 6858000"/>
              <a:gd name="connsiteX1066" fmla="*/ 5526598 w 6569477"/>
              <a:gd name="connsiteY1066" fmla="*/ 6345645 h 6858000"/>
              <a:gd name="connsiteX1067" fmla="*/ 5505837 w 6569477"/>
              <a:gd name="connsiteY1067" fmla="*/ 6359491 h 6858000"/>
              <a:gd name="connsiteX1068" fmla="*/ 5422797 w 6569477"/>
              <a:gd name="connsiteY1068" fmla="*/ 6484116 h 6858000"/>
              <a:gd name="connsiteX1069" fmla="*/ 5408957 w 6569477"/>
              <a:gd name="connsiteY1069" fmla="*/ 6518733 h 6858000"/>
              <a:gd name="connsiteX1070" fmla="*/ 5173676 w 6569477"/>
              <a:gd name="connsiteY1070" fmla="*/ 6802601 h 6858000"/>
              <a:gd name="connsiteX1071" fmla="*/ 5153132 w 6569477"/>
              <a:gd name="connsiteY1071" fmla="*/ 6832134 h 6858000"/>
              <a:gd name="connsiteX1072" fmla="*/ 5136638 w 6569477"/>
              <a:gd name="connsiteY1072" fmla="*/ 6858000 h 6858000"/>
              <a:gd name="connsiteX1073" fmla="*/ 5106051 w 6569477"/>
              <a:gd name="connsiteY1073" fmla="*/ 6858000 h 6858000"/>
              <a:gd name="connsiteX1074" fmla="*/ 5127832 w 6569477"/>
              <a:gd name="connsiteY1074" fmla="*/ 6832026 h 6858000"/>
              <a:gd name="connsiteX1075" fmla="*/ 5208277 w 6569477"/>
              <a:gd name="connsiteY1075" fmla="*/ 6740288 h 6858000"/>
              <a:gd name="connsiteX1076" fmla="*/ 5208277 w 6569477"/>
              <a:gd name="connsiteY1076" fmla="*/ 6733364 h 6858000"/>
              <a:gd name="connsiteX1077" fmla="*/ 5201357 w 6569477"/>
              <a:gd name="connsiteY1077" fmla="*/ 6740288 h 6858000"/>
              <a:gd name="connsiteX1078" fmla="*/ 5180596 w 6569477"/>
              <a:gd name="connsiteY1078" fmla="*/ 6754136 h 6858000"/>
              <a:gd name="connsiteX1079" fmla="*/ 5187389 w 6569477"/>
              <a:gd name="connsiteY1079" fmla="*/ 6740544 h 6858000"/>
              <a:gd name="connsiteX1080" fmla="*/ 5194437 w 6569477"/>
              <a:gd name="connsiteY1080" fmla="*/ 6733364 h 6858000"/>
              <a:gd name="connsiteX1081" fmla="*/ 5187516 w 6569477"/>
              <a:gd name="connsiteY1081" fmla="*/ 6740288 h 6858000"/>
              <a:gd name="connsiteX1082" fmla="*/ 5187389 w 6569477"/>
              <a:gd name="connsiteY1082" fmla="*/ 6740544 h 6858000"/>
              <a:gd name="connsiteX1083" fmla="*/ 5098421 w 6569477"/>
              <a:gd name="connsiteY1083" fmla="*/ 6831161 h 6858000"/>
              <a:gd name="connsiteX1084" fmla="*/ 5074751 w 6569477"/>
              <a:gd name="connsiteY1084" fmla="*/ 6858000 h 6858000"/>
              <a:gd name="connsiteX1085" fmla="*/ 4627783 w 6569477"/>
              <a:gd name="connsiteY1085" fmla="*/ 6858000 h 6858000"/>
              <a:gd name="connsiteX1086" fmla="*/ 4759894 w 6569477"/>
              <a:gd name="connsiteY1086" fmla="*/ 6716663 h 6858000"/>
              <a:gd name="connsiteX1087" fmla="*/ 5986727 w 6569477"/>
              <a:gd name="connsiteY1087" fmla="*/ 3868735 h 6858000"/>
              <a:gd name="connsiteX1088" fmla="*/ 6003597 w 6569477"/>
              <a:gd name="connsiteY1088" fmla="*/ 3548178 h 6858000"/>
              <a:gd name="connsiteX1089" fmla="*/ 6012034 w 6569477"/>
              <a:gd name="connsiteY1089" fmla="*/ 3539742 h 6858000"/>
              <a:gd name="connsiteX1090" fmla="*/ 6012033 w 6569477"/>
              <a:gd name="connsiteY1090" fmla="*/ 3514433 h 6858000"/>
              <a:gd name="connsiteX1091" fmla="*/ 6003597 w 6569477"/>
              <a:gd name="connsiteY1091" fmla="*/ 3506001 h 6858000"/>
              <a:gd name="connsiteX1092" fmla="*/ 6003597 w 6569477"/>
              <a:gd name="connsiteY1092" fmla="*/ 3269799 h 6858000"/>
              <a:gd name="connsiteX1093" fmla="*/ 5952984 w 6569477"/>
              <a:gd name="connsiteY1093" fmla="*/ 2721484 h 6858000"/>
              <a:gd name="connsiteX1094" fmla="*/ 5404662 w 6569477"/>
              <a:gd name="connsiteY1094" fmla="*/ 1051221 h 6858000"/>
              <a:gd name="connsiteX1095" fmla="*/ 4873211 w 6569477"/>
              <a:gd name="connsiteY1095" fmla="*/ 224525 h 6858000"/>
              <a:gd name="connsiteX1096" fmla="*/ 4890083 w 6569477"/>
              <a:gd name="connsiteY1096" fmla="*/ 232961 h 6858000"/>
              <a:gd name="connsiteX1097" fmla="*/ 4797289 w 6569477"/>
              <a:gd name="connsiteY1097" fmla="*/ 114861 h 6858000"/>
              <a:gd name="connsiteX1098" fmla="*/ 4738239 w 6569477"/>
              <a:gd name="connsiteY1098" fmla="*/ 55811 h 6858000"/>
              <a:gd name="connsiteX1099" fmla="*/ 0 w 6569477"/>
              <a:gd name="connsiteY1099" fmla="*/ 0 h 6858000"/>
              <a:gd name="connsiteX1100" fmla="*/ 4229922 w 6569477"/>
              <a:gd name="connsiteY1100" fmla="*/ 0 h 6858000"/>
              <a:gd name="connsiteX1101" fmla="*/ 4372273 w 6569477"/>
              <a:gd name="connsiteY1101" fmla="*/ 157015 h 6858000"/>
              <a:gd name="connsiteX1102" fmla="*/ 4543809 w 6569477"/>
              <a:gd name="connsiteY1102" fmla="*/ 370769 h 6858000"/>
              <a:gd name="connsiteX1103" fmla="*/ 4849592 w 6569477"/>
              <a:gd name="connsiteY1103" fmla="*/ 843375 h 6858000"/>
              <a:gd name="connsiteX1104" fmla="*/ 4914877 w 6569477"/>
              <a:gd name="connsiteY1104" fmla="*/ 967066 h 6858000"/>
              <a:gd name="connsiteX1105" fmla="*/ 4925933 w 6569477"/>
              <a:gd name="connsiteY1105" fmla="*/ 979122 h 6858000"/>
              <a:gd name="connsiteX1106" fmla="*/ 4982878 w 6569477"/>
              <a:gd name="connsiteY1106" fmla="*/ 1068093 h 6858000"/>
              <a:gd name="connsiteX1107" fmla="*/ 4982876 w 6569477"/>
              <a:gd name="connsiteY1107" fmla="*/ 1076527 h 6858000"/>
              <a:gd name="connsiteX1108" fmla="*/ 4982876 w 6569477"/>
              <a:gd name="connsiteY1108" fmla="*/ 1084962 h 6858000"/>
              <a:gd name="connsiteX1109" fmla="*/ 4991312 w 6569477"/>
              <a:gd name="connsiteY1109" fmla="*/ 1084964 h 6858000"/>
              <a:gd name="connsiteX1110" fmla="*/ 5008183 w 6569477"/>
              <a:gd name="connsiteY1110" fmla="*/ 1127139 h 6858000"/>
              <a:gd name="connsiteX1111" fmla="*/ 5008183 w 6569477"/>
              <a:gd name="connsiteY1111" fmla="*/ 1135577 h 6858000"/>
              <a:gd name="connsiteX1112" fmla="*/ 5016618 w 6569477"/>
              <a:gd name="connsiteY1112" fmla="*/ 1144015 h 6858000"/>
              <a:gd name="connsiteX1113" fmla="*/ 5016619 w 6569477"/>
              <a:gd name="connsiteY1113" fmla="*/ 1135576 h 6858000"/>
              <a:gd name="connsiteX1114" fmla="*/ 5075670 w 6569477"/>
              <a:gd name="connsiteY1114" fmla="*/ 1228369 h 6858000"/>
              <a:gd name="connsiteX1115" fmla="*/ 5067232 w 6569477"/>
              <a:gd name="connsiteY1115" fmla="*/ 1228371 h 6858000"/>
              <a:gd name="connsiteX1116" fmla="*/ 5067232 w 6569477"/>
              <a:gd name="connsiteY1116" fmla="*/ 1236805 h 6858000"/>
              <a:gd name="connsiteX1117" fmla="*/ 5075669 w 6569477"/>
              <a:gd name="connsiteY1117" fmla="*/ 1245241 h 6858000"/>
              <a:gd name="connsiteX1118" fmla="*/ 5084105 w 6569477"/>
              <a:gd name="connsiteY1118" fmla="*/ 1245241 h 6858000"/>
              <a:gd name="connsiteX1119" fmla="*/ 5084107 w 6569477"/>
              <a:gd name="connsiteY1119" fmla="*/ 1253677 h 6858000"/>
              <a:gd name="connsiteX1120" fmla="*/ 5100976 w 6569477"/>
              <a:gd name="connsiteY1120" fmla="*/ 1304291 h 6858000"/>
              <a:gd name="connsiteX1121" fmla="*/ 5117847 w 6569477"/>
              <a:gd name="connsiteY1121" fmla="*/ 1312726 h 6858000"/>
              <a:gd name="connsiteX1122" fmla="*/ 5126282 w 6569477"/>
              <a:gd name="connsiteY1122" fmla="*/ 1329598 h 6858000"/>
              <a:gd name="connsiteX1123" fmla="*/ 5117847 w 6569477"/>
              <a:gd name="connsiteY1123" fmla="*/ 1338033 h 6858000"/>
              <a:gd name="connsiteX1124" fmla="*/ 5126283 w 6569477"/>
              <a:gd name="connsiteY1124" fmla="*/ 1346469 h 6858000"/>
              <a:gd name="connsiteX1125" fmla="*/ 5134719 w 6569477"/>
              <a:gd name="connsiteY1125" fmla="*/ 1354905 h 6858000"/>
              <a:gd name="connsiteX1126" fmla="*/ 5176898 w 6569477"/>
              <a:gd name="connsiteY1126" fmla="*/ 1430824 h 6858000"/>
              <a:gd name="connsiteX1127" fmla="*/ 5168461 w 6569477"/>
              <a:gd name="connsiteY1127" fmla="*/ 1397082 h 6858000"/>
              <a:gd name="connsiteX1128" fmla="*/ 5143155 w 6569477"/>
              <a:gd name="connsiteY1128" fmla="*/ 1363341 h 6858000"/>
              <a:gd name="connsiteX1129" fmla="*/ 5143154 w 6569477"/>
              <a:gd name="connsiteY1129" fmla="*/ 1354903 h 6858000"/>
              <a:gd name="connsiteX1130" fmla="*/ 5143155 w 6569477"/>
              <a:gd name="connsiteY1130" fmla="*/ 1346469 h 6858000"/>
              <a:gd name="connsiteX1131" fmla="*/ 5134719 w 6569477"/>
              <a:gd name="connsiteY1131" fmla="*/ 1329598 h 6858000"/>
              <a:gd name="connsiteX1132" fmla="*/ 5092539 w 6569477"/>
              <a:gd name="connsiteY1132" fmla="*/ 1262112 h 6858000"/>
              <a:gd name="connsiteX1133" fmla="*/ 5092540 w 6569477"/>
              <a:gd name="connsiteY1133" fmla="*/ 1245241 h 6858000"/>
              <a:gd name="connsiteX1134" fmla="*/ 5092539 w 6569477"/>
              <a:gd name="connsiteY1134" fmla="*/ 1236803 h 6858000"/>
              <a:gd name="connsiteX1135" fmla="*/ 5092539 w 6569477"/>
              <a:gd name="connsiteY1135" fmla="*/ 1219933 h 6858000"/>
              <a:gd name="connsiteX1136" fmla="*/ 5084107 w 6569477"/>
              <a:gd name="connsiteY1136" fmla="*/ 1219935 h 6858000"/>
              <a:gd name="connsiteX1137" fmla="*/ 5075668 w 6569477"/>
              <a:gd name="connsiteY1137" fmla="*/ 1219935 h 6858000"/>
              <a:gd name="connsiteX1138" fmla="*/ 5050362 w 6569477"/>
              <a:gd name="connsiteY1138" fmla="*/ 1186189 h 6858000"/>
              <a:gd name="connsiteX1139" fmla="*/ 5025055 w 6569477"/>
              <a:gd name="connsiteY1139" fmla="*/ 1135578 h 6858000"/>
              <a:gd name="connsiteX1140" fmla="*/ 5025054 w 6569477"/>
              <a:gd name="connsiteY1140" fmla="*/ 1127141 h 6858000"/>
              <a:gd name="connsiteX1141" fmla="*/ 5025055 w 6569477"/>
              <a:gd name="connsiteY1141" fmla="*/ 1118707 h 6858000"/>
              <a:gd name="connsiteX1142" fmla="*/ 5009238 w 6569477"/>
              <a:gd name="connsiteY1142" fmla="*/ 1101833 h 6858000"/>
              <a:gd name="connsiteX1143" fmla="*/ 5004170 w 6569477"/>
              <a:gd name="connsiteY1143" fmla="*/ 1092826 h 6858000"/>
              <a:gd name="connsiteX1144" fmla="*/ 5008183 w 6569477"/>
              <a:gd name="connsiteY1144" fmla="*/ 1093400 h 6858000"/>
              <a:gd name="connsiteX1145" fmla="*/ 5008182 w 6569477"/>
              <a:gd name="connsiteY1145" fmla="*/ 1084964 h 6858000"/>
              <a:gd name="connsiteX1146" fmla="*/ 4999746 w 6569477"/>
              <a:gd name="connsiteY1146" fmla="*/ 1076527 h 6858000"/>
              <a:gd name="connsiteX1147" fmla="*/ 4991312 w 6569477"/>
              <a:gd name="connsiteY1147" fmla="*/ 1068091 h 6858000"/>
              <a:gd name="connsiteX1148" fmla="*/ 4982876 w 6569477"/>
              <a:gd name="connsiteY1148" fmla="*/ 1042786 h 6858000"/>
              <a:gd name="connsiteX1149" fmla="*/ 4966004 w 6569477"/>
              <a:gd name="connsiteY1149" fmla="*/ 1025912 h 6858000"/>
              <a:gd name="connsiteX1150" fmla="*/ 4982876 w 6569477"/>
              <a:gd name="connsiteY1150" fmla="*/ 1034349 h 6858000"/>
              <a:gd name="connsiteX1151" fmla="*/ 4957571 w 6569477"/>
              <a:gd name="connsiteY1151" fmla="*/ 1009043 h 6858000"/>
              <a:gd name="connsiteX1152" fmla="*/ 4932262 w 6569477"/>
              <a:gd name="connsiteY1152" fmla="*/ 966864 h 6858000"/>
              <a:gd name="connsiteX1153" fmla="*/ 4957569 w 6569477"/>
              <a:gd name="connsiteY1153" fmla="*/ 966864 h 6858000"/>
              <a:gd name="connsiteX1154" fmla="*/ 4923825 w 6569477"/>
              <a:gd name="connsiteY1154" fmla="*/ 933123 h 6858000"/>
              <a:gd name="connsiteX1155" fmla="*/ 4932261 w 6569477"/>
              <a:gd name="connsiteY1155" fmla="*/ 933122 h 6858000"/>
              <a:gd name="connsiteX1156" fmla="*/ 4932262 w 6569477"/>
              <a:gd name="connsiteY1156" fmla="*/ 924686 h 6858000"/>
              <a:gd name="connsiteX1157" fmla="*/ 4923825 w 6569477"/>
              <a:gd name="connsiteY1157" fmla="*/ 916250 h 6858000"/>
              <a:gd name="connsiteX1158" fmla="*/ 4898518 w 6569477"/>
              <a:gd name="connsiteY1158" fmla="*/ 890943 h 6858000"/>
              <a:gd name="connsiteX1159" fmla="*/ 4890083 w 6569477"/>
              <a:gd name="connsiteY1159" fmla="*/ 874073 h 6858000"/>
              <a:gd name="connsiteX1160" fmla="*/ 4881646 w 6569477"/>
              <a:gd name="connsiteY1160" fmla="*/ 865638 h 6858000"/>
              <a:gd name="connsiteX1161" fmla="*/ 4881647 w 6569477"/>
              <a:gd name="connsiteY1161" fmla="*/ 874073 h 6858000"/>
              <a:gd name="connsiteX1162" fmla="*/ 4881647 w 6569477"/>
              <a:gd name="connsiteY1162" fmla="*/ 882507 h 6858000"/>
              <a:gd name="connsiteX1163" fmla="*/ 4839470 w 6569477"/>
              <a:gd name="connsiteY1163" fmla="*/ 815023 h 6858000"/>
              <a:gd name="connsiteX1164" fmla="*/ 4864776 w 6569477"/>
              <a:gd name="connsiteY1164" fmla="*/ 823459 h 6858000"/>
              <a:gd name="connsiteX1165" fmla="*/ 4814160 w 6569477"/>
              <a:gd name="connsiteY1165" fmla="*/ 772843 h 6858000"/>
              <a:gd name="connsiteX1166" fmla="*/ 4771982 w 6569477"/>
              <a:gd name="connsiteY1166" fmla="*/ 705360 h 6858000"/>
              <a:gd name="connsiteX1167" fmla="*/ 4780419 w 6569477"/>
              <a:gd name="connsiteY1167" fmla="*/ 713795 h 6858000"/>
              <a:gd name="connsiteX1168" fmla="*/ 4788853 w 6569477"/>
              <a:gd name="connsiteY1168" fmla="*/ 713795 h 6858000"/>
              <a:gd name="connsiteX1169" fmla="*/ 4797292 w 6569477"/>
              <a:gd name="connsiteY1169" fmla="*/ 713795 h 6858000"/>
              <a:gd name="connsiteX1170" fmla="*/ 4788854 w 6569477"/>
              <a:gd name="connsiteY1170" fmla="*/ 696923 h 6858000"/>
              <a:gd name="connsiteX1171" fmla="*/ 4797290 w 6569477"/>
              <a:gd name="connsiteY1171" fmla="*/ 696923 h 6858000"/>
              <a:gd name="connsiteX1172" fmla="*/ 4805728 w 6569477"/>
              <a:gd name="connsiteY1172" fmla="*/ 705359 h 6858000"/>
              <a:gd name="connsiteX1173" fmla="*/ 4805726 w 6569477"/>
              <a:gd name="connsiteY1173" fmla="*/ 713795 h 6858000"/>
              <a:gd name="connsiteX1174" fmla="*/ 4814160 w 6569477"/>
              <a:gd name="connsiteY1174" fmla="*/ 722229 h 6858000"/>
              <a:gd name="connsiteX1175" fmla="*/ 4822596 w 6569477"/>
              <a:gd name="connsiteY1175" fmla="*/ 730666 h 6858000"/>
              <a:gd name="connsiteX1176" fmla="*/ 4991311 w 6569477"/>
              <a:gd name="connsiteY1176" fmla="*/ 1000607 h 6858000"/>
              <a:gd name="connsiteX1177" fmla="*/ 4991312 w 6569477"/>
              <a:gd name="connsiteY1177" fmla="*/ 1009043 h 6858000"/>
              <a:gd name="connsiteX1178" fmla="*/ 4999746 w 6569477"/>
              <a:gd name="connsiteY1178" fmla="*/ 1017476 h 6858000"/>
              <a:gd name="connsiteX1179" fmla="*/ 5033490 w 6569477"/>
              <a:gd name="connsiteY1179" fmla="*/ 1068093 h 6858000"/>
              <a:gd name="connsiteX1180" fmla="*/ 5041925 w 6569477"/>
              <a:gd name="connsiteY1180" fmla="*/ 1093401 h 6858000"/>
              <a:gd name="connsiteX1181" fmla="*/ 5050362 w 6569477"/>
              <a:gd name="connsiteY1181" fmla="*/ 1101835 h 6858000"/>
              <a:gd name="connsiteX1182" fmla="*/ 5092540 w 6569477"/>
              <a:gd name="connsiteY1182" fmla="*/ 1160885 h 6858000"/>
              <a:gd name="connsiteX1183" fmla="*/ 5100975 w 6569477"/>
              <a:gd name="connsiteY1183" fmla="*/ 1169321 h 6858000"/>
              <a:gd name="connsiteX1184" fmla="*/ 5100976 w 6569477"/>
              <a:gd name="connsiteY1184" fmla="*/ 1194627 h 6858000"/>
              <a:gd name="connsiteX1185" fmla="*/ 5143155 w 6569477"/>
              <a:gd name="connsiteY1185" fmla="*/ 1253676 h 6858000"/>
              <a:gd name="connsiteX1186" fmla="*/ 5151590 w 6569477"/>
              <a:gd name="connsiteY1186" fmla="*/ 1262112 h 6858000"/>
              <a:gd name="connsiteX1187" fmla="*/ 5151590 w 6569477"/>
              <a:gd name="connsiteY1187" fmla="*/ 1270548 h 6858000"/>
              <a:gd name="connsiteX1188" fmla="*/ 5261254 w 6569477"/>
              <a:gd name="connsiteY1188" fmla="*/ 1506748 h 6858000"/>
              <a:gd name="connsiteX1189" fmla="*/ 5278126 w 6569477"/>
              <a:gd name="connsiteY1189" fmla="*/ 1532055 h 6858000"/>
              <a:gd name="connsiteX1190" fmla="*/ 5278128 w 6569477"/>
              <a:gd name="connsiteY1190" fmla="*/ 1557362 h 6858000"/>
              <a:gd name="connsiteX1191" fmla="*/ 5294998 w 6569477"/>
              <a:gd name="connsiteY1191" fmla="*/ 1557362 h 6858000"/>
              <a:gd name="connsiteX1192" fmla="*/ 5303433 w 6569477"/>
              <a:gd name="connsiteY1192" fmla="*/ 1574233 h 6858000"/>
              <a:gd name="connsiteX1193" fmla="*/ 5345614 w 6569477"/>
              <a:gd name="connsiteY1193" fmla="*/ 1692332 h 6858000"/>
              <a:gd name="connsiteX1194" fmla="*/ 5345612 w 6569477"/>
              <a:gd name="connsiteY1194" fmla="*/ 1700767 h 6858000"/>
              <a:gd name="connsiteX1195" fmla="*/ 5345612 w 6569477"/>
              <a:gd name="connsiteY1195" fmla="*/ 1717637 h 6858000"/>
              <a:gd name="connsiteX1196" fmla="*/ 5354048 w 6569477"/>
              <a:gd name="connsiteY1196" fmla="*/ 1717639 h 6858000"/>
              <a:gd name="connsiteX1197" fmla="*/ 5413098 w 6569477"/>
              <a:gd name="connsiteY1197" fmla="*/ 1844173 h 6858000"/>
              <a:gd name="connsiteX1198" fmla="*/ 5480584 w 6569477"/>
              <a:gd name="connsiteY1198" fmla="*/ 2012887 h 6858000"/>
              <a:gd name="connsiteX1199" fmla="*/ 5514328 w 6569477"/>
              <a:gd name="connsiteY1199" fmla="*/ 2105680 h 6858000"/>
              <a:gd name="connsiteX1200" fmla="*/ 5514328 w 6569477"/>
              <a:gd name="connsiteY1200" fmla="*/ 2114117 h 6858000"/>
              <a:gd name="connsiteX1201" fmla="*/ 5514327 w 6569477"/>
              <a:gd name="connsiteY1201" fmla="*/ 2122551 h 6858000"/>
              <a:gd name="connsiteX1202" fmla="*/ 5514328 w 6569477"/>
              <a:gd name="connsiteY1202" fmla="*/ 2130987 h 6858000"/>
              <a:gd name="connsiteX1203" fmla="*/ 5522762 w 6569477"/>
              <a:gd name="connsiteY1203" fmla="*/ 2130987 h 6858000"/>
              <a:gd name="connsiteX1204" fmla="*/ 5539633 w 6569477"/>
              <a:gd name="connsiteY1204" fmla="*/ 2139424 h 6858000"/>
              <a:gd name="connsiteX1205" fmla="*/ 5556503 w 6569477"/>
              <a:gd name="connsiteY1205" fmla="*/ 2198472 h 6858000"/>
              <a:gd name="connsiteX1206" fmla="*/ 5573376 w 6569477"/>
              <a:gd name="connsiteY1206" fmla="*/ 2215344 h 6858000"/>
              <a:gd name="connsiteX1207" fmla="*/ 5531197 w 6569477"/>
              <a:gd name="connsiteY1207" fmla="*/ 2114117 h 6858000"/>
              <a:gd name="connsiteX1208" fmla="*/ 5531198 w 6569477"/>
              <a:gd name="connsiteY1208" fmla="*/ 2097245 h 6858000"/>
              <a:gd name="connsiteX1209" fmla="*/ 5522762 w 6569477"/>
              <a:gd name="connsiteY1209" fmla="*/ 2088808 h 6858000"/>
              <a:gd name="connsiteX1210" fmla="*/ 5480583 w 6569477"/>
              <a:gd name="connsiteY1210" fmla="*/ 1953837 h 6858000"/>
              <a:gd name="connsiteX1211" fmla="*/ 5362484 w 6569477"/>
              <a:gd name="connsiteY1211" fmla="*/ 1641717 h 6858000"/>
              <a:gd name="connsiteX1212" fmla="*/ 5235948 w 6569477"/>
              <a:gd name="connsiteY1212" fmla="*/ 1346470 h 6858000"/>
              <a:gd name="connsiteX1213" fmla="*/ 5210643 w 6569477"/>
              <a:gd name="connsiteY1213" fmla="*/ 1304291 h 6858000"/>
              <a:gd name="connsiteX1214" fmla="*/ 5109412 w 6569477"/>
              <a:gd name="connsiteY1214" fmla="*/ 1093400 h 6858000"/>
              <a:gd name="connsiteX1215" fmla="*/ 5067234 w 6569477"/>
              <a:gd name="connsiteY1215" fmla="*/ 1025914 h 6858000"/>
              <a:gd name="connsiteX1216" fmla="*/ 4974440 w 6569477"/>
              <a:gd name="connsiteY1216" fmla="*/ 882507 h 6858000"/>
              <a:gd name="connsiteX1217" fmla="*/ 4814162 w 6569477"/>
              <a:gd name="connsiteY1217" fmla="*/ 637873 h 6858000"/>
              <a:gd name="connsiteX1218" fmla="*/ 4771983 w 6569477"/>
              <a:gd name="connsiteY1218" fmla="*/ 595695 h 6858000"/>
              <a:gd name="connsiteX1219" fmla="*/ 4729804 w 6569477"/>
              <a:gd name="connsiteY1219" fmla="*/ 519774 h 6858000"/>
              <a:gd name="connsiteX1220" fmla="*/ 4712933 w 6569477"/>
              <a:gd name="connsiteY1220" fmla="*/ 511338 h 6858000"/>
              <a:gd name="connsiteX1221" fmla="*/ 4628576 w 6569477"/>
              <a:gd name="connsiteY1221" fmla="*/ 393238 h 6858000"/>
              <a:gd name="connsiteX1222" fmla="*/ 4594833 w 6569477"/>
              <a:gd name="connsiteY1222" fmla="*/ 376368 h 6858000"/>
              <a:gd name="connsiteX1223" fmla="*/ 4577960 w 6569477"/>
              <a:gd name="connsiteY1223" fmla="*/ 342623 h 6858000"/>
              <a:gd name="connsiteX1224" fmla="*/ 4324890 w 6569477"/>
              <a:gd name="connsiteY1224" fmla="*/ 72683 h 6858000"/>
              <a:gd name="connsiteX1225" fmla="*/ 4273221 w 6569477"/>
              <a:gd name="connsiteY1225" fmla="*/ 16797 h 6858000"/>
              <a:gd name="connsiteX1226" fmla="*/ 4257562 w 6569477"/>
              <a:gd name="connsiteY1226" fmla="*/ 0 h 6858000"/>
              <a:gd name="connsiteX1227" fmla="*/ 4303981 w 6569477"/>
              <a:gd name="connsiteY1227" fmla="*/ 0 h 6858000"/>
              <a:gd name="connsiteX1228" fmla="*/ 4319485 w 6569477"/>
              <a:gd name="connsiteY1228" fmla="*/ 14161 h 6858000"/>
              <a:gd name="connsiteX1229" fmla="*/ 4341761 w 6569477"/>
              <a:gd name="connsiteY1229" fmla="*/ 38940 h 6858000"/>
              <a:gd name="connsiteX1230" fmla="*/ 4333323 w 6569477"/>
              <a:gd name="connsiteY1230" fmla="*/ 38940 h 6858000"/>
              <a:gd name="connsiteX1231" fmla="*/ 4341761 w 6569477"/>
              <a:gd name="connsiteY1231" fmla="*/ 47377 h 6858000"/>
              <a:gd name="connsiteX1232" fmla="*/ 4316454 w 6569477"/>
              <a:gd name="connsiteY1232" fmla="*/ 38940 h 6858000"/>
              <a:gd name="connsiteX1233" fmla="*/ 4358630 w 6569477"/>
              <a:gd name="connsiteY1233" fmla="*/ 64247 h 6858000"/>
              <a:gd name="connsiteX1234" fmla="*/ 4367067 w 6569477"/>
              <a:gd name="connsiteY1234" fmla="*/ 81121 h 6858000"/>
              <a:gd name="connsiteX1235" fmla="*/ 4375504 w 6569477"/>
              <a:gd name="connsiteY1235" fmla="*/ 89556 h 6858000"/>
              <a:gd name="connsiteX1236" fmla="*/ 4383940 w 6569477"/>
              <a:gd name="connsiteY1236" fmla="*/ 81120 h 6858000"/>
              <a:gd name="connsiteX1237" fmla="*/ 4434553 w 6569477"/>
              <a:gd name="connsiteY1237" fmla="*/ 131733 h 6858000"/>
              <a:gd name="connsiteX1238" fmla="*/ 4442990 w 6569477"/>
              <a:gd name="connsiteY1238" fmla="*/ 140168 h 6858000"/>
              <a:gd name="connsiteX1239" fmla="*/ 4451426 w 6569477"/>
              <a:gd name="connsiteY1239" fmla="*/ 140168 h 6858000"/>
              <a:gd name="connsiteX1240" fmla="*/ 4611704 w 6569477"/>
              <a:gd name="connsiteY1240" fmla="*/ 300447 h 6858000"/>
              <a:gd name="connsiteX1241" fmla="*/ 4620140 w 6569477"/>
              <a:gd name="connsiteY1241" fmla="*/ 325755 h 6858000"/>
              <a:gd name="connsiteX1242" fmla="*/ 4637011 w 6569477"/>
              <a:gd name="connsiteY1242" fmla="*/ 334188 h 6858000"/>
              <a:gd name="connsiteX1243" fmla="*/ 4755110 w 6569477"/>
              <a:gd name="connsiteY1243" fmla="*/ 477595 h 6858000"/>
              <a:gd name="connsiteX1244" fmla="*/ 4873211 w 6569477"/>
              <a:gd name="connsiteY1244" fmla="*/ 629438 h 6858000"/>
              <a:gd name="connsiteX1245" fmla="*/ 4881646 w 6569477"/>
              <a:gd name="connsiteY1245" fmla="*/ 654745 h 6858000"/>
              <a:gd name="connsiteX1246" fmla="*/ 4890082 w 6569477"/>
              <a:gd name="connsiteY1246" fmla="*/ 646309 h 6858000"/>
              <a:gd name="connsiteX1247" fmla="*/ 4949133 w 6569477"/>
              <a:gd name="connsiteY1247" fmla="*/ 739102 h 6858000"/>
              <a:gd name="connsiteX1248" fmla="*/ 4991312 w 6569477"/>
              <a:gd name="connsiteY1248" fmla="*/ 798150 h 6858000"/>
              <a:gd name="connsiteX1249" fmla="*/ 5058797 w 6569477"/>
              <a:gd name="connsiteY1249" fmla="*/ 899380 h 6858000"/>
              <a:gd name="connsiteX1250" fmla="*/ 5143155 w 6569477"/>
              <a:gd name="connsiteY1250" fmla="*/ 1034350 h 6858000"/>
              <a:gd name="connsiteX1251" fmla="*/ 5143154 w 6569477"/>
              <a:gd name="connsiteY1251" fmla="*/ 1051222 h 6858000"/>
              <a:gd name="connsiteX1252" fmla="*/ 5227512 w 6569477"/>
              <a:gd name="connsiteY1252" fmla="*/ 1203064 h 6858000"/>
              <a:gd name="connsiteX1253" fmla="*/ 5244383 w 6569477"/>
              <a:gd name="connsiteY1253" fmla="*/ 1219935 h 6858000"/>
              <a:gd name="connsiteX1254" fmla="*/ 5278126 w 6569477"/>
              <a:gd name="connsiteY1254" fmla="*/ 1295855 h 6858000"/>
              <a:gd name="connsiteX1255" fmla="*/ 5311869 w 6569477"/>
              <a:gd name="connsiteY1255" fmla="*/ 1338033 h 6858000"/>
              <a:gd name="connsiteX1256" fmla="*/ 5379354 w 6569477"/>
              <a:gd name="connsiteY1256" fmla="*/ 1523620 h 6858000"/>
              <a:gd name="connsiteX1257" fmla="*/ 5480584 w 6569477"/>
              <a:gd name="connsiteY1257" fmla="*/ 1768253 h 6858000"/>
              <a:gd name="connsiteX1258" fmla="*/ 5514328 w 6569477"/>
              <a:gd name="connsiteY1258" fmla="*/ 1835738 h 6858000"/>
              <a:gd name="connsiteX1259" fmla="*/ 5505890 w 6569477"/>
              <a:gd name="connsiteY1259" fmla="*/ 1827301 h 6858000"/>
              <a:gd name="connsiteX1260" fmla="*/ 5539634 w 6569477"/>
              <a:gd name="connsiteY1260" fmla="*/ 1920094 h 6858000"/>
              <a:gd name="connsiteX1261" fmla="*/ 5539634 w 6569477"/>
              <a:gd name="connsiteY1261" fmla="*/ 1945401 h 6858000"/>
              <a:gd name="connsiteX1262" fmla="*/ 5623989 w 6569477"/>
              <a:gd name="connsiteY1262" fmla="*/ 2215343 h 6858000"/>
              <a:gd name="connsiteX1263" fmla="*/ 5615554 w 6569477"/>
              <a:gd name="connsiteY1263" fmla="*/ 2215342 h 6858000"/>
              <a:gd name="connsiteX1264" fmla="*/ 5615555 w 6569477"/>
              <a:gd name="connsiteY1264" fmla="*/ 2223779 h 6858000"/>
              <a:gd name="connsiteX1265" fmla="*/ 5623988 w 6569477"/>
              <a:gd name="connsiteY1265" fmla="*/ 2232216 h 6858000"/>
              <a:gd name="connsiteX1266" fmla="*/ 5649298 w 6569477"/>
              <a:gd name="connsiteY1266" fmla="*/ 2325008 h 6858000"/>
              <a:gd name="connsiteX1267" fmla="*/ 5649298 w 6569477"/>
              <a:gd name="connsiteY1267" fmla="*/ 2333444 h 6858000"/>
              <a:gd name="connsiteX1268" fmla="*/ 5649298 w 6569477"/>
              <a:gd name="connsiteY1268" fmla="*/ 2341878 h 6858000"/>
              <a:gd name="connsiteX1269" fmla="*/ 5657733 w 6569477"/>
              <a:gd name="connsiteY1269" fmla="*/ 2341879 h 6858000"/>
              <a:gd name="connsiteX1270" fmla="*/ 5657733 w 6569477"/>
              <a:gd name="connsiteY1270" fmla="*/ 2333443 h 6858000"/>
              <a:gd name="connsiteX1271" fmla="*/ 5666169 w 6569477"/>
              <a:gd name="connsiteY1271" fmla="*/ 2367185 h 6858000"/>
              <a:gd name="connsiteX1272" fmla="*/ 5683040 w 6569477"/>
              <a:gd name="connsiteY1272" fmla="*/ 2367183 h 6858000"/>
              <a:gd name="connsiteX1273" fmla="*/ 5674605 w 6569477"/>
              <a:gd name="connsiteY1273" fmla="*/ 2341878 h 6858000"/>
              <a:gd name="connsiteX1274" fmla="*/ 5683040 w 6569477"/>
              <a:gd name="connsiteY1274" fmla="*/ 2341879 h 6858000"/>
              <a:gd name="connsiteX1275" fmla="*/ 5649298 w 6569477"/>
              <a:gd name="connsiteY1275" fmla="*/ 2274394 h 6858000"/>
              <a:gd name="connsiteX1276" fmla="*/ 5649298 w 6569477"/>
              <a:gd name="connsiteY1276" fmla="*/ 2257524 h 6858000"/>
              <a:gd name="connsiteX1277" fmla="*/ 5649298 w 6569477"/>
              <a:gd name="connsiteY1277" fmla="*/ 2249087 h 6858000"/>
              <a:gd name="connsiteX1278" fmla="*/ 5649297 w 6569477"/>
              <a:gd name="connsiteY1278" fmla="*/ 2240649 h 6858000"/>
              <a:gd name="connsiteX1279" fmla="*/ 5640860 w 6569477"/>
              <a:gd name="connsiteY1279" fmla="*/ 2240651 h 6858000"/>
              <a:gd name="connsiteX1280" fmla="*/ 5640862 w 6569477"/>
              <a:gd name="connsiteY1280" fmla="*/ 2223779 h 6858000"/>
              <a:gd name="connsiteX1281" fmla="*/ 5657734 w 6569477"/>
              <a:gd name="connsiteY1281" fmla="*/ 2232217 h 6858000"/>
              <a:gd name="connsiteX1282" fmla="*/ 5649298 w 6569477"/>
              <a:gd name="connsiteY1282" fmla="*/ 2206908 h 6858000"/>
              <a:gd name="connsiteX1283" fmla="*/ 5649298 w 6569477"/>
              <a:gd name="connsiteY1283" fmla="*/ 2198470 h 6858000"/>
              <a:gd name="connsiteX1284" fmla="*/ 5649297 w 6569477"/>
              <a:gd name="connsiteY1284" fmla="*/ 2190035 h 6858000"/>
              <a:gd name="connsiteX1285" fmla="*/ 5649298 w 6569477"/>
              <a:gd name="connsiteY1285" fmla="*/ 2181601 h 6858000"/>
              <a:gd name="connsiteX1286" fmla="*/ 5640859 w 6569477"/>
              <a:gd name="connsiteY1286" fmla="*/ 2147859 h 6858000"/>
              <a:gd name="connsiteX1287" fmla="*/ 5632426 w 6569477"/>
              <a:gd name="connsiteY1287" fmla="*/ 2139423 h 6858000"/>
              <a:gd name="connsiteX1288" fmla="*/ 5607121 w 6569477"/>
              <a:gd name="connsiteY1288" fmla="*/ 2055067 h 6858000"/>
              <a:gd name="connsiteX1289" fmla="*/ 5607118 w 6569477"/>
              <a:gd name="connsiteY1289" fmla="*/ 2038194 h 6858000"/>
              <a:gd name="connsiteX1290" fmla="*/ 5598684 w 6569477"/>
              <a:gd name="connsiteY1290" fmla="*/ 2038192 h 6858000"/>
              <a:gd name="connsiteX1291" fmla="*/ 5573377 w 6569477"/>
              <a:gd name="connsiteY1291" fmla="*/ 1962273 h 6858000"/>
              <a:gd name="connsiteX1292" fmla="*/ 5564941 w 6569477"/>
              <a:gd name="connsiteY1292" fmla="*/ 1962273 h 6858000"/>
              <a:gd name="connsiteX1293" fmla="*/ 5564941 w 6569477"/>
              <a:gd name="connsiteY1293" fmla="*/ 1953837 h 6858000"/>
              <a:gd name="connsiteX1294" fmla="*/ 5573376 w 6569477"/>
              <a:gd name="connsiteY1294" fmla="*/ 1953838 h 6858000"/>
              <a:gd name="connsiteX1295" fmla="*/ 5573377 w 6569477"/>
              <a:gd name="connsiteY1295" fmla="*/ 1945401 h 6858000"/>
              <a:gd name="connsiteX1296" fmla="*/ 5564941 w 6569477"/>
              <a:gd name="connsiteY1296" fmla="*/ 1936967 h 6858000"/>
              <a:gd name="connsiteX1297" fmla="*/ 5489019 w 6569477"/>
              <a:gd name="connsiteY1297" fmla="*/ 1700769 h 6858000"/>
              <a:gd name="connsiteX1298" fmla="*/ 5472148 w 6569477"/>
              <a:gd name="connsiteY1298" fmla="*/ 1633282 h 6858000"/>
              <a:gd name="connsiteX1299" fmla="*/ 5446841 w 6569477"/>
              <a:gd name="connsiteY1299" fmla="*/ 1591103 h 6858000"/>
              <a:gd name="connsiteX1300" fmla="*/ 5413098 w 6569477"/>
              <a:gd name="connsiteY1300" fmla="*/ 1523619 h 6858000"/>
              <a:gd name="connsiteX1301" fmla="*/ 5176900 w 6569477"/>
              <a:gd name="connsiteY1301" fmla="*/ 1034350 h 6858000"/>
              <a:gd name="connsiteX1302" fmla="*/ 5185333 w 6569477"/>
              <a:gd name="connsiteY1302" fmla="*/ 1017477 h 6858000"/>
              <a:gd name="connsiteX1303" fmla="*/ 5185335 w 6569477"/>
              <a:gd name="connsiteY1303" fmla="*/ 1025912 h 6858000"/>
              <a:gd name="connsiteX1304" fmla="*/ 5193769 w 6569477"/>
              <a:gd name="connsiteY1304" fmla="*/ 1025914 h 6858000"/>
              <a:gd name="connsiteX1305" fmla="*/ 5185332 w 6569477"/>
              <a:gd name="connsiteY1305" fmla="*/ 1009044 h 6858000"/>
              <a:gd name="connsiteX1306" fmla="*/ 5185332 w 6569477"/>
              <a:gd name="connsiteY1306" fmla="*/ 983737 h 6858000"/>
              <a:gd name="connsiteX1307" fmla="*/ 5151590 w 6569477"/>
              <a:gd name="connsiteY1307" fmla="*/ 958427 h 6858000"/>
              <a:gd name="connsiteX1308" fmla="*/ 5151589 w 6569477"/>
              <a:gd name="connsiteY1308" fmla="*/ 949995 h 6858000"/>
              <a:gd name="connsiteX1309" fmla="*/ 5143155 w 6569477"/>
              <a:gd name="connsiteY1309" fmla="*/ 941557 h 6858000"/>
              <a:gd name="connsiteX1310" fmla="*/ 5143155 w 6569477"/>
              <a:gd name="connsiteY1310" fmla="*/ 933122 h 6858000"/>
              <a:gd name="connsiteX1311" fmla="*/ 5134718 w 6569477"/>
              <a:gd name="connsiteY1311" fmla="*/ 933123 h 6858000"/>
              <a:gd name="connsiteX1312" fmla="*/ 5126283 w 6569477"/>
              <a:gd name="connsiteY1312" fmla="*/ 916250 h 6858000"/>
              <a:gd name="connsiteX1313" fmla="*/ 5109414 w 6569477"/>
              <a:gd name="connsiteY1313" fmla="*/ 874074 h 6858000"/>
              <a:gd name="connsiteX1314" fmla="*/ 5117847 w 6569477"/>
              <a:gd name="connsiteY1314" fmla="*/ 874073 h 6858000"/>
              <a:gd name="connsiteX1315" fmla="*/ 5126285 w 6569477"/>
              <a:gd name="connsiteY1315" fmla="*/ 882507 h 6858000"/>
              <a:gd name="connsiteX1316" fmla="*/ 5117848 w 6569477"/>
              <a:gd name="connsiteY1316" fmla="*/ 865636 h 6858000"/>
              <a:gd name="connsiteX1317" fmla="*/ 5109412 w 6569477"/>
              <a:gd name="connsiteY1317" fmla="*/ 857200 h 6858000"/>
              <a:gd name="connsiteX1318" fmla="*/ 5084104 w 6569477"/>
              <a:gd name="connsiteY1318" fmla="*/ 823460 h 6858000"/>
              <a:gd name="connsiteX1319" fmla="*/ 5084105 w 6569477"/>
              <a:gd name="connsiteY1319" fmla="*/ 815023 h 6858000"/>
              <a:gd name="connsiteX1320" fmla="*/ 5075670 w 6569477"/>
              <a:gd name="connsiteY1320" fmla="*/ 798150 h 6858000"/>
              <a:gd name="connsiteX1321" fmla="*/ 5067233 w 6569477"/>
              <a:gd name="connsiteY1321" fmla="*/ 798150 h 6858000"/>
              <a:gd name="connsiteX1322" fmla="*/ 5067232 w 6569477"/>
              <a:gd name="connsiteY1322" fmla="*/ 806587 h 6858000"/>
              <a:gd name="connsiteX1323" fmla="*/ 5058798 w 6569477"/>
              <a:gd name="connsiteY1323" fmla="*/ 781279 h 6858000"/>
              <a:gd name="connsiteX1324" fmla="*/ 5041925 w 6569477"/>
              <a:gd name="connsiteY1324" fmla="*/ 781279 h 6858000"/>
              <a:gd name="connsiteX1325" fmla="*/ 5041926 w 6569477"/>
              <a:gd name="connsiteY1325" fmla="*/ 764409 h 6858000"/>
              <a:gd name="connsiteX1326" fmla="*/ 5033489 w 6569477"/>
              <a:gd name="connsiteY1326" fmla="*/ 755973 h 6858000"/>
              <a:gd name="connsiteX1327" fmla="*/ 5033489 w 6569477"/>
              <a:gd name="connsiteY1327" fmla="*/ 747536 h 6858000"/>
              <a:gd name="connsiteX1328" fmla="*/ 5025055 w 6569477"/>
              <a:gd name="connsiteY1328" fmla="*/ 747536 h 6858000"/>
              <a:gd name="connsiteX1329" fmla="*/ 5025055 w 6569477"/>
              <a:gd name="connsiteY1329" fmla="*/ 755973 h 6858000"/>
              <a:gd name="connsiteX1330" fmla="*/ 4957570 w 6569477"/>
              <a:gd name="connsiteY1330" fmla="*/ 663182 h 6858000"/>
              <a:gd name="connsiteX1331" fmla="*/ 4949133 w 6569477"/>
              <a:gd name="connsiteY1331" fmla="*/ 646309 h 6858000"/>
              <a:gd name="connsiteX1332" fmla="*/ 4932264 w 6569477"/>
              <a:gd name="connsiteY1332" fmla="*/ 637873 h 6858000"/>
              <a:gd name="connsiteX1333" fmla="*/ 4932262 w 6569477"/>
              <a:gd name="connsiteY1333" fmla="*/ 644497 h 6858000"/>
              <a:gd name="connsiteX1334" fmla="*/ 4910645 w 6569477"/>
              <a:gd name="connsiteY1334" fmla="*/ 618234 h 6858000"/>
              <a:gd name="connsiteX1335" fmla="*/ 4839468 w 6569477"/>
              <a:gd name="connsiteY1335" fmla="*/ 519774 h 6858000"/>
              <a:gd name="connsiteX1336" fmla="*/ 4797289 w 6569477"/>
              <a:gd name="connsiteY1336" fmla="*/ 494466 h 6858000"/>
              <a:gd name="connsiteX1337" fmla="*/ 4797289 w 6569477"/>
              <a:gd name="connsiteY1337" fmla="*/ 469162 h 6858000"/>
              <a:gd name="connsiteX1338" fmla="*/ 4755109 w 6569477"/>
              <a:gd name="connsiteY1338" fmla="*/ 418545 h 6858000"/>
              <a:gd name="connsiteX1339" fmla="*/ 4721368 w 6569477"/>
              <a:gd name="connsiteY1339" fmla="*/ 401675 h 6858000"/>
              <a:gd name="connsiteX1340" fmla="*/ 4696060 w 6569477"/>
              <a:gd name="connsiteY1340" fmla="*/ 359495 h 6858000"/>
              <a:gd name="connsiteX1341" fmla="*/ 4704496 w 6569477"/>
              <a:gd name="connsiteY1341" fmla="*/ 359495 h 6858000"/>
              <a:gd name="connsiteX1342" fmla="*/ 4721369 w 6569477"/>
              <a:gd name="connsiteY1342" fmla="*/ 367932 h 6858000"/>
              <a:gd name="connsiteX1343" fmla="*/ 4712933 w 6569477"/>
              <a:gd name="connsiteY1343" fmla="*/ 351061 h 6858000"/>
              <a:gd name="connsiteX1344" fmla="*/ 4704497 w 6569477"/>
              <a:gd name="connsiteY1344" fmla="*/ 342625 h 6858000"/>
              <a:gd name="connsiteX1345" fmla="*/ 4729804 w 6569477"/>
              <a:gd name="connsiteY1345" fmla="*/ 359495 h 6858000"/>
              <a:gd name="connsiteX1346" fmla="*/ 4696060 w 6569477"/>
              <a:gd name="connsiteY1346" fmla="*/ 325754 h 6858000"/>
              <a:gd name="connsiteX1347" fmla="*/ 4687626 w 6569477"/>
              <a:gd name="connsiteY1347" fmla="*/ 317318 h 6858000"/>
              <a:gd name="connsiteX1348" fmla="*/ 4662317 w 6569477"/>
              <a:gd name="connsiteY1348" fmla="*/ 300447 h 6858000"/>
              <a:gd name="connsiteX1349" fmla="*/ 4670754 w 6569477"/>
              <a:gd name="connsiteY1349" fmla="*/ 317320 h 6858000"/>
              <a:gd name="connsiteX1350" fmla="*/ 4670753 w 6569477"/>
              <a:gd name="connsiteY1350" fmla="*/ 325755 h 6858000"/>
              <a:gd name="connsiteX1351" fmla="*/ 4645447 w 6569477"/>
              <a:gd name="connsiteY1351" fmla="*/ 300448 h 6858000"/>
              <a:gd name="connsiteX1352" fmla="*/ 4653882 w 6569477"/>
              <a:gd name="connsiteY1352" fmla="*/ 334188 h 6858000"/>
              <a:gd name="connsiteX1353" fmla="*/ 4620140 w 6569477"/>
              <a:gd name="connsiteY1353" fmla="*/ 275141 h 6858000"/>
              <a:gd name="connsiteX1354" fmla="*/ 4628578 w 6569477"/>
              <a:gd name="connsiteY1354" fmla="*/ 283575 h 6858000"/>
              <a:gd name="connsiteX1355" fmla="*/ 4645446 w 6569477"/>
              <a:gd name="connsiteY1355" fmla="*/ 283575 h 6858000"/>
              <a:gd name="connsiteX1356" fmla="*/ 4628576 w 6569477"/>
              <a:gd name="connsiteY1356" fmla="*/ 266706 h 6858000"/>
              <a:gd name="connsiteX1357" fmla="*/ 4628576 w 6569477"/>
              <a:gd name="connsiteY1357" fmla="*/ 258268 h 6858000"/>
              <a:gd name="connsiteX1358" fmla="*/ 4628578 w 6569477"/>
              <a:gd name="connsiteY1358" fmla="*/ 249831 h 6858000"/>
              <a:gd name="connsiteX1359" fmla="*/ 4637010 w 6569477"/>
              <a:gd name="connsiteY1359" fmla="*/ 249831 h 6858000"/>
              <a:gd name="connsiteX1360" fmla="*/ 4620140 w 6569477"/>
              <a:gd name="connsiteY1360" fmla="*/ 241397 h 6858000"/>
              <a:gd name="connsiteX1361" fmla="*/ 4611704 w 6569477"/>
              <a:gd name="connsiteY1361" fmla="*/ 232961 h 6858000"/>
              <a:gd name="connsiteX1362" fmla="*/ 4594835 w 6569477"/>
              <a:gd name="connsiteY1362" fmla="*/ 199218 h 6858000"/>
              <a:gd name="connsiteX1363" fmla="*/ 4603267 w 6569477"/>
              <a:gd name="connsiteY1363" fmla="*/ 207654 h 6858000"/>
              <a:gd name="connsiteX1364" fmla="*/ 4620140 w 6569477"/>
              <a:gd name="connsiteY1364" fmla="*/ 216090 h 6858000"/>
              <a:gd name="connsiteX1365" fmla="*/ 4603267 w 6569477"/>
              <a:gd name="connsiteY1365" fmla="*/ 190783 h 6858000"/>
              <a:gd name="connsiteX1366" fmla="*/ 4594832 w 6569477"/>
              <a:gd name="connsiteY1366" fmla="*/ 182347 h 6858000"/>
              <a:gd name="connsiteX1367" fmla="*/ 4586397 w 6569477"/>
              <a:gd name="connsiteY1367" fmla="*/ 173911 h 6858000"/>
              <a:gd name="connsiteX1368" fmla="*/ 4569526 w 6569477"/>
              <a:gd name="connsiteY1368" fmla="*/ 173913 h 6858000"/>
              <a:gd name="connsiteX1369" fmla="*/ 4577960 w 6569477"/>
              <a:gd name="connsiteY1369" fmla="*/ 190784 h 6858000"/>
              <a:gd name="connsiteX1370" fmla="*/ 4586396 w 6569477"/>
              <a:gd name="connsiteY1370" fmla="*/ 190783 h 6858000"/>
              <a:gd name="connsiteX1371" fmla="*/ 4594835 w 6569477"/>
              <a:gd name="connsiteY1371" fmla="*/ 199218 h 6858000"/>
              <a:gd name="connsiteX1372" fmla="*/ 4603267 w 6569477"/>
              <a:gd name="connsiteY1372" fmla="*/ 232961 h 6858000"/>
              <a:gd name="connsiteX1373" fmla="*/ 4594833 w 6569477"/>
              <a:gd name="connsiteY1373" fmla="*/ 224525 h 6858000"/>
              <a:gd name="connsiteX1374" fmla="*/ 4594835 w 6569477"/>
              <a:gd name="connsiteY1374" fmla="*/ 232961 h 6858000"/>
              <a:gd name="connsiteX1375" fmla="*/ 4594833 w 6569477"/>
              <a:gd name="connsiteY1375" fmla="*/ 241395 h 6858000"/>
              <a:gd name="connsiteX1376" fmla="*/ 4603266 w 6569477"/>
              <a:gd name="connsiteY1376" fmla="*/ 241396 h 6858000"/>
              <a:gd name="connsiteX1377" fmla="*/ 4611704 w 6569477"/>
              <a:gd name="connsiteY1377" fmla="*/ 249833 h 6858000"/>
              <a:gd name="connsiteX1378" fmla="*/ 4603267 w 6569477"/>
              <a:gd name="connsiteY1378" fmla="*/ 249831 h 6858000"/>
              <a:gd name="connsiteX1379" fmla="*/ 4611704 w 6569477"/>
              <a:gd name="connsiteY1379" fmla="*/ 258268 h 6858000"/>
              <a:gd name="connsiteX1380" fmla="*/ 4611703 w 6569477"/>
              <a:gd name="connsiteY1380" fmla="*/ 266704 h 6858000"/>
              <a:gd name="connsiteX1381" fmla="*/ 4552654 w 6569477"/>
              <a:gd name="connsiteY1381" fmla="*/ 207654 h 6858000"/>
              <a:gd name="connsiteX1382" fmla="*/ 4561090 w 6569477"/>
              <a:gd name="connsiteY1382" fmla="*/ 207654 h 6858000"/>
              <a:gd name="connsiteX1383" fmla="*/ 4569525 w 6569477"/>
              <a:gd name="connsiteY1383" fmla="*/ 207654 h 6858000"/>
              <a:gd name="connsiteX1384" fmla="*/ 4561090 w 6569477"/>
              <a:gd name="connsiteY1384" fmla="*/ 199218 h 6858000"/>
              <a:gd name="connsiteX1385" fmla="*/ 4552654 w 6569477"/>
              <a:gd name="connsiteY1385" fmla="*/ 199219 h 6858000"/>
              <a:gd name="connsiteX1386" fmla="*/ 4544217 w 6569477"/>
              <a:gd name="connsiteY1386" fmla="*/ 190783 h 6858000"/>
              <a:gd name="connsiteX1387" fmla="*/ 4527347 w 6569477"/>
              <a:gd name="connsiteY1387" fmla="*/ 157040 h 6858000"/>
              <a:gd name="connsiteX1388" fmla="*/ 4527346 w 6569477"/>
              <a:gd name="connsiteY1388" fmla="*/ 148604 h 6858000"/>
              <a:gd name="connsiteX1389" fmla="*/ 4518910 w 6569477"/>
              <a:gd name="connsiteY1389" fmla="*/ 140168 h 6858000"/>
              <a:gd name="connsiteX1390" fmla="*/ 4510474 w 6569477"/>
              <a:gd name="connsiteY1390" fmla="*/ 140168 h 6858000"/>
              <a:gd name="connsiteX1391" fmla="*/ 4510474 w 6569477"/>
              <a:gd name="connsiteY1391" fmla="*/ 148604 h 6858000"/>
              <a:gd name="connsiteX1392" fmla="*/ 4476732 w 6569477"/>
              <a:gd name="connsiteY1392" fmla="*/ 106427 h 6858000"/>
              <a:gd name="connsiteX1393" fmla="*/ 4468297 w 6569477"/>
              <a:gd name="connsiteY1393" fmla="*/ 97990 h 6858000"/>
              <a:gd name="connsiteX1394" fmla="*/ 4459861 w 6569477"/>
              <a:gd name="connsiteY1394" fmla="*/ 97990 h 6858000"/>
              <a:gd name="connsiteX1395" fmla="*/ 4459861 w 6569477"/>
              <a:gd name="connsiteY1395" fmla="*/ 106428 h 6858000"/>
              <a:gd name="connsiteX1396" fmla="*/ 4426117 w 6569477"/>
              <a:gd name="connsiteY1396" fmla="*/ 89554 h 6858000"/>
              <a:gd name="connsiteX1397" fmla="*/ 4388156 w 6569477"/>
              <a:gd name="connsiteY1397" fmla="*/ 29450 h 6858000"/>
              <a:gd name="connsiteX1398" fmla="*/ 4360109 w 6569477"/>
              <a:gd name="connsiteY1398" fmla="*/ 0 h 6858000"/>
              <a:gd name="connsiteX1399" fmla="*/ 4638592 w 6569477"/>
              <a:gd name="connsiteY1399" fmla="*/ 0 h 6858000"/>
              <a:gd name="connsiteX1400" fmla="*/ 4699158 w 6569477"/>
              <a:gd name="connsiteY1400" fmla="*/ 62995 h 6858000"/>
              <a:gd name="connsiteX1401" fmla="*/ 5404662 w 6569477"/>
              <a:gd name="connsiteY1401" fmla="*/ 1051221 h 6858000"/>
              <a:gd name="connsiteX1402" fmla="*/ 5938418 w 6569477"/>
              <a:gd name="connsiteY1402" fmla="*/ 2935851 h 6858000"/>
              <a:gd name="connsiteX1403" fmla="*/ 5947253 w 6569477"/>
              <a:gd name="connsiteY1403" fmla="*/ 3112842 h 6858000"/>
              <a:gd name="connsiteX1404" fmla="*/ 5951125 w 6569477"/>
              <a:gd name="connsiteY1404" fmla="*/ 3133338 h 6858000"/>
              <a:gd name="connsiteX1405" fmla="*/ 5950868 w 6569477"/>
              <a:gd name="connsiteY1405" fmla="*/ 3126941 h 6858000"/>
              <a:gd name="connsiteX1406" fmla="*/ 5953938 w 6569477"/>
              <a:gd name="connsiteY1406" fmla="*/ 3123616 h 6858000"/>
              <a:gd name="connsiteX1407" fmla="*/ 5954453 w 6569477"/>
              <a:gd name="connsiteY1407" fmla="*/ 3136408 h 6858000"/>
              <a:gd name="connsiteX1408" fmla="*/ 5957779 w 6569477"/>
              <a:gd name="connsiteY1408" fmla="*/ 3139480 h 6858000"/>
              <a:gd name="connsiteX1409" fmla="*/ 5954710 w 6569477"/>
              <a:gd name="connsiteY1409" fmla="*/ 3142804 h 6858000"/>
              <a:gd name="connsiteX1410" fmla="*/ 5960116 w 6569477"/>
              <a:gd name="connsiteY1410" fmla="*/ 3277128 h 6858000"/>
              <a:gd name="connsiteX1411" fmla="*/ 5972174 w 6569477"/>
              <a:gd name="connsiteY1411" fmla="*/ 3417593 h 6858000"/>
              <a:gd name="connsiteX1412" fmla="*/ 5962709 w 6569477"/>
              <a:gd name="connsiteY1412" fmla="*/ 3421173 h 6858000"/>
              <a:gd name="connsiteX1413" fmla="*/ 5968094 w 6569477"/>
              <a:gd name="connsiteY1413" fmla="*/ 3475415 h 6858000"/>
              <a:gd name="connsiteX1414" fmla="*/ 5964787 w 6569477"/>
              <a:gd name="connsiteY1414" fmla="*/ 3552426 h 6858000"/>
              <a:gd name="connsiteX1415" fmla="*/ 5951498 w 6569477"/>
              <a:gd name="connsiteY1415" fmla="*/ 3620225 h 6858000"/>
              <a:gd name="connsiteX1416" fmla="*/ 5941518 w 6569477"/>
              <a:gd name="connsiteY1416" fmla="*/ 3611013 h 6858000"/>
              <a:gd name="connsiteX1417" fmla="*/ 5933358 w 6569477"/>
              <a:gd name="connsiteY1417" fmla="*/ 3726657 h 6858000"/>
              <a:gd name="connsiteX1418" fmla="*/ 5932401 w 6569477"/>
              <a:gd name="connsiteY1418" fmla="*/ 3750159 h 6858000"/>
              <a:gd name="connsiteX1419" fmla="*/ 5936112 w 6569477"/>
              <a:gd name="connsiteY1419" fmla="*/ 3742197 h 6858000"/>
              <a:gd name="connsiteX1420" fmla="*/ 5931041 w 6569477"/>
              <a:gd name="connsiteY1420" fmla="*/ 3783572 h 6858000"/>
              <a:gd name="connsiteX1421" fmla="*/ 5930942 w 6569477"/>
              <a:gd name="connsiteY1421" fmla="*/ 3786013 h 6858000"/>
              <a:gd name="connsiteX1422" fmla="*/ 5930199 w 6569477"/>
              <a:gd name="connsiteY1422" fmla="*/ 3790443 h 6858000"/>
              <a:gd name="connsiteX1423" fmla="*/ 5909750 w 6569477"/>
              <a:gd name="connsiteY1423" fmla="*/ 3957308 h 6858000"/>
              <a:gd name="connsiteX1424" fmla="*/ 5877062 w 6569477"/>
              <a:gd name="connsiteY1424" fmla="*/ 4172416 h 6858000"/>
              <a:gd name="connsiteX1425" fmla="*/ 5868625 w 6569477"/>
              <a:gd name="connsiteY1425" fmla="*/ 4214595 h 6858000"/>
              <a:gd name="connsiteX1426" fmla="*/ 5609277 w 6569477"/>
              <a:gd name="connsiteY1426" fmla="*/ 5137233 h 6858000"/>
              <a:gd name="connsiteX1427" fmla="*/ 5491924 w 6569477"/>
              <a:gd name="connsiteY1427" fmla="*/ 5411666 h 6858000"/>
              <a:gd name="connsiteX1428" fmla="*/ 5491547 w 6569477"/>
              <a:gd name="connsiteY1428" fmla="*/ 5414872 h 6858000"/>
              <a:gd name="connsiteX1429" fmla="*/ 5487221 w 6569477"/>
              <a:gd name="connsiteY1429" fmla="*/ 5422780 h 6858000"/>
              <a:gd name="connsiteX1430" fmla="*/ 5489486 w 6569477"/>
              <a:gd name="connsiteY1430" fmla="*/ 5427576 h 6858000"/>
              <a:gd name="connsiteX1431" fmla="*/ 5484693 w 6569477"/>
              <a:gd name="connsiteY1431" fmla="*/ 5429840 h 6858000"/>
              <a:gd name="connsiteX1432" fmla="*/ 5431604 w 6569477"/>
              <a:gd name="connsiteY1432" fmla="*/ 5578103 h 6858000"/>
              <a:gd name="connsiteX1433" fmla="*/ 5383045 w 6569477"/>
              <a:gd name="connsiteY1433" fmla="*/ 5735954 h 6858000"/>
              <a:gd name="connsiteX1434" fmla="*/ 5371193 w 6569477"/>
              <a:gd name="connsiteY1434" fmla="*/ 5735689 h 6858000"/>
              <a:gd name="connsiteX1435" fmla="*/ 5353234 w 6569477"/>
              <a:gd name="connsiteY1435" fmla="*/ 5796964 h 6858000"/>
              <a:gd name="connsiteX1436" fmla="*/ 5315838 w 6569477"/>
              <a:gd name="connsiteY1436" fmla="*/ 5879154 h 6858000"/>
              <a:gd name="connsiteX1437" fmla="*/ 5271646 w 6569477"/>
              <a:gd name="connsiteY1437" fmla="*/ 5946958 h 6858000"/>
              <a:gd name="connsiteX1438" fmla="*/ 5264849 w 6569477"/>
              <a:gd name="connsiteY1438" fmla="*/ 5932571 h 6858000"/>
              <a:gd name="connsiteX1439" fmla="*/ 5205226 w 6569477"/>
              <a:gd name="connsiteY1439" fmla="*/ 6054591 h 6858000"/>
              <a:gd name="connsiteX1440" fmla="*/ 5133488 w 6569477"/>
              <a:gd name="connsiteY1440" fmla="*/ 6188200 h 6858000"/>
              <a:gd name="connsiteX1441" fmla="*/ 5117105 w 6569477"/>
              <a:gd name="connsiteY1441" fmla="*/ 6178342 h 6858000"/>
              <a:gd name="connsiteX1442" fmla="*/ 5104989 w 6569477"/>
              <a:gd name="connsiteY1442" fmla="*/ 6189932 h 6858000"/>
              <a:gd name="connsiteX1443" fmla="*/ 5105252 w 6569477"/>
              <a:gd name="connsiteY1443" fmla="*/ 6178076 h 6858000"/>
              <a:gd name="connsiteX1444" fmla="*/ 5107780 w 6569477"/>
              <a:gd name="connsiteY1444" fmla="*/ 6171017 h 6858000"/>
              <a:gd name="connsiteX1445" fmla="*/ 5110570 w 6569477"/>
              <a:gd name="connsiteY1445" fmla="*/ 6152101 h 6858000"/>
              <a:gd name="connsiteX1446" fmla="*/ 5117630 w 6569477"/>
              <a:gd name="connsiteY1446" fmla="*/ 6154631 h 6858000"/>
              <a:gd name="connsiteX1447" fmla="*/ 5124951 w 6569477"/>
              <a:gd name="connsiteY1447" fmla="*/ 6145306 h 6858000"/>
              <a:gd name="connsiteX1448" fmla="*/ 5124689 w 6569477"/>
              <a:gd name="connsiteY1448" fmla="*/ 6157162 h 6858000"/>
              <a:gd name="connsiteX1449" fmla="*/ 5122160 w 6569477"/>
              <a:gd name="connsiteY1449" fmla="*/ 6164222 h 6858000"/>
              <a:gd name="connsiteX1450" fmla="*/ 5161821 w 6569477"/>
              <a:gd name="connsiteY1450" fmla="*/ 6086827 h 6858000"/>
              <a:gd name="connsiteX1451" fmla="*/ 5223710 w 6569477"/>
              <a:gd name="connsiteY1451" fmla="*/ 5969604 h 6858000"/>
              <a:gd name="connsiteX1452" fmla="*/ 5255262 w 6569477"/>
              <a:gd name="connsiteY1452" fmla="*/ 5937100 h 6858000"/>
              <a:gd name="connsiteX1453" fmla="*/ 5265899 w 6569477"/>
              <a:gd name="connsiteY1453" fmla="*/ 5885149 h 6858000"/>
              <a:gd name="connsiteX1454" fmla="*/ 5310355 w 6569477"/>
              <a:gd name="connsiteY1454" fmla="*/ 5805490 h 6858000"/>
              <a:gd name="connsiteX1455" fmla="*/ 5342957 w 6569477"/>
              <a:gd name="connsiteY1455" fmla="*/ 5725565 h 6858000"/>
              <a:gd name="connsiteX1456" fmla="*/ 5359603 w 6569477"/>
              <a:gd name="connsiteY1456" fmla="*/ 5723566 h 6858000"/>
              <a:gd name="connsiteX1457" fmla="*/ 5405162 w 6569477"/>
              <a:gd name="connsiteY1457" fmla="*/ 5607458 h 6858000"/>
              <a:gd name="connsiteX1458" fmla="*/ 5419834 w 6569477"/>
              <a:gd name="connsiteY1458" fmla="*/ 5556614 h 6858000"/>
              <a:gd name="connsiteX1459" fmla="*/ 5343783 w 6569477"/>
              <a:gd name="connsiteY1459" fmla="*/ 5707015 h 6858000"/>
              <a:gd name="connsiteX1460" fmla="*/ 4588841 w 6569477"/>
              <a:gd name="connsiteY1460" fmla="*/ 6742552 h 6858000"/>
              <a:gd name="connsiteX1461" fmla="*/ 4469515 w 6569477"/>
              <a:gd name="connsiteY1461" fmla="*/ 6858000 h 6858000"/>
              <a:gd name="connsiteX1462" fmla="*/ 4102414 w 6569477"/>
              <a:gd name="connsiteY1462" fmla="*/ 6858000 h 6858000"/>
              <a:gd name="connsiteX1463" fmla="*/ 4156175 w 6569477"/>
              <a:gd name="connsiteY1463" fmla="*/ 6787476 h 6858000"/>
              <a:gd name="connsiteX1464" fmla="*/ 4333324 w 6569477"/>
              <a:gd name="connsiteY1464" fmla="*/ 6525971 h 6858000"/>
              <a:gd name="connsiteX1465" fmla="*/ 4350197 w 6569477"/>
              <a:gd name="connsiteY1465" fmla="*/ 6551277 h 6858000"/>
              <a:gd name="connsiteX1466" fmla="*/ 4451424 w 6569477"/>
              <a:gd name="connsiteY1466" fmla="*/ 6365693 h 6858000"/>
              <a:gd name="connsiteX1467" fmla="*/ 4527346 w 6569477"/>
              <a:gd name="connsiteY1467" fmla="*/ 6225714 h 6858000"/>
              <a:gd name="connsiteX1468" fmla="*/ 4556321 w 6569477"/>
              <a:gd name="connsiteY1468" fmla="*/ 6179312 h 6858000"/>
              <a:gd name="connsiteX1469" fmla="*/ 4561089 w 6569477"/>
              <a:gd name="connsiteY1469" fmla="*/ 6180105 h 6858000"/>
              <a:gd name="connsiteX1470" fmla="*/ 4577961 w 6569477"/>
              <a:gd name="connsiteY1470" fmla="*/ 6171673 h 6858000"/>
              <a:gd name="connsiteX1471" fmla="*/ 4586396 w 6569477"/>
              <a:gd name="connsiteY1471" fmla="*/ 6171671 h 6858000"/>
              <a:gd name="connsiteX1472" fmla="*/ 4603267 w 6569477"/>
              <a:gd name="connsiteY1472" fmla="*/ 6129493 h 6858000"/>
              <a:gd name="connsiteX1473" fmla="*/ 4620139 w 6569477"/>
              <a:gd name="connsiteY1473" fmla="*/ 6112623 h 6858000"/>
              <a:gd name="connsiteX1474" fmla="*/ 4620140 w 6569477"/>
              <a:gd name="connsiteY1474" fmla="*/ 6104185 h 6858000"/>
              <a:gd name="connsiteX1475" fmla="*/ 4611704 w 6569477"/>
              <a:gd name="connsiteY1475" fmla="*/ 6104186 h 6858000"/>
              <a:gd name="connsiteX1476" fmla="*/ 4645446 w 6569477"/>
              <a:gd name="connsiteY1476" fmla="*/ 6049356 h 6858000"/>
              <a:gd name="connsiteX1477" fmla="*/ 4658579 w 6569477"/>
              <a:gd name="connsiteY1477" fmla="*/ 6024607 h 6858000"/>
              <a:gd name="connsiteX1478" fmla="*/ 4657191 w 6569477"/>
              <a:gd name="connsiteY1478" fmla="*/ 6022823 h 6858000"/>
              <a:gd name="connsiteX1479" fmla="*/ 4637720 w 6569477"/>
              <a:gd name="connsiteY1479" fmla="*/ 6031225 h 6858000"/>
              <a:gd name="connsiteX1480" fmla="*/ 4625218 w 6569477"/>
              <a:gd name="connsiteY1480" fmla="*/ 6042395 h 6858000"/>
              <a:gd name="connsiteX1481" fmla="*/ 4625358 w 6569477"/>
              <a:gd name="connsiteY1481" fmla="*/ 6039920 h 6858000"/>
              <a:gd name="connsiteX1482" fmla="*/ 4603267 w 6569477"/>
              <a:gd name="connsiteY1482" fmla="*/ 6062007 h 6858000"/>
              <a:gd name="connsiteX1483" fmla="*/ 4620139 w 6569477"/>
              <a:gd name="connsiteY1483" fmla="*/ 6036700 h 6858000"/>
              <a:gd name="connsiteX1484" fmla="*/ 4502039 w 6569477"/>
              <a:gd name="connsiteY1484" fmla="*/ 6188543 h 6858000"/>
              <a:gd name="connsiteX1485" fmla="*/ 4383940 w 6569477"/>
              <a:gd name="connsiteY1485" fmla="*/ 6357257 h 6858000"/>
              <a:gd name="connsiteX1486" fmla="*/ 4367067 w 6569477"/>
              <a:gd name="connsiteY1486" fmla="*/ 6357256 h 6858000"/>
              <a:gd name="connsiteX1487" fmla="*/ 4240530 w 6569477"/>
              <a:gd name="connsiteY1487" fmla="*/ 6492227 h 6858000"/>
              <a:gd name="connsiteX1488" fmla="*/ 4189918 w 6569477"/>
              <a:gd name="connsiteY1488" fmla="*/ 6542842 h 6858000"/>
              <a:gd name="connsiteX1489" fmla="*/ 4173045 w 6569477"/>
              <a:gd name="connsiteY1489" fmla="*/ 6568148 h 6858000"/>
              <a:gd name="connsiteX1490" fmla="*/ 4130868 w 6569477"/>
              <a:gd name="connsiteY1490" fmla="*/ 6601891 h 6858000"/>
              <a:gd name="connsiteX1491" fmla="*/ 4054944 w 6569477"/>
              <a:gd name="connsiteY1491" fmla="*/ 6686246 h 6858000"/>
              <a:gd name="connsiteX1492" fmla="*/ 3979024 w 6569477"/>
              <a:gd name="connsiteY1492" fmla="*/ 6762169 h 6858000"/>
              <a:gd name="connsiteX1493" fmla="*/ 3916151 w 6569477"/>
              <a:gd name="connsiteY1493" fmla="*/ 6823459 h 6858000"/>
              <a:gd name="connsiteX1494" fmla="*/ 3874750 w 6569477"/>
              <a:gd name="connsiteY1494" fmla="*/ 6858000 h 6858000"/>
              <a:gd name="connsiteX1495" fmla="*/ 3809992 w 6569477"/>
              <a:gd name="connsiteY1495" fmla="*/ 6858000 h 6858000"/>
              <a:gd name="connsiteX1496" fmla="*/ 3835617 w 6569477"/>
              <a:gd name="connsiteY1496" fmla="*/ 6838089 h 6858000"/>
              <a:gd name="connsiteX1497" fmla="*/ 4139304 w 6569477"/>
              <a:gd name="connsiteY1497" fmla="*/ 6576584 h 6858000"/>
              <a:gd name="connsiteX1498" fmla="*/ 4046510 w 6569477"/>
              <a:gd name="connsiteY1498" fmla="*/ 6652505 h 6858000"/>
              <a:gd name="connsiteX1499" fmla="*/ 4021202 w 6569477"/>
              <a:gd name="connsiteY1499" fmla="*/ 6660941 h 6858000"/>
              <a:gd name="connsiteX1500" fmla="*/ 3810311 w 6569477"/>
              <a:gd name="connsiteY1500" fmla="*/ 6829655 h 6858000"/>
              <a:gd name="connsiteX1501" fmla="*/ 3774445 w 6569477"/>
              <a:gd name="connsiteY1501" fmla="*/ 6858000 h 6858000"/>
              <a:gd name="connsiteX1502" fmla="*/ 3720522 w 6569477"/>
              <a:gd name="connsiteY1502" fmla="*/ 6858000 h 6858000"/>
              <a:gd name="connsiteX1503" fmla="*/ 3734388 w 6569477"/>
              <a:gd name="connsiteY1503" fmla="*/ 6846525 h 6858000"/>
              <a:gd name="connsiteX1504" fmla="*/ 3768132 w 6569477"/>
              <a:gd name="connsiteY1504" fmla="*/ 6821217 h 6858000"/>
              <a:gd name="connsiteX1505" fmla="*/ 3869358 w 6569477"/>
              <a:gd name="connsiteY1505" fmla="*/ 6745298 h 6858000"/>
              <a:gd name="connsiteX1506" fmla="*/ 3911538 w 6569477"/>
              <a:gd name="connsiteY1506" fmla="*/ 6711555 h 6858000"/>
              <a:gd name="connsiteX1507" fmla="*/ 3919975 w 6569477"/>
              <a:gd name="connsiteY1507" fmla="*/ 6711555 h 6858000"/>
              <a:gd name="connsiteX1508" fmla="*/ 3928411 w 6569477"/>
              <a:gd name="connsiteY1508" fmla="*/ 6703118 h 6858000"/>
              <a:gd name="connsiteX1509" fmla="*/ 3928411 w 6569477"/>
              <a:gd name="connsiteY1509" fmla="*/ 6694684 h 6858000"/>
              <a:gd name="connsiteX1510" fmla="*/ 3936845 w 6569477"/>
              <a:gd name="connsiteY1510" fmla="*/ 6694684 h 6858000"/>
              <a:gd name="connsiteX1511" fmla="*/ 4097124 w 6569477"/>
              <a:gd name="connsiteY1511" fmla="*/ 6551277 h 6858000"/>
              <a:gd name="connsiteX1512" fmla="*/ 4113995 w 6569477"/>
              <a:gd name="connsiteY1512" fmla="*/ 6542841 h 6858000"/>
              <a:gd name="connsiteX1513" fmla="*/ 4122431 w 6569477"/>
              <a:gd name="connsiteY1513" fmla="*/ 6542841 h 6858000"/>
              <a:gd name="connsiteX1514" fmla="*/ 4130869 w 6569477"/>
              <a:gd name="connsiteY1514" fmla="*/ 6534407 h 6858000"/>
              <a:gd name="connsiteX1515" fmla="*/ 4130868 w 6569477"/>
              <a:gd name="connsiteY1515" fmla="*/ 6525971 h 6858000"/>
              <a:gd name="connsiteX1516" fmla="*/ 4189919 w 6569477"/>
              <a:gd name="connsiteY1516" fmla="*/ 6458484 h 6858000"/>
              <a:gd name="connsiteX1517" fmla="*/ 4198354 w 6569477"/>
              <a:gd name="connsiteY1517" fmla="*/ 6450050 h 6858000"/>
              <a:gd name="connsiteX1518" fmla="*/ 4206790 w 6569477"/>
              <a:gd name="connsiteY1518" fmla="*/ 6433178 h 6858000"/>
              <a:gd name="connsiteX1519" fmla="*/ 4190270 w 6569477"/>
              <a:gd name="connsiteY1519" fmla="*/ 6433178 h 6858000"/>
              <a:gd name="connsiteX1520" fmla="*/ 4207843 w 6569477"/>
              <a:gd name="connsiteY1520" fmla="*/ 6416307 h 6858000"/>
              <a:gd name="connsiteX1521" fmla="*/ 4215199 w 6569477"/>
              <a:gd name="connsiteY1521" fmla="*/ 6391088 h 6858000"/>
              <a:gd name="connsiteX1522" fmla="*/ 4215378 w 6569477"/>
              <a:gd name="connsiteY1522" fmla="*/ 6390919 h 6858000"/>
              <a:gd name="connsiteX1523" fmla="*/ 4244751 w 6569477"/>
              <a:gd name="connsiteY1523" fmla="*/ 6375183 h 6858000"/>
              <a:gd name="connsiteX1524" fmla="*/ 4274275 w 6569477"/>
              <a:gd name="connsiteY1524" fmla="*/ 6340386 h 6858000"/>
              <a:gd name="connsiteX1525" fmla="*/ 4282710 w 6569477"/>
              <a:gd name="connsiteY1525" fmla="*/ 6340386 h 6858000"/>
              <a:gd name="connsiteX1526" fmla="*/ 4282712 w 6569477"/>
              <a:gd name="connsiteY1526" fmla="*/ 6331950 h 6858000"/>
              <a:gd name="connsiteX1527" fmla="*/ 4282711 w 6569477"/>
              <a:gd name="connsiteY1527" fmla="*/ 6323514 h 6858000"/>
              <a:gd name="connsiteX1528" fmla="*/ 4308018 w 6569477"/>
              <a:gd name="connsiteY1528" fmla="*/ 6315078 h 6858000"/>
              <a:gd name="connsiteX1529" fmla="*/ 4299581 w 6569477"/>
              <a:gd name="connsiteY1529" fmla="*/ 6323514 h 6858000"/>
              <a:gd name="connsiteX1530" fmla="*/ 4291147 w 6569477"/>
              <a:gd name="connsiteY1530" fmla="*/ 6340386 h 6858000"/>
              <a:gd name="connsiteX1531" fmla="*/ 4308019 w 6569477"/>
              <a:gd name="connsiteY1531" fmla="*/ 6331950 h 6858000"/>
              <a:gd name="connsiteX1532" fmla="*/ 4316453 w 6569477"/>
              <a:gd name="connsiteY1532" fmla="*/ 6331950 h 6858000"/>
              <a:gd name="connsiteX1533" fmla="*/ 4282711 w 6569477"/>
              <a:gd name="connsiteY1533" fmla="*/ 6374128 h 6858000"/>
              <a:gd name="connsiteX1534" fmla="*/ 4544217 w 6569477"/>
              <a:gd name="connsiteY1534" fmla="*/ 6104187 h 6858000"/>
              <a:gd name="connsiteX1535" fmla="*/ 4569526 w 6569477"/>
              <a:gd name="connsiteY1535" fmla="*/ 6070442 h 6858000"/>
              <a:gd name="connsiteX1536" fmla="*/ 4577961 w 6569477"/>
              <a:gd name="connsiteY1536" fmla="*/ 6062009 h 6858000"/>
              <a:gd name="connsiteX1537" fmla="*/ 4683408 w 6569477"/>
              <a:gd name="connsiteY1537" fmla="*/ 5931256 h 6858000"/>
              <a:gd name="connsiteX1538" fmla="*/ 4748312 w 6569477"/>
              <a:gd name="connsiteY1538" fmla="*/ 5835198 h 6858000"/>
              <a:gd name="connsiteX1539" fmla="*/ 4751363 w 6569477"/>
              <a:gd name="connsiteY1539" fmla="*/ 5826231 h 6858000"/>
              <a:gd name="connsiteX1540" fmla="*/ 4767931 w 6569477"/>
              <a:gd name="connsiteY1540" fmla="*/ 5806085 h 6858000"/>
              <a:gd name="connsiteX1541" fmla="*/ 4768003 w 6569477"/>
              <a:gd name="connsiteY1541" fmla="*/ 5806053 h 6858000"/>
              <a:gd name="connsiteX1542" fmla="*/ 4788853 w 6569477"/>
              <a:gd name="connsiteY1542" fmla="*/ 5775196 h 6858000"/>
              <a:gd name="connsiteX1543" fmla="*/ 4792070 w 6569477"/>
              <a:gd name="connsiteY1543" fmla="*/ 5772856 h 6858000"/>
              <a:gd name="connsiteX1544" fmla="*/ 4793063 w 6569477"/>
              <a:gd name="connsiteY1544" fmla="*/ 5765638 h 6858000"/>
              <a:gd name="connsiteX1545" fmla="*/ 4796398 w 6569477"/>
              <a:gd name="connsiteY1545" fmla="*/ 5743259 h 6858000"/>
              <a:gd name="connsiteX1546" fmla="*/ 4843536 w 6569477"/>
              <a:gd name="connsiteY1546" fmla="*/ 5665159 h 6858000"/>
              <a:gd name="connsiteX1547" fmla="*/ 4878837 w 6569477"/>
              <a:gd name="connsiteY1547" fmla="*/ 5586387 h 6858000"/>
              <a:gd name="connsiteX1548" fmla="*/ 4895541 w 6569477"/>
              <a:gd name="connsiteY1548" fmla="*/ 5584956 h 6858000"/>
              <a:gd name="connsiteX1549" fmla="*/ 4981973 w 6569477"/>
              <a:gd name="connsiteY1549" fmla="*/ 5357045 h 6858000"/>
              <a:gd name="connsiteX1550" fmla="*/ 4962502 w 6569477"/>
              <a:gd name="connsiteY1550" fmla="*/ 5365447 h 6858000"/>
              <a:gd name="connsiteX1551" fmla="*/ 5038742 w 6569477"/>
              <a:gd name="connsiteY1551" fmla="*/ 5234354 h 6858000"/>
              <a:gd name="connsiteX1552" fmla="*/ 5031211 w 6569477"/>
              <a:gd name="connsiteY1552" fmla="*/ 5283813 h 6858000"/>
              <a:gd name="connsiteX1553" fmla="*/ 5033979 w 6569477"/>
              <a:gd name="connsiteY1553" fmla="*/ 5276843 h 6858000"/>
              <a:gd name="connsiteX1554" fmla="*/ 5038846 w 6569477"/>
              <a:gd name="connsiteY1554" fmla="*/ 5274743 h 6858000"/>
              <a:gd name="connsiteX1555" fmla="*/ 5033312 w 6569477"/>
              <a:gd name="connsiteY1555" fmla="*/ 5288683 h 6858000"/>
              <a:gd name="connsiteX1556" fmla="*/ 5035413 w 6569477"/>
              <a:gd name="connsiteY1556" fmla="*/ 5293552 h 6858000"/>
              <a:gd name="connsiteX1557" fmla="*/ 5030545 w 6569477"/>
              <a:gd name="connsiteY1557" fmla="*/ 5295653 h 6858000"/>
              <a:gd name="connsiteX1558" fmla="*/ 4972446 w 6569477"/>
              <a:gd name="connsiteY1558" fmla="*/ 5442024 h 6858000"/>
              <a:gd name="connsiteX1559" fmla="*/ 4918549 w 6569477"/>
              <a:gd name="connsiteY1559" fmla="*/ 5598134 h 6858000"/>
              <a:gd name="connsiteX1560" fmla="*/ 4906713 w 6569477"/>
              <a:gd name="connsiteY1560" fmla="*/ 5597465 h 6858000"/>
              <a:gd name="connsiteX1561" fmla="*/ 4886681 w 6569477"/>
              <a:gd name="connsiteY1561" fmla="*/ 5658095 h 6858000"/>
              <a:gd name="connsiteX1562" fmla="*/ 4846511 w 6569477"/>
              <a:gd name="connsiteY1562" fmla="*/ 5738966 h 6858000"/>
              <a:gd name="connsiteX1563" fmla="*/ 4800039 w 6569477"/>
              <a:gd name="connsiteY1563" fmla="*/ 5805228 h 6858000"/>
              <a:gd name="connsiteX1564" fmla="*/ 4796888 w 6569477"/>
              <a:gd name="connsiteY1564" fmla="*/ 5797923 h 6858000"/>
              <a:gd name="connsiteX1565" fmla="*/ 4793961 w 6569477"/>
              <a:gd name="connsiteY1565" fmla="*/ 5791139 h 6858000"/>
              <a:gd name="connsiteX1566" fmla="*/ 4788854 w 6569477"/>
              <a:gd name="connsiteY1566" fmla="*/ 5800502 h 6858000"/>
              <a:gd name="connsiteX1567" fmla="*/ 4788524 w 6569477"/>
              <a:gd name="connsiteY1567" fmla="*/ 5800530 h 6858000"/>
              <a:gd name="connsiteX1568" fmla="*/ 4772434 w 6569477"/>
              <a:gd name="connsiteY1568" fmla="*/ 5831127 h 6858000"/>
              <a:gd name="connsiteX1569" fmla="*/ 4771983 w 6569477"/>
              <a:gd name="connsiteY1569" fmla="*/ 5834245 h 6858000"/>
              <a:gd name="connsiteX1570" fmla="*/ 4770615 w 6569477"/>
              <a:gd name="connsiteY1570" fmla="*/ 5834587 h 6858000"/>
              <a:gd name="connsiteX1571" fmla="*/ 4763546 w 6569477"/>
              <a:gd name="connsiteY1571" fmla="*/ 5848027 h 6858000"/>
              <a:gd name="connsiteX1572" fmla="*/ 4763547 w 6569477"/>
              <a:gd name="connsiteY1572" fmla="*/ 5851116 h 6858000"/>
              <a:gd name="connsiteX1573" fmla="*/ 4729804 w 6569477"/>
              <a:gd name="connsiteY1573" fmla="*/ 5927037 h 6858000"/>
              <a:gd name="connsiteX1574" fmla="*/ 4738240 w 6569477"/>
              <a:gd name="connsiteY1574" fmla="*/ 5910164 h 6858000"/>
              <a:gd name="connsiteX1575" fmla="*/ 4738240 w 6569477"/>
              <a:gd name="connsiteY1575" fmla="*/ 5927039 h 6858000"/>
              <a:gd name="connsiteX1576" fmla="*/ 4755110 w 6569477"/>
              <a:gd name="connsiteY1576" fmla="*/ 5918603 h 6858000"/>
              <a:gd name="connsiteX1577" fmla="*/ 4755112 w 6569477"/>
              <a:gd name="connsiteY1577" fmla="*/ 5927039 h 6858000"/>
              <a:gd name="connsiteX1578" fmla="*/ 4746676 w 6569477"/>
              <a:gd name="connsiteY1578" fmla="*/ 5935473 h 6858000"/>
              <a:gd name="connsiteX1579" fmla="*/ 4746678 w 6569477"/>
              <a:gd name="connsiteY1579" fmla="*/ 5943907 h 6858000"/>
              <a:gd name="connsiteX1580" fmla="*/ 4721368 w 6569477"/>
              <a:gd name="connsiteY1580" fmla="*/ 5994521 h 6858000"/>
              <a:gd name="connsiteX1581" fmla="*/ 4721369 w 6569477"/>
              <a:gd name="connsiteY1581" fmla="*/ 6002959 h 6858000"/>
              <a:gd name="connsiteX1582" fmla="*/ 4729804 w 6569477"/>
              <a:gd name="connsiteY1582" fmla="*/ 5994523 h 6858000"/>
              <a:gd name="connsiteX1583" fmla="*/ 4738240 w 6569477"/>
              <a:gd name="connsiteY1583" fmla="*/ 5994523 h 6858000"/>
              <a:gd name="connsiteX1584" fmla="*/ 4653883 w 6569477"/>
              <a:gd name="connsiteY1584" fmla="*/ 6146366 h 6858000"/>
              <a:gd name="connsiteX1585" fmla="*/ 4561090 w 6569477"/>
              <a:gd name="connsiteY1585" fmla="*/ 6289771 h 6858000"/>
              <a:gd name="connsiteX1586" fmla="*/ 4561089 w 6569477"/>
              <a:gd name="connsiteY1586" fmla="*/ 6298205 h 6858000"/>
              <a:gd name="connsiteX1587" fmla="*/ 4552654 w 6569477"/>
              <a:gd name="connsiteY1587" fmla="*/ 6298207 h 6858000"/>
              <a:gd name="connsiteX1588" fmla="*/ 4552653 w 6569477"/>
              <a:gd name="connsiteY1588" fmla="*/ 6306643 h 6858000"/>
              <a:gd name="connsiteX1589" fmla="*/ 4544217 w 6569477"/>
              <a:gd name="connsiteY1589" fmla="*/ 6315080 h 6858000"/>
              <a:gd name="connsiteX1590" fmla="*/ 4527347 w 6569477"/>
              <a:gd name="connsiteY1590" fmla="*/ 6340384 h 6858000"/>
              <a:gd name="connsiteX1591" fmla="*/ 4527349 w 6569477"/>
              <a:gd name="connsiteY1591" fmla="*/ 6357257 h 6858000"/>
              <a:gd name="connsiteX1592" fmla="*/ 4544216 w 6569477"/>
              <a:gd name="connsiteY1592" fmla="*/ 6323514 h 6858000"/>
              <a:gd name="connsiteX1593" fmla="*/ 4552655 w 6569477"/>
              <a:gd name="connsiteY1593" fmla="*/ 6323514 h 6858000"/>
              <a:gd name="connsiteX1594" fmla="*/ 4552653 w 6569477"/>
              <a:gd name="connsiteY1594" fmla="*/ 6331950 h 6858000"/>
              <a:gd name="connsiteX1595" fmla="*/ 4561089 w 6569477"/>
              <a:gd name="connsiteY1595" fmla="*/ 6323512 h 6858000"/>
              <a:gd name="connsiteX1596" fmla="*/ 4561090 w 6569477"/>
              <a:gd name="connsiteY1596" fmla="*/ 6315079 h 6858000"/>
              <a:gd name="connsiteX1597" fmla="*/ 4569526 w 6569477"/>
              <a:gd name="connsiteY1597" fmla="*/ 6306641 h 6858000"/>
              <a:gd name="connsiteX1598" fmla="*/ 4586397 w 6569477"/>
              <a:gd name="connsiteY1598" fmla="*/ 6281336 h 6858000"/>
              <a:gd name="connsiteX1599" fmla="*/ 4586397 w 6569477"/>
              <a:gd name="connsiteY1599" fmla="*/ 6264464 h 6858000"/>
              <a:gd name="connsiteX1600" fmla="*/ 4603267 w 6569477"/>
              <a:gd name="connsiteY1600" fmla="*/ 6264464 h 6858000"/>
              <a:gd name="connsiteX1601" fmla="*/ 4628576 w 6569477"/>
              <a:gd name="connsiteY1601" fmla="*/ 6205416 h 6858000"/>
              <a:gd name="connsiteX1602" fmla="*/ 4696061 w 6569477"/>
              <a:gd name="connsiteY1602" fmla="*/ 6104186 h 6858000"/>
              <a:gd name="connsiteX1603" fmla="*/ 4687626 w 6569477"/>
              <a:gd name="connsiteY1603" fmla="*/ 6104185 h 6858000"/>
              <a:gd name="connsiteX1604" fmla="*/ 4704496 w 6569477"/>
              <a:gd name="connsiteY1604" fmla="*/ 6087316 h 6858000"/>
              <a:gd name="connsiteX1605" fmla="*/ 4704497 w 6569477"/>
              <a:gd name="connsiteY1605" fmla="*/ 6070444 h 6858000"/>
              <a:gd name="connsiteX1606" fmla="*/ 4712933 w 6569477"/>
              <a:gd name="connsiteY1606" fmla="*/ 6070444 h 6858000"/>
              <a:gd name="connsiteX1607" fmla="*/ 4729804 w 6569477"/>
              <a:gd name="connsiteY1607" fmla="*/ 6053573 h 6858000"/>
              <a:gd name="connsiteX1608" fmla="*/ 4770138 w 6569477"/>
              <a:gd name="connsiteY1608" fmla="*/ 5956299 h 6858000"/>
              <a:gd name="connsiteX1609" fmla="*/ 4783304 w 6569477"/>
              <a:gd name="connsiteY1609" fmla="*/ 5941648 h 6858000"/>
              <a:gd name="connsiteX1610" fmla="*/ 4783581 w 6569477"/>
              <a:gd name="connsiteY1610" fmla="*/ 5941799 h 6858000"/>
              <a:gd name="connsiteX1611" fmla="*/ 4788853 w 6569477"/>
              <a:gd name="connsiteY1611" fmla="*/ 5935473 h 6858000"/>
              <a:gd name="connsiteX1612" fmla="*/ 4783304 w 6569477"/>
              <a:gd name="connsiteY1612" fmla="*/ 5941648 h 6858000"/>
              <a:gd name="connsiteX1613" fmla="*/ 4771983 w 6569477"/>
              <a:gd name="connsiteY1613" fmla="*/ 5935471 h 6858000"/>
              <a:gd name="connsiteX1614" fmla="*/ 4873212 w 6569477"/>
              <a:gd name="connsiteY1614" fmla="*/ 5749889 h 6858000"/>
              <a:gd name="connsiteX1615" fmla="*/ 4949133 w 6569477"/>
              <a:gd name="connsiteY1615" fmla="*/ 5598046 h 6858000"/>
              <a:gd name="connsiteX1616" fmla="*/ 4957571 w 6569477"/>
              <a:gd name="connsiteY1616" fmla="*/ 5598047 h 6858000"/>
              <a:gd name="connsiteX1617" fmla="*/ 5008183 w 6569477"/>
              <a:gd name="connsiteY1617" fmla="*/ 5496818 h 6858000"/>
              <a:gd name="connsiteX1618" fmla="*/ 5008182 w 6569477"/>
              <a:gd name="connsiteY1618" fmla="*/ 5522123 h 6858000"/>
              <a:gd name="connsiteX1619" fmla="*/ 4999747 w 6569477"/>
              <a:gd name="connsiteY1619" fmla="*/ 5488384 h 6858000"/>
              <a:gd name="connsiteX1620" fmla="*/ 5067232 w 6569477"/>
              <a:gd name="connsiteY1620" fmla="*/ 5378718 h 6858000"/>
              <a:gd name="connsiteX1621" fmla="*/ 5075669 w 6569477"/>
              <a:gd name="connsiteY1621" fmla="*/ 5370283 h 6858000"/>
              <a:gd name="connsiteX1622" fmla="*/ 5075669 w 6569477"/>
              <a:gd name="connsiteY1622" fmla="*/ 5361848 h 6858000"/>
              <a:gd name="connsiteX1623" fmla="*/ 5067234 w 6569477"/>
              <a:gd name="connsiteY1623" fmla="*/ 5361848 h 6858000"/>
              <a:gd name="connsiteX1624" fmla="*/ 5075669 w 6569477"/>
              <a:gd name="connsiteY1624" fmla="*/ 5344976 h 6858000"/>
              <a:gd name="connsiteX1625" fmla="*/ 5075671 w 6569477"/>
              <a:gd name="connsiteY1625" fmla="*/ 5353411 h 6858000"/>
              <a:gd name="connsiteX1626" fmla="*/ 5084105 w 6569477"/>
              <a:gd name="connsiteY1626" fmla="*/ 5353411 h 6858000"/>
              <a:gd name="connsiteX1627" fmla="*/ 5084105 w 6569477"/>
              <a:gd name="connsiteY1627" fmla="*/ 5336541 h 6858000"/>
              <a:gd name="connsiteX1628" fmla="*/ 5092541 w 6569477"/>
              <a:gd name="connsiteY1628" fmla="*/ 5328103 h 6858000"/>
              <a:gd name="connsiteX1629" fmla="*/ 5092541 w 6569477"/>
              <a:gd name="connsiteY1629" fmla="*/ 5302798 h 6858000"/>
              <a:gd name="connsiteX1630" fmla="*/ 5100978 w 6569477"/>
              <a:gd name="connsiteY1630" fmla="*/ 5285927 h 6858000"/>
              <a:gd name="connsiteX1631" fmla="*/ 5092541 w 6569477"/>
              <a:gd name="connsiteY1631" fmla="*/ 5294363 h 6858000"/>
              <a:gd name="connsiteX1632" fmla="*/ 5084105 w 6569477"/>
              <a:gd name="connsiteY1632" fmla="*/ 5302796 h 6858000"/>
              <a:gd name="connsiteX1633" fmla="*/ 5084105 w 6569477"/>
              <a:gd name="connsiteY1633" fmla="*/ 5285927 h 6858000"/>
              <a:gd name="connsiteX1634" fmla="*/ 5109412 w 6569477"/>
              <a:gd name="connsiteY1634" fmla="*/ 5235313 h 6858000"/>
              <a:gd name="connsiteX1635" fmla="*/ 5151589 w 6569477"/>
              <a:gd name="connsiteY1635" fmla="*/ 5142520 h 6858000"/>
              <a:gd name="connsiteX1636" fmla="*/ 5160025 w 6569477"/>
              <a:gd name="connsiteY1636" fmla="*/ 5134084 h 6858000"/>
              <a:gd name="connsiteX1637" fmla="*/ 5160025 w 6569477"/>
              <a:gd name="connsiteY1637" fmla="*/ 5125649 h 6858000"/>
              <a:gd name="connsiteX1638" fmla="*/ 5176898 w 6569477"/>
              <a:gd name="connsiteY1638" fmla="*/ 5083470 h 6858000"/>
              <a:gd name="connsiteX1639" fmla="*/ 5185333 w 6569477"/>
              <a:gd name="connsiteY1639" fmla="*/ 5049729 h 6858000"/>
              <a:gd name="connsiteX1640" fmla="*/ 5219076 w 6569477"/>
              <a:gd name="connsiteY1640" fmla="*/ 4990679 h 6858000"/>
              <a:gd name="connsiteX1641" fmla="*/ 5227514 w 6569477"/>
              <a:gd name="connsiteY1641" fmla="*/ 4990679 h 6858000"/>
              <a:gd name="connsiteX1642" fmla="*/ 5227511 w 6569477"/>
              <a:gd name="connsiteY1642" fmla="*/ 4973806 h 6858000"/>
              <a:gd name="connsiteX1643" fmla="*/ 5227512 w 6569477"/>
              <a:gd name="connsiteY1643" fmla="*/ 4965372 h 6858000"/>
              <a:gd name="connsiteX1644" fmla="*/ 5219077 w 6569477"/>
              <a:gd name="connsiteY1644" fmla="*/ 4973806 h 6858000"/>
              <a:gd name="connsiteX1645" fmla="*/ 5244383 w 6569477"/>
              <a:gd name="connsiteY1645" fmla="*/ 4914756 h 6858000"/>
              <a:gd name="connsiteX1646" fmla="*/ 5252819 w 6569477"/>
              <a:gd name="connsiteY1646" fmla="*/ 4906320 h 6858000"/>
              <a:gd name="connsiteX1647" fmla="*/ 5252821 w 6569477"/>
              <a:gd name="connsiteY1647" fmla="*/ 4897886 h 6858000"/>
              <a:gd name="connsiteX1648" fmla="*/ 5269691 w 6569477"/>
              <a:gd name="connsiteY1648" fmla="*/ 4838836 h 6858000"/>
              <a:gd name="connsiteX1649" fmla="*/ 5269691 w 6569477"/>
              <a:gd name="connsiteY1649" fmla="*/ 4847272 h 6858000"/>
              <a:gd name="connsiteX1650" fmla="*/ 5269693 w 6569477"/>
              <a:gd name="connsiteY1650" fmla="*/ 4872579 h 6858000"/>
              <a:gd name="connsiteX1651" fmla="*/ 5278126 w 6569477"/>
              <a:gd name="connsiteY1651" fmla="*/ 4855707 h 6858000"/>
              <a:gd name="connsiteX1652" fmla="*/ 5286562 w 6569477"/>
              <a:gd name="connsiteY1652" fmla="*/ 4847272 h 6858000"/>
              <a:gd name="connsiteX1653" fmla="*/ 5278125 w 6569477"/>
              <a:gd name="connsiteY1653" fmla="*/ 4881015 h 6858000"/>
              <a:gd name="connsiteX1654" fmla="*/ 5294998 w 6569477"/>
              <a:gd name="connsiteY1654" fmla="*/ 4889450 h 6858000"/>
              <a:gd name="connsiteX1655" fmla="*/ 5320304 w 6569477"/>
              <a:gd name="connsiteY1655" fmla="*/ 4830400 h 6858000"/>
              <a:gd name="connsiteX1656" fmla="*/ 5328741 w 6569477"/>
              <a:gd name="connsiteY1656" fmla="*/ 4821963 h 6858000"/>
              <a:gd name="connsiteX1657" fmla="*/ 5328741 w 6569477"/>
              <a:gd name="connsiteY1657" fmla="*/ 4813530 h 6858000"/>
              <a:gd name="connsiteX1658" fmla="*/ 5328741 w 6569477"/>
              <a:gd name="connsiteY1658" fmla="*/ 4805093 h 6858000"/>
              <a:gd name="connsiteX1659" fmla="*/ 5320305 w 6569477"/>
              <a:gd name="connsiteY1659" fmla="*/ 4813527 h 6858000"/>
              <a:gd name="connsiteX1660" fmla="*/ 5320305 w 6569477"/>
              <a:gd name="connsiteY1660" fmla="*/ 4788222 h 6858000"/>
              <a:gd name="connsiteX1661" fmla="*/ 5311868 w 6569477"/>
              <a:gd name="connsiteY1661" fmla="*/ 4779784 h 6858000"/>
              <a:gd name="connsiteX1662" fmla="*/ 5294998 w 6569477"/>
              <a:gd name="connsiteY1662" fmla="*/ 4821963 h 6858000"/>
              <a:gd name="connsiteX1663" fmla="*/ 5294998 w 6569477"/>
              <a:gd name="connsiteY1663" fmla="*/ 4813529 h 6858000"/>
              <a:gd name="connsiteX1664" fmla="*/ 5286562 w 6569477"/>
              <a:gd name="connsiteY1664" fmla="*/ 4796658 h 6858000"/>
              <a:gd name="connsiteX1665" fmla="*/ 5279291 w 6569477"/>
              <a:gd name="connsiteY1665" fmla="*/ 4811201 h 6858000"/>
              <a:gd name="connsiteX1666" fmla="*/ 5280235 w 6569477"/>
              <a:gd name="connsiteY1666" fmla="*/ 4795603 h 6858000"/>
              <a:gd name="connsiteX1667" fmla="*/ 5294997 w 6569477"/>
              <a:gd name="connsiteY1667" fmla="*/ 4754479 h 6858000"/>
              <a:gd name="connsiteX1668" fmla="*/ 5269690 w 6569477"/>
              <a:gd name="connsiteY1668" fmla="*/ 4729170 h 6858000"/>
              <a:gd name="connsiteX1669" fmla="*/ 5278128 w 6569477"/>
              <a:gd name="connsiteY1669" fmla="*/ 4737607 h 6858000"/>
              <a:gd name="connsiteX1670" fmla="*/ 5286561 w 6569477"/>
              <a:gd name="connsiteY1670" fmla="*/ 4737608 h 6858000"/>
              <a:gd name="connsiteX1671" fmla="*/ 5294998 w 6569477"/>
              <a:gd name="connsiteY1671" fmla="*/ 4737608 h 6858000"/>
              <a:gd name="connsiteX1672" fmla="*/ 5294999 w 6569477"/>
              <a:gd name="connsiteY1672" fmla="*/ 4720736 h 6858000"/>
              <a:gd name="connsiteX1673" fmla="*/ 5295000 w 6569477"/>
              <a:gd name="connsiteY1673" fmla="*/ 4712301 h 6858000"/>
              <a:gd name="connsiteX1674" fmla="*/ 5311869 w 6569477"/>
              <a:gd name="connsiteY1674" fmla="*/ 4695429 h 6858000"/>
              <a:gd name="connsiteX1675" fmla="*/ 5311869 w 6569477"/>
              <a:gd name="connsiteY1675" fmla="*/ 4712299 h 6858000"/>
              <a:gd name="connsiteX1676" fmla="*/ 5320307 w 6569477"/>
              <a:gd name="connsiteY1676" fmla="*/ 4712301 h 6858000"/>
              <a:gd name="connsiteX1677" fmla="*/ 5328740 w 6569477"/>
              <a:gd name="connsiteY1677" fmla="*/ 4695429 h 6858000"/>
              <a:gd name="connsiteX1678" fmla="*/ 5328740 w 6569477"/>
              <a:gd name="connsiteY1678" fmla="*/ 4678557 h 6858000"/>
              <a:gd name="connsiteX1679" fmla="*/ 5311871 w 6569477"/>
              <a:gd name="connsiteY1679" fmla="*/ 4661688 h 6858000"/>
              <a:gd name="connsiteX1680" fmla="*/ 5303433 w 6569477"/>
              <a:gd name="connsiteY1680" fmla="*/ 4653252 h 6858000"/>
              <a:gd name="connsiteX1681" fmla="*/ 5294998 w 6569477"/>
              <a:gd name="connsiteY1681" fmla="*/ 4661688 h 6858000"/>
              <a:gd name="connsiteX1682" fmla="*/ 5303432 w 6569477"/>
              <a:gd name="connsiteY1682" fmla="*/ 4619508 h 6858000"/>
              <a:gd name="connsiteX1683" fmla="*/ 5303432 w 6569477"/>
              <a:gd name="connsiteY1683" fmla="*/ 4644816 h 6858000"/>
              <a:gd name="connsiteX1684" fmla="*/ 5320305 w 6569477"/>
              <a:gd name="connsiteY1684" fmla="*/ 4611072 h 6858000"/>
              <a:gd name="connsiteX1685" fmla="*/ 5328743 w 6569477"/>
              <a:gd name="connsiteY1685" fmla="*/ 4611070 h 6858000"/>
              <a:gd name="connsiteX1686" fmla="*/ 5328741 w 6569477"/>
              <a:gd name="connsiteY1686" fmla="*/ 4602637 h 6858000"/>
              <a:gd name="connsiteX1687" fmla="*/ 5328741 w 6569477"/>
              <a:gd name="connsiteY1687" fmla="*/ 4594202 h 6858000"/>
              <a:gd name="connsiteX1688" fmla="*/ 5320304 w 6569477"/>
              <a:gd name="connsiteY1688" fmla="*/ 4594202 h 6858000"/>
              <a:gd name="connsiteX1689" fmla="*/ 5337175 w 6569477"/>
              <a:gd name="connsiteY1689" fmla="*/ 4577331 h 6858000"/>
              <a:gd name="connsiteX1690" fmla="*/ 5337175 w 6569477"/>
              <a:gd name="connsiteY1690" fmla="*/ 4526717 h 6858000"/>
              <a:gd name="connsiteX1691" fmla="*/ 5337176 w 6569477"/>
              <a:gd name="connsiteY1691" fmla="*/ 4543586 h 6858000"/>
              <a:gd name="connsiteX1692" fmla="*/ 5354048 w 6569477"/>
              <a:gd name="connsiteY1692" fmla="*/ 4492974 h 6858000"/>
              <a:gd name="connsiteX1693" fmla="*/ 5362484 w 6569477"/>
              <a:gd name="connsiteY1693" fmla="*/ 4501408 h 6858000"/>
              <a:gd name="connsiteX1694" fmla="*/ 5362484 w 6569477"/>
              <a:gd name="connsiteY1694" fmla="*/ 4492972 h 6858000"/>
              <a:gd name="connsiteX1695" fmla="*/ 5370918 w 6569477"/>
              <a:gd name="connsiteY1695" fmla="*/ 4492974 h 6858000"/>
              <a:gd name="connsiteX1696" fmla="*/ 5379355 w 6569477"/>
              <a:gd name="connsiteY1696" fmla="*/ 4501407 h 6858000"/>
              <a:gd name="connsiteX1697" fmla="*/ 5362484 w 6569477"/>
              <a:gd name="connsiteY1697" fmla="*/ 4577331 h 6858000"/>
              <a:gd name="connsiteX1698" fmla="*/ 5354048 w 6569477"/>
              <a:gd name="connsiteY1698" fmla="*/ 4577331 h 6858000"/>
              <a:gd name="connsiteX1699" fmla="*/ 5345612 w 6569477"/>
              <a:gd name="connsiteY1699" fmla="*/ 4611072 h 6858000"/>
              <a:gd name="connsiteX1700" fmla="*/ 5362483 w 6569477"/>
              <a:gd name="connsiteY1700" fmla="*/ 4585763 h 6858000"/>
              <a:gd name="connsiteX1701" fmla="*/ 5354047 w 6569477"/>
              <a:gd name="connsiteY1701" fmla="*/ 4627944 h 6858000"/>
              <a:gd name="connsiteX1702" fmla="*/ 5345611 w 6569477"/>
              <a:gd name="connsiteY1702" fmla="*/ 4636382 h 6858000"/>
              <a:gd name="connsiteX1703" fmla="*/ 5345612 w 6569477"/>
              <a:gd name="connsiteY1703" fmla="*/ 4644813 h 6858000"/>
              <a:gd name="connsiteX1704" fmla="*/ 5354047 w 6569477"/>
              <a:gd name="connsiteY1704" fmla="*/ 4653250 h 6858000"/>
              <a:gd name="connsiteX1705" fmla="*/ 5362483 w 6569477"/>
              <a:gd name="connsiteY1705" fmla="*/ 4644815 h 6858000"/>
              <a:gd name="connsiteX1706" fmla="*/ 5370919 w 6569477"/>
              <a:gd name="connsiteY1706" fmla="*/ 4627945 h 6858000"/>
              <a:gd name="connsiteX1707" fmla="*/ 5370919 w 6569477"/>
              <a:gd name="connsiteY1707" fmla="*/ 4619508 h 6858000"/>
              <a:gd name="connsiteX1708" fmla="*/ 5362483 w 6569477"/>
              <a:gd name="connsiteY1708" fmla="*/ 4619508 h 6858000"/>
              <a:gd name="connsiteX1709" fmla="*/ 5387791 w 6569477"/>
              <a:gd name="connsiteY1709" fmla="*/ 4501408 h 6858000"/>
              <a:gd name="connsiteX1710" fmla="*/ 5396225 w 6569477"/>
              <a:gd name="connsiteY1710" fmla="*/ 4492972 h 6858000"/>
              <a:gd name="connsiteX1711" fmla="*/ 5396224 w 6569477"/>
              <a:gd name="connsiteY1711" fmla="*/ 4484538 h 6858000"/>
              <a:gd name="connsiteX1712" fmla="*/ 5396225 w 6569477"/>
              <a:gd name="connsiteY1712" fmla="*/ 4476102 h 6858000"/>
              <a:gd name="connsiteX1713" fmla="*/ 5413098 w 6569477"/>
              <a:gd name="connsiteY1713" fmla="*/ 4425488 h 6858000"/>
              <a:gd name="connsiteX1714" fmla="*/ 5404662 w 6569477"/>
              <a:gd name="connsiteY1714" fmla="*/ 4425486 h 6858000"/>
              <a:gd name="connsiteX1715" fmla="*/ 5413098 w 6569477"/>
              <a:gd name="connsiteY1715" fmla="*/ 4417053 h 6858000"/>
              <a:gd name="connsiteX1716" fmla="*/ 5421533 w 6569477"/>
              <a:gd name="connsiteY1716" fmla="*/ 4400179 h 6858000"/>
              <a:gd name="connsiteX1717" fmla="*/ 5413097 w 6569477"/>
              <a:gd name="connsiteY1717" fmla="*/ 4391743 h 6858000"/>
              <a:gd name="connsiteX1718" fmla="*/ 5421797 w 6569477"/>
              <a:gd name="connsiteY1718" fmla="*/ 4335463 h 6858000"/>
              <a:gd name="connsiteX1719" fmla="*/ 5430069 w 6569477"/>
              <a:gd name="connsiteY1719" fmla="*/ 4298454 h 6858000"/>
              <a:gd name="connsiteX1720" fmla="*/ 5422231 w 6569477"/>
              <a:gd name="connsiteY1720" fmla="*/ 4304885 h 6858000"/>
              <a:gd name="connsiteX1721" fmla="*/ 5412724 w 6569477"/>
              <a:gd name="connsiteY1721" fmla="*/ 4318695 h 6858000"/>
              <a:gd name="connsiteX1722" fmla="*/ 5410571 w 6569477"/>
              <a:gd name="connsiteY1722" fmla="*/ 4307033 h 6858000"/>
              <a:gd name="connsiteX1723" fmla="*/ 5411613 w 6569477"/>
              <a:gd name="connsiteY1723" fmla="*/ 4299607 h 6858000"/>
              <a:gd name="connsiteX1724" fmla="*/ 5410500 w 6569477"/>
              <a:gd name="connsiteY1724" fmla="*/ 4280519 h 6858000"/>
              <a:gd name="connsiteX1725" fmla="*/ 5417926 w 6569477"/>
              <a:gd name="connsiteY1725" fmla="*/ 4281562 h 6858000"/>
              <a:gd name="connsiteX1726" fmla="*/ 5423199 w 6569477"/>
              <a:gd name="connsiteY1726" fmla="*/ 4270944 h 6858000"/>
              <a:gd name="connsiteX1727" fmla="*/ 5425352 w 6569477"/>
              <a:gd name="connsiteY1727" fmla="*/ 4282606 h 6858000"/>
              <a:gd name="connsiteX1728" fmla="*/ 5424312 w 6569477"/>
              <a:gd name="connsiteY1728" fmla="*/ 4290032 h 6858000"/>
              <a:gd name="connsiteX1729" fmla="*/ 5435055 w 6569477"/>
              <a:gd name="connsiteY1729" fmla="*/ 4267818 h 6858000"/>
              <a:gd name="connsiteX1730" fmla="*/ 5436591 w 6569477"/>
              <a:gd name="connsiteY1730" fmla="*/ 4263308 h 6858000"/>
              <a:gd name="connsiteX1731" fmla="*/ 5439195 w 6569477"/>
              <a:gd name="connsiteY1731" fmla="*/ 4248207 h 6858000"/>
              <a:gd name="connsiteX1732" fmla="*/ 5438405 w 6569477"/>
              <a:gd name="connsiteY1732" fmla="*/ 4206160 h 6858000"/>
              <a:gd name="connsiteX1733" fmla="*/ 5446841 w 6569477"/>
              <a:gd name="connsiteY1733" fmla="*/ 4189290 h 6858000"/>
              <a:gd name="connsiteX1734" fmla="*/ 5446841 w 6569477"/>
              <a:gd name="connsiteY1734" fmla="*/ 4180852 h 6858000"/>
              <a:gd name="connsiteX1735" fmla="*/ 5438404 w 6569477"/>
              <a:gd name="connsiteY1735" fmla="*/ 4180854 h 6858000"/>
              <a:gd name="connsiteX1736" fmla="*/ 5455276 w 6569477"/>
              <a:gd name="connsiteY1736" fmla="*/ 4130240 h 6858000"/>
              <a:gd name="connsiteX1737" fmla="*/ 5455276 w 6569477"/>
              <a:gd name="connsiteY1737" fmla="*/ 4121804 h 6858000"/>
              <a:gd name="connsiteX1738" fmla="*/ 5455276 w 6569477"/>
              <a:gd name="connsiteY1738" fmla="*/ 4104933 h 6858000"/>
              <a:gd name="connsiteX1739" fmla="*/ 5455276 w 6569477"/>
              <a:gd name="connsiteY1739" fmla="*/ 4096497 h 6858000"/>
              <a:gd name="connsiteX1740" fmla="*/ 5463712 w 6569477"/>
              <a:gd name="connsiteY1740" fmla="*/ 4088062 h 6858000"/>
              <a:gd name="connsiteX1741" fmla="*/ 5463710 w 6569477"/>
              <a:gd name="connsiteY1741" fmla="*/ 4079626 h 6858000"/>
              <a:gd name="connsiteX1742" fmla="*/ 5463711 w 6569477"/>
              <a:gd name="connsiteY1742" fmla="*/ 4029012 h 6858000"/>
              <a:gd name="connsiteX1743" fmla="*/ 5463712 w 6569477"/>
              <a:gd name="connsiteY1743" fmla="*/ 4020574 h 6858000"/>
              <a:gd name="connsiteX1744" fmla="*/ 5463712 w 6569477"/>
              <a:gd name="connsiteY1744" fmla="*/ 4003705 h 6858000"/>
              <a:gd name="connsiteX1745" fmla="*/ 5463712 w 6569477"/>
              <a:gd name="connsiteY1745" fmla="*/ 3995269 h 6858000"/>
              <a:gd name="connsiteX1746" fmla="*/ 5463711 w 6569477"/>
              <a:gd name="connsiteY1746" fmla="*/ 3936219 h 6858000"/>
              <a:gd name="connsiteX1747" fmla="*/ 5480582 w 6569477"/>
              <a:gd name="connsiteY1747" fmla="*/ 3902476 h 6858000"/>
              <a:gd name="connsiteX1748" fmla="*/ 5489019 w 6569477"/>
              <a:gd name="connsiteY1748" fmla="*/ 3894042 h 6858000"/>
              <a:gd name="connsiteX1749" fmla="*/ 5489019 w 6569477"/>
              <a:gd name="connsiteY1749" fmla="*/ 3885606 h 6858000"/>
              <a:gd name="connsiteX1750" fmla="*/ 5480583 w 6569477"/>
              <a:gd name="connsiteY1750" fmla="*/ 3885606 h 6858000"/>
              <a:gd name="connsiteX1751" fmla="*/ 5480584 w 6569477"/>
              <a:gd name="connsiteY1751" fmla="*/ 3894040 h 6858000"/>
              <a:gd name="connsiteX1752" fmla="*/ 5472148 w 6569477"/>
              <a:gd name="connsiteY1752" fmla="*/ 3860298 h 6858000"/>
              <a:gd name="connsiteX1753" fmla="*/ 5489019 w 6569477"/>
              <a:gd name="connsiteY1753" fmla="*/ 3860299 h 6858000"/>
              <a:gd name="connsiteX1754" fmla="*/ 5496941 w 6569477"/>
              <a:gd name="connsiteY1754" fmla="*/ 3868220 h 6858000"/>
              <a:gd name="connsiteX1755" fmla="*/ 5493896 w 6569477"/>
              <a:gd name="connsiteY1755" fmla="*/ 3915262 h 6858000"/>
              <a:gd name="connsiteX1756" fmla="*/ 5497452 w 6569477"/>
              <a:gd name="connsiteY1756" fmla="*/ 4037447 h 6858000"/>
              <a:gd name="connsiteX1757" fmla="*/ 5489016 w 6569477"/>
              <a:gd name="connsiteY1757" fmla="*/ 4045883 h 6858000"/>
              <a:gd name="connsiteX1758" fmla="*/ 5489019 w 6569477"/>
              <a:gd name="connsiteY1758" fmla="*/ 4054319 h 6858000"/>
              <a:gd name="connsiteX1759" fmla="*/ 5489386 w 6569477"/>
              <a:gd name="connsiteY1759" fmla="*/ 4063858 h 6858000"/>
              <a:gd name="connsiteX1760" fmla="*/ 5490041 w 6569477"/>
              <a:gd name="connsiteY1760" fmla="*/ 4061970 h 6858000"/>
              <a:gd name="connsiteX1761" fmla="*/ 5508475 w 6569477"/>
              <a:gd name="connsiteY1761" fmla="*/ 4040599 h 6858000"/>
              <a:gd name="connsiteX1762" fmla="*/ 5508331 w 6569477"/>
              <a:gd name="connsiteY1762" fmla="*/ 3987570 h 6858000"/>
              <a:gd name="connsiteX1763" fmla="*/ 5535669 w 6569477"/>
              <a:gd name="connsiteY1763" fmla="*/ 3900538 h 6858000"/>
              <a:gd name="connsiteX1764" fmla="*/ 5551347 w 6569477"/>
              <a:gd name="connsiteY1764" fmla="*/ 3815654 h 6858000"/>
              <a:gd name="connsiteX1765" fmla="*/ 5567239 w 6569477"/>
              <a:gd name="connsiteY1765" fmla="*/ 3810315 h 6858000"/>
              <a:gd name="connsiteX1766" fmla="*/ 5597339 w 6569477"/>
              <a:gd name="connsiteY1766" fmla="*/ 3568431 h 6858000"/>
              <a:gd name="connsiteX1767" fmla="*/ 5580406 w 6569477"/>
              <a:gd name="connsiteY1767" fmla="*/ 3581198 h 6858000"/>
              <a:gd name="connsiteX1768" fmla="*/ 5623492 w 6569477"/>
              <a:gd name="connsiteY1768" fmla="*/ 3435797 h 6858000"/>
              <a:gd name="connsiteX1769" fmla="*/ 5627870 w 6569477"/>
              <a:gd name="connsiteY1769" fmla="*/ 3485634 h 6858000"/>
              <a:gd name="connsiteX1770" fmla="*/ 5628909 w 6569477"/>
              <a:gd name="connsiteY1770" fmla="*/ 3478208 h 6858000"/>
              <a:gd name="connsiteX1771" fmla="*/ 5633142 w 6569477"/>
              <a:gd name="connsiteY1771" fmla="*/ 3475016 h 6858000"/>
              <a:gd name="connsiteX1772" fmla="*/ 5631062 w 6569477"/>
              <a:gd name="connsiteY1772" fmla="*/ 3489870 h 6858000"/>
              <a:gd name="connsiteX1773" fmla="*/ 5634255 w 6569477"/>
              <a:gd name="connsiteY1773" fmla="*/ 3494104 h 6858000"/>
              <a:gd name="connsiteX1774" fmla="*/ 5630021 w 6569477"/>
              <a:gd name="connsiteY1774" fmla="*/ 3497296 h 6858000"/>
              <a:gd name="connsiteX1775" fmla="*/ 5608173 w 6569477"/>
              <a:gd name="connsiteY1775" fmla="*/ 3653253 h 6858000"/>
              <a:gd name="connsiteX1776" fmla="*/ 5592710 w 6569477"/>
              <a:gd name="connsiteY1776" fmla="*/ 3817680 h 6858000"/>
              <a:gd name="connsiteX1777" fmla="*/ 5581051 w 6569477"/>
              <a:gd name="connsiteY1777" fmla="*/ 3819828 h 6858000"/>
              <a:gd name="connsiteX1778" fmla="*/ 5575920 w 6569477"/>
              <a:gd name="connsiteY1778" fmla="*/ 3883475 h 6858000"/>
              <a:gd name="connsiteX1779" fmla="*/ 5563598 w 6569477"/>
              <a:gd name="connsiteY1779" fmla="*/ 3934280 h 6858000"/>
              <a:gd name="connsiteX1780" fmla="*/ 5562972 w 6569477"/>
              <a:gd name="connsiteY1780" fmla="*/ 3937349 h 6858000"/>
              <a:gd name="connsiteX1781" fmla="*/ 5571794 w 6569477"/>
              <a:gd name="connsiteY1781" fmla="*/ 3923038 h 6858000"/>
              <a:gd name="connsiteX1782" fmla="*/ 5623989 w 6569477"/>
              <a:gd name="connsiteY1782" fmla="*/ 3775941 h 6858000"/>
              <a:gd name="connsiteX1783" fmla="*/ 5632426 w 6569477"/>
              <a:gd name="connsiteY1783" fmla="*/ 3767506 h 6858000"/>
              <a:gd name="connsiteX1784" fmla="*/ 5640861 w 6569477"/>
              <a:gd name="connsiteY1784" fmla="*/ 3759071 h 6858000"/>
              <a:gd name="connsiteX1785" fmla="*/ 5649298 w 6569477"/>
              <a:gd name="connsiteY1785" fmla="*/ 3767505 h 6858000"/>
              <a:gd name="connsiteX1786" fmla="*/ 5649298 w 6569477"/>
              <a:gd name="connsiteY1786" fmla="*/ 3742197 h 6858000"/>
              <a:gd name="connsiteX1787" fmla="*/ 5683041 w 6569477"/>
              <a:gd name="connsiteY1787" fmla="*/ 3581921 h 6858000"/>
              <a:gd name="connsiteX1788" fmla="*/ 5691475 w 6569477"/>
              <a:gd name="connsiteY1788" fmla="*/ 3598792 h 6858000"/>
              <a:gd name="connsiteX1789" fmla="*/ 5732996 w 6569477"/>
              <a:gd name="connsiteY1789" fmla="*/ 3493610 h 6858000"/>
              <a:gd name="connsiteX1790" fmla="*/ 5733449 w 6569477"/>
              <a:gd name="connsiteY1790" fmla="*/ 3493806 h 6858000"/>
              <a:gd name="connsiteX1791" fmla="*/ 5734014 w 6569477"/>
              <a:gd name="connsiteY1791" fmla="*/ 3473633 h 6858000"/>
              <a:gd name="connsiteX1792" fmla="*/ 5730509 w 6569477"/>
              <a:gd name="connsiteY1792" fmla="*/ 3460815 h 6858000"/>
              <a:gd name="connsiteX1793" fmla="*/ 5743964 w 6569477"/>
              <a:gd name="connsiteY1793" fmla="*/ 3328941 h 6858000"/>
              <a:gd name="connsiteX1794" fmla="*/ 5761038 w 6569477"/>
              <a:gd name="connsiteY1794" fmla="*/ 3286983 h 6858000"/>
              <a:gd name="connsiteX1795" fmla="*/ 5751435 w 6569477"/>
              <a:gd name="connsiteY1795" fmla="*/ 3234831 h 6858000"/>
              <a:gd name="connsiteX1796" fmla="*/ 5762802 w 6569477"/>
              <a:gd name="connsiteY1796" fmla="*/ 3144319 h 6858000"/>
              <a:gd name="connsiteX1797" fmla="*/ 5763082 w 6569477"/>
              <a:gd name="connsiteY1797" fmla="*/ 3058000 h 6858000"/>
              <a:gd name="connsiteX1798" fmla="*/ 5777766 w 6569477"/>
              <a:gd name="connsiteY1798" fmla="*/ 3049910 h 6858000"/>
              <a:gd name="connsiteX1799" fmla="*/ 5764220 w 6569477"/>
              <a:gd name="connsiteY1799" fmla="*/ 2806537 h 6858000"/>
              <a:gd name="connsiteX1800" fmla="*/ 5759877 w 6569477"/>
              <a:gd name="connsiteY1800" fmla="*/ 2815776 h 6858000"/>
              <a:gd name="connsiteX1801" fmla="*/ 5758962 w 6569477"/>
              <a:gd name="connsiteY1801" fmla="*/ 2839583 h 6858000"/>
              <a:gd name="connsiteX1802" fmla="*/ 5750526 w 6569477"/>
              <a:gd name="connsiteY1802" fmla="*/ 2831148 h 6858000"/>
              <a:gd name="connsiteX1803" fmla="*/ 5750526 w 6569477"/>
              <a:gd name="connsiteY1803" fmla="*/ 2822713 h 6858000"/>
              <a:gd name="connsiteX1804" fmla="*/ 5750526 w 6569477"/>
              <a:gd name="connsiteY1804" fmla="*/ 2822277 h 6858000"/>
              <a:gd name="connsiteX1805" fmla="*/ 5749837 w 6569477"/>
              <a:gd name="connsiteY1805" fmla="*/ 2822120 h 6858000"/>
              <a:gd name="connsiteX1806" fmla="*/ 5747894 w 6569477"/>
              <a:gd name="connsiteY1806" fmla="*/ 2797782 h 6858000"/>
              <a:gd name="connsiteX1807" fmla="*/ 5743144 w 6569477"/>
              <a:gd name="connsiteY1807" fmla="*/ 2798460 h 6858000"/>
              <a:gd name="connsiteX1808" fmla="*/ 5742091 w 6569477"/>
              <a:gd name="connsiteY1808" fmla="*/ 2805842 h 6858000"/>
              <a:gd name="connsiteX1809" fmla="*/ 5742091 w 6569477"/>
              <a:gd name="connsiteY1809" fmla="*/ 2814279 h 6858000"/>
              <a:gd name="connsiteX1810" fmla="*/ 5742090 w 6569477"/>
              <a:gd name="connsiteY1810" fmla="*/ 2822713 h 6858000"/>
              <a:gd name="connsiteX1811" fmla="*/ 5733655 w 6569477"/>
              <a:gd name="connsiteY1811" fmla="*/ 2848019 h 6858000"/>
              <a:gd name="connsiteX1812" fmla="*/ 5742090 w 6569477"/>
              <a:gd name="connsiteY1812" fmla="*/ 2856452 h 6858000"/>
              <a:gd name="connsiteX1813" fmla="*/ 5742091 w 6569477"/>
              <a:gd name="connsiteY1813" fmla="*/ 2848019 h 6858000"/>
              <a:gd name="connsiteX1814" fmla="*/ 5750526 w 6569477"/>
              <a:gd name="connsiteY1814" fmla="*/ 2839583 h 6858000"/>
              <a:gd name="connsiteX1815" fmla="*/ 5750526 w 6569477"/>
              <a:gd name="connsiteY1815" fmla="*/ 2864888 h 6858000"/>
              <a:gd name="connsiteX1816" fmla="*/ 5750525 w 6569477"/>
              <a:gd name="connsiteY1816" fmla="*/ 2873326 h 6858000"/>
              <a:gd name="connsiteX1817" fmla="*/ 5708345 w 6569477"/>
              <a:gd name="connsiteY1817" fmla="*/ 2940812 h 6858000"/>
              <a:gd name="connsiteX1818" fmla="*/ 5699912 w 6569477"/>
              <a:gd name="connsiteY1818" fmla="*/ 2839583 h 6858000"/>
              <a:gd name="connsiteX1819" fmla="*/ 5689894 w 6569477"/>
              <a:gd name="connsiteY1819" fmla="*/ 2840110 h 6858000"/>
              <a:gd name="connsiteX1820" fmla="*/ 5683185 w 6569477"/>
              <a:gd name="connsiteY1820" fmla="*/ 2849917 h 6858000"/>
              <a:gd name="connsiteX1821" fmla="*/ 5682885 w 6569477"/>
              <a:gd name="connsiteY1821" fmla="*/ 2853046 h 6858000"/>
              <a:gd name="connsiteX1822" fmla="*/ 5680651 w 6569477"/>
              <a:gd name="connsiteY1822" fmla="*/ 2856536 h 6858000"/>
              <a:gd name="connsiteX1823" fmla="*/ 5680060 w 6569477"/>
              <a:gd name="connsiteY1823" fmla="*/ 2855859 h 6858000"/>
              <a:gd name="connsiteX1824" fmla="*/ 5676293 w 6569477"/>
              <a:gd name="connsiteY1824" fmla="*/ 2863103 h 6858000"/>
              <a:gd name="connsiteX1825" fmla="*/ 5680760 w 6569477"/>
              <a:gd name="connsiteY1825" fmla="*/ 2886509 h 6858000"/>
              <a:gd name="connsiteX1826" fmla="*/ 5688352 w 6569477"/>
              <a:gd name="connsiteY1826" fmla="*/ 2910389 h 6858000"/>
              <a:gd name="connsiteX1827" fmla="*/ 5696772 w 6569477"/>
              <a:gd name="connsiteY1827" fmla="*/ 3000293 h 6858000"/>
              <a:gd name="connsiteX1828" fmla="*/ 5692141 w 6569477"/>
              <a:gd name="connsiteY1828" fmla="*/ 3081094 h 6858000"/>
              <a:gd name="connsiteX1829" fmla="*/ 5679091 w 6569477"/>
              <a:gd name="connsiteY1829" fmla="*/ 3071991 h 6858000"/>
              <a:gd name="connsiteX1830" fmla="*/ 5688029 w 6569477"/>
              <a:gd name="connsiteY1830" fmla="*/ 3207504 h 6858000"/>
              <a:gd name="connsiteX1831" fmla="*/ 5692217 w 6569477"/>
              <a:gd name="connsiteY1831" fmla="*/ 3359096 h 6858000"/>
              <a:gd name="connsiteX1832" fmla="*/ 5673101 w 6569477"/>
              <a:gd name="connsiteY1832" fmla="*/ 3358689 h 6858000"/>
              <a:gd name="connsiteX1833" fmla="*/ 5668351 w 6569477"/>
              <a:gd name="connsiteY1833" fmla="*/ 3374768 h 6858000"/>
              <a:gd name="connsiteX1834" fmla="*/ 5662684 w 6569477"/>
              <a:gd name="connsiteY1834" fmla="*/ 3364351 h 6858000"/>
              <a:gd name="connsiteX1835" fmla="*/ 5661368 w 6569477"/>
              <a:gd name="connsiteY1835" fmla="*/ 3356969 h 6858000"/>
              <a:gd name="connsiteX1836" fmla="*/ 5654384 w 6569477"/>
              <a:gd name="connsiteY1836" fmla="*/ 3339170 h 6858000"/>
              <a:gd name="connsiteX1837" fmla="*/ 5661768 w 6569477"/>
              <a:gd name="connsiteY1837" fmla="*/ 3337856 h 6858000"/>
              <a:gd name="connsiteX1838" fmla="*/ 5663483 w 6569477"/>
              <a:gd name="connsiteY1838" fmla="*/ 3326125 h 6858000"/>
              <a:gd name="connsiteX1839" fmla="*/ 5669150 w 6569477"/>
              <a:gd name="connsiteY1839" fmla="*/ 3336542 h 6858000"/>
              <a:gd name="connsiteX1840" fmla="*/ 5670467 w 6569477"/>
              <a:gd name="connsiteY1840" fmla="*/ 3343924 h 6858000"/>
              <a:gd name="connsiteX1841" fmla="*/ 5666398 w 6569477"/>
              <a:gd name="connsiteY1841" fmla="*/ 3257055 h 6858000"/>
              <a:gd name="connsiteX1842" fmla="*/ 5661810 w 6569477"/>
              <a:gd name="connsiteY1842" fmla="*/ 3124576 h 6858000"/>
              <a:gd name="connsiteX1843" fmla="*/ 5673025 w 6569477"/>
              <a:gd name="connsiteY1843" fmla="*/ 3080687 h 6858000"/>
              <a:gd name="connsiteX1844" fmla="*/ 5656425 w 6569477"/>
              <a:gd name="connsiteY1844" fmla="*/ 3030323 h 6858000"/>
              <a:gd name="connsiteX1845" fmla="*/ 5655388 w 6569477"/>
              <a:gd name="connsiteY1845" fmla="*/ 2939106 h 6858000"/>
              <a:gd name="connsiteX1846" fmla="*/ 5643936 w 6569477"/>
              <a:gd name="connsiteY1846" fmla="*/ 2853549 h 6858000"/>
              <a:gd name="connsiteX1847" fmla="*/ 5657385 w 6569477"/>
              <a:gd name="connsiteY1847" fmla="*/ 2843539 h 6858000"/>
              <a:gd name="connsiteX1848" fmla="*/ 5657146 w 6569477"/>
              <a:gd name="connsiteY1848" fmla="*/ 2841276 h 6858000"/>
              <a:gd name="connsiteX1849" fmla="*/ 5648243 w 6569477"/>
              <a:gd name="connsiteY1849" fmla="*/ 2809663 h 6858000"/>
              <a:gd name="connsiteX1850" fmla="*/ 5581811 w 6569477"/>
              <a:gd name="connsiteY1850" fmla="*/ 2670869 h 6858000"/>
              <a:gd name="connsiteX1851" fmla="*/ 5581812 w 6569477"/>
              <a:gd name="connsiteY1851" fmla="*/ 2662431 h 6858000"/>
              <a:gd name="connsiteX1852" fmla="*/ 5581812 w 6569477"/>
              <a:gd name="connsiteY1852" fmla="*/ 2645563 h 6858000"/>
              <a:gd name="connsiteX1853" fmla="*/ 5573376 w 6569477"/>
              <a:gd name="connsiteY1853" fmla="*/ 2637125 h 6858000"/>
              <a:gd name="connsiteX1854" fmla="*/ 5548068 w 6569477"/>
              <a:gd name="connsiteY1854" fmla="*/ 2544335 h 6858000"/>
              <a:gd name="connsiteX1855" fmla="*/ 5539634 w 6569477"/>
              <a:gd name="connsiteY1855" fmla="*/ 2510592 h 6858000"/>
              <a:gd name="connsiteX1856" fmla="*/ 5531197 w 6569477"/>
              <a:gd name="connsiteY1856" fmla="*/ 2502157 h 6858000"/>
              <a:gd name="connsiteX1857" fmla="*/ 5531198 w 6569477"/>
              <a:gd name="connsiteY1857" fmla="*/ 2493721 h 6858000"/>
              <a:gd name="connsiteX1858" fmla="*/ 5522761 w 6569477"/>
              <a:gd name="connsiteY1858" fmla="*/ 2493721 h 6858000"/>
              <a:gd name="connsiteX1859" fmla="*/ 5522762 w 6569477"/>
              <a:gd name="connsiteY1859" fmla="*/ 2485285 h 6858000"/>
              <a:gd name="connsiteX1860" fmla="*/ 5505889 w 6569477"/>
              <a:gd name="connsiteY1860" fmla="*/ 2451543 h 6858000"/>
              <a:gd name="connsiteX1861" fmla="*/ 5497455 w 6569477"/>
              <a:gd name="connsiteY1861" fmla="*/ 2476850 h 6858000"/>
              <a:gd name="connsiteX1862" fmla="*/ 5480584 w 6569477"/>
              <a:gd name="connsiteY1862" fmla="*/ 2459978 h 6858000"/>
              <a:gd name="connsiteX1863" fmla="*/ 5472147 w 6569477"/>
              <a:gd name="connsiteY1863" fmla="*/ 2384058 h 6858000"/>
              <a:gd name="connsiteX1864" fmla="*/ 5404661 w 6569477"/>
              <a:gd name="connsiteY1864" fmla="*/ 2181601 h 6858000"/>
              <a:gd name="connsiteX1865" fmla="*/ 5387791 w 6569477"/>
              <a:gd name="connsiteY1865" fmla="*/ 2130985 h 6858000"/>
              <a:gd name="connsiteX1866" fmla="*/ 5328740 w 6569477"/>
              <a:gd name="connsiteY1866" fmla="*/ 1962273 h 6858000"/>
              <a:gd name="connsiteX1867" fmla="*/ 5328741 w 6569477"/>
              <a:gd name="connsiteY1867" fmla="*/ 1936967 h 6858000"/>
              <a:gd name="connsiteX1868" fmla="*/ 5311869 w 6569477"/>
              <a:gd name="connsiteY1868" fmla="*/ 1920096 h 6858000"/>
              <a:gd name="connsiteX1869" fmla="*/ 5320307 w 6569477"/>
              <a:gd name="connsiteY1869" fmla="*/ 1911660 h 6858000"/>
              <a:gd name="connsiteX1870" fmla="*/ 5269693 w 6569477"/>
              <a:gd name="connsiteY1870" fmla="*/ 1793560 h 6858000"/>
              <a:gd name="connsiteX1871" fmla="*/ 5286562 w 6569477"/>
              <a:gd name="connsiteY1871" fmla="*/ 1793561 h 6858000"/>
              <a:gd name="connsiteX1872" fmla="*/ 5261255 w 6569477"/>
              <a:gd name="connsiteY1872" fmla="*/ 1768254 h 6858000"/>
              <a:gd name="connsiteX1873" fmla="*/ 5235948 w 6569477"/>
              <a:gd name="connsiteY1873" fmla="*/ 1709201 h 6858000"/>
              <a:gd name="connsiteX1874" fmla="*/ 5235947 w 6569477"/>
              <a:gd name="connsiteY1874" fmla="*/ 1700769 h 6858000"/>
              <a:gd name="connsiteX1875" fmla="*/ 5244383 w 6569477"/>
              <a:gd name="connsiteY1875" fmla="*/ 1700769 h 6858000"/>
              <a:gd name="connsiteX1876" fmla="*/ 5252819 w 6569477"/>
              <a:gd name="connsiteY1876" fmla="*/ 1700767 h 6858000"/>
              <a:gd name="connsiteX1877" fmla="*/ 5252819 w 6569477"/>
              <a:gd name="connsiteY1877" fmla="*/ 1692332 h 6858000"/>
              <a:gd name="connsiteX1878" fmla="*/ 5244383 w 6569477"/>
              <a:gd name="connsiteY1878" fmla="*/ 1650153 h 6858000"/>
              <a:gd name="connsiteX1879" fmla="*/ 5252818 w 6569477"/>
              <a:gd name="connsiteY1879" fmla="*/ 1650152 h 6858000"/>
              <a:gd name="connsiteX1880" fmla="*/ 5252819 w 6569477"/>
              <a:gd name="connsiteY1880" fmla="*/ 1641718 h 6858000"/>
              <a:gd name="connsiteX1881" fmla="*/ 5244385 w 6569477"/>
              <a:gd name="connsiteY1881" fmla="*/ 1633283 h 6858000"/>
              <a:gd name="connsiteX1882" fmla="*/ 5176900 w 6569477"/>
              <a:gd name="connsiteY1882" fmla="*/ 1473003 h 6858000"/>
              <a:gd name="connsiteX1883" fmla="*/ 5084104 w 6569477"/>
              <a:gd name="connsiteY1883" fmla="*/ 1312727 h 6858000"/>
              <a:gd name="connsiteX1884" fmla="*/ 5055633 w 6569477"/>
              <a:gd name="connsiteY1884" fmla="*/ 1250514 h 6858000"/>
              <a:gd name="connsiteX1885" fmla="*/ 5041658 w 6569477"/>
              <a:gd name="connsiteY1885" fmla="*/ 1226599 h 6858000"/>
              <a:gd name="connsiteX1886" fmla="*/ 5093541 w 6569477"/>
              <a:gd name="connsiteY1886" fmla="*/ 1340967 h 6858000"/>
              <a:gd name="connsiteX1887" fmla="*/ 5398999 w 6569477"/>
              <a:gd name="connsiteY1887" fmla="*/ 2412246 h 6858000"/>
              <a:gd name="connsiteX1888" fmla="*/ 5458394 w 6569477"/>
              <a:gd name="connsiteY1888" fmla="*/ 2833367 h 6858000"/>
              <a:gd name="connsiteX1889" fmla="*/ 5448705 w 6569477"/>
              <a:gd name="connsiteY1889" fmla="*/ 2871734 h 6858000"/>
              <a:gd name="connsiteX1890" fmla="*/ 5431304 w 6569477"/>
              <a:gd name="connsiteY1890" fmla="*/ 2855892 h 6858000"/>
              <a:gd name="connsiteX1891" fmla="*/ 5100400 w 6569477"/>
              <a:gd name="connsiteY1891" fmla="*/ 1533070 h 6858000"/>
              <a:gd name="connsiteX1892" fmla="*/ 4793286 w 6569477"/>
              <a:gd name="connsiteY1892" fmla="*/ 888652 h 6858000"/>
              <a:gd name="connsiteX1893" fmla="*/ 4754611 w 6569477"/>
              <a:gd name="connsiteY1893" fmla="*/ 811200 h 6858000"/>
              <a:gd name="connsiteX1894" fmla="*/ 4736788 w 6569477"/>
              <a:gd name="connsiteY1894" fmla="*/ 782554 h 6858000"/>
              <a:gd name="connsiteX1895" fmla="*/ 4722369 w 6569477"/>
              <a:gd name="connsiteY1895" fmla="*/ 785144 h 6858000"/>
              <a:gd name="connsiteX1896" fmla="*/ 4716525 w 6569477"/>
              <a:gd name="connsiteY1896" fmla="*/ 831944 h 6858000"/>
              <a:gd name="connsiteX1897" fmla="*/ 4878628 w 6569477"/>
              <a:gd name="connsiteY1897" fmla="*/ 1128191 h 6858000"/>
              <a:gd name="connsiteX1898" fmla="*/ 5018643 w 6569477"/>
              <a:gd name="connsiteY1898" fmla="*/ 1444415 h 6858000"/>
              <a:gd name="connsiteX1899" fmla="*/ 5107372 w 6569477"/>
              <a:gd name="connsiteY1899" fmla="*/ 1685936 h 6858000"/>
              <a:gd name="connsiteX1900" fmla="*/ 5109411 w 6569477"/>
              <a:gd name="connsiteY1900" fmla="*/ 1683895 h 6858000"/>
              <a:gd name="connsiteX1901" fmla="*/ 5151590 w 6569477"/>
              <a:gd name="connsiteY1901" fmla="*/ 1785122 h 6858000"/>
              <a:gd name="connsiteX1902" fmla="*/ 5143154 w 6569477"/>
              <a:gd name="connsiteY1902" fmla="*/ 1785122 h 6858000"/>
              <a:gd name="connsiteX1903" fmla="*/ 5134721 w 6569477"/>
              <a:gd name="connsiteY1903" fmla="*/ 1751382 h 6858000"/>
              <a:gd name="connsiteX1904" fmla="*/ 5122261 w 6569477"/>
              <a:gd name="connsiteY1904" fmla="*/ 1726462 h 6858000"/>
              <a:gd name="connsiteX1905" fmla="*/ 5136116 w 6569477"/>
              <a:gd name="connsiteY1905" fmla="*/ 1764180 h 6858000"/>
              <a:gd name="connsiteX1906" fmla="*/ 5157687 w 6569477"/>
              <a:gd name="connsiteY1906" fmla="*/ 1838582 h 6858000"/>
              <a:gd name="connsiteX1907" fmla="*/ 5167407 w 6569477"/>
              <a:gd name="connsiteY1907" fmla="*/ 1843119 h 6858000"/>
              <a:gd name="connsiteX1908" fmla="*/ 5176898 w 6569477"/>
              <a:gd name="connsiteY1908" fmla="*/ 1844173 h 6858000"/>
              <a:gd name="connsiteX1909" fmla="*/ 5176898 w 6569477"/>
              <a:gd name="connsiteY1909" fmla="*/ 1861046 h 6858000"/>
              <a:gd name="connsiteX1910" fmla="*/ 5168464 w 6569477"/>
              <a:gd name="connsiteY1910" fmla="*/ 1861046 h 6858000"/>
              <a:gd name="connsiteX1911" fmla="*/ 5168463 w 6569477"/>
              <a:gd name="connsiteY1911" fmla="*/ 1869480 h 6858000"/>
              <a:gd name="connsiteX1912" fmla="*/ 5168462 w 6569477"/>
              <a:gd name="connsiteY1912" fmla="*/ 1875756 h 6858000"/>
              <a:gd name="connsiteX1913" fmla="*/ 5229895 w 6569477"/>
              <a:gd name="connsiteY1913" fmla="*/ 2087656 h 6858000"/>
              <a:gd name="connsiteX1914" fmla="*/ 5242098 w 6569477"/>
              <a:gd name="connsiteY1914" fmla="*/ 2145617 h 6858000"/>
              <a:gd name="connsiteX1915" fmla="*/ 5261255 w 6569477"/>
              <a:gd name="connsiteY1915" fmla="*/ 2173166 h 6858000"/>
              <a:gd name="connsiteX1916" fmla="*/ 5278125 w 6569477"/>
              <a:gd name="connsiteY1916" fmla="*/ 2215342 h 6858000"/>
              <a:gd name="connsiteX1917" fmla="*/ 5286562 w 6569477"/>
              <a:gd name="connsiteY1917" fmla="*/ 2265959 h 6858000"/>
              <a:gd name="connsiteX1918" fmla="*/ 5303433 w 6569477"/>
              <a:gd name="connsiteY1918" fmla="*/ 2325006 h 6858000"/>
              <a:gd name="connsiteX1919" fmla="*/ 5320305 w 6569477"/>
              <a:gd name="connsiteY1919" fmla="*/ 2409365 h 6858000"/>
              <a:gd name="connsiteX1920" fmla="*/ 5337176 w 6569477"/>
              <a:gd name="connsiteY1920" fmla="*/ 2459978 h 6858000"/>
              <a:gd name="connsiteX1921" fmla="*/ 5337176 w 6569477"/>
              <a:gd name="connsiteY1921" fmla="*/ 2468415 h 6858000"/>
              <a:gd name="connsiteX1922" fmla="*/ 5354048 w 6569477"/>
              <a:gd name="connsiteY1922" fmla="*/ 2535897 h 6858000"/>
              <a:gd name="connsiteX1923" fmla="*/ 5370919 w 6569477"/>
              <a:gd name="connsiteY1923" fmla="*/ 2594947 h 6858000"/>
              <a:gd name="connsiteX1924" fmla="*/ 5379353 w 6569477"/>
              <a:gd name="connsiteY1924" fmla="*/ 2620256 h 6858000"/>
              <a:gd name="connsiteX1925" fmla="*/ 5379355 w 6569477"/>
              <a:gd name="connsiteY1925" fmla="*/ 2628692 h 6858000"/>
              <a:gd name="connsiteX1926" fmla="*/ 5370919 w 6569477"/>
              <a:gd name="connsiteY1926" fmla="*/ 2653998 h 6858000"/>
              <a:gd name="connsiteX1927" fmla="*/ 5370919 w 6569477"/>
              <a:gd name="connsiteY1927" fmla="*/ 2662431 h 6858000"/>
              <a:gd name="connsiteX1928" fmla="*/ 5379355 w 6569477"/>
              <a:gd name="connsiteY1928" fmla="*/ 2679304 h 6858000"/>
              <a:gd name="connsiteX1929" fmla="*/ 5387791 w 6569477"/>
              <a:gd name="connsiteY1929" fmla="*/ 2679306 h 6858000"/>
              <a:gd name="connsiteX1930" fmla="*/ 5387790 w 6569477"/>
              <a:gd name="connsiteY1930" fmla="*/ 2721484 h 6858000"/>
              <a:gd name="connsiteX1931" fmla="*/ 5396226 w 6569477"/>
              <a:gd name="connsiteY1931" fmla="*/ 2729919 h 6858000"/>
              <a:gd name="connsiteX1932" fmla="*/ 5396226 w 6569477"/>
              <a:gd name="connsiteY1932" fmla="*/ 2721484 h 6858000"/>
              <a:gd name="connsiteX1933" fmla="*/ 5387791 w 6569477"/>
              <a:gd name="connsiteY1933" fmla="*/ 2679306 h 6858000"/>
              <a:gd name="connsiteX1934" fmla="*/ 5396226 w 6569477"/>
              <a:gd name="connsiteY1934" fmla="*/ 2679306 h 6858000"/>
              <a:gd name="connsiteX1935" fmla="*/ 5396225 w 6569477"/>
              <a:gd name="connsiteY1935" fmla="*/ 2696176 h 6858000"/>
              <a:gd name="connsiteX1936" fmla="*/ 5396226 w 6569477"/>
              <a:gd name="connsiteY1936" fmla="*/ 2704613 h 6858000"/>
              <a:gd name="connsiteX1937" fmla="*/ 5404662 w 6569477"/>
              <a:gd name="connsiteY1937" fmla="*/ 2729919 h 6858000"/>
              <a:gd name="connsiteX1938" fmla="*/ 5404661 w 6569477"/>
              <a:gd name="connsiteY1938" fmla="*/ 2763661 h 6858000"/>
              <a:gd name="connsiteX1939" fmla="*/ 5396224 w 6569477"/>
              <a:gd name="connsiteY1939" fmla="*/ 2755225 h 6858000"/>
              <a:gd name="connsiteX1940" fmla="*/ 5396225 w 6569477"/>
              <a:gd name="connsiteY1940" fmla="*/ 2772097 h 6858000"/>
              <a:gd name="connsiteX1941" fmla="*/ 5396225 w 6569477"/>
              <a:gd name="connsiteY1941" fmla="*/ 2788969 h 6858000"/>
              <a:gd name="connsiteX1942" fmla="*/ 5404662 w 6569477"/>
              <a:gd name="connsiteY1942" fmla="*/ 2814279 h 6858000"/>
              <a:gd name="connsiteX1943" fmla="*/ 5404661 w 6569477"/>
              <a:gd name="connsiteY1943" fmla="*/ 2831146 h 6858000"/>
              <a:gd name="connsiteX1944" fmla="*/ 5413098 w 6569477"/>
              <a:gd name="connsiteY1944" fmla="*/ 2839583 h 6858000"/>
              <a:gd name="connsiteX1945" fmla="*/ 5421533 w 6569477"/>
              <a:gd name="connsiteY1945" fmla="*/ 2864890 h 6858000"/>
              <a:gd name="connsiteX1946" fmla="*/ 5421534 w 6569477"/>
              <a:gd name="connsiteY1946" fmla="*/ 2881764 h 6858000"/>
              <a:gd name="connsiteX1947" fmla="*/ 5413098 w 6569477"/>
              <a:gd name="connsiteY1947" fmla="*/ 2890197 h 6858000"/>
              <a:gd name="connsiteX1948" fmla="*/ 5421534 w 6569477"/>
              <a:gd name="connsiteY1948" fmla="*/ 2898631 h 6858000"/>
              <a:gd name="connsiteX1949" fmla="*/ 5413098 w 6569477"/>
              <a:gd name="connsiteY1949" fmla="*/ 2915506 h 6858000"/>
              <a:gd name="connsiteX1950" fmla="*/ 5421534 w 6569477"/>
              <a:gd name="connsiteY1950" fmla="*/ 2932377 h 6858000"/>
              <a:gd name="connsiteX1951" fmla="*/ 5429969 w 6569477"/>
              <a:gd name="connsiteY1951" fmla="*/ 2923940 h 6858000"/>
              <a:gd name="connsiteX1952" fmla="*/ 5429969 w 6569477"/>
              <a:gd name="connsiteY1952" fmla="*/ 2949247 h 6858000"/>
              <a:gd name="connsiteX1953" fmla="*/ 5429967 w 6569477"/>
              <a:gd name="connsiteY1953" fmla="*/ 2957684 h 6858000"/>
              <a:gd name="connsiteX1954" fmla="*/ 5438405 w 6569477"/>
              <a:gd name="connsiteY1954" fmla="*/ 2991425 h 6858000"/>
              <a:gd name="connsiteX1955" fmla="*/ 5438405 w 6569477"/>
              <a:gd name="connsiteY1955" fmla="*/ 3025167 h 6858000"/>
              <a:gd name="connsiteX1956" fmla="*/ 5438405 w 6569477"/>
              <a:gd name="connsiteY1956" fmla="*/ 3050476 h 6858000"/>
              <a:gd name="connsiteX1957" fmla="*/ 5438405 w 6569477"/>
              <a:gd name="connsiteY1957" fmla="*/ 3101088 h 6858000"/>
              <a:gd name="connsiteX1958" fmla="*/ 5429969 w 6569477"/>
              <a:gd name="connsiteY1958" fmla="*/ 3126398 h 6858000"/>
              <a:gd name="connsiteX1959" fmla="*/ 5421534 w 6569477"/>
              <a:gd name="connsiteY1959" fmla="*/ 3117961 h 6858000"/>
              <a:gd name="connsiteX1960" fmla="*/ 5413096 w 6569477"/>
              <a:gd name="connsiteY1960" fmla="*/ 3109525 h 6858000"/>
              <a:gd name="connsiteX1961" fmla="*/ 5413098 w 6569477"/>
              <a:gd name="connsiteY1961" fmla="*/ 3117961 h 6858000"/>
              <a:gd name="connsiteX1962" fmla="*/ 5413098 w 6569477"/>
              <a:gd name="connsiteY1962" fmla="*/ 3126395 h 6858000"/>
              <a:gd name="connsiteX1963" fmla="*/ 5421533 w 6569477"/>
              <a:gd name="connsiteY1963" fmla="*/ 3134833 h 6858000"/>
              <a:gd name="connsiteX1964" fmla="*/ 5429969 w 6569477"/>
              <a:gd name="connsiteY1964" fmla="*/ 3143265 h 6858000"/>
              <a:gd name="connsiteX1965" fmla="*/ 5438404 w 6569477"/>
              <a:gd name="connsiteY1965" fmla="*/ 3143266 h 6858000"/>
              <a:gd name="connsiteX1966" fmla="*/ 5446840 w 6569477"/>
              <a:gd name="connsiteY1966" fmla="*/ 3101088 h 6858000"/>
              <a:gd name="connsiteX1967" fmla="*/ 5446838 w 6569477"/>
              <a:gd name="connsiteY1967" fmla="*/ 3092654 h 6858000"/>
              <a:gd name="connsiteX1968" fmla="*/ 5446840 w 6569477"/>
              <a:gd name="connsiteY1968" fmla="*/ 3058912 h 6858000"/>
              <a:gd name="connsiteX1969" fmla="*/ 5446841 w 6569477"/>
              <a:gd name="connsiteY1969" fmla="*/ 3042041 h 6858000"/>
              <a:gd name="connsiteX1970" fmla="*/ 5455276 w 6569477"/>
              <a:gd name="connsiteY1970" fmla="*/ 3084216 h 6858000"/>
              <a:gd name="connsiteX1971" fmla="*/ 5463712 w 6569477"/>
              <a:gd name="connsiteY1971" fmla="*/ 3134833 h 6858000"/>
              <a:gd name="connsiteX1972" fmla="*/ 5455276 w 6569477"/>
              <a:gd name="connsiteY1972" fmla="*/ 3151703 h 6858000"/>
              <a:gd name="connsiteX1973" fmla="*/ 5455276 w 6569477"/>
              <a:gd name="connsiteY1973" fmla="*/ 3168573 h 6858000"/>
              <a:gd name="connsiteX1974" fmla="*/ 5455273 w 6569477"/>
              <a:gd name="connsiteY1974" fmla="*/ 3210751 h 6858000"/>
              <a:gd name="connsiteX1975" fmla="*/ 5446841 w 6569477"/>
              <a:gd name="connsiteY1975" fmla="*/ 3202314 h 6858000"/>
              <a:gd name="connsiteX1976" fmla="*/ 5438405 w 6569477"/>
              <a:gd name="connsiteY1976" fmla="*/ 3202316 h 6858000"/>
              <a:gd name="connsiteX1977" fmla="*/ 5438405 w 6569477"/>
              <a:gd name="connsiteY1977" fmla="*/ 3210751 h 6858000"/>
              <a:gd name="connsiteX1978" fmla="*/ 5438405 w 6569477"/>
              <a:gd name="connsiteY1978" fmla="*/ 3219184 h 6858000"/>
              <a:gd name="connsiteX1979" fmla="*/ 5446841 w 6569477"/>
              <a:gd name="connsiteY1979" fmla="*/ 3227621 h 6858000"/>
              <a:gd name="connsiteX1980" fmla="*/ 5446840 w 6569477"/>
              <a:gd name="connsiteY1980" fmla="*/ 3236060 h 6858000"/>
              <a:gd name="connsiteX1981" fmla="*/ 5446841 w 6569477"/>
              <a:gd name="connsiteY1981" fmla="*/ 3244494 h 6858000"/>
              <a:gd name="connsiteX1982" fmla="*/ 5455276 w 6569477"/>
              <a:gd name="connsiteY1982" fmla="*/ 3278235 h 6858000"/>
              <a:gd name="connsiteX1983" fmla="*/ 5455276 w 6569477"/>
              <a:gd name="connsiteY1983" fmla="*/ 3320416 h 6858000"/>
              <a:gd name="connsiteX1984" fmla="*/ 5446841 w 6569477"/>
              <a:gd name="connsiteY1984" fmla="*/ 3328851 h 6858000"/>
              <a:gd name="connsiteX1985" fmla="*/ 5438403 w 6569477"/>
              <a:gd name="connsiteY1985" fmla="*/ 3320416 h 6858000"/>
              <a:gd name="connsiteX1986" fmla="*/ 5429968 w 6569477"/>
              <a:gd name="connsiteY1986" fmla="*/ 3219187 h 6858000"/>
              <a:gd name="connsiteX1987" fmla="*/ 5429969 w 6569477"/>
              <a:gd name="connsiteY1987" fmla="*/ 3210749 h 6858000"/>
              <a:gd name="connsiteX1988" fmla="*/ 5421534 w 6569477"/>
              <a:gd name="connsiteY1988" fmla="*/ 3219187 h 6858000"/>
              <a:gd name="connsiteX1989" fmla="*/ 5429969 w 6569477"/>
              <a:gd name="connsiteY1989" fmla="*/ 3320416 h 6858000"/>
              <a:gd name="connsiteX1990" fmla="*/ 5404661 w 6569477"/>
              <a:gd name="connsiteY1990" fmla="*/ 3337285 h 6858000"/>
              <a:gd name="connsiteX1991" fmla="*/ 5387791 w 6569477"/>
              <a:gd name="connsiteY1991" fmla="*/ 3430080 h 6858000"/>
              <a:gd name="connsiteX1992" fmla="*/ 5320304 w 6569477"/>
              <a:gd name="connsiteY1992" fmla="*/ 3767504 h 6858000"/>
              <a:gd name="connsiteX1993" fmla="*/ 5320305 w 6569477"/>
              <a:gd name="connsiteY1993" fmla="*/ 3775942 h 6858000"/>
              <a:gd name="connsiteX1994" fmla="*/ 5320305 w 6569477"/>
              <a:gd name="connsiteY1994" fmla="*/ 3784378 h 6858000"/>
              <a:gd name="connsiteX1995" fmla="*/ 5328741 w 6569477"/>
              <a:gd name="connsiteY1995" fmla="*/ 3775940 h 6858000"/>
              <a:gd name="connsiteX1996" fmla="*/ 5396226 w 6569477"/>
              <a:gd name="connsiteY1996" fmla="*/ 3446949 h 6858000"/>
              <a:gd name="connsiteX1997" fmla="*/ 5396226 w 6569477"/>
              <a:gd name="connsiteY1997" fmla="*/ 3455387 h 6858000"/>
              <a:gd name="connsiteX1998" fmla="*/ 5413098 w 6569477"/>
              <a:gd name="connsiteY1998" fmla="*/ 3438513 h 6858000"/>
              <a:gd name="connsiteX1999" fmla="*/ 5413098 w 6569477"/>
              <a:gd name="connsiteY1999" fmla="*/ 3463820 h 6858000"/>
              <a:gd name="connsiteX2000" fmla="*/ 5404662 w 6569477"/>
              <a:gd name="connsiteY2000" fmla="*/ 3463821 h 6858000"/>
              <a:gd name="connsiteX2001" fmla="*/ 5404662 w 6569477"/>
              <a:gd name="connsiteY2001" fmla="*/ 3472258 h 6858000"/>
              <a:gd name="connsiteX2002" fmla="*/ 5404661 w 6569477"/>
              <a:gd name="connsiteY2002" fmla="*/ 3480692 h 6858000"/>
              <a:gd name="connsiteX2003" fmla="*/ 5413098 w 6569477"/>
              <a:gd name="connsiteY2003" fmla="*/ 3480691 h 6858000"/>
              <a:gd name="connsiteX2004" fmla="*/ 5404662 w 6569477"/>
              <a:gd name="connsiteY2004" fmla="*/ 3522869 h 6858000"/>
              <a:gd name="connsiteX2005" fmla="*/ 5404662 w 6569477"/>
              <a:gd name="connsiteY2005" fmla="*/ 3539744 h 6858000"/>
              <a:gd name="connsiteX2006" fmla="*/ 5404662 w 6569477"/>
              <a:gd name="connsiteY2006" fmla="*/ 3565051 h 6858000"/>
              <a:gd name="connsiteX2007" fmla="*/ 5404662 w 6569477"/>
              <a:gd name="connsiteY2007" fmla="*/ 3573483 h 6858000"/>
              <a:gd name="connsiteX2008" fmla="*/ 5396226 w 6569477"/>
              <a:gd name="connsiteY2008" fmla="*/ 3581921 h 6858000"/>
              <a:gd name="connsiteX2009" fmla="*/ 5396226 w 6569477"/>
              <a:gd name="connsiteY2009" fmla="*/ 3598792 h 6858000"/>
              <a:gd name="connsiteX2010" fmla="*/ 5404662 w 6569477"/>
              <a:gd name="connsiteY2010" fmla="*/ 3607228 h 6858000"/>
              <a:gd name="connsiteX2011" fmla="*/ 5404662 w 6569477"/>
              <a:gd name="connsiteY2011" fmla="*/ 3809683 h 6858000"/>
              <a:gd name="connsiteX2012" fmla="*/ 5387791 w 6569477"/>
              <a:gd name="connsiteY2012" fmla="*/ 3902475 h 6858000"/>
              <a:gd name="connsiteX2013" fmla="*/ 5396226 w 6569477"/>
              <a:gd name="connsiteY2013" fmla="*/ 3894042 h 6858000"/>
              <a:gd name="connsiteX2014" fmla="*/ 5379355 w 6569477"/>
              <a:gd name="connsiteY2014" fmla="*/ 4062754 h 6858000"/>
              <a:gd name="connsiteX2015" fmla="*/ 5387791 w 6569477"/>
              <a:gd name="connsiteY2015" fmla="*/ 4071190 h 6858000"/>
              <a:gd name="connsiteX2016" fmla="*/ 5379355 w 6569477"/>
              <a:gd name="connsiteY2016" fmla="*/ 4113369 h 6858000"/>
              <a:gd name="connsiteX2017" fmla="*/ 5370919 w 6569477"/>
              <a:gd name="connsiteY2017" fmla="*/ 4121804 h 6858000"/>
              <a:gd name="connsiteX2018" fmla="*/ 5379355 w 6569477"/>
              <a:gd name="connsiteY2018" fmla="*/ 4138676 h 6858000"/>
              <a:gd name="connsiteX2019" fmla="*/ 5370918 w 6569477"/>
              <a:gd name="connsiteY2019" fmla="*/ 4189288 h 6858000"/>
              <a:gd name="connsiteX2020" fmla="*/ 5370916 w 6569477"/>
              <a:gd name="connsiteY2020" fmla="*/ 4197726 h 6858000"/>
              <a:gd name="connsiteX2021" fmla="*/ 5362483 w 6569477"/>
              <a:gd name="connsiteY2021" fmla="*/ 4223033 h 6858000"/>
              <a:gd name="connsiteX2022" fmla="*/ 5362484 w 6569477"/>
              <a:gd name="connsiteY2022" fmla="*/ 4231465 h 6858000"/>
              <a:gd name="connsiteX2023" fmla="*/ 5362484 w 6569477"/>
              <a:gd name="connsiteY2023" fmla="*/ 4239904 h 6858000"/>
              <a:gd name="connsiteX2024" fmla="*/ 5328741 w 6569477"/>
              <a:gd name="connsiteY2024" fmla="*/ 4383310 h 6858000"/>
              <a:gd name="connsiteX2025" fmla="*/ 5328741 w 6569477"/>
              <a:gd name="connsiteY2025" fmla="*/ 4408617 h 6858000"/>
              <a:gd name="connsiteX2026" fmla="*/ 5328743 w 6569477"/>
              <a:gd name="connsiteY2026" fmla="*/ 4417053 h 6858000"/>
              <a:gd name="connsiteX2027" fmla="*/ 5328743 w 6569477"/>
              <a:gd name="connsiteY2027" fmla="*/ 4450795 h 6858000"/>
              <a:gd name="connsiteX2028" fmla="*/ 5294997 w 6569477"/>
              <a:gd name="connsiteY2028" fmla="*/ 4543588 h 6858000"/>
              <a:gd name="connsiteX2029" fmla="*/ 5185332 w 6569477"/>
              <a:gd name="connsiteY2029" fmla="*/ 4897886 h 6858000"/>
              <a:gd name="connsiteX2030" fmla="*/ 5185333 w 6569477"/>
              <a:gd name="connsiteY2030" fmla="*/ 4906322 h 6858000"/>
              <a:gd name="connsiteX2031" fmla="*/ 5176898 w 6569477"/>
              <a:gd name="connsiteY2031" fmla="*/ 4914756 h 6858000"/>
              <a:gd name="connsiteX2032" fmla="*/ 5113630 w 6569477"/>
              <a:gd name="connsiteY2032" fmla="*/ 5026528 h 6858000"/>
              <a:gd name="connsiteX2033" fmla="*/ 5057164 w 6569477"/>
              <a:gd name="connsiteY2033" fmla="*/ 5137575 h 6858000"/>
              <a:gd name="connsiteX2034" fmla="*/ 5058139 w 6569477"/>
              <a:gd name="connsiteY2034" fmla="*/ 5135139 h 6858000"/>
              <a:gd name="connsiteX2035" fmla="*/ 5067233 w 6569477"/>
              <a:gd name="connsiteY2035" fmla="*/ 5108777 h 6858000"/>
              <a:gd name="connsiteX2036" fmla="*/ 5075669 w 6569477"/>
              <a:gd name="connsiteY2036" fmla="*/ 5091906 h 6858000"/>
              <a:gd name="connsiteX2037" fmla="*/ 5100977 w 6569477"/>
              <a:gd name="connsiteY2037" fmla="*/ 5032856 h 6858000"/>
              <a:gd name="connsiteX2038" fmla="*/ 5143155 w 6569477"/>
              <a:gd name="connsiteY2038" fmla="*/ 4931629 h 6858000"/>
              <a:gd name="connsiteX2039" fmla="*/ 5151590 w 6569477"/>
              <a:gd name="connsiteY2039" fmla="*/ 4914756 h 6858000"/>
              <a:gd name="connsiteX2040" fmla="*/ 5160025 w 6569477"/>
              <a:gd name="connsiteY2040" fmla="*/ 4897886 h 6858000"/>
              <a:gd name="connsiteX2041" fmla="*/ 5151590 w 6569477"/>
              <a:gd name="connsiteY2041" fmla="*/ 4889450 h 6858000"/>
              <a:gd name="connsiteX2042" fmla="*/ 5126283 w 6569477"/>
              <a:gd name="connsiteY2042" fmla="*/ 4923193 h 6858000"/>
              <a:gd name="connsiteX2043" fmla="*/ 5126282 w 6569477"/>
              <a:gd name="connsiteY2043" fmla="*/ 4931629 h 6858000"/>
              <a:gd name="connsiteX2044" fmla="*/ 5058797 w 6569477"/>
              <a:gd name="connsiteY2044" fmla="*/ 5083468 h 6858000"/>
              <a:gd name="connsiteX2045" fmla="*/ 5058797 w 6569477"/>
              <a:gd name="connsiteY2045" fmla="*/ 5091906 h 6858000"/>
              <a:gd name="connsiteX2046" fmla="*/ 5025055 w 6569477"/>
              <a:gd name="connsiteY2046" fmla="*/ 5134082 h 6858000"/>
              <a:gd name="connsiteX2047" fmla="*/ 4999746 w 6569477"/>
              <a:gd name="connsiteY2047" fmla="*/ 5184698 h 6858000"/>
              <a:gd name="connsiteX2048" fmla="*/ 4954406 w 6569477"/>
              <a:gd name="connsiteY2048" fmla="*/ 5285927 h 6858000"/>
              <a:gd name="connsiteX2049" fmla="*/ 4900498 w 6569477"/>
              <a:gd name="connsiteY2049" fmla="*/ 5370762 h 6858000"/>
              <a:gd name="connsiteX2050" fmla="*/ 4898519 w 6569477"/>
              <a:gd name="connsiteY2050" fmla="*/ 5361848 h 6858000"/>
              <a:gd name="connsiteX2051" fmla="*/ 4662316 w 6569477"/>
              <a:gd name="connsiteY2051" fmla="*/ 5749889 h 6858000"/>
              <a:gd name="connsiteX2052" fmla="*/ 4653884 w 6569477"/>
              <a:gd name="connsiteY2052" fmla="*/ 5749889 h 6858000"/>
              <a:gd name="connsiteX2053" fmla="*/ 4653883 w 6569477"/>
              <a:gd name="connsiteY2053" fmla="*/ 5758325 h 6858000"/>
              <a:gd name="connsiteX2054" fmla="*/ 4653883 w 6569477"/>
              <a:gd name="connsiteY2054" fmla="*/ 5766759 h 6858000"/>
              <a:gd name="connsiteX2055" fmla="*/ 4620140 w 6569477"/>
              <a:gd name="connsiteY2055" fmla="*/ 5792066 h 6858000"/>
              <a:gd name="connsiteX2056" fmla="*/ 4552653 w 6569477"/>
              <a:gd name="connsiteY2056" fmla="*/ 5910164 h 6858000"/>
              <a:gd name="connsiteX2057" fmla="*/ 4552654 w 6569477"/>
              <a:gd name="connsiteY2057" fmla="*/ 5884859 h 6858000"/>
              <a:gd name="connsiteX2058" fmla="*/ 4527347 w 6569477"/>
              <a:gd name="connsiteY2058" fmla="*/ 5943909 h 6858000"/>
              <a:gd name="connsiteX2059" fmla="*/ 4518911 w 6569477"/>
              <a:gd name="connsiteY2059" fmla="*/ 5935473 h 6858000"/>
              <a:gd name="connsiteX2060" fmla="*/ 4417681 w 6569477"/>
              <a:gd name="connsiteY2060" fmla="*/ 6078880 h 6858000"/>
              <a:gd name="connsiteX2061" fmla="*/ 4409247 w 6569477"/>
              <a:gd name="connsiteY2061" fmla="*/ 6078880 h 6858000"/>
              <a:gd name="connsiteX2062" fmla="*/ 4316454 w 6569477"/>
              <a:gd name="connsiteY2062" fmla="*/ 6180105 h 6858000"/>
              <a:gd name="connsiteX2063" fmla="*/ 4206789 w 6569477"/>
              <a:gd name="connsiteY2063" fmla="*/ 6306641 h 6858000"/>
              <a:gd name="connsiteX2064" fmla="*/ 4142466 w 6569477"/>
              <a:gd name="connsiteY2064" fmla="*/ 6360420 h 6858000"/>
              <a:gd name="connsiteX2065" fmla="*/ 4080254 w 6569477"/>
              <a:gd name="connsiteY2065" fmla="*/ 6424489 h 6858000"/>
              <a:gd name="connsiteX2066" fmla="*/ 4080254 w 6569477"/>
              <a:gd name="connsiteY2066" fmla="*/ 6416307 h 6858000"/>
              <a:gd name="connsiteX2067" fmla="*/ 4071818 w 6569477"/>
              <a:gd name="connsiteY2067" fmla="*/ 6424743 h 6858000"/>
              <a:gd name="connsiteX2068" fmla="*/ 4063381 w 6569477"/>
              <a:gd name="connsiteY2068" fmla="*/ 6441614 h 6858000"/>
              <a:gd name="connsiteX2069" fmla="*/ 4063381 w 6569477"/>
              <a:gd name="connsiteY2069" fmla="*/ 6433176 h 6858000"/>
              <a:gd name="connsiteX2070" fmla="*/ 4012767 w 6569477"/>
              <a:gd name="connsiteY2070" fmla="*/ 6483791 h 6858000"/>
              <a:gd name="connsiteX2071" fmla="*/ 4012768 w 6569477"/>
              <a:gd name="connsiteY2071" fmla="*/ 6492227 h 6858000"/>
              <a:gd name="connsiteX2072" fmla="*/ 4004330 w 6569477"/>
              <a:gd name="connsiteY2072" fmla="*/ 6509098 h 6858000"/>
              <a:gd name="connsiteX2073" fmla="*/ 4004330 w 6569477"/>
              <a:gd name="connsiteY2073" fmla="*/ 6492227 h 6858000"/>
              <a:gd name="connsiteX2074" fmla="*/ 3979024 w 6569477"/>
              <a:gd name="connsiteY2074" fmla="*/ 6517534 h 6858000"/>
              <a:gd name="connsiteX2075" fmla="*/ 3979025 w 6569477"/>
              <a:gd name="connsiteY2075" fmla="*/ 6509096 h 6858000"/>
              <a:gd name="connsiteX2076" fmla="*/ 3979024 w 6569477"/>
              <a:gd name="connsiteY2076" fmla="*/ 6500664 h 6858000"/>
              <a:gd name="connsiteX2077" fmla="*/ 3970588 w 6569477"/>
              <a:gd name="connsiteY2077" fmla="*/ 6500664 h 6858000"/>
              <a:gd name="connsiteX2078" fmla="*/ 3970588 w 6569477"/>
              <a:gd name="connsiteY2078" fmla="*/ 6517534 h 6858000"/>
              <a:gd name="connsiteX2079" fmla="*/ 3970590 w 6569477"/>
              <a:gd name="connsiteY2079" fmla="*/ 6525971 h 6858000"/>
              <a:gd name="connsiteX2080" fmla="*/ 3962153 w 6569477"/>
              <a:gd name="connsiteY2080" fmla="*/ 6534407 h 6858000"/>
              <a:gd name="connsiteX2081" fmla="*/ 3953718 w 6569477"/>
              <a:gd name="connsiteY2081" fmla="*/ 6534407 h 6858000"/>
              <a:gd name="connsiteX2082" fmla="*/ 3945280 w 6569477"/>
              <a:gd name="connsiteY2082" fmla="*/ 6534407 h 6858000"/>
              <a:gd name="connsiteX2083" fmla="*/ 3945281 w 6569477"/>
              <a:gd name="connsiteY2083" fmla="*/ 6542841 h 6858000"/>
              <a:gd name="connsiteX2084" fmla="*/ 3945280 w 6569477"/>
              <a:gd name="connsiteY2084" fmla="*/ 6551277 h 6858000"/>
              <a:gd name="connsiteX2085" fmla="*/ 3919974 w 6569477"/>
              <a:gd name="connsiteY2085" fmla="*/ 6568148 h 6858000"/>
              <a:gd name="connsiteX2086" fmla="*/ 3919976 w 6569477"/>
              <a:gd name="connsiteY2086" fmla="*/ 6559714 h 6858000"/>
              <a:gd name="connsiteX2087" fmla="*/ 3911538 w 6569477"/>
              <a:gd name="connsiteY2087" fmla="*/ 6568148 h 6858000"/>
              <a:gd name="connsiteX2088" fmla="*/ 3903102 w 6569477"/>
              <a:gd name="connsiteY2088" fmla="*/ 6576584 h 6858000"/>
              <a:gd name="connsiteX2089" fmla="*/ 3894667 w 6569477"/>
              <a:gd name="connsiteY2089" fmla="*/ 6593455 h 6858000"/>
              <a:gd name="connsiteX2090" fmla="*/ 3894667 w 6569477"/>
              <a:gd name="connsiteY2090" fmla="*/ 6585021 h 6858000"/>
              <a:gd name="connsiteX2091" fmla="*/ 3860924 w 6569477"/>
              <a:gd name="connsiteY2091" fmla="*/ 6601891 h 6858000"/>
              <a:gd name="connsiteX2092" fmla="*/ 3860924 w 6569477"/>
              <a:gd name="connsiteY2092" fmla="*/ 6585021 h 6858000"/>
              <a:gd name="connsiteX2093" fmla="*/ 3827181 w 6569477"/>
              <a:gd name="connsiteY2093" fmla="*/ 6610327 h 6858000"/>
              <a:gd name="connsiteX2094" fmla="*/ 3827182 w 6569477"/>
              <a:gd name="connsiteY2094" fmla="*/ 6601891 h 6858000"/>
              <a:gd name="connsiteX2095" fmla="*/ 3835618 w 6569477"/>
              <a:gd name="connsiteY2095" fmla="*/ 6593455 h 6858000"/>
              <a:gd name="connsiteX2096" fmla="*/ 3835617 w 6569477"/>
              <a:gd name="connsiteY2096" fmla="*/ 6585021 h 6858000"/>
              <a:gd name="connsiteX2097" fmla="*/ 3827181 w 6569477"/>
              <a:gd name="connsiteY2097" fmla="*/ 6593455 h 6858000"/>
              <a:gd name="connsiteX2098" fmla="*/ 3818745 w 6569477"/>
              <a:gd name="connsiteY2098" fmla="*/ 6601891 h 6858000"/>
              <a:gd name="connsiteX2099" fmla="*/ 3810309 w 6569477"/>
              <a:gd name="connsiteY2099" fmla="*/ 6618762 h 6858000"/>
              <a:gd name="connsiteX2100" fmla="*/ 3827181 w 6569477"/>
              <a:gd name="connsiteY2100" fmla="*/ 6618762 h 6858000"/>
              <a:gd name="connsiteX2101" fmla="*/ 3818745 w 6569477"/>
              <a:gd name="connsiteY2101" fmla="*/ 6627198 h 6858000"/>
              <a:gd name="connsiteX2102" fmla="*/ 3776566 w 6569477"/>
              <a:gd name="connsiteY2102" fmla="*/ 6677812 h 6858000"/>
              <a:gd name="connsiteX2103" fmla="*/ 3810308 w 6569477"/>
              <a:gd name="connsiteY2103" fmla="*/ 6669377 h 6858000"/>
              <a:gd name="connsiteX2104" fmla="*/ 3776566 w 6569477"/>
              <a:gd name="connsiteY2104" fmla="*/ 6694684 h 6858000"/>
              <a:gd name="connsiteX2105" fmla="*/ 3751259 w 6569477"/>
              <a:gd name="connsiteY2105" fmla="*/ 6719991 h 6858000"/>
              <a:gd name="connsiteX2106" fmla="*/ 3734388 w 6569477"/>
              <a:gd name="connsiteY2106" fmla="*/ 6728426 h 6858000"/>
              <a:gd name="connsiteX2107" fmla="*/ 3734390 w 6569477"/>
              <a:gd name="connsiteY2107" fmla="*/ 6711555 h 6858000"/>
              <a:gd name="connsiteX2108" fmla="*/ 3700645 w 6569477"/>
              <a:gd name="connsiteY2108" fmla="*/ 6745297 h 6858000"/>
              <a:gd name="connsiteX2109" fmla="*/ 3692211 w 6569477"/>
              <a:gd name="connsiteY2109" fmla="*/ 6736862 h 6858000"/>
              <a:gd name="connsiteX2110" fmla="*/ 3700645 w 6569477"/>
              <a:gd name="connsiteY2110" fmla="*/ 6728426 h 6858000"/>
              <a:gd name="connsiteX2111" fmla="*/ 3700645 w 6569477"/>
              <a:gd name="connsiteY2111" fmla="*/ 6719990 h 6858000"/>
              <a:gd name="connsiteX2112" fmla="*/ 3692209 w 6569477"/>
              <a:gd name="connsiteY2112" fmla="*/ 6719991 h 6858000"/>
              <a:gd name="connsiteX2113" fmla="*/ 3683775 w 6569477"/>
              <a:gd name="connsiteY2113" fmla="*/ 6728426 h 6858000"/>
              <a:gd name="connsiteX2114" fmla="*/ 3683775 w 6569477"/>
              <a:gd name="connsiteY2114" fmla="*/ 6736862 h 6858000"/>
              <a:gd name="connsiteX2115" fmla="*/ 3675338 w 6569477"/>
              <a:gd name="connsiteY2115" fmla="*/ 6745298 h 6858000"/>
              <a:gd name="connsiteX2116" fmla="*/ 3666902 w 6569477"/>
              <a:gd name="connsiteY2116" fmla="*/ 6753735 h 6858000"/>
              <a:gd name="connsiteX2117" fmla="*/ 3658466 w 6569477"/>
              <a:gd name="connsiteY2117" fmla="*/ 6753734 h 6858000"/>
              <a:gd name="connsiteX2118" fmla="*/ 3658466 w 6569477"/>
              <a:gd name="connsiteY2118" fmla="*/ 6762169 h 6858000"/>
              <a:gd name="connsiteX2119" fmla="*/ 3650032 w 6569477"/>
              <a:gd name="connsiteY2119" fmla="*/ 6762169 h 6858000"/>
              <a:gd name="connsiteX2120" fmla="*/ 3650030 w 6569477"/>
              <a:gd name="connsiteY2120" fmla="*/ 6753734 h 6858000"/>
              <a:gd name="connsiteX2121" fmla="*/ 3658466 w 6569477"/>
              <a:gd name="connsiteY2121" fmla="*/ 6736862 h 6858000"/>
              <a:gd name="connsiteX2122" fmla="*/ 3675338 w 6569477"/>
              <a:gd name="connsiteY2122" fmla="*/ 6719991 h 6858000"/>
              <a:gd name="connsiteX2123" fmla="*/ 3666902 w 6569477"/>
              <a:gd name="connsiteY2123" fmla="*/ 6719989 h 6858000"/>
              <a:gd name="connsiteX2124" fmla="*/ 3658466 w 6569477"/>
              <a:gd name="connsiteY2124" fmla="*/ 6728426 h 6858000"/>
              <a:gd name="connsiteX2125" fmla="*/ 3633159 w 6569477"/>
              <a:gd name="connsiteY2125" fmla="*/ 6753734 h 6858000"/>
              <a:gd name="connsiteX2126" fmla="*/ 3633159 w 6569477"/>
              <a:gd name="connsiteY2126" fmla="*/ 6762169 h 6858000"/>
              <a:gd name="connsiteX2127" fmla="*/ 3616289 w 6569477"/>
              <a:gd name="connsiteY2127" fmla="*/ 6787476 h 6858000"/>
              <a:gd name="connsiteX2128" fmla="*/ 3561456 w 6569477"/>
              <a:gd name="connsiteY2128" fmla="*/ 6826490 h 6858000"/>
              <a:gd name="connsiteX2129" fmla="*/ 3523349 w 6569477"/>
              <a:gd name="connsiteY2129" fmla="*/ 6858000 h 6858000"/>
              <a:gd name="connsiteX2130" fmla="*/ 0 w 6569477"/>
              <a:gd name="connsiteY213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Lst>
            <a:rect l="l" t="t" r="r" b="b"/>
            <a:pathLst>
              <a:path w="6569477" h="6858000">
                <a:moveTo>
                  <a:pt x="4117221" y="6784486"/>
                </a:moveTo>
                <a:cubicBezTo>
                  <a:pt x="4097055" y="6807977"/>
                  <a:pt x="4081509" y="6827275"/>
                  <a:pt x="4065123" y="6846362"/>
                </a:cubicBezTo>
                <a:lnTo>
                  <a:pt x="4054153" y="6858000"/>
                </a:lnTo>
                <a:lnTo>
                  <a:pt x="4025354" y="6858000"/>
                </a:lnTo>
                <a:lnTo>
                  <a:pt x="4042817" y="6837081"/>
                </a:lnTo>
                <a:cubicBezTo>
                  <a:pt x="4069049" y="6805855"/>
                  <a:pt x="4098350" y="6774394"/>
                  <a:pt x="4117221" y="6784486"/>
                </a:cubicBezTo>
                <a:close/>
                <a:moveTo>
                  <a:pt x="4098863" y="6687079"/>
                </a:moveTo>
                <a:cubicBezTo>
                  <a:pt x="4088750" y="6727370"/>
                  <a:pt x="4048418" y="6774353"/>
                  <a:pt x="4016483" y="6816306"/>
                </a:cubicBezTo>
                <a:cubicBezTo>
                  <a:pt x="4000945" y="6828467"/>
                  <a:pt x="3984565" y="6842201"/>
                  <a:pt x="3967818" y="6856958"/>
                </a:cubicBezTo>
                <a:lnTo>
                  <a:pt x="3966685" y="6858000"/>
                </a:lnTo>
                <a:lnTo>
                  <a:pt x="3929841" y="6858000"/>
                </a:lnTo>
                <a:lnTo>
                  <a:pt x="4004165" y="6784103"/>
                </a:lnTo>
                <a:cubicBezTo>
                  <a:pt x="4033963" y="6753771"/>
                  <a:pt x="4065258" y="6721474"/>
                  <a:pt x="4098863" y="6687079"/>
                </a:cubicBezTo>
                <a:close/>
                <a:moveTo>
                  <a:pt x="5739924" y="6488019"/>
                </a:moveTo>
                <a:cubicBezTo>
                  <a:pt x="5746811" y="6488017"/>
                  <a:pt x="5746811" y="6488017"/>
                  <a:pt x="5746811" y="6494900"/>
                </a:cubicBezTo>
                <a:cubicBezTo>
                  <a:pt x="5746701" y="6495341"/>
                  <a:pt x="5746590" y="6495782"/>
                  <a:pt x="5746479" y="6496223"/>
                </a:cubicBezTo>
                <a:lnTo>
                  <a:pt x="5739923" y="6501783"/>
                </a:lnTo>
                <a:lnTo>
                  <a:pt x="5739923" y="6494900"/>
                </a:lnTo>
                <a:close/>
                <a:moveTo>
                  <a:pt x="4189806" y="6433624"/>
                </a:moveTo>
                <a:lnTo>
                  <a:pt x="4188863" y="6437396"/>
                </a:lnTo>
                <a:cubicBezTo>
                  <a:pt x="4187809" y="6439505"/>
                  <a:pt x="4185699" y="6441614"/>
                  <a:pt x="4181480" y="6441614"/>
                </a:cubicBezTo>
                <a:close/>
                <a:moveTo>
                  <a:pt x="4190270" y="6433178"/>
                </a:moveTo>
                <a:lnTo>
                  <a:pt x="4189806" y="6433624"/>
                </a:lnTo>
                <a:lnTo>
                  <a:pt x="4189918" y="6433179"/>
                </a:lnTo>
                <a:close/>
                <a:moveTo>
                  <a:pt x="4080254" y="6424489"/>
                </a:moveTo>
                <a:lnTo>
                  <a:pt x="4080253" y="6424742"/>
                </a:lnTo>
                <a:lnTo>
                  <a:pt x="4071818" y="6433178"/>
                </a:lnTo>
                <a:close/>
                <a:moveTo>
                  <a:pt x="4239510" y="6367480"/>
                </a:moveTo>
                <a:lnTo>
                  <a:pt x="4236315" y="6373075"/>
                </a:lnTo>
                <a:lnTo>
                  <a:pt x="4232912" y="6373925"/>
                </a:lnTo>
                <a:lnTo>
                  <a:pt x="4238687" y="6368327"/>
                </a:lnTo>
                <a:close/>
                <a:moveTo>
                  <a:pt x="4265838" y="6340386"/>
                </a:moveTo>
                <a:lnTo>
                  <a:pt x="4239510" y="6367480"/>
                </a:lnTo>
                <a:lnTo>
                  <a:pt x="4240531" y="6365693"/>
                </a:lnTo>
                <a:lnTo>
                  <a:pt x="4248968" y="6357257"/>
                </a:lnTo>
                <a:cubicBezTo>
                  <a:pt x="4248968" y="6348821"/>
                  <a:pt x="4257404" y="6348819"/>
                  <a:pt x="4265838" y="6340386"/>
                </a:cubicBezTo>
                <a:close/>
                <a:moveTo>
                  <a:pt x="4291147" y="6272900"/>
                </a:moveTo>
                <a:lnTo>
                  <a:pt x="4299581" y="6272900"/>
                </a:lnTo>
                <a:lnTo>
                  <a:pt x="4308018" y="6272900"/>
                </a:lnTo>
                <a:lnTo>
                  <a:pt x="4291147" y="6289772"/>
                </a:lnTo>
                <a:lnTo>
                  <a:pt x="4274273" y="6306643"/>
                </a:lnTo>
                <a:lnTo>
                  <a:pt x="4257404" y="6323512"/>
                </a:lnTo>
                <a:lnTo>
                  <a:pt x="4257404" y="6331950"/>
                </a:lnTo>
                <a:cubicBezTo>
                  <a:pt x="4240531" y="6340386"/>
                  <a:pt x="4232097" y="6357257"/>
                  <a:pt x="4215224" y="6374128"/>
                </a:cubicBezTo>
                <a:lnTo>
                  <a:pt x="4215223" y="6382562"/>
                </a:lnTo>
                <a:cubicBezTo>
                  <a:pt x="4215224" y="6391000"/>
                  <a:pt x="4223663" y="6382564"/>
                  <a:pt x="4223663" y="6382564"/>
                </a:cubicBezTo>
                <a:lnTo>
                  <a:pt x="4232099" y="6374128"/>
                </a:lnTo>
                <a:lnTo>
                  <a:pt x="4232912" y="6373925"/>
                </a:lnTo>
                <a:lnTo>
                  <a:pt x="4215378" y="6390919"/>
                </a:lnTo>
                <a:lnTo>
                  <a:pt x="4215224" y="6391000"/>
                </a:lnTo>
                <a:cubicBezTo>
                  <a:pt x="4215216" y="6391030"/>
                  <a:pt x="4215206" y="6391059"/>
                  <a:pt x="4215199" y="6391088"/>
                </a:cubicBezTo>
                <a:lnTo>
                  <a:pt x="4213115" y="6393108"/>
                </a:lnTo>
                <a:cubicBezTo>
                  <a:pt x="4198353" y="6405763"/>
                  <a:pt x="4189918" y="6407872"/>
                  <a:pt x="4198356" y="6382564"/>
                </a:cubicBezTo>
                <a:cubicBezTo>
                  <a:pt x="4164611" y="6433179"/>
                  <a:pt x="4147738" y="6441614"/>
                  <a:pt x="4113994" y="6475357"/>
                </a:cubicBezTo>
                <a:lnTo>
                  <a:pt x="4122431" y="6475355"/>
                </a:lnTo>
                <a:lnTo>
                  <a:pt x="4097125" y="6500664"/>
                </a:lnTo>
                <a:lnTo>
                  <a:pt x="4088687" y="6500664"/>
                </a:lnTo>
                <a:lnTo>
                  <a:pt x="4088688" y="6509098"/>
                </a:lnTo>
                <a:lnTo>
                  <a:pt x="4080256" y="6509098"/>
                </a:lnTo>
                <a:cubicBezTo>
                  <a:pt x="4071819" y="6517534"/>
                  <a:pt x="4071818" y="6525971"/>
                  <a:pt x="4063383" y="6525971"/>
                </a:cubicBezTo>
                <a:cubicBezTo>
                  <a:pt x="4063381" y="6534407"/>
                  <a:pt x="4054944" y="6534407"/>
                  <a:pt x="4054946" y="6542841"/>
                </a:cubicBezTo>
                <a:cubicBezTo>
                  <a:pt x="4046511" y="6542841"/>
                  <a:pt x="4046513" y="6551277"/>
                  <a:pt x="4046513" y="6551277"/>
                </a:cubicBezTo>
                <a:lnTo>
                  <a:pt x="4021201" y="6576584"/>
                </a:lnTo>
                <a:cubicBezTo>
                  <a:pt x="4021202" y="6579396"/>
                  <a:pt x="4021202" y="6582209"/>
                  <a:pt x="4021203" y="6585021"/>
                </a:cubicBezTo>
                <a:cubicBezTo>
                  <a:pt x="4021203" y="6585021"/>
                  <a:pt x="4012767" y="6585019"/>
                  <a:pt x="4012768" y="6593455"/>
                </a:cubicBezTo>
                <a:cubicBezTo>
                  <a:pt x="3987460" y="6610327"/>
                  <a:pt x="3962152" y="6635634"/>
                  <a:pt x="3936845" y="6660941"/>
                </a:cubicBezTo>
                <a:lnTo>
                  <a:pt x="3928411" y="6652505"/>
                </a:lnTo>
                <a:lnTo>
                  <a:pt x="3936844" y="6644069"/>
                </a:lnTo>
                <a:cubicBezTo>
                  <a:pt x="3945281" y="6644071"/>
                  <a:pt x="3945281" y="6635634"/>
                  <a:pt x="3945281" y="6635634"/>
                </a:cubicBezTo>
                <a:lnTo>
                  <a:pt x="3936845" y="6635634"/>
                </a:lnTo>
                <a:lnTo>
                  <a:pt x="3928411" y="6644072"/>
                </a:lnTo>
                <a:lnTo>
                  <a:pt x="3919975" y="6652505"/>
                </a:lnTo>
                <a:lnTo>
                  <a:pt x="3919975" y="6660941"/>
                </a:lnTo>
                <a:lnTo>
                  <a:pt x="3919974" y="6669377"/>
                </a:lnTo>
                <a:cubicBezTo>
                  <a:pt x="3894667" y="6686249"/>
                  <a:pt x="3869359" y="6711555"/>
                  <a:pt x="3844054" y="6728426"/>
                </a:cubicBezTo>
                <a:cubicBezTo>
                  <a:pt x="3844052" y="6731237"/>
                  <a:pt x="3844053" y="6734049"/>
                  <a:pt x="3844051" y="6736860"/>
                </a:cubicBezTo>
                <a:cubicBezTo>
                  <a:pt x="3785002" y="6779041"/>
                  <a:pt x="3734388" y="6821217"/>
                  <a:pt x="3675339" y="6854962"/>
                </a:cubicBezTo>
                <a:lnTo>
                  <a:pt x="3671147" y="6858000"/>
                </a:lnTo>
                <a:lnTo>
                  <a:pt x="3532438" y="6858000"/>
                </a:lnTo>
                <a:lnTo>
                  <a:pt x="3566728" y="6830708"/>
                </a:lnTo>
                <a:cubicBezTo>
                  <a:pt x="3584654" y="6817000"/>
                  <a:pt x="3603634" y="6804347"/>
                  <a:pt x="3624722" y="6795912"/>
                </a:cubicBezTo>
                <a:lnTo>
                  <a:pt x="3633161" y="6787476"/>
                </a:lnTo>
                <a:lnTo>
                  <a:pt x="3633160" y="6779041"/>
                </a:lnTo>
                <a:lnTo>
                  <a:pt x="3641596" y="6779041"/>
                </a:lnTo>
                <a:lnTo>
                  <a:pt x="3641596" y="6787476"/>
                </a:lnTo>
                <a:cubicBezTo>
                  <a:pt x="3658466" y="6787476"/>
                  <a:pt x="3666902" y="6779042"/>
                  <a:pt x="3683775" y="6770605"/>
                </a:cubicBezTo>
                <a:lnTo>
                  <a:pt x="3683775" y="6762169"/>
                </a:lnTo>
                <a:cubicBezTo>
                  <a:pt x="3709082" y="6770605"/>
                  <a:pt x="3666902" y="6779042"/>
                  <a:pt x="3675339" y="6787476"/>
                </a:cubicBezTo>
                <a:cubicBezTo>
                  <a:pt x="3683776" y="6779041"/>
                  <a:pt x="3717515" y="6762169"/>
                  <a:pt x="3742824" y="6736862"/>
                </a:cubicBezTo>
                <a:cubicBezTo>
                  <a:pt x="3751259" y="6728426"/>
                  <a:pt x="3768131" y="6711555"/>
                  <a:pt x="3785001" y="6703120"/>
                </a:cubicBezTo>
                <a:cubicBezTo>
                  <a:pt x="3793440" y="6694684"/>
                  <a:pt x="3810310" y="6677812"/>
                  <a:pt x="3827182" y="6669377"/>
                </a:cubicBezTo>
                <a:cubicBezTo>
                  <a:pt x="3852487" y="6644072"/>
                  <a:pt x="3877794" y="6635634"/>
                  <a:pt x="3903102" y="6601891"/>
                </a:cubicBezTo>
                <a:cubicBezTo>
                  <a:pt x="3911538" y="6593455"/>
                  <a:pt x="3928411" y="6585021"/>
                  <a:pt x="3928411" y="6585021"/>
                </a:cubicBezTo>
                <a:cubicBezTo>
                  <a:pt x="3936845" y="6576584"/>
                  <a:pt x="3945280" y="6576584"/>
                  <a:pt x="3945281" y="6568148"/>
                </a:cubicBezTo>
                <a:cubicBezTo>
                  <a:pt x="3953718" y="6568149"/>
                  <a:pt x="3953718" y="6568149"/>
                  <a:pt x="3962152" y="6559714"/>
                </a:cubicBezTo>
                <a:lnTo>
                  <a:pt x="3987461" y="6534407"/>
                </a:lnTo>
                <a:cubicBezTo>
                  <a:pt x="3987461" y="6542841"/>
                  <a:pt x="4012768" y="6517534"/>
                  <a:pt x="4012768" y="6517534"/>
                </a:cubicBezTo>
                <a:cubicBezTo>
                  <a:pt x="4021201" y="6509098"/>
                  <a:pt x="4029637" y="6500662"/>
                  <a:pt x="4029637" y="6492227"/>
                </a:cubicBezTo>
                <a:lnTo>
                  <a:pt x="4038075" y="6492227"/>
                </a:lnTo>
                <a:cubicBezTo>
                  <a:pt x="4122431" y="6433176"/>
                  <a:pt x="4223660" y="6340387"/>
                  <a:pt x="4291147" y="6272900"/>
                </a:cubicBezTo>
                <a:close/>
                <a:moveTo>
                  <a:pt x="4561089" y="6171673"/>
                </a:moveTo>
                <a:lnTo>
                  <a:pt x="4556321" y="6179312"/>
                </a:lnTo>
                <a:lnTo>
                  <a:pt x="4554763" y="6179053"/>
                </a:lnTo>
                <a:cubicBezTo>
                  <a:pt x="4554763" y="6178000"/>
                  <a:pt x="4556872" y="6175890"/>
                  <a:pt x="4561089" y="6171673"/>
                </a:cubicBezTo>
                <a:close/>
                <a:moveTo>
                  <a:pt x="4671175" y="5979022"/>
                </a:moveTo>
                <a:lnTo>
                  <a:pt x="4669173" y="5981473"/>
                </a:lnTo>
                <a:cubicBezTo>
                  <a:pt x="4661263" y="5988195"/>
                  <a:pt x="4658099" y="5981871"/>
                  <a:pt x="4645447" y="5994524"/>
                </a:cubicBezTo>
                <a:cubicBezTo>
                  <a:pt x="4643338" y="5998741"/>
                  <a:pt x="4643337" y="6000322"/>
                  <a:pt x="4644391" y="6000718"/>
                </a:cubicBezTo>
                <a:lnTo>
                  <a:pt x="4645606" y="6000505"/>
                </a:lnTo>
                <a:lnTo>
                  <a:pt x="4646686" y="5998475"/>
                </a:lnTo>
                <a:lnTo>
                  <a:pt x="4647927" y="6000099"/>
                </a:lnTo>
                <a:lnTo>
                  <a:pt x="4649663" y="5999795"/>
                </a:lnTo>
                <a:cubicBezTo>
                  <a:pt x="4651773" y="5999268"/>
                  <a:pt x="4653882" y="5999004"/>
                  <a:pt x="4654936" y="6000454"/>
                </a:cubicBezTo>
                <a:lnTo>
                  <a:pt x="4654647" y="6003455"/>
                </a:lnTo>
                <a:lnTo>
                  <a:pt x="4658944" y="5998240"/>
                </a:lnTo>
                <a:close/>
                <a:moveTo>
                  <a:pt x="5823292" y="5722907"/>
                </a:moveTo>
                <a:lnTo>
                  <a:pt x="5800797" y="5768179"/>
                </a:lnTo>
                <a:lnTo>
                  <a:pt x="5806978" y="5758327"/>
                </a:lnTo>
                <a:cubicBezTo>
                  <a:pt x="5810514" y="5753116"/>
                  <a:pt x="5814328" y="5748237"/>
                  <a:pt x="5818310" y="5744909"/>
                </a:cubicBezTo>
                <a:cubicBezTo>
                  <a:pt x="5819855" y="5741362"/>
                  <a:pt x="5821177" y="5736874"/>
                  <a:pt x="5822096" y="5732580"/>
                </a:cubicBezTo>
                <a:close/>
                <a:moveTo>
                  <a:pt x="5907073" y="5708785"/>
                </a:moveTo>
                <a:lnTo>
                  <a:pt x="5869741" y="5783136"/>
                </a:lnTo>
                <a:cubicBezTo>
                  <a:pt x="5858084" y="5809655"/>
                  <a:pt x="5848657" y="5836145"/>
                  <a:pt x="5842500" y="5863847"/>
                </a:cubicBezTo>
                <a:cubicBezTo>
                  <a:pt x="5785921" y="5947223"/>
                  <a:pt x="5733692" y="5981849"/>
                  <a:pt x="5690433" y="6081162"/>
                </a:cubicBezTo>
                <a:cubicBezTo>
                  <a:pt x="5680683" y="6080287"/>
                  <a:pt x="5669193" y="6098913"/>
                  <a:pt x="5663883" y="6103351"/>
                </a:cubicBezTo>
                <a:lnTo>
                  <a:pt x="5636415" y="6152111"/>
                </a:lnTo>
                <a:lnTo>
                  <a:pt x="5637318" y="6151784"/>
                </a:lnTo>
                <a:cubicBezTo>
                  <a:pt x="5630397" y="6165631"/>
                  <a:pt x="5624342" y="6178180"/>
                  <a:pt x="5618612" y="6190081"/>
                </a:cubicBezTo>
                <a:lnTo>
                  <a:pt x="5611094" y="6205514"/>
                </a:lnTo>
                <a:lnTo>
                  <a:pt x="5619596" y="6194628"/>
                </a:lnTo>
                <a:cubicBezTo>
                  <a:pt x="5624904" y="6187044"/>
                  <a:pt x="5630569" y="6177954"/>
                  <a:pt x="5636991" y="6166061"/>
                </a:cubicBezTo>
                <a:cubicBezTo>
                  <a:pt x="5643774" y="6164691"/>
                  <a:pt x="5645145" y="6171478"/>
                  <a:pt x="5657339" y="6161951"/>
                </a:cubicBezTo>
                <a:cubicBezTo>
                  <a:pt x="5651927" y="6170107"/>
                  <a:pt x="5660082" y="6175522"/>
                  <a:pt x="5638432" y="6208150"/>
                </a:cubicBezTo>
                <a:cubicBezTo>
                  <a:pt x="5666863" y="6174154"/>
                  <a:pt x="5692554" y="6126583"/>
                  <a:pt x="5718245" y="6079013"/>
                </a:cubicBezTo>
                <a:cubicBezTo>
                  <a:pt x="5745305" y="6038231"/>
                  <a:pt x="5770995" y="5990662"/>
                  <a:pt x="5802168" y="5970237"/>
                </a:cubicBezTo>
                <a:cubicBezTo>
                  <a:pt x="5833200" y="5879207"/>
                  <a:pt x="5877868" y="5820741"/>
                  <a:pt x="5917053" y="5735129"/>
                </a:cubicBezTo>
                <a:cubicBezTo>
                  <a:pt x="5923764" y="5698455"/>
                  <a:pt x="5887250" y="5762338"/>
                  <a:pt x="5902116" y="5731083"/>
                </a:cubicBezTo>
                <a:close/>
                <a:moveTo>
                  <a:pt x="5917201" y="5634092"/>
                </a:moveTo>
                <a:lnTo>
                  <a:pt x="5891750" y="5667883"/>
                </a:lnTo>
                <a:cubicBezTo>
                  <a:pt x="5851164" y="5717451"/>
                  <a:pt x="5813675" y="5755549"/>
                  <a:pt x="5781231" y="5830035"/>
                </a:cubicBezTo>
                <a:cubicBezTo>
                  <a:pt x="5776356" y="5829597"/>
                  <a:pt x="5771046" y="5834035"/>
                  <a:pt x="5766290" y="5839137"/>
                </a:cubicBezTo>
                <a:lnTo>
                  <a:pt x="5764238" y="5841451"/>
                </a:lnTo>
                <a:lnTo>
                  <a:pt x="5588834" y="6142779"/>
                </a:lnTo>
                <a:lnTo>
                  <a:pt x="5549933" y="6201116"/>
                </a:lnTo>
                <a:lnTo>
                  <a:pt x="5547357" y="6207173"/>
                </a:lnTo>
                <a:lnTo>
                  <a:pt x="5529789" y="6231324"/>
                </a:lnTo>
                <a:lnTo>
                  <a:pt x="5464244" y="6329615"/>
                </a:lnTo>
                <a:lnTo>
                  <a:pt x="5402037" y="6435651"/>
                </a:lnTo>
                <a:cubicBezTo>
                  <a:pt x="5402037" y="6435651"/>
                  <a:pt x="5402037" y="6435651"/>
                  <a:pt x="5408957" y="6435651"/>
                </a:cubicBezTo>
                <a:cubicBezTo>
                  <a:pt x="5408957" y="6428728"/>
                  <a:pt x="5415877" y="6421804"/>
                  <a:pt x="5422798" y="6428728"/>
                </a:cubicBezTo>
                <a:lnTo>
                  <a:pt x="5421385" y="6432963"/>
                </a:lnTo>
                <a:lnTo>
                  <a:pt x="5408956" y="6449499"/>
                </a:lnTo>
                <a:cubicBezTo>
                  <a:pt x="5415877" y="6449499"/>
                  <a:pt x="5415877" y="6449499"/>
                  <a:pt x="5415877" y="6449499"/>
                </a:cubicBezTo>
                <a:lnTo>
                  <a:pt x="5421385" y="6432963"/>
                </a:lnTo>
                <a:lnTo>
                  <a:pt x="5487674" y="6344780"/>
                </a:lnTo>
                <a:lnTo>
                  <a:pt x="5495039" y="6334691"/>
                </a:lnTo>
                <a:lnTo>
                  <a:pt x="5485269" y="6342855"/>
                </a:lnTo>
                <a:cubicBezTo>
                  <a:pt x="5480829" y="6337541"/>
                  <a:pt x="5480829" y="6337541"/>
                  <a:pt x="5480829" y="6337541"/>
                </a:cubicBezTo>
                <a:cubicBezTo>
                  <a:pt x="5482568" y="6318042"/>
                  <a:pt x="5499368" y="6294978"/>
                  <a:pt x="5525918" y="6272793"/>
                </a:cubicBezTo>
                <a:cubicBezTo>
                  <a:pt x="5548027" y="6245292"/>
                  <a:pt x="5570136" y="6217791"/>
                  <a:pt x="5577186" y="6193853"/>
                </a:cubicBezTo>
                <a:cubicBezTo>
                  <a:pt x="5585150" y="6187197"/>
                  <a:pt x="5591787" y="6181650"/>
                  <a:pt x="5598425" y="6176103"/>
                </a:cubicBezTo>
                <a:lnTo>
                  <a:pt x="5613302" y="6163670"/>
                </a:lnTo>
                <a:lnTo>
                  <a:pt x="5616665" y="6159249"/>
                </a:lnTo>
                <a:lnTo>
                  <a:pt x="5619814" y="6158111"/>
                </a:lnTo>
                <a:lnTo>
                  <a:pt x="5641844" y="6122335"/>
                </a:lnTo>
                <a:cubicBezTo>
                  <a:pt x="5660984" y="6091112"/>
                  <a:pt x="5672914" y="6070992"/>
                  <a:pt x="5694784" y="6032412"/>
                </a:cubicBezTo>
                <a:cubicBezTo>
                  <a:pt x="5698354" y="6047475"/>
                  <a:pt x="5711583" y="6009349"/>
                  <a:pt x="5727512" y="5996037"/>
                </a:cubicBezTo>
                <a:cubicBezTo>
                  <a:pt x="5733692" y="5981849"/>
                  <a:pt x="5736302" y="5952599"/>
                  <a:pt x="5723942" y="5980974"/>
                </a:cubicBezTo>
                <a:cubicBezTo>
                  <a:pt x="5743352" y="5928661"/>
                  <a:pt x="5783130" y="5868347"/>
                  <a:pt x="5822911" y="5808034"/>
                </a:cubicBezTo>
                <a:cubicBezTo>
                  <a:pt x="5840579" y="5775220"/>
                  <a:pt x="5859358" y="5743736"/>
                  <a:pt x="5877583" y="5711587"/>
                </a:cubicBezTo>
                <a:close/>
                <a:moveTo>
                  <a:pt x="6242698" y="5517691"/>
                </a:moveTo>
                <a:cubicBezTo>
                  <a:pt x="6235812" y="5552099"/>
                  <a:pt x="6228924" y="5607154"/>
                  <a:pt x="6208261" y="5662208"/>
                </a:cubicBezTo>
                <a:cubicBezTo>
                  <a:pt x="6187600" y="5717261"/>
                  <a:pt x="6166938" y="5758552"/>
                  <a:pt x="6146276" y="5765433"/>
                </a:cubicBezTo>
                <a:cubicBezTo>
                  <a:pt x="6153164" y="5765433"/>
                  <a:pt x="6153164" y="5765433"/>
                  <a:pt x="6153163" y="5772316"/>
                </a:cubicBezTo>
                <a:cubicBezTo>
                  <a:pt x="6146276" y="5779197"/>
                  <a:pt x="6146274" y="5792962"/>
                  <a:pt x="6139388" y="5792960"/>
                </a:cubicBezTo>
                <a:cubicBezTo>
                  <a:pt x="6139388" y="5792960"/>
                  <a:pt x="6139387" y="5799843"/>
                  <a:pt x="6132502" y="5799841"/>
                </a:cubicBezTo>
                <a:lnTo>
                  <a:pt x="6139387" y="5799843"/>
                </a:lnTo>
                <a:cubicBezTo>
                  <a:pt x="6153163" y="5813605"/>
                  <a:pt x="6125611" y="5854896"/>
                  <a:pt x="6098063" y="5903069"/>
                </a:cubicBezTo>
                <a:cubicBezTo>
                  <a:pt x="6098064" y="5905363"/>
                  <a:pt x="6098064" y="5907656"/>
                  <a:pt x="6098064" y="5909950"/>
                </a:cubicBezTo>
                <a:cubicBezTo>
                  <a:pt x="6104951" y="5909952"/>
                  <a:pt x="6104951" y="5909952"/>
                  <a:pt x="6098065" y="5916833"/>
                </a:cubicBezTo>
                <a:lnTo>
                  <a:pt x="6098065" y="5923714"/>
                </a:lnTo>
                <a:lnTo>
                  <a:pt x="6091178" y="5923714"/>
                </a:lnTo>
                <a:lnTo>
                  <a:pt x="6098065" y="5930597"/>
                </a:lnTo>
                <a:cubicBezTo>
                  <a:pt x="6091178" y="5944360"/>
                  <a:pt x="6098064" y="5951241"/>
                  <a:pt x="6084290" y="5985651"/>
                </a:cubicBezTo>
                <a:cubicBezTo>
                  <a:pt x="6098065" y="5985649"/>
                  <a:pt x="6111840" y="5944360"/>
                  <a:pt x="6118727" y="5965005"/>
                </a:cubicBezTo>
                <a:cubicBezTo>
                  <a:pt x="6115284" y="5971886"/>
                  <a:pt x="6115284" y="5975328"/>
                  <a:pt x="6115283" y="5978768"/>
                </a:cubicBezTo>
                <a:lnTo>
                  <a:pt x="6113562" y="5985649"/>
                </a:lnTo>
                <a:lnTo>
                  <a:pt x="6111840" y="5985651"/>
                </a:lnTo>
                <a:lnTo>
                  <a:pt x="6111840" y="5992530"/>
                </a:lnTo>
                <a:lnTo>
                  <a:pt x="6113562" y="5985649"/>
                </a:lnTo>
                <a:lnTo>
                  <a:pt x="6118727" y="5985649"/>
                </a:lnTo>
                <a:lnTo>
                  <a:pt x="6118727" y="5992532"/>
                </a:lnTo>
                <a:lnTo>
                  <a:pt x="6118727" y="5999413"/>
                </a:lnTo>
                <a:cubicBezTo>
                  <a:pt x="6111840" y="6006295"/>
                  <a:pt x="6104952" y="6020059"/>
                  <a:pt x="6098065" y="6033823"/>
                </a:cubicBezTo>
                <a:lnTo>
                  <a:pt x="6091178" y="6040704"/>
                </a:lnTo>
                <a:cubicBezTo>
                  <a:pt x="6091178" y="6040704"/>
                  <a:pt x="6091178" y="6047587"/>
                  <a:pt x="6084290" y="6054467"/>
                </a:cubicBezTo>
                <a:lnTo>
                  <a:pt x="6077403" y="6061350"/>
                </a:lnTo>
                <a:cubicBezTo>
                  <a:pt x="6077403" y="6054467"/>
                  <a:pt x="6077403" y="6054467"/>
                  <a:pt x="6084290" y="6047585"/>
                </a:cubicBezTo>
                <a:cubicBezTo>
                  <a:pt x="6084290" y="6047585"/>
                  <a:pt x="6084290" y="6040704"/>
                  <a:pt x="6091178" y="6033821"/>
                </a:cubicBezTo>
                <a:cubicBezTo>
                  <a:pt x="6077403" y="6047585"/>
                  <a:pt x="6070516" y="6061350"/>
                  <a:pt x="6056740" y="6068231"/>
                </a:cubicBezTo>
                <a:lnTo>
                  <a:pt x="6036078" y="6047587"/>
                </a:lnTo>
                <a:cubicBezTo>
                  <a:pt x="5987867" y="6150811"/>
                  <a:pt x="5953431" y="6233393"/>
                  <a:pt x="5884558" y="6329737"/>
                </a:cubicBezTo>
                <a:cubicBezTo>
                  <a:pt x="5884558" y="6336619"/>
                  <a:pt x="5884558" y="6336619"/>
                  <a:pt x="5877670" y="6343502"/>
                </a:cubicBezTo>
                <a:lnTo>
                  <a:pt x="5870783" y="6350383"/>
                </a:lnTo>
                <a:cubicBezTo>
                  <a:pt x="5857007" y="6384793"/>
                  <a:pt x="5829458" y="6426082"/>
                  <a:pt x="5801910" y="6460490"/>
                </a:cubicBezTo>
                <a:cubicBezTo>
                  <a:pt x="5788135" y="6494900"/>
                  <a:pt x="5760585" y="6549953"/>
                  <a:pt x="5719261" y="6598128"/>
                </a:cubicBezTo>
                <a:cubicBezTo>
                  <a:pt x="5684825" y="6653181"/>
                  <a:pt x="5643500" y="6701354"/>
                  <a:pt x="5615952" y="6728880"/>
                </a:cubicBezTo>
                <a:cubicBezTo>
                  <a:pt x="5591846" y="6759847"/>
                  <a:pt x="5566018" y="6792535"/>
                  <a:pt x="5540191" y="6825223"/>
                </a:cubicBezTo>
                <a:lnTo>
                  <a:pt x="5514417" y="6858000"/>
                </a:lnTo>
                <a:lnTo>
                  <a:pt x="5432172" y="6858000"/>
                </a:lnTo>
                <a:lnTo>
                  <a:pt x="5485092" y="6818343"/>
                </a:lnTo>
                <a:lnTo>
                  <a:pt x="5498867" y="6832106"/>
                </a:lnTo>
                <a:cubicBezTo>
                  <a:pt x="5512642" y="6818343"/>
                  <a:pt x="5533303" y="6797699"/>
                  <a:pt x="5547078" y="6777051"/>
                </a:cubicBezTo>
                <a:lnTo>
                  <a:pt x="5540191" y="6777052"/>
                </a:lnTo>
                <a:cubicBezTo>
                  <a:pt x="5540191" y="6783935"/>
                  <a:pt x="5533304" y="6790816"/>
                  <a:pt x="5533303" y="6783935"/>
                </a:cubicBezTo>
                <a:lnTo>
                  <a:pt x="5533304" y="6777052"/>
                </a:lnTo>
                <a:cubicBezTo>
                  <a:pt x="5526416" y="6777052"/>
                  <a:pt x="5512641" y="6797699"/>
                  <a:pt x="5512641" y="6783935"/>
                </a:cubicBezTo>
                <a:cubicBezTo>
                  <a:pt x="5526416" y="6756405"/>
                  <a:pt x="5533304" y="6763288"/>
                  <a:pt x="5547078" y="6742645"/>
                </a:cubicBezTo>
                <a:lnTo>
                  <a:pt x="5547077" y="6735761"/>
                </a:lnTo>
                <a:lnTo>
                  <a:pt x="5553964" y="6735759"/>
                </a:lnTo>
                <a:cubicBezTo>
                  <a:pt x="5553965" y="6728877"/>
                  <a:pt x="5560853" y="6721997"/>
                  <a:pt x="5560853" y="6721997"/>
                </a:cubicBezTo>
                <a:lnTo>
                  <a:pt x="5567740" y="6721999"/>
                </a:lnTo>
                <a:cubicBezTo>
                  <a:pt x="5574627" y="6701353"/>
                  <a:pt x="5595289" y="6666943"/>
                  <a:pt x="5615951" y="6639417"/>
                </a:cubicBezTo>
                <a:cubicBezTo>
                  <a:pt x="5643501" y="6611890"/>
                  <a:pt x="5664163" y="6591243"/>
                  <a:pt x="5677937" y="6591244"/>
                </a:cubicBezTo>
                <a:lnTo>
                  <a:pt x="5684824" y="6584361"/>
                </a:lnTo>
                <a:cubicBezTo>
                  <a:pt x="5684825" y="6577480"/>
                  <a:pt x="5691712" y="6570599"/>
                  <a:pt x="5698599" y="6570599"/>
                </a:cubicBezTo>
                <a:lnTo>
                  <a:pt x="5698600" y="6577480"/>
                </a:lnTo>
                <a:lnTo>
                  <a:pt x="5691712" y="6584363"/>
                </a:lnTo>
                <a:lnTo>
                  <a:pt x="5691711" y="6591244"/>
                </a:lnTo>
                <a:cubicBezTo>
                  <a:pt x="5712373" y="6563718"/>
                  <a:pt x="5705487" y="6563719"/>
                  <a:pt x="5719261" y="6543072"/>
                </a:cubicBezTo>
                <a:lnTo>
                  <a:pt x="5712373" y="6549953"/>
                </a:lnTo>
                <a:lnTo>
                  <a:pt x="5712373" y="6543070"/>
                </a:lnTo>
                <a:lnTo>
                  <a:pt x="5712374" y="6536189"/>
                </a:lnTo>
                <a:cubicBezTo>
                  <a:pt x="5712374" y="6536189"/>
                  <a:pt x="5705486" y="6549955"/>
                  <a:pt x="5698599" y="6543072"/>
                </a:cubicBezTo>
                <a:cubicBezTo>
                  <a:pt x="5712374" y="6522426"/>
                  <a:pt x="5726148" y="6501781"/>
                  <a:pt x="5733036" y="6508664"/>
                </a:cubicBezTo>
                <a:lnTo>
                  <a:pt x="5739923" y="6501783"/>
                </a:lnTo>
                <a:cubicBezTo>
                  <a:pt x="5743368" y="6501782"/>
                  <a:pt x="5745089" y="6500061"/>
                  <a:pt x="5745949" y="6498341"/>
                </a:cubicBezTo>
                <a:lnTo>
                  <a:pt x="5746479" y="6496223"/>
                </a:lnTo>
                <a:lnTo>
                  <a:pt x="5774791" y="6472212"/>
                </a:lnTo>
                <a:cubicBezTo>
                  <a:pt x="5808367" y="6438984"/>
                  <a:pt x="5838069" y="6395114"/>
                  <a:pt x="5863896" y="6343502"/>
                </a:cubicBezTo>
                <a:lnTo>
                  <a:pt x="5870782" y="6336621"/>
                </a:lnTo>
                <a:cubicBezTo>
                  <a:pt x="5870783" y="6329737"/>
                  <a:pt x="5877670" y="6322854"/>
                  <a:pt x="5877670" y="6322854"/>
                </a:cubicBezTo>
                <a:lnTo>
                  <a:pt x="5877670" y="6329736"/>
                </a:lnTo>
                <a:cubicBezTo>
                  <a:pt x="5882836" y="6314253"/>
                  <a:pt x="5891875" y="6291028"/>
                  <a:pt x="5896073" y="6274575"/>
                </a:cubicBezTo>
                <a:lnTo>
                  <a:pt x="5897128" y="6268192"/>
                </a:lnTo>
                <a:lnTo>
                  <a:pt x="5897471" y="6267801"/>
                </a:lnTo>
                <a:cubicBezTo>
                  <a:pt x="5898332" y="6266081"/>
                  <a:pt x="5898331" y="6264361"/>
                  <a:pt x="5898331" y="6260920"/>
                </a:cubicBezTo>
                <a:lnTo>
                  <a:pt x="5897128" y="6268192"/>
                </a:lnTo>
                <a:lnTo>
                  <a:pt x="5891445" y="6274682"/>
                </a:lnTo>
                <a:lnTo>
                  <a:pt x="5884558" y="6274684"/>
                </a:lnTo>
                <a:cubicBezTo>
                  <a:pt x="5884558" y="6267801"/>
                  <a:pt x="5884558" y="6267801"/>
                  <a:pt x="5891444" y="6260922"/>
                </a:cubicBezTo>
                <a:lnTo>
                  <a:pt x="5891445" y="6258416"/>
                </a:lnTo>
                <a:lnTo>
                  <a:pt x="5894028" y="6254899"/>
                </a:lnTo>
                <a:cubicBezTo>
                  <a:pt x="5896610" y="6252317"/>
                  <a:pt x="5898332" y="6250597"/>
                  <a:pt x="5898332" y="6247155"/>
                </a:cubicBezTo>
                <a:lnTo>
                  <a:pt x="5891444" y="6254039"/>
                </a:lnTo>
                <a:lnTo>
                  <a:pt x="5891445" y="6258416"/>
                </a:lnTo>
                <a:lnTo>
                  <a:pt x="5884558" y="6267801"/>
                </a:lnTo>
                <a:cubicBezTo>
                  <a:pt x="5912107" y="6178338"/>
                  <a:pt x="5987867" y="6081995"/>
                  <a:pt x="6022303" y="5992532"/>
                </a:cubicBezTo>
                <a:cubicBezTo>
                  <a:pt x="6029192" y="5992532"/>
                  <a:pt x="6042966" y="5965005"/>
                  <a:pt x="6049854" y="5958122"/>
                </a:cubicBezTo>
                <a:cubicBezTo>
                  <a:pt x="6042966" y="5958122"/>
                  <a:pt x="6042966" y="5958122"/>
                  <a:pt x="6042968" y="5944358"/>
                </a:cubicBezTo>
                <a:cubicBezTo>
                  <a:pt x="6042968" y="5944358"/>
                  <a:pt x="6049853" y="5944360"/>
                  <a:pt x="6049853" y="5937477"/>
                </a:cubicBezTo>
                <a:cubicBezTo>
                  <a:pt x="6049853" y="5930595"/>
                  <a:pt x="6056743" y="5930595"/>
                  <a:pt x="6056739" y="5923714"/>
                </a:cubicBezTo>
                <a:cubicBezTo>
                  <a:pt x="6077401" y="5872101"/>
                  <a:pt x="6094190" y="5851455"/>
                  <a:pt x="6110010" y="5829842"/>
                </a:cubicBezTo>
                <a:lnTo>
                  <a:pt x="6122376" y="5811522"/>
                </a:lnTo>
                <a:lnTo>
                  <a:pt x="6124752" y="5810165"/>
                </a:lnTo>
                <a:cubicBezTo>
                  <a:pt x="6125613" y="5808444"/>
                  <a:pt x="6125614" y="5806724"/>
                  <a:pt x="6125614" y="5806724"/>
                </a:cubicBezTo>
                <a:lnTo>
                  <a:pt x="6122376" y="5811522"/>
                </a:lnTo>
                <a:lnTo>
                  <a:pt x="6118726" y="5813605"/>
                </a:lnTo>
                <a:cubicBezTo>
                  <a:pt x="6118726" y="5813605"/>
                  <a:pt x="6111839" y="5813605"/>
                  <a:pt x="6111839" y="5806722"/>
                </a:cubicBezTo>
                <a:lnTo>
                  <a:pt x="6118725" y="5799843"/>
                </a:lnTo>
                <a:cubicBezTo>
                  <a:pt x="6118726" y="5797549"/>
                  <a:pt x="6118725" y="5795254"/>
                  <a:pt x="6118726" y="5792960"/>
                </a:cubicBezTo>
                <a:cubicBezTo>
                  <a:pt x="6118727" y="5758552"/>
                  <a:pt x="6160050" y="5675970"/>
                  <a:pt x="6180713" y="5682851"/>
                </a:cubicBezTo>
                <a:cubicBezTo>
                  <a:pt x="6194488" y="5634682"/>
                  <a:pt x="6215149" y="5558980"/>
                  <a:pt x="6242698" y="5517691"/>
                </a:cubicBezTo>
                <a:close/>
                <a:moveTo>
                  <a:pt x="6031724" y="5503741"/>
                </a:moveTo>
                <a:lnTo>
                  <a:pt x="6030787" y="5503894"/>
                </a:lnTo>
                <a:cubicBezTo>
                  <a:pt x="6022529" y="5508681"/>
                  <a:pt x="6009423" y="5521326"/>
                  <a:pt x="6006746" y="5510028"/>
                </a:cubicBezTo>
                <a:cubicBezTo>
                  <a:pt x="5991077" y="5547935"/>
                  <a:pt x="5974518" y="5582076"/>
                  <a:pt x="5958107" y="5613697"/>
                </a:cubicBezTo>
                <a:lnTo>
                  <a:pt x="5918354" y="5687414"/>
                </a:lnTo>
                <a:lnTo>
                  <a:pt x="5923128" y="5688762"/>
                </a:lnTo>
                <a:cubicBezTo>
                  <a:pt x="5933239" y="5686389"/>
                  <a:pt x="5945430" y="5674655"/>
                  <a:pt x="5945484" y="5701131"/>
                </a:cubicBezTo>
                <a:cubicBezTo>
                  <a:pt x="5967133" y="5668507"/>
                  <a:pt x="5990082" y="5607363"/>
                  <a:pt x="6002207" y="5562534"/>
                </a:cubicBezTo>
                <a:close/>
                <a:moveTo>
                  <a:pt x="4900498" y="5370762"/>
                </a:moveTo>
                <a:cubicBezTo>
                  <a:pt x="4900541" y="5370954"/>
                  <a:pt x="4900584" y="5371147"/>
                  <a:pt x="4900627" y="5371339"/>
                </a:cubicBezTo>
                <a:cubicBezTo>
                  <a:pt x="4898519" y="5376610"/>
                  <a:pt x="4894301" y="5382936"/>
                  <a:pt x="4890083" y="5387153"/>
                </a:cubicBezTo>
                <a:close/>
                <a:moveTo>
                  <a:pt x="6059700" y="5339561"/>
                </a:moveTo>
                <a:lnTo>
                  <a:pt x="6048904" y="5362569"/>
                </a:lnTo>
                <a:cubicBezTo>
                  <a:pt x="6016082" y="5425810"/>
                  <a:pt x="5983851" y="5478970"/>
                  <a:pt x="5960539" y="5532008"/>
                </a:cubicBezTo>
                <a:lnTo>
                  <a:pt x="5934065" y="5610445"/>
                </a:lnTo>
                <a:lnTo>
                  <a:pt x="5937012" y="5610037"/>
                </a:lnTo>
                <a:cubicBezTo>
                  <a:pt x="5940222" y="5608483"/>
                  <a:pt x="5943987" y="5607592"/>
                  <a:pt x="5948427" y="5612905"/>
                </a:cubicBezTo>
                <a:cubicBezTo>
                  <a:pt x="5985506" y="5527779"/>
                  <a:pt x="6012925" y="5495840"/>
                  <a:pt x="6012835" y="5441778"/>
                </a:cubicBezTo>
                <a:cubicBezTo>
                  <a:pt x="6035815" y="5404527"/>
                  <a:pt x="6038424" y="5375275"/>
                  <a:pt x="6060534" y="5347774"/>
                </a:cubicBezTo>
                <a:close/>
                <a:moveTo>
                  <a:pt x="5092541" y="5302798"/>
                </a:moveTo>
                <a:cubicBezTo>
                  <a:pt x="5100976" y="5311232"/>
                  <a:pt x="5092540" y="5319670"/>
                  <a:pt x="5084105" y="5311234"/>
                </a:cubicBezTo>
                <a:cubicBezTo>
                  <a:pt x="5092539" y="5311234"/>
                  <a:pt x="5092539" y="5311234"/>
                  <a:pt x="5092541" y="5302798"/>
                </a:cubicBezTo>
                <a:close/>
                <a:moveTo>
                  <a:pt x="4274497" y="5281926"/>
                </a:moveTo>
                <a:lnTo>
                  <a:pt x="4273967" y="5284044"/>
                </a:lnTo>
                <a:cubicBezTo>
                  <a:pt x="4273105" y="5285765"/>
                  <a:pt x="4271385" y="5287485"/>
                  <a:pt x="4267941" y="5287486"/>
                </a:cubicBezTo>
                <a:close/>
                <a:moveTo>
                  <a:pt x="6147025" y="5207320"/>
                </a:moveTo>
                <a:lnTo>
                  <a:pt x="6127664" y="5251775"/>
                </a:lnTo>
                <a:lnTo>
                  <a:pt x="6127242" y="5251844"/>
                </a:lnTo>
                <a:lnTo>
                  <a:pt x="6127919" y="5262990"/>
                </a:lnTo>
                <a:lnTo>
                  <a:pt x="6131360" y="5253356"/>
                </a:lnTo>
                <a:close/>
                <a:moveTo>
                  <a:pt x="5028123" y="5195433"/>
                </a:moveTo>
                <a:lnTo>
                  <a:pt x="5025054" y="5201570"/>
                </a:lnTo>
                <a:lnTo>
                  <a:pt x="5025055" y="5210004"/>
                </a:lnTo>
                <a:lnTo>
                  <a:pt x="5016618" y="5218441"/>
                </a:lnTo>
                <a:cubicBezTo>
                  <a:pt x="5016618" y="5210006"/>
                  <a:pt x="5025054" y="5201570"/>
                  <a:pt x="5016619" y="5201568"/>
                </a:cubicBezTo>
                <a:close/>
                <a:moveTo>
                  <a:pt x="5038512" y="5179677"/>
                </a:moveTo>
                <a:lnTo>
                  <a:pt x="5030458" y="5194189"/>
                </a:lnTo>
                <a:lnTo>
                  <a:pt x="5028123" y="5195433"/>
                </a:lnTo>
                <a:lnTo>
                  <a:pt x="5033492" y="5184698"/>
                </a:lnTo>
                <a:close/>
                <a:moveTo>
                  <a:pt x="5051826" y="5150955"/>
                </a:moveTo>
                <a:lnTo>
                  <a:pt x="5058797" y="5150956"/>
                </a:lnTo>
                <a:cubicBezTo>
                  <a:pt x="5050363" y="5159393"/>
                  <a:pt x="5041926" y="5167825"/>
                  <a:pt x="5041926" y="5176263"/>
                </a:cubicBezTo>
                <a:lnTo>
                  <a:pt x="5038512" y="5179677"/>
                </a:lnTo>
                <a:lnTo>
                  <a:pt x="5045089" y="5167825"/>
                </a:lnTo>
                <a:close/>
                <a:moveTo>
                  <a:pt x="5057164" y="5137575"/>
                </a:moveTo>
                <a:lnTo>
                  <a:pt x="5051826" y="5150955"/>
                </a:lnTo>
                <a:lnTo>
                  <a:pt x="5050362" y="5150956"/>
                </a:lnTo>
                <a:close/>
                <a:moveTo>
                  <a:pt x="4431848" y="5083476"/>
                </a:moveTo>
                <a:lnTo>
                  <a:pt x="4414009" y="5091602"/>
                </a:lnTo>
                <a:lnTo>
                  <a:pt x="4405686" y="5115441"/>
                </a:lnTo>
                <a:lnTo>
                  <a:pt x="4405685" y="5108559"/>
                </a:lnTo>
                <a:cubicBezTo>
                  <a:pt x="4405685" y="5108559"/>
                  <a:pt x="4398800" y="5115440"/>
                  <a:pt x="4398800" y="5122323"/>
                </a:cubicBezTo>
                <a:cubicBezTo>
                  <a:pt x="4391913" y="5122321"/>
                  <a:pt x="4391913" y="5129203"/>
                  <a:pt x="4391913" y="5129203"/>
                </a:cubicBezTo>
                <a:cubicBezTo>
                  <a:pt x="4366085" y="5180817"/>
                  <a:pt x="4336384" y="5224688"/>
                  <a:pt x="4302808" y="5257916"/>
                </a:cubicBezTo>
                <a:lnTo>
                  <a:pt x="4274497" y="5281926"/>
                </a:lnTo>
                <a:cubicBezTo>
                  <a:pt x="4274606" y="5281485"/>
                  <a:pt x="4274718" y="5281045"/>
                  <a:pt x="4274828" y="5280603"/>
                </a:cubicBezTo>
                <a:lnTo>
                  <a:pt x="4267941" y="5273721"/>
                </a:lnTo>
                <a:lnTo>
                  <a:pt x="4267941" y="5280603"/>
                </a:lnTo>
                <a:lnTo>
                  <a:pt x="4267941" y="5287486"/>
                </a:lnTo>
                <a:cubicBezTo>
                  <a:pt x="4261052" y="5287486"/>
                  <a:pt x="4261052" y="5294367"/>
                  <a:pt x="4261052" y="5294367"/>
                </a:cubicBezTo>
                <a:cubicBezTo>
                  <a:pt x="4254166" y="5287484"/>
                  <a:pt x="4240390" y="5308129"/>
                  <a:pt x="4226617" y="5328775"/>
                </a:cubicBezTo>
                <a:cubicBezTo>
                  <a:pt x="4233504" y="5335658"/>
                  <a:pt x="4240390" y="5321894"/>
                  <a:pt x="4240390" y="5321894"/>
                </a:cubicBezTo>
                <a:lnTo>
                  <a:pt x="4240389" y="5328775"/>
                </a:lnTo>
                <a:lnTo>
                  <a:pt x="4240390" y="5335658"/>
                </a:lnTo>
                <a:lnTo>
                  <a:pt x="4247279" y="5328773"/>
                </a:lnTo>
                <a:cubicBezTo>
                  <a:pt x="4233504" y="5349420"/>
                  <a:pt x="4240389" y="5349418"/>
                  <a:pt x="4219728" y="5376947"/>
                </a:cubicBezTo>
                <a:lnTo>
                  <a:pt x="4219727" y="5370066"/>
                </a:lnTo>
                <a:lnTo>
                  <a:pt x="4226616" y="5363185"/>
                </a:lnTo>
                <a:lnTo>
                  <a:pt x="4226617" y="5356304"/>
                </a:lnTo>
                <a:cubicBezTo>
                  <a:pt x="4219728" y="5356302"/>
                  <a:pt x="4212841" y="5363185"/>
                  <a:pt x="4212842" y="5370066"/>
                </a:cubicBezTo>
                <a:cubicBezTo>
                  <a:pt x="4212842" y="5370066"/>
                  <a:pt x="4205955" y="5370066"/>
                  <a:pt x="4205955" y="5376946"/>
                </a:cubicBezTo>
                <a:cubicBezTo>
                  <a:pt x="4192180" y="5376946"/>
                  <a:pt x="4171517" y="5397591"/>
                  <a:pt x="4143968" y="5425119"/>
                </a:cubicBezTo>
                <a:cubicBezTo>
                  <a:pt x="4133638" y="5438882"/>
                  <a:pt x="4123306" y="5454368"/>
                  <a:pt x="4114698" y="5468991"/>
                </a:cubicBezTo>
                <a:lnTo>
                  <a:pt x="4106774" y="5485182"/>
                </a:lnTo>
                <a:cubicBezTo>
                  <a:pt x="4106494" y="5496768"/>
                  <a:pt x="4106214" y="5508354"/>
                  <a:pt x="4105934" y="5519940"/>
                </a:cubicBezTo>
                <a:cubicBezTo>
                  <a:pt x="4100502" y="5538609"/>
                  <a:pt x="4090414" y="5554501"/>
                  <a:pt x="4076469" y="5566880"/>
                </a:cubicBezTo>
                <a:lnTo>
                  <a:pt x="4038190" y="5604898"/>
                </a:lnTo>
                <a:lnTo>
                  <a:pt x="4036241" y="5607124"/>
                </a:lnTo>
                <a:lnTo>
                  <a:pt x="4050421" y="5633545"/>
                </a:lnTo>
                <a:lnTo>
                  <a:pt x="4143968" y="5514583"/>
                </a:lnTo>
                <a:cubicBezTo>
                  <a:pt x="4171518" y="5487054"/>
                  <a:pt x="4212841" y="5438884"/>
                  <a:pt x="4247279" y="5383830"/>
                </a:cubicBezTo>
                <a:cubicBezTo>
                  <a:pt x="4288602" y="5335658"/>
                  <a:pt x="4316152" y="5280601"/>
                  <a:pt x="4329927" y="5246195"/>
                </a:cubicBezTo>
                <a:cubicBezTo>
                  <a:pt x="4357475" y="5211785"/>
                  <a:pt x="4385024" y="5170496"/>
                  <a:pt x="4398800" y="5136086"/>
                </a:cubicBezTo>
                <a:cubicBezTo>
                  <a:pt x="4398800" y="5136086"/>
                  <a:pt x="4405686" y="5136084"/>
                  <a:pt x="4405686" y="5129203"/>
                </a:cubicBezTo>
                <a:cubicBezTo>
                  <a:pt x="4412575" y="5122321"/>
                  <a:pt x="4412575" y="5122321"/>
                  <a:pt x="4412575" y="5115438"/>
                </a:cubicBezTo>
                <a:close/>
                <a:moveTo>
                  <a:pt x="4424641" y="5024444"/>
                </a:moveTo>
                <a:lnTo>
                  <a:pt x="4412574" y="5053506"/>
                </a:lnTo>
                <a:lnTo>
                  <a:pt x="4419461" y="5044121"/>
                </a:lnTo>
                <a:lnTo>
                  <a:pt x="4419461" y="5046624"/>
                </a:lnTo>
                <a:cubicBezTo>
                  <a:pt x="4412574" y="5053506"/>
                  <a:pt x="4412574" y="5053506"/>
                  <a:pt x="4412574" y="5060387"/>
                </a:cubicBezTo>
                <a:lnTo>
                  <a:pt x="4416932" y="5060387"/>
                </a:lnTo>
                <a:lnTo>
                  <a:pt x="4420817" y="5042274"/>
                </a:lnTo>
                <a:lnTo>
                  <a:pt x="4419461" y="5044121"/>
                </a:lnTo>
                <a:lnTo>
                  <a:pt x="4419462" y="5039742"/>
                </a:lnTo>
                <a:lnTo>
                  <a:pt x="4421877" y="5037328"/>
                </a:lnTo>
                <a:close/>
                <a:moveTo>
                  <a:pt x="6184910" y="5000207"/>
                </a:moveTo>
                <a:lnTo>
                  <a:pt x="6182308" y="5002382"/>
                </a:lnTo>
                <a:lnTo>
                  <a:pt x="6184369" y="5004325"/>
                </a:lnTo>
                <a:lnTo>
                  <a:pt x="6185038" y="5003800"/>
                </a:lnTo>
                <a:close/>
                <a:moveTo>
                  <a:pt x="4530169" y="4904952"/>
                </a:moveTo>
                <a:lnTo>
                  <a:pt x="4471060" y="5018446"/>
                </a:lnTo>
                <a:lnTo>
                  <a:pt x="4496083" y="4976946"/>
                </a:lnTo>
                <a:close/>
                <a:moveTo>
                  <a:pt x="5279291" y="4811201"/>
                </a:moveTo>
                <a:cubicBezTo>
                  <a:pt x="5278903" y="4817600"/>
                  <a:pt x="5278514" y="4823999"/>
                  <a:pt x="5278126" y="4830398"/>
                </a:cubicBezTo>
                <a:lnTo>
                  <a:pt x="5278126" y="4821965"/>
                </a:lnTo>
                <a:lnTo>
                  <a:pt x="5278125" y="4813529"/>
                </a:lnTo>
                <a:close/>
                <a:moveTo>
                  <a:pt x="4639857" y="4771353"/>
                </a:moveTo>
                <a:lnTo>
                  <a:pt x="4641578" y="4771353"/>
                </a:lnTo>
                <a:lnTo>
                  <a:pt x="4639859" y="4778235"/>
                </a:lnTo>
                <a:cubicBezTo>
                  <a:pt x="4639858" y="4775941"/>
                  <a:pt x="4639858" y="4773647"/>
                  <a:pt x="4639857" y="4771353"/>
                </a:cubicBezTo>
                <a:close/>
                <a:moveTo>
                  <a:pt x="6300040" y="4758666"/>
                </a:moveTo>
                <a:lnTo>
                  <a:pt x="6294570" y="4787455"/>
                </a:lnTo>
                <a:lnTo>
                  <a:pt x="6297038" y="4785392"/>
                </a:lnTo>
                <a:cubicBezTo>
                  <a:pt x="6300781" y="4770985"/>
                  <a:pt x="6302097" y="4763118"/>
                  <a:pt x="6301896" y="4759338"/>
                </a:cubicBezTo>
                <a:close/>
                <a:moveTo>
                  <a:pt x="4624114" y="4714333"/>
                </a:moveTo>
                <a:lnTo>
                  <a:pt x="4608083" y="4755346"/>
                </a:lnTo>
                <a:lnTo>
                  <a:pt x="4566989" y="4834251"/>
                </a:lnTo>
                <a:lnTo>
                  <a:pt x="4579591" y="4838449"/>
                </a:lnTo>
                <a:cubicBezTo>
                  <a:pt x="4581313" y="4843611"/>
                  <a:pt x="4581316" y="4850494"/>
                  <a:pt x="4584759" y="4853934"/>
                </a:cubicBezTo>
                <a:cubicBezTo>
                  <a:pt x="4598533" y="4847051"/>
                  <a:pt x="4605421" y="4833288"/>
                  <a:pt x="4619195" y="4819526"/>
                </a:cubicBezTo>
                <a:cubicBezTo>
                  <a:pt x="4612308" y="4826405"/>
                  <a:pt x="4612310" y="4833285"/>
                  <a:pt x="4612310" y="4833285"/>
                </a:cubicBezTo>
                <a:cubicBezTo>
                  <a:pt x="4605419" y="4840171"/>
                  <a:pt x="4605419" y="4840171"/>
                  <a:pt x="4605419" y="4847052"/>
                </a:cubicBezTo>
                <a:cubicBezTo>
                  <a:pt x="4612307" y="4847051"/>
                  <a:pt x="4612308" y="4840169"/>
                  <a:pt x="4612308" y="4840169"/>
                </a:cubicBezTo>
                <a:cubicBezTo>
                  <a:pt x="4619195" y="4833288"/>
                  <a:pt x="4619195" y="4826408"/>
                  <a:pt x="4619195" y="4826408"/>
                </a:cubicBezTo>
                <a:lnTo>
                  <a:pt x="4626081" y="4819526"/>
                </a:lnTo>
                <a:cubicBezTo>
                  <a:pt x="4632969" y="4805761"/>
                  <a:pt x="4639857" y="4791997"/>
                  <a:pt x="4646742" y="4785116"/>
                </a:cubicBezTo>
                <a:lnTo>
                  <a:pt x="4646742" y="4778236"/>
                </a:lnTo>
                <a:lnTo>
                  <a:pt x="4646742" y="4771353"/>
                </a:lnTo>
                <a:lnTo>
                  <a:pt x="4641578" y="4771353"/>
                </a:lnTo>
                <a:lnTo>
                  <a:pt x="4643300" y="4764470"/>
                </a:lnTo>
                <a:cubicBezTo>
                  <a:pt x="4643300" y="4761032"/>
                  <a:pt x="4643300" y="4757588"/>
                  <a:pt x="4646744" y="4750706"/>
                </a:cubicBezTo>
                <a:cubicBezTo>
                  <a:pt x="4639857" y="4730062"/>
                  <a:pt x="4626083" y="4771351"/>
                  <a:pt x="4612308" y="4771353"/>
                </a:cubicBezTo>
                <a:cubicBezTo>
                  <a:pt x="4626083" y="4736944"/>
                  <a:pt x="4619194" y="4730062"/>
                  <a:pt x="4626081" y="4716301"/>
                </a:cubicBezTo>
                <a:close/>
                <a:moveTo>
                  <a:pt x="4626083" y="4709296"/>
                </a:moveTo>
                <a:cubicBezTo>
                  <a:pt x="4626067" y="4709336"/>
                  <a:pt x="4626052" y="4709378"/>
                  <a:pt x="4626036" y="4709417"/>
                </a:cubicBezTo>
                <a:lnTo>
                  <a:pt x="4626083" y="4709417"/>
                </a:lnTo>
                <a:close/>
                <a:moveTo>
                  <a:pt x="4669890" y="4597214"/>
                </a:moveTo>
                <a:lnTo>
                  <a:pt x="4652597" y="4641464"/>
                </a:lnTo>
                <a:lnTo>
                  <a:pt x="4662239" y="4624254"/>
                </a:lnTo>
                <a:cubicBezTo>
                  <a:pt x="4666546" y="4615223"/>
                  <a:pt x="4669558" y="4607264"/>
                  <a:pt x="4670635" y="4600705"/>
                </a:cubicBezTo>
                <a:close/>
                <a:moveTo>
                  <a:pt x="6312651" y="4449732"/>
                </a:moveTo>
                <a:lnTo>
                  <a:pt x="6267859" y="4610691"/>
                </a:lnTo>
                <a:cubicBezTo>
                  <a:pt x="6241042" y="4697704"/>
                  <a:pt x="6212145" y="4784388"/>
                  <a:pt x="6182372" y="4871073"/>
                </a:cubicBezTo>
                <a:cubicBezTo>
                  <a:pt x="6104876" y="5094353"/>
                  <a:pt x="6019006" y="5313199"/>
                  <a:pt x="5921253" y="5525765"/>
                </a:cubicBezTo>
                <a:lnTo>
                  <a:pt x="5877945" y="5612921"/>
                </a:lnTo>
                <a:lnTo>
                  <a:pt x="5913709" y="5556906"/>
                </a:lnTo>
                <a:cubicBezTo>
                  <a:pt x="5949047" y="5491279"/>
                  <a:pt x="5988825" y="5430967"/>
                  <a:pt x="6019724" y="5360027"/>
                </a:cubicBezTo>
                <a:cubicBezTo>
                  <a:pt x="6024165" y="5365339"/>
                  <a:pt x="6030345" y="5351151"/>
                  <a:pt x="6039225" y="5361777"/>
                </a:cubicBezTo>
                <a:lnTo>
                  <a:pt x="6048547" y="5341824"/>
                </a:lnTo>
                <a:lnTo>
                  <a:pt x="6046345" y="5341588"/>
                </a:lnTo>
                <a:cubicBezTo>
                  <a:pt x="6058704" y="5313213"/>
                  <a:pt x="6071063" y="5284837"/>
                  <a:pt x="6084294" y="5246712"/>
                </a:cubicBezTo>
                <a:lnTo>
                  <a:pt x="6089991" y="5252078"/>
                </a:lnTo>
                <a:lnTo>
                  <a:pt x="6098822" y="5228225"/>
                </a:lnTo>
                <a:cubicBezTo>
                  <a:pt x="6101958" y="5216299"/>
                  <a:pt x="6103654" y="5204166"/>
                  <a:pt x="6103633" y="5190650"/>
                </a:cubicBezTo>
                <a:cubicBezTo>
                  <a:pt x="6126613" y="5153399"/>
                  <a:pt x="6129222" y="5124147"/>
                  <a:pt x="6151332" y="5096646"/>
                </a:cubicBezTo>
                <a:cubicBezTo>
                  <a:pt x="6153073" y="5077147"/>
                  <a:pt x="6141582" y="5095771"/>
                  <a:pt x="6137143" y="5090460"/>
                </a:cubicBezTo>
                <a:cubicBezTo>
                  <a:pt x="6143321" y="5076272"/>
                  <a:pt x="6149502" y="5062085"/>
                  <a:pt x="6155791" y="5046678"/>
                </a:cubicBezTo>
                <a:lnTo>
                  <a:pt x="6163274" y="5026869"/>
                </a:lnTo>
                <a:lnTo>
                  <a:pt x="6160038" y="5031146"/>
                </a:lnTo>
                <a:cubicBezTo>
                  <a:pt x="6158433" y="5031923"/>
                  <a:pt x="6157709" y="5029708"/>
                  <a:pt x="6158362" y="5022395"/>
                </a:cubicBezTo>
                <a:cubicBezTo>
                  <a:pt x="6161842" y="4983395"/>
                  <a:pt x="6165322" y="4944393"/>
                  <a:pt x="6191781" y="4868143"/>
                </a:cubicBezTo>
                <a:cubicBezTo>
                  <a:pt x="6211280" y="4869891"/>
                  <a:pt x="6198049" y="4908018"/>
                  <a:pt x="6200750" y="4932832"/>
                </a:cubicBezTo>
                <a:cubicBezTo>
                  <a:pt x="6205191" y="4938144"/>
                  <a:pt x="6208670" y="4899143"/>
                  <a:pt x="6218420" y="4900018"/>
                </a:cubicBezTo>
                <a:cubicBezTo>
                  <a:pt x="6220160" y="4880517"/>
                  <a:pt x="6227210" y="4856578"/>
                  <a:pt x="6222771" y="4851267"/>
                </a:cubicBezTo>
                <a:cubicBezTo>
                  <a:pt x="6264200" y="4717389"/>
                  <a:pt x="6264889" y="4599513"/>
                  <a:pt x="6309018" y="4490449"/>
                </a:cubicBezTo>
                <a:cubicBezTo>
                  <a:pt x="6310322" y="4475824"/>
                  <a:pt x="6311410" y="4463635"/>
                  <a:pt x="6312390" y="4452667"/>
                </a:cubicBezTo>
                <a:close/>
                <a:moveTo>
                  <a:pt x="4770714" y="4303393"/>
                </a:moveTo>
                <a:lnTo>
                  <a:pt x="4768098" y="4309185"/>
                </a:lnTo>
                <a:lnTo>
                  <a:pt x="4730786" y="4441413"/>
                </a:lnTo>
                <a:lnTo>
                  <a:pt x="4697881" y="4525604"/>
                </a:lnTo>
                <a:lnTo>
                  <a:pt x="4705286" y="4517587"/>
                </a:lnTo>
                <a:cubicBezTo>
                  <a:pt x="4715618" y="4499524"/>
                  <a:pt x="4725948" y="4475437"/>
                  <a:pt x="4736280" y="4447908"/>
                </a:cubicBezTo>
                <a:cubicBezTo>
                  <a:pt x="4756941" y="4392857"/>
                  <a:pt x="4763829" y="4337801"/>
                  <a:pt x="4770714" y="4303393"/>
                </a:cubicBezTo>
                <a:close/>
                <a:moveTo>
                  <a:pt x="5516941" y="4034216"/>
                </a:moveTo>
                <a:lnTo>
                  <a:pt x="5516585" y="4035638"/>
                </a:lnTo>
                <a:lnTo>
                  <a:pt x="5517415" y="4034843"/>
                </a:lnTo>
                <a:close/>
                <a:moveTo>
                  <a:pt x="4464361" y="3887629"/>
                </a:moveTo>
                <a:lnTo>
                  <a:pt x="4447219" y="3951032"/>
                </a:lnTo>
                <a:lnTo>
                  <a:pt x="4449788" y="3945610"/>
                </a:lnTo>
                <a:lnTo>
                  <a:pt x="4458042" y="3931642"/>
                </a:lnTo>
                <a:close/>
                <a:moveTo>
                  <a:pt x="5497455" y="3860297"/>
                </a:moveTo>
                <a:lnTo>
                  <a:pt x="5497454" y="3868735"/>
                </a:lnTo>
                <a:lnTo>
                  <a:pt x="5496941" y="3868220"/>
                </a:lnTo>
                <a:close/>
                <a:moveTo>
                  <a:pt x="5489018" y="3851862"/>
                </a:moveTo>
                <a:lnTo>
                  <a:pt x="5489416" y="3851862"/>
                </a:lnTo>
                <a:cubicBezTo>
                  <a:pt x="5489283" y="3854674"/>
                  <a:pt x="5489151" y="3857487"/>
                  <a:pt x="5489019" y="3860299"/>
                </a:cubicBezTo>
                <a:close/>
                <a:moveTo>
                  <a:pt x="5911079" y="3772494"/>
                </a:moveTo>
                <a:lnTo>
                  <a:pt x="5910807" y="3775940"/>
                </a:lnTo>
                <a:lnTo>
                  <a:pt x="5911685" y="3774713"/>
                </a:lnTo>
                <a:close/>
                <a:moveTo>
                  <a:pt x="6449798" y="3769517"/>
                </a:moveTo>
                <a:cubicBezTo>
                  <a:pt x="6445753" y="3768386"/>
                  <a:pt x="6441387" y="3774290"/>
                  <a:pt x="6435579" y="3779144"/>
                </a:cubicBezTo>
                <a:lnTo>
                  <a:pt x="6426392" y="3784213"/>
                </a:lnTo>
                <a:lnTo>
                  <a:pt x="6421513" y="3924977"/>
                </a:lnTo>
                <a:cubicBezTo>
                  <a:pt x="6417826" y="3973174"/>
                  <a:pt x="6412367" y="4020596"/>
                  <a:pt x="6405797" y="4066691"/>
                </a:cubicBezTo>
                <a:cubicBezTo>
                  <a:pt x="6404055" y="4086191"/>
                  <a:pt x="6407626" y="4101254"/>
                  <a:pt x="6410326" y="4126067"/>
                </a:cubicBezTo>
                <a:cubicBezTo>
                  <a:pt x="6404191" y="4167287"/>
                  <a:pt x="6400036" y="4200085"/>
                  <a:pt x="6395881" y="4232882"/>
                </a:cubicBezTo>
                <a:lnTo>
                  <a:pt x="6391736" y="4265027"/>
                </a:lnTo>
                <a:lnTo>
                  <a:pt x="6399816" y="4239321"/>
                </a:lnTo>
                <a:cubicBezTo>
                  <a:pt x="6402426" y="4210069"/>
                  <a:pt x="6404166" y="4190570"/>
                  <a:pt x="6405907" y="4171069"/>
                </a:cubicBezTo>
                <a:cubicBezTo>
                  <a:pt x="6420004" y="4123193"/>
                  <a:pt x="6413827" y="4137380"/>
                  <a:pt x="6428796" y="4079755"/>
                </a:cubicBezTo>
                <a:cubicBezTo>
                  <a:pt x="6429666" y="4070005"/>
                  <a:pt x="6419916" y="4069130"/>
                  <a:pt x="6419916" y="4069130"/>
                </a:cubicBezTo>
                <a:cubicBezTo>
                  <a:pt x="6421567" y="3995566"/>
                  <a:pt x="6430355" y="3952129"/>
                  <a:pt x="6433836" y="3913127"/>
                </a:cubicBezTo>
                <a:cubicBezTo>
                  <a:pt x="6438187" y="3864376"/>
                  <a:pt x="6446106" y="3830688"/>
                  <a:pt x="6455766" y="3777500"/>
                </a:cubicBezTo>
                <a:cubicBezTo>
                  <a:pt x="6453763" y="3772406"/>
                  <a:pt x="6451821" y="3770082"/>
                  <a:pt x="6449798" y="3769517"/>
                </a:cubicBezTo>
                <a:close/>
                <a:moveTo>
                  <a:pt x="6431269" y="3677444"/>
                </a:moveTo>
                <a:lnTo>
                  <a:pt x="6429099" y="3684082"/>
                </a:lnTo>
                <a:lnTo>
                  <a:pt x="6428712" y="3698653"/>
                </a:lnTo>
                <a:lnTo>
                  <a:pt x="6430840" y="3685964"/>
                </a:lnTo>
                <a:close/>
                <a:moveTo>
                  <a:pt x="6441196" y="3504743"/>
                </a:moveTo>
                <a:cubicBezTo>
                  <a:pt x="6440326" y="3514494"/>
                  <a:pt x="6440326" y="3514494"/>
                  <a:pt x="6440326" y="3514494"/>
                </a:cubicBezTo>
                <a:lnTo>
                  <a:pt x="6440393" y="3514771"/>
                </a:lnTo>
                <a:lnTo>
                  <a:pt x="6438704" y="3535807"/>
                </a:lnTo>
                <a:lnTo>
                  <a:pt x="6440401" y="3531965"/>
                </a:lnTo>
                <a:lnTo>
                  <a:pt x="6441548" y="3519646"/>
                </a:lnTo>
                <a:lnTo>
                  <a:pt x="6440393" y="3514771"/>
                </a:lnTo>
                <a:close/>
                <a:moveTo>
                  <a:pt x="6458019" y="3495196"/>
                </a:moveTo>
                <a:lnTo>
                  <a:pt x="6453910" y="3495641"/>
                </a:lnTo>
                <a:lnTo>
                  <a:pt x="6451579" y="3538789"/>
                </a:lnTo>
                <a:cubicBezTo>
                  <a:pt x="6448227" y="3565675"/>
                  <a:pt x="6443387" y="3593794"/>
                  <a:pt x="6438544" y="3621912"/>
                </a:cubicBezTo>
                <a:lnTo>
                  <a:pt x="6434839" y="3651648"/>
                </a:lnTo>
                <a:lnTo>
                  <a:pt x="6440156" y="3649560"/>
                </a:lnTo>
                <a:cubicBezTo>
                  <a:pt x="6442701" y="3648560"/>
                  <a:pt x="6445356" y="3646342"/>
                  <a:pt x="6448445" y="3639248"/>
                </a:cubicBezTo>
                <a:cubicBezTo>
                  <a:pt x="6448011" y="3644122"/>
                  <a:pt x="6450232" y="3646779"/>
                  <a:pt x="6452125" y="3653091"/>
                </a:cubicBezTo>
                <a:lnTo>
                  <a:pt x="6452316" y="3654200"/>
                </a:lnTo>
                <a:lnTo>
                  <a:pt x="6453358" y="3623160"/>
                </a:lnTo>
                <a:cubicBezTo>
                  <a:pt x="6455499" y="3578510"/>
                  <a:pt x="6458086" y="3535744"/>
                  <a:pt x="6456256" y="3501181"/>
                </a:cubicBezTo>
                <a:cubicBezTo>
                  <a:pt x="6458910" y="3498962"/>
                  <a:pt x="6459129" y="3496524"/>
                  <a:pt x="6458019" y="3495196"/>
                </a:cubicBezTo>
                <a:close/>
                <a:moveTo>
                  <a:pt x="5472148" y="3455387"/>
                </a:moveTo>
                <a:lnTo>
                  <a:pt x="5480584" y="3463821"/>
                </a:lnTo>
                <a:lnTo>
                  <a:pt x="5472148" y="3463821"/>
                </a:lnTo>
                <a:close/>
                <a:moveTo>
                  <a:pt x="5489019" y="3362594"/>
                </a:moveTo>
                <a:cubicBezTo>
                  <a:pt x="5489018" y="3430080"/>
                  <a:pt x="5489018" y="3455387"/>
                  <a:pt x="5497455" y="3514435"/>
                </a:cubicBezTo>
                <a:cubicBezTo>
                  <a:pt x="5514328" y="3506001"/>
                  <a:pt x="5522761" y="3539745"/>
                  <a:pt x="5522761" y="3581921"/>
                </a:cubicBezTo>
                <a:cubicBezTo>
                  <a:pt x="5522760" y="3624099"/>
                  <a:pt x="5522762" y="3666276"/>
                  <a:pt x="5531197" y="3666278"/>
                </a:cubicBezTo>
                <a:cubicBezTo>
                  <a:pt x="5539634" y="3708456"/>
                  <a:pt x="5522762" y="3767506"/>
                  <a:pt x="5514328" y="3809685"/>
                </a:cubicBezTo>
                <a:lnTo>
                  <a:pt x="5505888" y="3801249"/>
                </a:lnTo>
                <a:cubicBezTo>
                  <a:pt x="5505890" y="3804061"/>
                  <a:pt x="5505890" y="3806873"/>
                  <a:pt x="5505890" y="3809685"/>
                </a:cubicBezTo>
                <a:lnTo>
                  <a:pt x="5497454" y="3843426"/>
                </a:lnTo>
                <a:lnTo>
                  <a:pt x="5497455" y="3851862"/>
                </a:lnTo>
                <a:lnTo>
                  <a:pt x="5489416" y="3851862"/>
                </a:lnTo>
                <a:cubicBezTo>
                  <a:pt x="5489634" y="3847250"/>
                  <a:pt x="5489855" y="3842636"/>
                  <a:pt x="5490073" y="3838023"/>
                </a:cubicBezTo>
                <a:cubicBezTo>
                  <a:pt x="5486911" y="3823392"/>
                  <a:pt x="5474255" y="3826554"/>
                  <a:pt x="5480584" y="3801246"/>
                </a:cubicBezTo>
                <a:cubicBezTo>
                  <a:pt x="5489018" y="3801247"/>
                  <a:pt x="5489018" y="3801247"/>
                  <a:pt x="5489019" y="3792812"/>
                </a:cubicBezTo>
                <a:lnTo>
                  <a:pt x="5489019" y="3784378"/>
                </a:lnTo>
                <a:cubicBezTo>
                  <a:pt x="5497455" y="3784378"/>
                  <a:pt x="5497455" y="3784378"/>
                  <a:pt x="5497455" y="3775942"/>
                </a:cubicBezTo>
                <a:lnTo>
                  <a:pt x="5497455" y="3767506"/>
                </a:lnTo>
                <a:cubicBezTo>
                  <a:pt x="5489019" y="3767506"/>
                  <a:pt x="5489019" y="3775942"/>
                  <a:pt x="5489019" y="3767506"/>
                </a:cubicBezTo>
                <a:cubicBezTo>
                  <a:pt x="5489018" y="3742199"/>
                  <a:pt x="5497455" y="3716890"/>
                  <a:pt x="5480584" y="3700021"/>
                </a:cubicBezTo>
                <a:cubicBezTo>
                  <a:pt x="5489018" y="3708454"/>
                  <a:pt x="5489018" y="3708454"/>
                  <a:pt x="5489019" y="3700021"/>
                </a:cubicBezTo>
                <a:lnTo>
                  <a:pt x="5489018" y="3683147"/>
                </a:lnTo>
                <a:lnTo>
                  <a:pt x="5489019" y="3674714"/>
                </a:lnTo>
                <a:cubicBezTo>
                  <a:pt x="5505891" y="3649407"/>
                  <a:pt x="5480583" y="3624099"/>
                  <a:pt x="5497455" y="3590358"/>
                </a:cubicBezTo>
                <a:lnTo>
                  <a:pt x="5489019" y="3590355"/>
                </a:lnTo>
                <a:cubicBezTo>
                  <a:pt x="5497455" y="3590358"/>
                  <a:pt x="5497454" y="3581921"/>
                  <a:pt x="5497454" y="3581921"/>
                </a:cubicBezTo>
                <a:lnTo>
                  <a:pt x="5489016" y="3573485"/>
                </a:lnTo>
                <a:cubicBezTo>
                  <a:pt x="5489019" y="3548178"/>
                  <a:pt x="5489019" y="3522871"/>
                  <a:pt x="5489019" y="3522871"/>
                </a:cubicBezTo>
                <a:cubicBezTo>
                  <a:pt x="5489019" y="3497563"/>
                  <a:pt x="5480584" y="3539742"/>
                  <a:pt x="5480583" y="3497564"/>
                </a:cubicBezTo>
                <a:cubicBezTo>
                  <a:pt x="5489018" y="3506001"/>
                  <a:pt x="5497454" y="3497563"/>
                  <a:pt x="5489019" y="3489128"/>
                </a:cubicBezTo>
                <a:cubicBezTo>
                  <a:pt x="5480583" y="3480694"/>
                  <a:pt x="5472148" y="3522871"/>
                  <a:pt x="5472148" y="3480692"/>
                </a:cubicBezTo>
                <a:lnTo>
                  <a:pt x="5480583" y="3480694"/>
                </a:lnTo>
                <a:lnTo>
                  <a:pt x="5480584" y="3472258"/>
                </a:lnTo>
                <a:lnTo>
                  <a:pt x="5480584" y="3463821"/>
                </a:lnTo>
                <a:cubicBezTo>
                  <a:pt x="5480584" y="3461009"/>
                  <a:pt x="5480583" y="3458197"/>
                  <a:pt x="5480583" y="3455387"/>
                </a:cubicBezTo>
                <a:cubicBezTo>
                  <a:pt x="5480582" y="3452574"/>
                  <a:pt x="5480583" y="3449762"/>
                  <a:pt x="5480584" y="3446949"/>
                </a:cubicBezTo>
                <a:cubicBezTo>
                  <a:pt x="5489019" y="3446949"/>
                  <a:pt x="5489019" y="3438514"/>
                  <a:pt x="5489018" y="3430080"/>
                </a:cubicBezTo>
                <a:cubicBezTo>
                  <a:pt x="5480583" y="3430080"/>
                  <a:pt x="5480584" y="3421642"/>
                  <a:pt x="5480583" y="3413208"/>
                </a:cubicBezTo>
                <a:cubicBezTo>
                  <a:pt x="5489018" y="3404771"/>
                  <a:pt x="5489018" y="3379464"/>
                  <a:pt x="5489019" y="3362594"/>
                </a:cubicBezTo>
                <a:close/>
                <a:moveTo>
                  <a:pt x="6476672" y="3330681"/>
                </a:moveTo>
                <a:lnTo>
                  <a:pt x="6474216" y="3344735"/>
                </a:lnTo>
                <a:lnTo>
                  <a:pt x="6474237" y="3389156"/>
                </a:lnTo>
                <a:lnTo>
                  <a:pt x="6473057" y="3436128"/>
                </a:lnTo>
                <a:lnTo>
                  <a:pt x="6474117" y="3429860"/>
                </a:lnTo>
                <a:cubicBezTo>
                  <a:pt x="6476661" y="3419416"/>
                  <a:pt x="6479967" y="3409885"/>
                  <a:pt x="6484385" y="3401681"/>
                </a:cubicBezTo>
                <a:cubicBezTo>
                  <a:pt x="6480358" y="3377977"/>
                  <a:pt x="6478049" y="3355656"/>
                  <a:pt x="6476754" y="3334041"/>
                </a:cubicBezTo>
                <a:close/>
                <a:moveTo>
                  <a:pt x="4591997" y="3197452"/>
                </a:moveTo>
                <a:cubicBezTo>
                  <a:pt x="4566940" y="3202074"/>
                  <a:pt x="4574374" y="3225850"/>
                  <a:pt x="4573874" y="3239660"/>
                </a:cubicBezTo>
                <a:cubicBezTo>
                  <a:pt x="4571538" y="3532716"/>
                  <a:pt x="4528026" y="3817368"/>
                  <a:pt x="4466612" y="4099989"/>
                </a:cubicBezTo>
                <a:lnTo>
                  <a:pt x="4461265" y="4132980"/>
                </a:lnTo>
                <a:cubicBezTo>
                  <a:pt x="4459609" y="4140525"/>
                  <a:pt x="4456610" y="4146984"/>
                  <a:pt x="4451817" y="4150441"/>
                </a:cubicBezTo>
                <a:lnTo>
                  <a:pt x="4445021" y="4150252"/>
                </a:lnTo>
                <a:lnTo>
                  <a:pt x="4440617" y="4171396"/>
                </a:lnTo>
                <a:cubicBezTo>
                  <a:pt x="4432827" y="4201347"/>
                  <a:pt x="4422793" y="4232709"/>
                  <a:pt x="4419203" y="4256889"/>
                </a:cubicBezTo>
                <a:cubicBezTo>
                  <a:pt x="4411381" y="4274332"/>
                  <a:pt x="4408559" y="4269841"/>
                  <a:pt x="4407405" y="4258040"/>
                </a:cubicBezTo>
                <a:cubicBezTo>
                  <a:pt x="4405225" y="4284465"/>
                  <a:pt x="4391248" y="4312041"/>
                  <a:pt x="4396892" y="4321021"/>
                </a:cubicBezTo>
                <a:cubicBezTo>
                  <a:pt x="4384069" y="4360400"/>
                  <a:pt x="4374579" y="4385155"/>
                  <a:pt x="4369578" y="4407090"/>
                </a:cubicBezTo>
                <a:cubicBezTo>
                  <a:pt x="4360089" y="4431845"/>
                  <a:pt x="4352267" y="4449289"/>
                  <a:pt x="4333800" y="4479686"/>
                </a:cubicBezTo>
                <a:cubicBezTo>
                  <a:pt x="4326489" y="4478016"/>
                  <a:pt x="4332646" y="4467883"/>
                  <a:pt x="4325334" y="4466213"/>
                </a:cubicBezTo>
                <a:cubicBezTo>
                  <a:pt x="4306356" y="4515724"/>
                  <a:pt x="4298021" y="4552281"/>
                  <a:pt x="4280710" y="4594480"/>
                </a:cubicBezTo>
                <a:cubicBezTo>
                  <a:pt x="4270709" y="4638349"/>
                  <a:pt x="4253397" y="4680548"/>
                  <a:pt x="4225440" y="4735700"/>
                </a:cubicBezTo>
                <a:cubicBezTo>
                  <a:pt x="4236597" y="4703634"/>
                  <a:pt x="4221464" y="4719407"/>
                  <a:pt x="4207997" y="4727870"/>
                </a:cubicBezTo>
                <a:cubicBezTo>
                  <a:pt x="4203508" y="4730690"/>
                  <a:pt x="4201841" y="4738002"/>
                  <a:pt x="4197352" y="4740823"/>
                </a:cubicBezTo>
                <a:cubicBezTo>
                  <a:pt x="4197352" y="4740823"/>
                  <a:pt x="4194531" y="4736333"/>
                  <a:pt x="4196197" y="4729021"/>
                </a:cubicBezTo>
                <a:cubicBezTo>
                  <a:pt x="4196197" y="4729021"/>
                  <a:pt x="4196197" y="4729021"/>
                  <a:pt x="4197864" y="4721710"/>
                </a:cubicBezTo>
                <a:cubicBezTo>
                  <a:pt x="4194531" y="4736333"/>
                  <a:pt x="4186065" y="4722860"/>
                  <a:pt x="4198377" y="4702596"/>
                </a:cubicBezTo>
                <a:cubicBezTo>
                  <a:pt x="4198377" y="4702596"/>
                  <a:pt x="4198377" y="4702596"/>
                  <a:pt x="4205687" y="4704265"/>
                </a:cubicBezTo>
                <a:cubicBezTo>
                  <a:pt x="4210175" y="4701445"/>
                  <a:pt x="4211842" y="4694134"/>
                  <a:pt x="4211842" y="4694134"/>
                </a:cubicBezTo>
                <a:cubicBezTo>
                  <a:pt x="4219153" y="4695804"/>
                  <a:pt x="4214665" y="4698624"/>
                  <a:pt x="4212998" y="4705936"/>
                </a:cubicBezTo>
                <a:cubicBezTo>
                  <a:pt x="4212998" y="4705936"/>
                  <a:pt x="4212998" y="4705936"/>
                  <a:pt x="4211331" y="4713247"/>
                </a:cubicBezTo>
                <a:cubicBezTo>
                  <a:pt x="4228131" y="4690161"/>
                  <a:pt x="4247110" y="4640651"/>
                  <a:pt x="4241466" y="4631670"/>
                </a:cubicBezTo>
                <a:cubicBezTo>
                  <a:pt x="4260444" y="4582159"/>
                  <a:pt x="4289555" y="4538810"/>
                  <a:pt x="4288913" y="4507894"/>
                </a:cubicBezTo>
                <a:cubicBezTo>
                  <a:pt x="4300068" y="4475827"/>
                  <a:pt x="4304045" y="4492119"/>
                  <a:pt x="4316357" y="4471856"/>
                </a:cubicBezTo>
                <a:cubicBezTo>
                  <a:pt x="4327513" y="4439788"/>
                  <a:pt x="4315713" y="4440940"/>
                  <a:pt x="4320714" y="4419005"/>
                </a:cubicBezTo>
                <a:cubicBezTo>
                  <a:pt x="4343669" y="4385788"/>
                  <a:pt x="4350337" y="4356541"/>
                  <a:pt x="4355338" y="4334607"/>
                </a:cubicBezTo>
                <a:cubicBezTo>
                  <a:pt x="4360337" y="4312673"/>
                  <a:pt x="4362517" y="4286248"/>
                  <a:pt x="4378161" y="4251360"/>
                </a:cubicBezTo>
                <a:cubicBezTo>
                  <a:pt x="4387139" y="4245719"/>
                  <a:pt x="4393294" y="4235587"/>
                  <a:pt x="4394450" y="4247389"/>
                </a:cubicBezTo>
                <a:cubicBezTo>
                  <a:pt x="4402400" y="4225167"/>
                  <a:pt x="4408563" y="4204459"/>
                  <a:pt x="4413578" y="4184571"/>
                </a:cubicBezTo>
                <a:lnTo>
                  <a:pt x="4421652" y="4146369"/>
                </a:lnTo>
                <a:lnTo>
                  <a:pt x="4419667" y="4145669"/>
                </a:lnTo>
                <a:cubicBezTo>
                  <a:pt x="4411835" y="4140006"/>
                  <a:pt x="4415040" y="4130269"/>
                  <a:pt x="4417525" y="4118952"/>
                </a:cubicBezTo>
                <a:lnTo>
                  <a:pt x="4441264" y="4013294"/>
                </a:lnTo>
                <a:lnTo>
                  <a:pt x="4436422" y="4018999"/>
                </a:lnTo>
                <a:cubicBezTo>
                  <a:pt x="4434811" y="4020794"/>
                  <a:pt x="4433163" y="4022220"/>
                  <a:pt x="4431567" y="4022637"/>
                </a:cubicBezTo>
                <a:lnTo>
                  <a:pt x="4428326" y="4020913"/>
                </a:lnTo>
                <a:lnTo>
                  <a:pt x="4391474" y="4157215"/>
                </a:lnTo>
                <a:cubicBezTo>
                  <a:pt x="4245872" y="4587483"/>
                  <a:pt x="4023359" y="4982296"/>
                  <a:pt x="3740297" y="5325287"/>
                </a:cubicBezTo>
                <a:lnTo>
                  <a:pt x="3673269" y="5399037"/>
                </a:lnTo>
                <a:lnTo>
                  <a:pt x="3669727" y="5403831"/>
                </a:lnTo>
                <a:lnTo>
                  <a:pt x="3640004" y="5455366"/>
                </a:lnTo>
                <a:lnTo>
                  <a:pt x="3518669" y="5580675"/>
                </a:lnTo>
                <a:lnTo>
                  <a:pt x="3333378" y="5787546"/>
                </a:lnTo>
                <a:cubicBezTo>
                  <a:pt x="3122018" y="6000957"/>
                  <a:pt x="2889704" y="6191657"/>
                  <a:pt x="2632692" y="6357958"/>
                </a:cubicBezTo>
                <a:cubicBezTo>
                  <a:pt x="2733788" y="6296630"/>
                  <a:pt x="2834388" y="6234681"/>
                  <a:pt x="2932959" y="6170259"/>
                </a:cubicBezTo>
                <a:lnTo>
                  <a:pt x="3209727" y="5975694"/>
                </a:lnTo>
                <a:lnTo>
                  <a:pt x="3479318" y="5724393"/>
                </a:lnTo>
                <a:cubicBezTo>
                  <a:pt x="3527839" y="5672164"/>
                  <a:pt x="3581129" y="5623787"/>
                  <a:pt x="3630789" y="5574052"/>
                </a:cubicBezTo>
                <a:cubicBezTo>
                  <a:pt x="3634645" y="5569283"/>
                  <a:pt x="3637645" y="5562643"/>
                  <a:pt x="3641784" y="5558498"/>
                </a:cubicBezTo>
                <a:lnTo>
                  <a:pt x="3648847" y="5558267"/>
                </a:lnTo>
                <a:lnTo>
                  <a:pt x="3723992" y="5473810"/>
                </a:lnTo>
                <a:lnTo>
                  <a:pt x="3661585" y="5560315"/>
                </a:lnTo>
                <a:lnTo>
                  <a:pt x="3668289" y="5568400"/>
                </a:lnTo>
                <a:lnTo>
                  <a:pt x="3671349" y="5565159"/>
                </a:lnTo>
                <a:cubicBezTo>
                  <a:pt x="3687213" y="5548535"/>
                  <a:pt x="3700002" y="5533309"/>
                  <a:pt x="3704743" y="5518593"/>
                </a:cubicBezTo>
                <a:cubicBezTo>
                  <a:pt x="3725755" y="5491925"/>
                  <a:pt x="3724196" y="5508623"/>
                  <a:pt x="3742448" y="5493487"/>
                </a:cubicBezTo>
                <a:cubicBezTo>
                  <a:pt x="3763460" y="5466819"/>
                  <a:pt x="3751931" y="5464055"/>
                  <a:pt x="3763817" y="5444954"/>
                </a:cubicBezTo>
                <a:cubicBezTo>
                  <a:pt x="3796358" y="5421049"/>
                  <a:pt x="3812206" y="5395582"/>
                  <a:pt x="3824093" y="5376481"/>
                </a:cubicBezTo>
                <a:cubicBezTo>
                  <a:pt x="3835979" y="5357380"/>
                  <a:pt x="3846665" y="5333114"/>
                  <a:pt x="3872840" y="5305243"/>
                </a:cubicBezTo>
                <a:cubicBezTo>
                  <a:pt x="3883167" y="5302842"/>
                  <a:pt x="3892293" y="5295273"/>
                  <a:pt x="3889533" y="5306806"/>
                </a:cubicBezTo>
                <a:cubicBezTo>
                  <a:pt x="3948607" y="5233167"/>
                  <a:pt x="3972737" y="5173101"/>
                  <a:pt x="4015119" y="5097899"/>
                </a:cubicBezTo>
                <a:cubicBezTo>
                  <a:pt x="4009956" y="5099101"/>
                  <a:pt x="3996867" y="5113036"/>
                  <a:pt x="3994464" y="5102704"/>
                </a:cubicBezTo>
                <a:cubicBezTo>
                  <a:pt x="4022556" y="5036271"/>
                  <a:pt x="4055942" y="5039396"/>
                  <a:pt x="4092802" y="4987260"/>
                </a:cubicBezTo>
                <a:cubicBezTo>
                  <a:pt x="4098478" y="4994108"/>
                  <a:pt x="4087401" y="5007915"/>
                  <a:pt x="4080850" y="5021436"/>
                </a:cubicBezTo>
                <a:lnTo>
                  <a:pt x="4078382" y="5029071"/>
                </a:lnTo>
                <a:lnTo>
                  <a:pt x="4076190" y="5029922"/>
                </a:lnTo>
                <a:cubicBezTo>
                  <a:pt x="4075695" y="5030717"/>
                  <a:pt x="4075996" y="5032009"/>
                  <a:pt x="4076596" y="5034592"/>
                </a:cubicBezTo>
                <a:lnTo>
                  <a:pt x="4078382" y="5029071"/>
                </a:lnTo>
                <a:lnTo>
                  <a:pt x="4080559" y="5028225"/>
                </a:lnTo>
                <a:cubicBezTo>
                  <a:pt x="4084521" y="5021858"/>
                  <a:pt x="4089684" y="5020657"/>
                  <a:pt x="4085722" y="5027024"/>
                </a:cubicBezTo>
                <a:cubicBezTo>
                  <a:pt x="4085722" y="5027024"/>
                  <a:pt x="4082961" y="5038557"/>
                  <a:pt x="4077797" y="5039757"/>
                </a:cubicBezTo>
                <a:cubicBezTo>
                  <a:pt x="4077797" y="5039757"/>
                  <a:pt x="4079000" y="5044924"/>
                  <a:pt x="4079000" y="5044924"/>
                </a:cubicBezTo>
                <a:cubicBezTo>
                  <a:pt x="4079000" y="5044924"/>
                  <a:pt x="4079000" y="5044924"/>
                  <a:pt x="4073836" y="5046125"/>
                </a:cubicBezTo>
                <a:cubicBezTo>
                  <a:pt x="4053668" y="5099823"/>
                  <a:pt x="4027135" y="5149558"/>
                  <a:pt x="3990632" y="5179830"/>
                </a:cubicBezTo>
                <a:cubicBezTo>
                  <a:pt x="3988715" y="5218392"/>
                  <a:pt x="3932401" y="5280498"/>
                  <a:pt x="3909830" y="5323866"/>
                </a:cubicBezTo>
                <a:cubicBezTo>
                  <a:pt x="3896742" y="5337801"/>
                  <a:pt x="3895541" y="5332635"/>
                  <a:pt x="3898301" y="5321102"/>
                </a:cubicBezTo>
                <a:cubicBezTo>
                  <a:pt x="3887617" y="5345369"/>
                  <a:pt x="3865403" y="5366871"/>
                  <a:pt x="3867806" y="5377204"/>
                </a:cubicBezTo>
                <a:cubicBezTo>
                  <a:pt x="3842832" y="5410239"/>
                  <a:pt x="3825782" y="5430541"/>
                  <a:pt x="3813895" y="5449641"/>
                </a:cubicBezTo>
                <a:cubicBezTo>
                  <a:pt x="3796845" y="5469943"/>
                  <a:pt x="3783758" y="5483878"/>
                  <a:pt x="3756379" y="5506583"/>
                </a:cubicBezTo>
                <a:cubicBezTo>
                  <a:pt x="3750015" y="5502617"/>
                  <a:pt x="3759140" y="5495049"/>
                  <a:pt x="3752775" y="5491084"/>
                </a:cubicBezTo>
                <a:cubicBezTo>
                  <a:pt x="3735725" y="5511386"/>
                  <a:pt x="3722248" y="5529496"/>
                  <a:pt x="3709265" y="5546809"/>
                </a:cubicBezTo>
                <a:lnTo>
                  <a:pt x="3669885" y="5596303"/>
                </a:lnTo>
                <a:lnTo>
                  <a:pt x="3646499" y="5639958"/>
                </a:lnTo>
                <a:cubicBezTo>
                  <a:pt x="3636807" y="5653411"/>
                  <a:pt x="3625640" y="5665276"/>
                  <a:pt x="3613620" y="5675270"/>
                </a:cubicBezTo>
                <a:cubicBezTo>
                  <a:pt x="3546271" y="5739090"/>
                  <a:pt x="3481820" y="5807614"/>
                  <a:pt x="3413507" y="5872624"/>
                </a:cubicBezTo>
                <a:lnTo>
                  <a:pt x="3322805" y="5952776"/>
                </a:lnTo>
                <a:lnTo>
                  <a:pt x="3320558" y="5955085"/>
                </a:lnTo>
                <a:lnTo>
                  <a:pt x="3314757" y="5959888"/>
                </a:lnTo>
                <a:lnTo>
                  <a:pt x="3307300" y="5966478"/>
                </a:lnTo>
                <a:lnTo>
                  <a:pt x="3303928" y="5968852"/>
                </a:lnTo>
                <a:lnTo>
                  <a:pt x="3201349" y="6053762"/>
                </a:lnTo>
                <a:lnTo>
                  <a:pt x="3207992" y="6056670"/>
                </a:lnTo>
                <a:cubicBezTo>
                  <a:pt x="3213890" y="6057419"/>
                  <a:pt x="3219782" y="6056712"/>
                  <a:pt x="3225724" y="6055701"/>
                </a:cubicBezTo>
                <a:lnTo>
                  <a:pt x="3234055" y="6055584"/>
                </a:lnTo>
                <a:lnTo>
                  <a:pt x="3383085" y="5947757"/>
                </a:lnTo>
                <a:lnTo>
                  <a:pt x="3692178" y="5663100"/>
                </a:lnTo>
                <a:lnTo>
                  <a:pt x="3726668" y="5628774"/>
                </a:lnTo>
                <a:cubicBezTo>
                  <a:pt x="3734588" y="5620072"/>
                  <a:pt x="3741869" y="5609965"/>
                  <a:pt x="3751517" y="5601329"/>
                </a:cubicBezTo>
                <a:lnTo>
                  <a:pt x="3758066" y="5598201"/>
                </a:lnTo>
                <a:lnTo>
                  <a:pt x="4021526" y="5278330"/>
                </a:lnTo>
                <a:lnTo>
                  <a:pt x="4018741" y="5279415"/>
                </a:lnTo>
                <a:cubicBezTo>
                  <a:pt x="4013800" y="5281340"/>
                  <a:pt x="4010786" y="5288207"/>
                  <a:pt x="4005846" y="5290131"/>
                </a:cubicBezTo>
                <a:cubicBezTo>
                  <a:pt x="4005846" y="5290131"/>
                  <a:pt x="4003921" y="5285190"/>
                  <a:pt x="4006936" y="5278323"/>
                </a:cubicBezTo>
                <a:cubicBezTo>
                  <a:pt x="4006936" y="5278323"/>
                  <a:pt x="4006936" y="5278323"/>
                  <a:pt x="4009950" y="5271457"/>
                </a:cubicBezTo>
                <a:cubicBezTo>
                  <a:pt x="4003921" y="5285190"/>
                  <a:pt x="3998145" y="5270364"/>
                  <a:pt x="4014054" y="5252781"/>
                </a:cubicBezTo>
                <a:cubicBezTo>
                  <a:pt x="4014054" y="5252781"/>
                  <a:pt x="4014054" y="5252781"/>
                  <a:pt x="4020918" y="5255799"/>
                </a:cubicBezTo>
                <a:cubicBezTo>
                  <a:pt x="4025859" y="5253874"/>
                  <a:pt x="4028873" y="5247008"/>
                  <a:pt x="4028873" y="5247008"/>
                </a:cubicBezTo>
                <a:cubicBezTo>
                  <a:pt x="4035738" y="5250025"/>
                  <a:pt x="4030799" y="5251950"/>
                  <a:pt x="4027784" y="5258816"/>
                </a:cubicBezTo>
                <a:cubicBezTo>
                  <a:pt x="4027784" y="5258816"/>
                  <a:pt x="4027784" y="5258816"/>
                  <a:pt x="4024769" y="5265682"/>
                </a:cubicBezTo>
                <a:cubicBezTo>
                  <a:pt x="4045619" y="5246176"/>
                  <a:pt x="4073585" y="5201129"/>
                  <a:pt x="4069734" y="5191244"/>
                </a:cubicBezTo>
                <a:cubicBezTo>
                  <a:pt x="4097702" y="5146196"/>
                  <a:pt x="4134459" y="5109107"/>
                  <a:pt x="4139652" y="5078624"/>
                </a:cubicBezTo>
                <a:cubicBezTo>
                  <a:pt x="4156650" y="5049234"/>
                  <a:pt x="4157486" y="5065984"/>
                  <a:pt x="4173395" y="5048402"/>
                </a:cubicBezTo>
                <a:cubicBezTo>
                  <a:pt x="4190393" y="5019012"/>
                  <a:pt x="4178588" y="5017919"/>
                  <a:pt x="4187632" y="4997320"/>
                </a:cubicBezTo>
                <a:cubicBezTo>
                  <a:pt x="4216435" y="4969022"/>
                  <a:pt x="4228493" y="4941556"/>
                  <a:pt x="4237537" y="4920957"/>
                </a:cubicBezTo>
                <a:cubicBezTo>
                  <a:pt x="4246580" y="4900358"/>
                  <a:pt x="4253699" y="4874816"/>
                  <a:pt x="4275637" y="4843501"/>
                </a:cubicBezTo>
                <a:cubicBezTo>
                  <a:pt x="4285516" y="4839652"/>
                  <a:pt x="4293471" y="4830861"/>
                  <a:pt x="4292382" y="4842669"/>
                </a:cubicBezTo>
                <a:cubicBezTo>
                  <a:pt x="4340361" y="4761364"/>
                  <a:pt x="4355687" y="4698473"/>
                  <a:pt x="4386922" y="4618000"/>
                </a:cubicBezTo>
                <a:cubicBezTo>
                  <a:pt x="4381981" y="4619925"/>
                  <a:pt x="4371013" y="4635583"/>
                  <a:pt x="4367162" y="4625699"/>
                </a:cubicBezTo>
                <a:cubicBezTo>
                  <a:pt x="4380917" y="4573381"/>
                  <a:pt x="4403194" y="4559366"/>
                  <a:pt x="4425731" y="4531642"/>
                </a:cubicBezTo>
                <a:lnTo>
                  <a:pt x="4440463" y="4509053"/>
                </a:lnTo>
                <a:lnTo>
                  <a:pt x="4496479" y="4324901"/>
                </a:lnTo>
                <a:cubicBezTo>
                  <a:pt x="4521568" y="4233685"/>
                  <a:pt x="4543234" y="4141480"/>
                  <a:pt x="4558379" y="4048002"/>
                </a:cubicBezTo>
                <a:cubicBezTo>
                  <a:pt x="4569850" y="3998639"/>
                  <a:pt x="4590786" y="3955149"/>
                  <a:pt x="4558015" y="3905566"/>
                </a:cubicBezTo>
                <a:cubicBezTo>
                  <a:pt x="4538300" y="3877199"/>
                  <a:pt x="4553615" y="3836270"/>
                  <a:pt x="4557679" y="3800467"/>
                </a:cubicBezTo>
                <a:cubicBezTo>
                  <a:pt x="4590780" y="3612230"/>
                  <a:pt x="4599074" y="3421712"/>
                  <a:pt x="4604555" y="3232475"/>
                </a:cubicBezTo>
                <a:cubicBezTo>
                  <a:pt x="4605057" y="3218665"/>
                  <a:pt x="4606838" y="3207668"/>
                  <a:pt x="4591997" y="3197452"/>
                </a:cubicBezTo>
                <a:close/>
                <a:moveTo>
                  <a:pt x="6452746" y="3122946"/>
                </a:moveTo>
                <a:lnTo>
                  <a:pt x="6453162" y="3130579"/>
                </a:lnTo>
                <a:cubicBezTo>
                  <a:pt x="6454002" y="3144398"/>
                  <a:pt x="6455020" y="3157082"/>
                  <a:pt x="6456587" y="3167050"/>
                </a:cubicBezTo>
                <a:lnTo>
                  <a:pt x="6461451" y="3181937"/>
                </a:lnTo>
                <a:lnTo>
                  <a:pt x="6467043" y="3130919"/>
                </a:lnTo>
                <a:lnTo>
                  <a:pt x="6466334" y="3130706"/>
                </a:lnTo>
                <a:cubicBezTo>
                  <a:pt x="6460900" y="3134825"/>
                  <a:pt x="6459629" y="3169723"/>
                  <a:pt x="6458257" y="3143801"/>
                </a:cubicBezTo>
                <a:cubicBezTo>
                  <a:pt x="6457582" y="3137599"/>
                  <a:pt x="6456467" y="3132892"/>
                  <a:pt x="6455200" y="3129015"/>
                </a:cubicBezTo>
                <a:close/>
                <a:moveTo>
                  <a:pt x="5899755" y="3090904"/>
                </a:moveTo>
                <a:lnTo>
                  <a:pt x="5899749" y="3090971"/>
                </a:lnTo>
                <a:cubicBezTo>
                  <a:pt x="5919838" y="3123943"/>
                  <a:pt x="5908169" y="3206962"/>
                  <a:pt x="5913876" y="3255517"/>
                </a:cubicBezTo>
                <a:cubicBezTo>
                  <a:pt x="5910883" y="3274399"/>
                  <a:pt x="5906986" y="3270802"/>
                  <a:pt x="5902787" y="3259712"/>
                </a:cubicBezTo>
                <a:cubicBezTo>
                  <a:pt x="5907589" y="3285788"/>
                  <a:pt x="5901302" y="3316058"/>
                  <a:pt x="5909097" y="3323253"/>
                </a:cubicBezTo>
                <a:cubicBezTo>
                  <a:pt x="5907008" y="3364613"/>
                  <a:pt x="5904317" y="3390988"/>
                  <a:pt x="5905223" y="3413467"/>
                </a:cubicBezTo>
                <a:cubicBezTo>
                  <a:pt x="5902530" y="3439842"/>
                  <a:pt x="5899538" y="3458724"/>
                  <a:pt x="5889655" y="3492889"/>
                </a:cubicBezTo>
                <a:cubicBezTo>
                  <a:pt x="5882162" y="3493189"/>
                  <a:pt x="5885456" y="3481799"/>
                  <a:pt x="5877964" y="3482098"/>
                </a:cubicBezTo>
                <a:cubicBezTo>
                  <a:pt x="5875272" y="3508474"/>
                  <a:pt x="5874304" y="3531026"/>
                  <a:pt x="5873297" y="3552644"/>
                </a:cubicBezTo>
                <a:lnTo>
                  <a:pt x="5868721" y="3613366"/>
                </a:lnTo>
                <a:lnTo>
                  <a:pt x="5868626" y="3615664"/>
                </a:lnTo>
                <a:cubicBezTo>
                  <a:pt x="5868626" y="3657842"/>
                  <a:pt x="5885498" y="3615664"/>
                  <a:pt x="5902370" y="3649406"/>
                </a:cubicBezTo>
                <a:cubicBezTo>
                  <a:pt x="5893933" y="3691583"/>
                  <a:pt x="5902370" y="3708456"/>
                  <a:pt x="5893933" y="3759069"/>
                </a:cubicBezTo>
                <a:cubicBezTo>
                  <a:pt x="5902370" y="3759071"/>
                  <a:pt x="5910805" y="3742199"/>
                  <a:pt x="5910807" y="3708454"/>
                </a:cubicBezTo>
                <a:cubicBezTo>
                  <a:pt x="5910806" y="3716891"/>
                  <a:pt x="5912915" y="3725327"/>
                  <a:pt x="5913969" y="3735871"/>
                </a:cubicBezTo>
                <a:lnTo>
                  <a:pt x="5913771" y="3738386"/>
                </a:lnTo>
                <a:lnTo>
                  <a:pt x="5919568" y="3702380"/>
                </a:lnTo>
                <a:cubicBezTo>
                  <a:pt x="5922793" y="3683032"/>
                  <a:pt x="5924516" y="3666146"/>
                  <a:pt x="5920803" y="3653480"/>
                </a:cubicBezTo>
                <a:cubicBezTo>
                  <a:pt x="5922843" y="3624570"/>
                  <a:pt x="5929754" y="3637108"/>
                  <a:pt x="5935379" y="3617663"/>
                </a:cubicBezTo>
                <a:cubicBezTo>
                  <a:pt x="5937419" y="3588753"/>
                  <a:pt x="5927953" y="3592333"/>
                  <a:pt x="5927180" y="3573144"/>
                </a:cubicBezTo>
                <a:cubicBezTo>
                  <a:pt x="5938686" y="3540652"/>
                  <a:pt x="5937656" y="3515068"/>
                  <a:pt x="5936885" y="3495878"/>
                </a:cubicBezTo>
                <a:cubicBezTo>
                  <a:pt x="5936112" y="3476689"/>
                  <a:pt x="5932013" y="3454430"/>
                  <a:pt x="5937123" y="3422193"/>
                </a:cubicBezTo>
                <a:cubicBezTo>
                  <a:pt x="5943262" y="3415542"/>
                  <a:pt x="5946073" y="3405820"/>
                  <a:pt x="5949659" y="3415287"/>
                </a:cubicBezTo>
                <a:cubicBezTo>
                  <a:pt x="5952847" y="3375119"/>
                  <a:pt x="5951495" y="3341537"/>
                  <a:pt x="5948577" y="3308820"/>
                </a:cubicBezTo>
                <a:lnTo>
                  <a:pt x="5940173" y="3227623"/>
                </a:lnTo>
                <a:lnTo>
                  <a:pt x="5936112" y="3227623"/>
                </a:lnTo>
                <a:lnTo>
                  <a:pt x="5934113" y="3216005"/>
                </a:lnTo>
                <a:lnTo>
                  <a:pt x="5933300" y="3217735"/>
                </a:lnTo>
                <a:cubicBezTo>
                  <a:pt x="5931445" y="3221411"/>
                  <a:pt x="5929143" y="3223905"/>
                  <a:pt x="5925816" y="3220835"/>
                </a:cubicBezTo>
                <a:cubicBezTo>
                  <a:pt x="5922807" y="3205739"/>
                  <a:pt x="5922115" y="3193554"/>
                  <a:pt x="5922789" y="3182917"/>
                </a:cubicBezTo>
                <a:lnTo>
                  <a:pt x="5925668" y="3166923"/>
                </a:lnTo>
                <a:lnTo>
                  <a:pt x="5922799" y="3150253"/>
                </a:lnTo>
                <a:close/>
                <a:moveTo>
                  <a:pt x="6470079" y="2971783"/>
                </a:moveTo>
                <a:lnTo>
                  <a:pt x="6459848" y="2985189"/>
                </a:lnTo>
                <a:lnTo>
                  <a:pt x="6446665" y="2989730"/>
                </a:lnTo>
                <a:lnTo>
                  <a:pt x="6447438" y="2994236"/>
                </a:lnTo>
                <a:cubicBezTo>
                  <a:pt x="6455446" y="3014611"/>
                  <a:pt x="6450136" y="3019049"/>
                  <a:pt x="6440386" y="3018174"/>
                </a:cubicBezTo>
                <a:cubicBezTo>
                  <a:pt x="6446611" y="3031019"/>
                  <a:pt x="6449095" y="3058268"/>
                  <a:pt x="6450805" y="3087293"/>
                </a:cubicBezTo>
                <a:lnTo>
                  <a:pt x="6451373" y="3097752"/>
                </a:lnTo>
                <a:lnTo>
                  <a:pt x="6456557" y="3096583"/>
                </a:lnTo>
                <a:cubicBezTo>
                  <a:pt x="6460436" y="3093129"/>
                  <a:pt x="6463655" y="3087372"/>
                  <a:pt x="6467490" y="3085383"/>
                </a:cubicBezTo>
                <a:lnTo>
                  <a:pt x="6469775" y="3085600"/>
                </a:lnTo>
                <a:lnTo>
                  <a:pt x="6473655" y="3017169"/>
                </a:lnTo>
                <a:lnTo>
                  <a:pt x="6473968" y="2994029"/>
                </a:lnTo>
                <a:close/>
                <a:moveTo>
                  <a:pt x="5796128" y="2808658"/>
                </a:moveTo>
                <a:lnTo>
                  <a:pt x="5796854" y="2813211"/>
                </a:lnTo>
                <a:cubicBezTo>
                  <a:pt x="5798396" y="2839886"/>
                  <a:pt x="5796605" y="2865287"/>
                  <a:pt x="5790016" y="2888065"/>
                </a:cubicBezTo>
                <a:cubicBezTo>
                  <a:pt x="5810105" y="2921037"/>
                  <a:pt x="5798436" y="3004057"/>
                  <a:pt x="5804143" y="3052612"/>
                </a:cubicBezTo>
                <a:cubicBezTo>
                  <a:pt x="5801150" y="3071493"/>
                  <a:pt x="5797254" y="3067897"/>
                  <a:pt x="5793054" y="3056806"/>
                </a:cubicBezTo>
                <a:cubicBezTo>
                  <a:pt x="5797857" y="3082882"/>
                  <a:pt x="5791569" y="3113152"/>
                  <a:pt x="5799363" y="3120348"/>
                </a:cubicBezTo>
                <a:cubicBezTo>
                  <a:pt x="5797275" y="3161707"/>
                  <a:pt x="5794584" y="3188083"/>
                  <a:pt x="5795489" y="3210561"/>
                </a:cubicBezTo>
                <a:cubicBezTo>
                  <a:pt x="5792798" y="3236936"/>
                  <a:pt x="5789805" y="3255817"/>
                  <a:pt x="5779922" y="3289984"/>
                </a:cubicBezTo>
                <a:cubicBezTo>
                  <a:pt x="5772429" y="3290282"/>
                  <a:pt x="5775723" y="3278894"/>
                  <a:pt x="5768230" y="3279192"/>
                </a:cubicBezTo>
                <a:cubicBezTo>
                  <a:pt x="5762848" y="3331941"/>
                  <a:pt x="5764356" y="3369406"/>
                  <a:pt x="5758672" y="3414663"/>
                </a:cubicBezTo>
                <a:cubicBezTo>
                  <a:pt x="5759576" y="3437141"/>
                  <a:pt x="5758607" y="3459695"/>
                  <a:pt x="5755841" y="3484197"/>
                </a:cubicBezTo>
                <a:lnTo>
                  <a:pt x="5751250" y="3511578"/>
                </a:lnTo>
                <a:lnTo>
                  <a:pt x="5753689" y="3558722"/>
                </a:lnTo>
                <a:cubicBezTo>
                  <a:pt x="5752634" y="3581921"/>
                  <a:pt x="5750526" y="3607228"/>
                  <a:pt x="5750526" y="3632535"/>
                </a:cubicBezTo>
                <a:cubicBezTo>
                  <a:pt x="5792705" y="3674714"/>
                  <a:pt x="5826448" y="3531308"/>
                  <a:pt x="5834884" y="3413208"/>
                </a:cubicBezTo>
                <a:cubicBezTo>
                  <a:pt x="5843319" y="3404771"/>
                  <a:pt x="5851757" y="3413208"/>
                  <a:pt x="5868624" y="3387901"/>
                </a:cubicBezTo>
                <a:cubicBezTo>
                  <a:pt x="5864407" y="3400555"/>
                  <a:pt x="5864408" y="3406882"/>
                  <a:pt x="5866517" y="3410045"/>
                </a:cubicBezTo>
                <a:lnTo>
                  <a:pt x="5867131" y="3410229"/>
                </a:lnTo>
                <a:lnTo>
                  <a:pt x="5872246" y="3386637"/>
                </a:lnTo>
                <a:cubicBezTo>
                  <a:pt x="5873515" y="3371576"/>
                  <a:pt x="5872988" y="3358464"/>
                  <a:pt x="5872535" y="3347224"/>
                </a:cubicBezTo>
                <a:cubicBezTo>
                  <a:pt x="5871631" y="3324746"/>
                  <a:pt x="5866829" y="3298669"/>
                  <a:pt x="5872815" y="3260906"/>
                </a:cubicBezTo>
                <a:cubicBezTo>
                  <a:pt x="5880007" y="3253114"/>
                  <a:pt x="5883301" y="3241726"/>
                  <a:pt x="5887499" y="3252816"/>
                </a:cubicBezTo>
                <a:cubicBezTo>
                  <a:pt x="5893102" y="3182233"/>
                  <a:pt x="5886739" y="3129014"/>
                  <a:pt x="5880163" y="3070525"/>
                </a:cubicBezTo>
                <a:lnTo>
                  <a:pt x="5878087" y="3050101"/>
                </a:lnTo>
                <a:lnTo>
                  <a:pt x="5870867" y="3036635"/>
                </a:lnTo>
                <a:lnTo>
                  <a:pt x="5865140" y="3025482"/>
                </a:lnTo>
                <a:lnTo>
                  <a:pt x="5864600" y="3026174"/>
                </a:lnTo>
                <a:cubicBezTo>
                  <a:pt x="5863166" y="3026994"/>
                  <a:pt x="5861518" y="3026824"/>
                  <a:pt x="5859570" y="3025027"/>
                </a:cubicBezTo>
                <a:lnTo>
                  <a:pt x="5858588" y="3012722"/>
                </a:lnTo>
                <a:lnTo>
                  <a:pt x="5843319" y="2982990"/>
                </a:lnTo>
                <a:cubicBezTo>
                  <a:pt x="5843319" y="2982990"/>
                  <a:pt x="5834884" y="2999862"/>
                  <a:pt x="5834884" y="3016734"/>
                </a:cubicBezTo>
                <a:cubicBezTo>
                  <a:pt x="5818011" y="2982990"/>
                  <a:pt x="5826447" y="2915505"/>
                  <a:pt x="5818012" y="2864891"/>
                </a:cubicBezTo>
                <a:cubicBezTo>
                  <a:pt x="5813794" y="2854346"/>
                  <a:pt x="5809049" y="2842220"/>
                  <a:pt x="5804304" y="2829962"/>
                </a:cubicBezTo>
                <a:close/>
                <a:moveTo>
                  <a:pt x="6508420" y="2779156"/>
                </a:moveTo>
                <a:lnTo>
                  <a:pt x="6507136" y="2780799"/>
                </a:lnTo>
                <a:cubicBezTo>
                  <a:pt x="6504933" y="2782308"/>
                  <a:pt x="6502604" y="2782226"/>
                  <a:pt x="6500134" y="2779246"/>
                </a:cubicBezTo>
                <a:lnTo>
                  <a:pt x="6502399" y="2890359"/>
                </a:lnTo>
                <a:lnTo>
                  <a:pt x="6505686" y="2887611"/>
                </a:lnTo>
                <a:cubicBezTo>
                  <a:pt x="6501246" y="2882298"/>
                  <a:pt x="6502116" y="2872547"/>
                  <a:pt x="6511866" y="2873422"/>
                </a:cubicBezTo>
                <a:lnTo>
                  <a:pt x="6513497" y="2877577"/>
                </a:lnTo>
                <a:lnTo>
                  <a:pt x="6514565" y="2898237"/>
                </a:lnTo>
                <a:cubicBezTo>
                  <a:pt x="6519875" y="2893798"/>
                  <a:pt x="6519875" y="2893798"/>
                  <a:pt x="6519875" y="2893798"/>
                </a:cubicBezTo>
                <a:lnTo>
                  <a:pt x="6513497" y="2877577"/>
                </a:lnTo>
                <a:close/>
                <a:moveTo>
                  <a:pt x="5404661" y="2763661"/>
                </a:moveTo>
                <a:cubicBezTo>
                  <a:pt x="5413098" y="2772097"/>
                  <a:pt x="5413098" y="2780533"/>
                  <a:pt x="5413098" y="2788968"/>
                </a:cubicBezTo>
                <a:lnTo>
                  <a:pt x="5413098" y="2797406"/>
                </a:lnTo>
                <a:lnTo>
                  <a:pt x="5413098" y="2805841"/>
                </a:lnTo>
                <a:lnTo>
                  <a:pt x="5413098" y="2814276"/>
                </a:lnTo>
                <a:cubicBezTo>
                  <a:pt x="5413098" y="2814276"/>
                  <a:pt x="5413098" y="2805841"/>
                  <a:pt x="5404662" y="2797406"/>
                </a:cubicBezTo>
                <a:close/>
                <a:moveTo>
                  <a:pt x="6368014" y="2752114"/>
                </a:moveTo>
                <a:cubicBezTo>
                  <a:pt x="6361883" y="2766999"/>
                  <a:pt x="6357505" y="2781884"/>
                  <a:pt x="6354550" y="2796770"/>
                </a:cubicBezTo>
                <a:lnTo>
                  <a:pt x="6353593" y="2805446"/>
                </a:lnTo>
                <a:lnTo>
                  <a:pt x="6374570" y="2874671"/>
                </a:lnTo>
                <a:cubicBezTo>
                  <a:pt x="6377359" y="2953548"/>
                  <a:pt x="6392599" y="3058113"/>
                  <a:pt x="6409578" y="3143175"/>
                </a:cubicBezTo>
                <a:cubicBezTo>
                  <a:pt x="6409578" y="3143175"/>
                  <a:pt x="6409578" y="3143175"/>
                  <a:pt x="6414888" y="3138739"/>
                </a:cubicBezTo>
                <a:cubicBezTo>
                  <a:pt x="6410448" y="3133425"/>
                  <a:pt x="6411318" y="3123676"/>
                  <a:pt x="6421068" y="3124551"/>
                </a:cubicBezTo>
                <a:lnTo>
                  <a:pt x="6422700" y="3128706"/>
                </a:lnTo>
                <a:lnTo>
                  <a:pt x="6423768" y="3149362"/>
                </a:lnTo>
                <a:cubicBezTo>
                  <a:pt x="6429077" y="3144926"/>
                  <a:pt x="6429077" y="3144926"/>
                  <a:pt x="6429077" y="3144926"/>
                </a:cubicBezTo>
                <a:lnTo>
                  <a:pt x="6422700" y="3128706"/>
                </a:lnTo>
                <a:lnTo>
                  <a:pt x="6417015" y="3018534"/>
                </a:lnTo>
                <a:lnTo>
                  <a:pt x="6414015" y="2972866"/>
                </a:lnTo>
                <a:lnTo>
                  <a:pt x="6406544" y="2951752"/>
                </a:lnTo>
                <a:cubicBezTo>
                  <a:pt x="6399536" y="2902718"/>
                  <a:pt x="6396034" y="2853683"/>
                  <a:pt x="6389030" y="2804652"/>
                </a:cubicBezTo>
                <a:cubicBezTo>
                  <a:pt x="6385527" y="2787139"/>
                  <a:pt x="6378521" y="2769626"/>
                  <a:pt x="6368014" y="2752114"/>
                </a:cubicBezTo>
                <a:close/>
                <a:moveTo>
                  <a:pt x="6478241" y="2723750"/>
                </a:moveTo>
                <a:lnTo>
                  <a:pt x="6481412" y="2772854"/>
                </a:lnTo>
                <a:lnTo>
                  <a:pt x="6481359" y="2778262"/>
                </a:lnTo>
                <a:lnTo>
                  <a:pt x="6492255" y="2843453"/>
                </a:lnTo>
                <a:lnTo>
                  <a:pt x="6492103" y="2836567"/>
                </a:lnTo>
                <a:cubicBezTo>
                  <a:pt x="6492048" y="2801324"/>
                  <a:pt x="6492633" y="2775345"/>
                  <a:pt x="6487688" y="2751180"/>
                </a:cubicBezTo>
                <a:close/>
                <a:moveTo>
                  <a:pt x="6471948" y="2602764"/>
                </a:moveTo>
                <a:lnTo>
                  <a:pt x="6470476" y="2603507"/>
                </a:lnTo>
                <a:lnTo>
                  <a:pt x="6474714" y="2669154"/>
                </a:lnTo>
                <a:lnTo>
                  <a:pt x="6474578" y="2659237"/>
                </a:lnTo>
                <a:cubicBezTo>
                  <a:pt x="6473389" y="2642640"/>
                  <a:pt x="6472642" y="2627182"/>
                  <a:pt x="6476460" y="2609956"/>
                </a:cubicBezTo>
                <a:cubicBezTo>
                  <a:pt x="6474690" y="2605393"/>
                  <a:pt x="6473234" y="2603332"/>
                  <a:pt x="6471948" y="2602764"/>
                </a:cubicBezTo>
                <a:close/>
                <a:moveTo>
                  <a:pt x="6458450" y="2239645"/>
                </a:moveTo>
                <a:cubicBezTo>
                  <a:pt x="6455459" y="2243561"/>
                  <a:pt x="6453724" y="2259548"/>
                  <a:pt x="6450161" y="2257976"/>
                </a:cubicBezTo>
                <a:cubicBezTo>
                  <a:pt x="6441034" y="2261513"/>
                  <a:pt x="6433952" y="2243260"/>
                  <a:pt x="6433952" y="2243260"/>
                </a:cubicBezTo>
                <a:cubicBezTo>
                  <a:pt x="6424825" y="2246796"/>
                  <a:pt x="6430606" y="2302294"/>
                  <a:pt x="6419984" y="2274915"/>
                </a:cubicBezTo>
                <a:lnTo>
                  <a:pt x="6412070" y="2253880"/>
                </a:lnTo>
                <a:lnTo>
                  <a:pt x="6438066" y="2377354"/>
                </a:lnTo>
                <a:lnTo>
                  <a:pt x="6458698" y="2510576"/>
                </a:lnTo>
                <a:lnTo>
                  <a:pt x="6465170" y="2512554"/>
                </a:lnTo>
                <a:cubicBezTo>
                  <a:pt x="6473098" y="2508251"/>
                  <a:pt x="6469603" y="2484017"/>
                  <a:pt x="6466949" y="2477172"/>
                </a:cubicBezTo>
                <a:cubicBezTo>
                  <a:pt x="6485203" y="2470102"/>
                  <a:pt x="6495824" y="2497480"/>
                  <a:pt x="6512779" y="2527655"/>
                </a:cubicBezTo>
                <a:cubicBezTo>
                  <a:pt x="6520415" y="2493203"/>
                  <a:pt x="6487059" y="2380153"/>
                  <a:pt x="6482025" y="2340112"/>
                </a:cubicBezTo>
                <a:cubicBezTo>
                  <a:pt x="6482025" y="2340112"/>
                  <a:pt x="6479231" y="2346442"/>
                  <a:pt x="6479231" y="2346442"/>
                </a:cubicBezTo>
                <a:cubicBezTo>
                  <a:pt x="6482772" y="2355569"/>
                  <a:pt x="6476437" y="2352774"/>
                  <a:pt x="6476437" y="2352774"/>
                </a:cubicBezTo>
                <a:cubicBezTo>
                  <a:pt x="6476437" y="2352774"/>
                  <a:pt x="6472897" y="2343650"/>
                  <a:pt x="6472897" y="2343650"/>
                </a:cubicBezTo>
                <a:cubicBezTo>
                  <a:pt x="6469356" y="2334523"/>
                  <a:pt x="6472151" y="2328192"/>
                  <a:pt x="6472151" y="2328192"/>
                </a:cubicBezTo>
                <a:cubicBezTo>
                  <a:pt x="6472151" y="2328192"/>
                  <a:pt x="6472151" y="2328192"/>
                  <a:pt x="6469356" y="2334523"/>
                </a:cubicBezTo>
                <a:cubicBezTo>
                  <a:pt x="6466563" y="2340854"/>
                  <a:pt x="6454448" y="2282560"/>
                  <a:pt x="6467117" y="2288151"/>
                </a:cubicBezTo>
                <a:cubicBezTo>
                  <a:pt x="6467117" y="2288151"/>
                  <a:pt x="6467117" y="2288151"/>
                  <a:pt x="6460782" y="2285355"/>
                </a:cubicBezTo>
                <a:cubicBezTo>
                  <a:pt x="6460782" y="2285355"/>
                  <a:pt x="6463577" y="2279024"/>
                  <a:pt x="6457242" y="2276229"/>
                </a:cubicBezTo>
                <a:cubicBezTo>
                  <a:pt x="6457242" y="2276229"/>
                  <a:pt x="6460035" y="2269898"/>
                  <a:pt x="6460035" y="2269898"/>
                </a:cubicBezTo>
                <a:cubicBezTo>
                  <a:pt x="6462830" y="2263567"/>
                  <a:pt x="6462830" y="2263567"/>
                  <a:pt x="6462830" y="2263567"/>
                </a:cubicBezTo>
                <a:cubicBezTo>
                  <a:pt x="6462830" y="2263567"/>
                  <a:pt x="6462830" y="2263567"/>
                  <a:pt x="6466369" y="2272693"/>
                </a:cubicBezTo>
                <a:cubicBezTo>
                  <a:pt x="6466369" y="2272693"/>
                  <a:pt x="6466369" y="2272693"/>
                  <a:pt x="6469164" y="2266362"/>
                </a:cubicBezTo>
                <a:cubicBezTo>
                  <a:pt x="6466136" y="2251789"/>
                  <a:pt x="6463830" y="2244153"/>
                  <a:pt x="6461975" y="2240852"/>
                </a:cubicBezTo>
                <a:cubicBezTo>
                  <a:pt x="6460585" y="2238377"/>
                  <a:pt x="6459448" y="2238340"/>
                  <a:pt x="6458450" y="2239645"/>
                </a:cubicBezTo>
                <a:close/>
                <a:moveTo>
                  <a:pt x="6119324" y="1470230"/>
                </a:moveTo>
                <a:cubicBezTo>
                  <a:pt x="6115822" y="1561292"/>
                  <a:pt x="6154350" y="1634845"/>
                  <a:pt x="6182372" y="1708395"/>
                </a:cubicBezTo>
                <a:cubicBezTo>
                  <a:pt x="6189377" y="1722403"/>
                  <a:pt x="6199884" y="1729407"/>
                  <a:pt x="6213896" y="1718901"/>
                </a:cubicBezTo>
                <a:lnTo>
                  <a:pt x="6230856" y="1709003"/>
                </a:lnTo>
                <a:lnTo>
                  <a:pt x="6226890" y="1691895"/>
                </a:lnTo>
                <a:cubicBezTo>
                  <a:pt x="6216009" y="1640162"/>
                  <a:pt x="6210799" y="1608540"/>
                  <a:pt x="6185731" y="1576670"/>
                </a:cubicBezTo>
                <a:cubicBezTo>
                  <a:pt x="6183285" y="1554923"/>
                  <a:pt x="6178063" y="1537891"/>
                  <a:pt x="6173508" y="1521886"/>
                </a:cubicBezTo>
                <a:lnTo>
                  <a:pt x="6172469" y="1515742"/>
                </a:lnTo>
                <a:lnTo>
                  <a:pt x="6170551" y="1514447"/>
                </a:lnTo>
                <a:cubicBezTo>
                  <a:pt x="6154351" y="1500000"/>
                  <a:pt x="6138589" y="1484239"/>
                  <a:pt x="6119324" y="1470230"/>
                </a:cubicBezTo>
                <a:close/>
                <a:moveTo>
                  <a:pt x="6220785" y="1467284"/>
                </a:moveTo>
                <a:lnTo>
                  <a:pt x="6224419" y="1484860"/>
                </a:lnTo>
                <a:cubicBezTo>
                  <a:pt x="6225363" y="1494458"/>
                  <a:pt x="6224677" y="1501829"/>
                  <a:pt x="6221902" y="1506545"/>
                </a:cubicBezTo>
                <a:cubicBezTo>
                  <a:pt x="6228674" y="1507988"/>
                  <a:pt x="6228674" y="1507988"/>
                  <a:pt x="6228674" y="1507988"/>
                </a:cubicBezTo>
                <a:cubicBezTo>
                  <a:pt x="6228674" y="1507988"/>
                  <a:pt x="6228674" y="1507988"/>
                  <a:pt x="6234004" y="1516199"/>
                </a:cubicBezTo>
                <a:cubicBezTo>
                  <a:pt x="6232563" y="1522967"/>
                  <a:pt x="6231122" y="1529734"/>
                  <a:pt x="6229680" y="1536503"/>
                </a:cubicBezTo>
                <a:cubicBezTo>
                  <a:pt x="6229680" y="1536503"/>
                  <a:pt x="6229680" y="1536503"/>
                  <a:pt x="6224350" y="1528292"/>
                </a:cubicBezTo>
                <a:cubicBezTo>
                  <a:pt x="6224350" y="1528292"/>
                  <a:pt x="6224350" y="1528292"/>
                  <a:pt x="6223684" y="1527266"/>
                </a:cubicBezTo>
                <a:lnTo>
                  <a:pt x="6220817" y="1522851"/>
                </a:lnTo>
                <a:lnTo>
                  <a:pt x="6221874" y="1531073"/>
                </a:lnTo>
                <a:lnTo>
                  <a:pt x="6242353" y="1609953"/>
                </a:lnTo>
                <a:cubicBezTo>
                  <a:pt x="6235580" y="1608511"/>
                  <a:pt x="6235144" y="1643795"/>
                  <a:pt x="6223042" y="1634143"/>
                </a:cubicBezTo>
                <a:lnTo>
                  <a:pt x="6239473" y="1705560"/>
                </a:lnTo>
                <a:lnTo>
                  <a:pt x="6250673" y="1702375"/>
                </a:lnTo>
                <a:cubicBezTo>
                  <a:pt x="6280226" y="1699420"/>
                  <a:pt x="6290078" y="1732912"/>
                  <a:pt x="6297961" y="1764435"/>
                </a:cubicBezTo>
                <a:cubicBezTo>
                  <a:pt x="6324230" y="1866004"/>
                  <a:pt x="6349624" y="1967573"/>
                  <a:pt x="6373267" y="2069581"/>
                </a:cubicBezTo>
                <a:lnTo>
                  <a:pt x="6384393" y="2122429"/>
                </a:lnTo>
                <a:lnTo>
                  <a:pt x="6393144" y="2124321"/>
                </a:lnTo>
                <a:cubicBezTo>
                  <a:pt x="6402890" y="2133585"/>
                  <a:pt x="6408237" y="2160056"/>
                  <a:pt x="6418298" y="2175842"/>
                </a:cubicBezTo>
                <a:cubicBezTo>
                  <a:pt x="6424633" y="2178638"/>
                  <a:pt x="6410471" y="2142131"/>
                  <a:pt x="6419599" y="2138595"/>
                </a:cubicBezTo>
                <a:cubicBezTo>
                  <a:pt x="6412518" y="2120343"/>
                  <a:pt x="6408231" y="2095758"/>
                  <a:pt x="6401898" y="2092964"/>
                </a:cubicBezTo>
                <a:cubicBezTo>
                  <a:pt x="6379716" y="1954590"/>
                  <a:pt x="6328103" y="1848610"/>
                  <a:pt x="6319338" y="1731284"/>
                </a:cubicBezTo>
                <a:cubicBezTo>
                  <a:pt x="6308716" y="1703905"/>
                  <a:pt x="6301637" y="1685652"/>
                  <a:pt x="6294555" y="1667400"/>
                </a:cubicBezTo>
                <a:cubicBezTo>
                  <a:pt x="6285979" y="1618233"/>
                  <a:pt x="6286728" y="1633689"/>
                  <a:pt x="6274614" y="1575398"/>
                </a:cubicBezTo>
                <a:cubicBezTo>
                  <a:pt x="6271073" y="1566271"/>
                  <a:pt x="6261945" y="1569807"/>
                  <a:pt x="6261945" y="1569807"/>
                </a:cubicBezTo>
                <a:cubicBezTo>
                  <a:pt x="6246386" y="1536467"/>
                  <a:pt x="6235766" y="1509088"/>
                  <a:pt x="6227264" y="1485482"/>
                </a:cubicBezTo>
                <a:close/>
                <a:moveTo>
                  <a:pt x="6163232" y="1291657"/>
                </a:moveTo>
                <a:lnTo>
                  <a:pt x="6169423" y="1308672"/>
                </a:lnTo>
                <a:lnTo>
                  <a:pt x="6164862" y="1292485"/>
                </a:lnTo>
                <a:close/>
                <a:moveTo>
                  <a:pt x="4999747" y="1084964"/>
                </a:moveTo>
                <a:lnTo>
                  <a:pt x="5004170" y="1092826"/>
                </a:lnTo>
                <a:lnTo>
                  <a:pt x="5000801" y="1092344"/>
                </a:lnTo>
                <a:cubicBezTo>
                  <a:pt x="4999746" y="1091291"/>
                  <a:pt x="4999746" y="1089181"/>
                  <a:pt x="4999747" y="1084964"/>
                </a:cubicBezTo>
                <a:close/>
                <a:moveTo>
                  <a:pt x="4933923" y="1003153"/>
                </a:moveTo>
                <a:lnTo>
                  <a:pt x="4947450" y="1028780"/>
                </a:lnTo>
                <a:lnTo>
                  <a:pt x="4940697" y="1009043"/>
                </a:lnTo>
                <a:close/>
                <a:moveTo>
                  <a:pt x="4932262" y="644497"/>
                </a:moveTo>
                <a:lnTo>
                  <a:pt x="4940697" y="654745"/>
                </a:lnTo>
                <a:lnTo>
                  <a:pt x="4932262" y="646309"/>
                </a:lnTo>
                <a:close/>
                <a:moveTo>
                  <a:pt x="5581482" y="244629"/>
                </a:moveTo>
                <a:cubicBezTo>
                  <a:pt x="5579541" y="245432"/>
                  <a:pt x="5578623" y="247668"/>
                  <a:pt x="5577991" y="250629"/>
                </a:cubicBezTo>
                <a:lnTo>
                  <a:pt x="5577495" y="252297"/>
                </a:lnTo>
                <a:lnTo>
                  <a:pt x="5647778" y="373537"/>
                </a:lnTo>
                <a:cubicBezTo>
                  <a:pt x="5670983" y="417754"/>
                  <a:pt x="5692000" y="463286"/>
                  <a:pt x="5709512" y="510569"/>
                </a:cubicBezTo>
                <a:cubicBezTo>
                  <a:pt x="5776063" y="689191"/>
                  <a:pt x="5863627" y="857308"/>
                  <a:pt x="5951197" y="1025425"/>
                </a:cubicBezTo>
                <a:cubicBezTo>
                  <a:pt x="5956451" y="1006161"/>
                  <a:pt x="5952071" y="961505"/>
                  <a:pt x="5942878" y="913784"/>
                </a:cubicBezTo>
                <a:lnTo>
                  <a:pt x="5930115" y="859785"/>
                </a:lnTo>
                <a:lnTo>
                  <a:pt x="5902782" y="807112"/>
                </a:lnTo>
                <a:cubicBezTo>
                  <a:pt x="5874423" y="753314"/>
                  <a:pt x="5848241" y="701749"/>
                  <a:pt x="5831966" y="645218"/>
                </a:cubicBezTo>
                <a:cubicBezTo>
                  <a:pt x="5815975" y="620586"/>
                  <a:pt x="5805316" y="604166"/>
                  <a:pt x="5794655" y="587744"/>
                </a:cubicBezTo>
                <a:cubicBezTo>
                  <a:pt x="5776216" y="541367"/>
                  <a:pt x="5780106" y="556344"/>
                  <a:pt x="5756339" y="501756"/>
                </a:cubicBezTo>
                <a:cubicBezTo>
                  <a:pt x="5751007" y="493545"/>
                  <a:pt x="5742795" y="498872"/>
                  <a:pt x="5742795" y="498872"/>
                </a:cubicBezTo>
                <a:cubicBezTo>
                  <a:pt x="5698711" y="439955"/>
                  <a:pt x="5678833" y="400346"/>
                  <a:pt x="5657513" y="367504"/>
                </a:cubicBezTo>
                <a:cubicBezTo>
                  <a:pt x="5630862" y="326451"/>
                  <a:pt x="5616312" y="295051"/>
                  <a:pt x="5591104" y="247231"/>
                </a:cubicBezTo>
                <a:cubicBezTo>
                  <a:pt x="5586386" y="244457"/>
                  <a:pt x="5583423" y="243826"/>
                  <a:pt x="5581482" y="244629"/>
                </a:cubicBezTo>
                <a:close/>
                <a:moveTo>
                  <a:pt x="4684964" y="0"/>
                </a:moveTo>
                <a:lnTo>
                  <a:pt x="5380578" y="0"/>
                </a:lnTo>
                <a:lnTo>
                  <a:pt x="5478611" y="117479"/>
                </a:lnTo>
                <a:lnTo>
                  <a:pt x="5500013" y="146283"/>
                </a:lnTo>
                <a:lnTo>
                  <a:pt x="5500055" y="142937"/>
                </a:lnTo>
                <a:cubicBezTo>
                  <a:pt x="5505385" y="151146"/>
                  <a:pt x="5513598" y="145819"/>
                  <a:pt x="5534919" y="178662"/>
                </a:cubicBezTo>
                <a:cubicBezTo>
                  <a:pt x="5515041" y="139053"/>
                  <a:pt x="5481616" y="96559"/>
                  <a:pt x="5448194" y="54062"/>
                </a:cubicBezTo>
                <a:lnTo>
                  <a:pt x="5412460" y="0"/>
                </a:lnTo>
                <a:lnTo>
                  <a:pt x="5476134" y="0"/>
                </a:lnTo>
                <a:lnTo>
                  <a:pt x="5485373" y="12455"/>
                </a:lnTo>
                <a:cubicBezTo>
                  <a:pt x="5516129" y="50844"/>
                  <a:pt x="5544834" y="90565"/>
                  <a:pt x="5571665" y="130771"/>
                </a:cubicBezTo>
                <a:lnTo>
                  <a:pt x="5619902" y="208686"/>
                </a:lnTo>
                <a:lnTo>
                  <a:pt x="5662149" y="253738"/>
                </a:lnTo>
                <a:lnTo>
                  <a:pt x="5686327" y="295355"/>
                </a:lnTo>
                <a:lnTo>
                  <a:pt x="5686913" y="295939"/>
                </a:lnTo>
                <a:lnTo>
                  <a:pt x="5696157" y="311903"/>
                </a:lnTo>
                <a:lnTo>
                  <a:pt x="5731531" y="366614"/>
                </a:lnTo>
                <a:cubicBezTo>
                  <a:pt x="5757825" y="405636"/>
                  <a:pt x="5786052" y="444566"/>
                  <a:pt x="5812509" y="478933"/>
                </a:cubicBezTo>
                <a:cubicBezTo>
                  <a:pt x="5812509" y="478933"/>
                  <a:pt x="5812509" y="478933"/>
                  <a:pt x="5815302" y="472602"/>
                </a:cubicBezTo>
                <a:cubicBezTo>
                  <a:pt x="5808968" y="469807"/>
                  <a:pt x="5805428" y="460680"/>
                  <a:pt x="5814555" y="457145"/>
                </a:cubicBezTo>
                <a:lnTo>
                  <a:pt x="5817860" y="460147"/>
                </a:lnTo>
                <a:lnTo>
                  <a:pt x="5827972" y="478193"/>
                </a:lnTo>
                <a:cubicBezTo>
                  <a:pt x="5830766" y="471862"/>
                  <a:pt x="5830766" y="471862"/>
                  <a:pt x="5830766" y="471862"/>
                </a:cubicBezTo>
                <a:lnTo>
                  <a:pt x="5817860" y="460147"/>
                </a:lnTo>
                <a:lnTo>
                  <a:pt x="5763946" y="363899"/>
                </a:lnTo>
                <a:cubicBezTo>
                  <a:pt x="5742496" y="328904"/>
                  <a:pt x="5723072" y="295751"/>
                  <a:pt x="5712077" y="260643"/>
                </a:cubicBezTo>
                <a:cubicBezTo>
                  <a:pt x="5682453" y="224878"/>
                  <a:pt x="5630286" y="171603"/>
                  <a:pt x="5647795" y="149075"/>
                </a:cubicBezTo>
                <a:cubicBezTo>
                  <a:pt x="5687293" y="196760"/>
                  <a:pt x="5713379" y="223399"/>
                  <a:pt x="5750084" y="277415"/>
                </a:cubicBezTo>
                <a:cubicBezTo>
                  <a:pt x="5743749" y="274620"/>
                  <a:pt x="5740956" y="280951"/>
                  <a:pt x="5737415" y="271824"/>
                </a:cubicBezTo>
                <a:cubicBezTo>
                  <a:pt x="5734621" y="278156"/>
                  <a:pt x="5776912" y="319511"/>
                  <a:pt x="5780454" y="328637"/>
                </a:cubicBezTo>
                <a:cubicBezTo>
                  <a:pt x="5796661" y="343354"/>
                  <a:pt x="5793868" y="349685"/>
                  <a:pt x="5784739" y="353221"/>
                </a:cubicBezTo>
                <a:cubicBezTo>
                  <a:pt x="5807282" y="370734"/>
                  <a:pt x="5841940" y="446537"/>
                  <a:pt x="5865230" y="479507"/>
                </a:cubicBezTo>
                <a:cubicBezTo>
                  <a:pt x="5875105" y="491429"/>
                  <a:pt x="5881440" y="494224"/>
                  <a:pt x="5891313" y="506145"/>
                </a:cubicBezTo>
                <a:cubicBezTo>
                  <a:pt x="5958388" y="611383"/>
                  <a:pt x="6004412" y="730027"/>
                  <a:pt x="6056025" y="836005"/>
                </a:cubicBezTo>
                <a:cubicBezTo>
                  <a:pt x="6076520" y="875305"/>
                  <a:pt x="6122354" y="925785"/>
                  <a:pt x="6104098" y="932857"/>
                </a:cubicBezTo>
                <a:cubicBezTo>
                  <a:pt x="6114718" y="960236"/>
                  <a:pt x="6125341" y="987615"/>
                  <a:pt x="6138008" y="993205"/>
                </a:cubicBezTo>
                <a:cubicBezTo>
                  <a:pt x="6142295" y="1017789"/>
                  <a:pt x="6138754" y="1008663"/>
                  <a:pt x="6123293" y="1009405"/>
                </a:cubicBezTo>
                <a:cubicBezTo>
                  <a:pt x="6079508" y="937134"/>
                  <a:pt x="6046897" y="839540"/>
                  <a:pt x="6012986" y="779192"/>
                </a:cubicBezTo>
                <a:cubicBezTo>
                  <a:pt x="6015781" y="772861"/>
                  <a:pt x="6009445" y="770065"/>
                  <a:pt x="6006652" y="776396"/>
                </a:cubicBezTo>
                <a:cubicBezTo>
                  <a:pt x="6006652" y="776396"/>
                  <a:pt x="6010193" y="785523"/>
                  <a:pt x="6010193" y="785523"/>
                </a:cubicBezTo>
                <a:cubicBezTo>
                  <a:pt x="6020068" y="797446"/>
                  <a:pt x="6017273" y="803776"/>
                  <a:pt x="6014480" y="810107"/>
                </a:cubicBezTo>
                <a:lnTo>
                  <a:pt x="6004788" y="798404"/>
                </a:lnTo>
                <a:lnTo>
                  <a:pt x="6001064" y="789058"/>
                </a:lnTo>
                <a:cubicBezTo>
                  <a:pt x="6004605" y="798185"/>
                  <a:pt x="6004605" y="798185"/>
                  <a:pt x="6004605" y="798185"/>
                </a:cubicBezTo>
                <a:lnTo>
                  <a:pt x="6004788" y="798404"/>
                </a:lnTo>
                <a:lnTo>
                  <a:pt x="6051771" y="916385"/>
                </a:lnTo>
                <a:cubicBezTo>
                  <a:pt x="6070427" y="957710"/>
                  <a:pt x="6090225" y="998593"/>
                  <a:pt x="6109323" y="1041059"/>
                </a:cubicBezTo>
                <a:cubicBezTo>
                  <a:pt x="6153855" y="1128785"/>
                  <a:pt x="6189259" y="1220047"/>
                  <a:pt x="6218330" y="1308516"/>
                </a:cubicBezTo>
                <a:cubicBezTo>
                  <a:pt x="6225408" y="1326767"/>
                  <a:pt x="6235284" y="1338689"/>
                  <a:pt x="6248699" y="1359737"/>
                </a:cubicBezTo>
                <a:cubicBezTo>
                  <a:pt x="6274229" y="1439077"/>
                  <a:pt x="6291930" y="1484709"/>
                  <a:pt x="6317460" y="1564049"/>
                </a:cubicBezTo>
                <a:lnTo>
                  <a:pt x="6327364" y="1565758"/>
                </a:lnTo>
                <a:lnTo>
                  <a:pt x="6405224" y="1840478"/>
                </a:lnTo>
                <a:lnTo>
                  <a:pt x="6402944" y="1841928"/>
                </a:lnTo>
                <a:cubicBezTo>
                  <a:pt x="6401363" y="1841231"/>
                  <a:pt x="6400479" y="1838947"/>
                  <a:pt x="6401876" y="1835782"/>
                </a:cubicBezTo>
                <a:lnTo>
                  <a:pt x="6399693" y="1834088"/>
                </a:lnTo>
                <a:lnTo>
                  <a:pt x="6398335" y="1826656"/>
                </a:lnTo>
                <a:cubicBezTo>
                  <a:pt x="6396938" y="1829822"/>
                  <a:pt x="6397823" y="1832103"/>
                  <a:pt x="6399057" y="1833594"/>
                </a:cubicBezTo>
                <a:lnTo>
                  <a:pt x="6399693" y="1834088"/>
                </a:lnTo>
                <a:lnTo>
                  <a:pt x="6403601" y="1855454"/>
                </a:lnTo>
                <a:cubicBezTo>
                  <a:pt x="6404065" y="1865114"/>
                  <a:pt x="6403741" y="1874425"/>
                  <a:pt x="6404114" y="1882153"/>
                </a:cubicBezTo>
                <a:cubicBezTo>
                  <a:pt x="6426850" y="1967824"/>
                  <a:pt x="6455919" y="2056293"/>
                  <a:pt x="6473067" y="2154626"/>
                </a:cubicBezTo>
                <a:cubicBezTo>
                  <a:pt x="6477354" y="2179210"/>
                  <a:pt x="6481640" y="2203794"/>
                  <a:pt x="6483134" y="2234707"/>
                </a:cubicBezTo>
                <a:cubicBezTo>
                  <a:pt x="6493200" y="2314789"/>
                  <a:pt x="6510347" y="2413122"/>
                  <a:pt x="6520415" y="2493203"/>
                </a:cubicBezTo>
                <a:cubicBezTo>
                  <a:pt x="6527965" y="2553265"/>
                  <a:pt x="6535096" y="2604631"/>
                  <a:pt x="6531980" y="2633394"/>
                </a:cubicBezTo>
                <a:lnTo>
                  <a:pt x="6527593" y="2646575"/>
                </a:lnTo>
                <a:lnTo>
                  <a:pt x="6529126" y="2655889"/>
                </a:lnTo>
                <a:lnTo>
                  <a:pt x="6530629" y="2656552"/>
                </a:lnTo>
                <a:cubicBezTo>
                  <a:pt x="6531421" y="2656903"/>
                  <a:pt x="6531421" y="2656903"/>
                  <a:pt x="6531421" y="2656903"/>
                </a:cubicBezTo>
                <a:cubicBezTo>
                  <a:pt x="6531421" y="2656903"/>
                  <a:pt x="6531421" y="2656903"/>
                  <a:pt x="6534962" y="2666028"/>
                </a:cubicBezTo>
                <a:lnTo>
                  <a:pt x="6531926" y="2672908"/>
                </a:lnTo>
                <a:lnTo>
                  <a:pt x="6533706" y="2683731"/>
                </a:lnTo>
                <a:lnTo>
                  <a:pt x="6528462" y="2680756"/>
                </a:lnTo>
                <a:lnTo>
                  <a:pt x="6526580" y="2685022"/>
                </a:lnTo>
                <a:cubicBezTo>
                  <a:pt x="6526580" y="2685022"/>
                  <a:pt x="6526580" y="2685022"/>
                  <a:pt x="6526136" y="2683881"/>
                </a:cubicBezTo>
                <a:lnTo>
                  <a:pt x="6524812" y="2680466"/>
                </a:lnTo>
                <a:lnTo>
                  <a:pt x="6524804" y="2684545"/>
                </a:lnTo>
                <a:cubicBezTo>
                  <a:pt x="6528033" y="2702572"/>
                  <a:pt x="6538888" y="2735796"/>
                  <a:pt x="6538236" y="2743109"/>
                </a:cubicBezTo>
                <a:cubicBezTo>
                  <a:pt x="6546244" y="2763483"/>
                  <a:pt x="6540935" y="2767921"/>
                  <a:pt x="6531185" y="2767044"/>
                </a:cubicBezTo>
                <a:cubicBezTo>
                  <a:pt x="6543635" y="2792734"/>
                  <a:pt x="6541116" y="2876049"/>
                  <a:pt x="6547385" y="2915923"/>
                </a:cubicBezTo>
                <a:cubicBezTo>
                  <a:pt x="6550954" y="2930986"/>
                  <a:pt x="6555394" y="2936299"/>
                  <a:pt x="6558964" y="2951360"/>
                </a:cubicBezTo>
                <a:cubicBezTo>
                  <a:pt x="6572463" y="3075426"/>
                  <a:pt x="6561154" y="3202178"/>
                  <a:pt x="6560463" y="3320054"/>
                </a:cubicBezTo>
                <a:cubicBezTo>
                  <a:pt x="6561422" y="3364367"/>
                  <a:pt x="6580142" y="3429930"/>
                  <a:pt x="6560643" y="3428182"/>
                </a:cubicBezTo>
                <a:cubicBezTo>
                  <a:pt x="6558034" y="3457430"/>
                  <a:pt x="6555423" y="3486683"/>
                  <a:pt x="6564303" y="3497307"/>
                </a:cubicBezTo>
                <a:cubicBezTo>
                  <a:pt x="6557253" y="3521245"/>
                  <a:pt x="6558122" y="3511495"/>
                  <a:pt x="6543934" y="3505308"/>
                </a:cubicBezTo>
                <a:cubicBezTo>
                  <a:pt x="6536705" y="3421119"/>
                  <a:pt x="6550714" y="3319179"/>
                  <a:pt x="6547053" y="3250053"/>
                </a:cubicBezTo>
                <a:cubicBezTo>
                  <a:pt x="6552364" y="3245615"/>
                  <a:pt x="6547924" y="3240302"/>
                  <a:pt x="6542614" y="3244740"/>
                </a:cubicBezTo>
                <a:cubicBezTo>
                  <a:pt x="6542614" y="3244740"/>
                  <a:pt x="6541744" y="3254490"/>
                  <a:pt x="6541744" y="3254490"/>
                </a:cubicBezTo>
                <a:cubicBezTo>
                  <a:pt x="6545314" y="3269553"/>
                  <a:pt x="6540003" y="3273991"/>
                  <a:pt x="6534694" y="3278429"/>
                </a:cubicBezTo>
                <a:lnTo>
                  <a:pt x="6531190" y="3263643"/>
                </a:lnTo>
                <a:lnTo>
                  <a:pt x="6531994" y="3253615"/>
                </a:lnTo>
                <a:cubicBezTo>
                  <a:pt x="6531124" y="3263366"/>
                  <a:pt x="6531124" y="3263366"/>
                  <a:pt x="6531124" y="3263366"/>
                </a:cubicBezTo>
                <a:lnTo>
                  <a:pt x="6531190" y="3263643"/>
                </a:lnTo>
                <a:lnTo>
                  <a:pt x="6521033" y="3390229"/>
                </a:lnTo>
                <a:cubicBezTo>
                  <a:pt x="6519446" y="3435541"/>
                  <a:pt x="6519078" y="3480963"/>
                  <a:pt x="6517384" y="3527497"/>
                </a:cubicBezTo>
                <a:cubicBezTo>
                  <a:pt x="6518434" y="3625872"/>
                  <a:pt x="6509734" y="3723373"/>
                  <a:pt x="6496595" y="3815563"/>
                </a:cubicBezTo>
                <a:cubicBezTo>
                  <a:pt x="6494852" y="3835063"/>
                  <a:pt x="6498424" y="3850126"/>
                  <a:pt x="6501124" y="3874940"/>
                </a:cubicBezTo>
                <a:cubicBezTo>
                  <a:pt x="6488855" y="3957377"/>
                  <a:pt x="6484504" y="4006129"/>
                  <a:pt x="6472234" y="4088567"/>
                </a:cubicBezTo>
                <a:lnTo>
                  <a:pt x="6480357" y="4094487"/>
                </a:lnTo>
                <a:lnTo>
                  <a:pt x="6428427" y="4375267"/>
                </a:lnTo>
                <a:lnTo>
                  <a:pt x="6425741" y="4375556"/>
                </a:lnTo>
                <a:cubicBezTo>
                  <a:pt x="6424632" y="4374230"/>
                  <a:pt x="6424851" y="4371791"/>
                  <a:pt x="6427506" y="4369573"/>
                </a:cubicBezTo>
                <a:lnTo>
                  <a:pt x="6426300" y="4367087"/>
                </a:lnTo>
                <a:lnTo>
                  <a:pt x="6428376" y="4359822"/>
                </a:lnTo>
                <a:cubicBezTo>
                  <a:pt x="6425720" y="4362041"/>
                  <a:pt x="6425503" y="4364479"/>
                  <a:pt x="6425949" y="4366362"/>
                </a:cubicBezTo>
                <a:lnTo>
                  <a:pt x="6426300" y="4367087"/>
                </a:lnTo>
                <a:lnTo>
                  <a:pt x="6420336" y="4387972"/>
                </a:lnTo>
                <a:cubicBezTo>
                  <a:pt x="6416472" y="4396839"/>
                  <a:pt x="6412054" y="4405041"/>
                  <a:pt x="6408966" y="4412135"/>
                </a:cubicBezTo>
                <a:cubicBezTo>
                  <a:pt x="6391387" y="4499011"/>
                  <a:pt x="6378246" y="4591201"/>
                  <a:pt x="6350047" y="4686953"/>
                </a:cubicBezTo>
                <a:cubicBezTo>
                  <a:pt x="6342997" y="4710891"/>
                  <a:pt x="6335946" y="4734828"/>
                  <a:pt x="6323588" y="4763203"/>
                </a:cubicBezTo>
                <a:cubicBezTo>
                  <a:pt x="6297128" y="4839455"/>
                  <a:pt x="6268928" y="4935206"/>
                  <a:pt x="6242470" y="5011457"/>
                </a:cubicBezTo>
                <a:cubicBezTo>
                  <a:pt x="6229240" y="5049583"/>
                  <a:pt x="6217555" y="5084162"/>
                  <a:pt x="6206632" y="5110210"/>
                </a:cubicBezTo>
                <a:lnTo>
                  <a:pt x="6191507" y="5140673"/>
                </a:lnTo>
                <a:lnTo>
                  <a:pt x="6172300" y="5199455"/>
                </a:lnTo>
                <a:lnTo>
                  <a:pt x="6156345" y="5277115"/>
                </a:lnTo>
                <a:cubicBezTo>
                  <a:pt x="6121202" y="5347784"/>
                  <a:pt x="6084760" y="5446969"/>
                  <a:pt x="6059140" y="5529842"/>
                </a:cubicBezTo>
                <a:cubicBezTo>
                  <a:pt x="6059140" y="5529842"/>
                  <a:pt x="6059140" y="5529842"/>
                  <a:pt x="6065922" y="5528472"/>
                </a:cubicBezTo>
                <a:cubicBezTo>
                  <a:pt x="6064552" y="5521685"/>
                  <a:pt x="6069964" y="5513528"/>
                  <a:pt x="6078119" y="5518945"/>
                </a:cubicBezTo>
                <a:lnTo>
                  <a:pt x="6077573" y="5523376"/>
                </a:lnTo>
                <a:lnTo>
                  <a:pt x="6068664" y="5542046"/>
                </a:lnTo>
                <a:cubicBezTo>
                  <a:pt x="6075448" y="5540675"/>
                  <a:pt x="6075448" y="5540675"/>
                  <a:pt x="6075448" y="5540675"/>
                </a:cubicBezTo>
                <a:lnTo>
                  <a:pt x="6077573" y="5523376"/>
                </a:lnTo>
                <a:lnTo>
                  <a:pt x="6125089" y="5423814"/>
                </a:lnTo>
                <a:cubicBezTo>
                  <a:pt x="6141297" y="5386105"/>
                  <a:pt x="6157174" y="5351113"/>
                  <a:pt x="6179507" y="5321879"/>
                </a:cubicBezTo>
                <a:cubicBezTo>
                  <a:pt x="6191633" y="5277050"/>
                  <a:pt x="6205055" y="5203704"/>
                  <a:pt x="6233557" y="5205010"/>
                </a:cubicBezTo>
                <a:cubicBezTo>
                  <a:pt x="6217393" y="5264783"/>
                  <a:pt x="6210681" y="5301457"/>
                  <a:pt x="6187733" y="5362599"/>
                </a:cubicBezTo>
                <a:cubicBezTo>
                  <a:pt x="6186363" y="5355812"/>
                  <a:pt x="6179580" y="5357183"/>
                  <a:pt x="6184992" y="5349026"/>
                </a:cubicBezTo>
                <a:cubicBezTo>
                  <a:pt x="6178209" y="5350396"/>
                  <a:pt x="6168826" y="5408799"/>
                  <a:pt x="6163414" y="5416956"/>
                </a:cubicBezTo>
                <a:cubicBezTo>
                  <a:pt x="6160743" y="5438684"/>
                  <a:pt x="6153959" y="5440054"/>
                  <a:pt x="6145805" y="5434638"/>
                </a:cubicBezTo>
                <a:cubicBezTo>
                  <a:pt x="6144506" y="5463155"/>
                  <a:pt x="6102581" y="5535195"/>
                  <a:pt x="6089085" y="5573237"/>
                </a:cubicBezTo>
                <a:cubicBezTo>
                  <a:pt x="6085044" y="5588181"/>
                  <a:pt x="6086414" y="5594968"/>
                  <a:pt x="6082373" y="5609909"/>
                </a:cubicBezTo>
                <a:cubicBezTo>
                  <a:pt x="6035107" y="5725408"/>
                  <a:pt x="5964746" y="5831446"/>
                  <a:pt x="5907955" y="5934742"/>
                </a:cubicBezTo>
                <a:cubicBezTo>
                  <a:pt x="5887677" y="5974154"/>
                  <a:pt x="5872883" y="6040713"/>
                  <a:pt x="5856575" y="6029882"/>
                </a:cubicBezTo>
                <a:cubicBezTo>
                  <a:pt x="5840339" y="6054351"/>
                  <a:pt x="5824102" y="6078822"/>
                  <a:pt x="5826843" y="6092393"/>
                </a:cubicBezTo>
                <a:cubicBezTo>
                  <a:pt x="5809236" y="6110077"/>
                  <a:pt x="5814648" y="6101919"/>
                  <a:pt x="5805124" y="6089719"/>
                </a:cubicBezTo>
                <a:cubicBezTo>
                  <a:pt x="5838897" y="6012262"/>
                  <a:pt x="5899801" y="5929325"/>
                  <a:pt x="5929533" y="5866812"/>
                </a:cubicBezTo>
                <a:cubicBezTo>
                  <a:pt x="5936316" y="5865442"/>
                  <a:pt x="5934945" y="5858655"/>
                  <a:pt x="5928163" y="5860025"/>
                </a:cubicBezTo>
                <a:cubicBezTo>
                  <a:pt x="5928163" y="5860025"/>
                  <a:pt x="5922749" y="5868182"/>
                  <a:pt x="5922749" y="5868182"/>
                </a:cubicBezTo>
                <a:cubicBezTo>
                  <a:pt x="5918709" y="5883126"/>
                  <a:pt x="5911926" y="5884496"/>
                  <a:pt x="5905143" y="5885866"/>
                </a:cubicBezTo>
                <a:lnTo>
                  <a:pt x="5909110" y="5871199"/>
                </a:lnTo>
                <a:lnTo>
                  <a:pt x="5914596" y="5862765"/>
                </a:lnTo>
                <a:cubicBezTo>
                  <a:pt x="5909184" y="5870922"/>
                  <a:pt x="5909184" y="5870922"/>
                  <a:pt x="5909184" y="5870922"/>
                </a:cubicBezTo>
                <a:lnTo>
                  <a:pt x="5909110" y="5871199"/>
                </a:lnTo>
                <a:lnTo>
                  <a:pt x="5839843" y="5977637"/>
                </a:lnTo>
                <a:cubicBezTo>
                  <a:pt x="5816850" y="6016715"/>
                  <a:pt x="5794878" y="6056470"/>
                  <a:pt x="5771208" y="6096571"/>
                </a:cubicBezTo>
                <a:cubicBezTo>
                  <a:pt x="5725241" y="6183551"/>
                  <a:pt x="5671120" y="6265118"/>
                  <a:pt x="5615626" y="6339899"/>
                </a:cubicBezTo>
                <a:cubicBezTo>
                  <a:pt x="5604802" y="6356211"/>
                  <a:pt x="5600760" y="6371154"/>
                  <a:pt x="5591306" y="6394255"/>
                </a:cubicBezTo>
                <a:cubicBezTo>
                  <a:pt x="5541227" y="6460877"/>
                  <a:pt x="5514166" y="6501661"/>
                  <a:pt x="5464086" y="6568285"/>
                </a:cubicBezTo>
                <a:lnTo>
                  <a:pt x="5468405" y="6577359"/>
                </a:lnTo>
                <a:lnTo>
                  <a:pt x="5288922" y="6799441"/>
                </a:lnTo>
                <a:lnTo>
                  <a:pt x="5286422" y="6798415"/>
                </a:lnTo>
                <a:cubicBezTo>
                  <a:pt x="5286080" y="6796720"/>
                  <a:pt x="5287433" y="6794680"/>
                  <a:pt x="5290826" y="6793995"/>
                </a:cubicBezTo>
                <a:lnTo>
                  <a:pt x="5290950" y="6791235"/>
                </a:lnTo>
                <a:lnTo>
                  <a:pt x="5296238" y="6785838"/>
                </a:lnTo>
                <a:cubicBezTo>
                  <a:pt x="5292846" y="6786523"/>
                  <a:pt x="5291491" y="6788563"/>
                  <a:pt x="5290987" y="6790431"/>
                </a:cubicBezTo>
                <a:lnTo>
                  <a:pt x="5290950" y="6791235"/>
                </a:lnTo>
                <a:lnTo>
                  <a:pt x="5275753" y="6806752"/>
                </a:lnTo>
                <a:cubicBezTo>
                  <a:pt x="5268129" y="6812705"/>
                  <a:pt x="5260336" y="6817811"/>
                  <a:pt x="5254239" y="6822575"/>
                </a:cubicBezTo>
                <a:lnTo>
                  <a:pt x="5225321" y="6858000"/>
                </a:lnTo>
                <a:lnTo>
                  <a:pt x="5157501" y="6858000"/>
                </a:lnTo>
                <a:lnTo>
                  <a:pt x="5208211" y="6795673"/>
                </a:lnTo>
                <a:cubicBezTo>
                  <a:pt x="5246285" y="6748251"/>
                  <a:pt x="5283178" y="6703716"/>
                  <a:pt x="5328568" y="6666293"/>
                </a:cubicBezTo>
                <a:cubicBezTo>
                  <a:pt x="5344804" y="6641822"/>
                  <a:pt x="5355629" y="6625510"/>
                  <a:pt x="5366453" y="6609197"/>
                </a:cubicBezTo>
                <a:cubicBezTo>
                  <a:pt x="5401667" y="6573829"/>
                  <a:pt x="5389473" y="6583356"/>
                  <a:pt x="5430099" y="6539833"/>
                </a:cubicBezTo>
                <a:cubicBezTo>
                  <a:pt x="5435512" y="6531676"/>
                  <a:pt x="5427358" y="6526259"/>
                  <a:pt x="5427358" y="6526259"/>
                </a:cubicBezTo>
                <a:cubicBezTo>
                  <a:pt x="5463873" y="6462376"/>
                  <a:pt x="5492303" y="6428381"/>
                  <a:pt x="5513952" y="6395753"/>
                </a:cubicBezTo>
                <a:cubicBezTo>
                  <a:pt x="5541014" y="6354970"/>
                  <a:pt x="5564033" y="6329129"/>
                  <a:pt x="5597877" y="6286977"/>
                </a:cubicBezTo>
                <a:cubicBezTo>
                  <a:pt x="5599212" y="6276112"/>
                  <a:pt x="5595478" y="6275100"/>
                  <a:pt x="5589542" y="6276299"/>
                </a:cubicBezTo>
                <a:cubicBezTo>
                  <a:pt x="5586574" y="6276898"/>
                  <a:pt x="5583056" y="6278050"/>
                  <a:pt x="5579347" y="6278801"/>
                </a:cubicBezTo>
                <a:lnTo>
                  <a:pt x="5572013" y="6278854"/>
                </a:lnTo>
                <a:lnTo>
                  <a:pt x="5561199" y="6297181"/>
                </a:lnTo>
                <a:cubicBezTo>
                  <a:pt x="5561198" y="6290257"/>
                  <a:pt x="5554278" y="6290256"/>
                  <a:pt x="5561199" y="6283333"/>
                </a:cubicBezTo>
                <a:cubicBezTo>
                  <a:pt x="5554278" y="6283333"/>
                  <a:pt x="5533518" y="6338722"/>
                  <a:pt x="5526598" y="6345645"/>
                </a:cubicBezTo>
                <a:cubicBezTo>
                  <a:pt x="5519678" y="6366415"/>
                  <a:pt x="5512758" y="6366415"/>
                  <a:pt x="5505837" y="6359491"/>
                </a:cubicBezTo>
                <a:cubicBezTo>
                  <a:pt x="5498917" y="6387186"/>
                  <a:pt x="5443558" y="6449499"/>
                  <a:pt x="5422797" y="6484116"/>
                </a:cubicBezTo>
                <a:cubicBezTo>
                  <a:pt x="5415877" y="6497964"/>
                  <a:pt x="5415878" y="6504888"/>
                  <a:pt x="5408957" y="6518733"/>
                </a:cubicBezTo>
                <a:cubicBezTo>
                  <a:pt x="5339758" y="6622587"/>
                  <a:pt x="5249796" y="6712595"/>
                  <a:pt x="5173676" y="6802601"/>
                </a:cubicBezTo>
                <a:cubicBezTo>
                  <a:pt x="5166756" y="6811255"/>
                  <a:pt x="5159836" y="6821640"/>
                  <a:pt x="5153132" y="6832134"/>
                </a:cubicBezTo>
                <a:lnTo>
                  <a:pt x="5136638" y="6858000"/>
                </a:lnTo>
                <a:lnTo>
                  <a:pt x="5106051" y="6858000"/>
                </a:lnTo>
                <a:lnTo>
                  <a:pt x="5127832" y="6832026"/>
                </a:lnTo>
                <a:cubicBezTo>
                  <a:pt x="5158107" y="6799139"/>
                  <a:pt x="5187517" y="6767983"/>
                  <a:pt x="5208277" y="6740288"/>
                </a:cubicBezTo>
                <a:cubicBezTo>
                  <a:pt x="5215197" y="6740288"/>
                  <a:pt x="5215197" y="6733364"/>
                  <a:pt x="5208277" y="6733364"/>
                </a:cubicBezTo>
                <a:cubicBezTo>
                  <a:pt x="5208277" y="6733364"/>
                  <a:pt x="5201357" y="6740288"/>
                  <a:pt x="5201357" y="6740288"/>
                </a:cubicBezTo>
                <a:cubicBezTo>
                  <a:pt x="5194437" y="6754136"/>
                  <a:pt x="5187517" y="6754136"/>
                  <a:pt x="5180596" y="6754136"/>
                </a:cubicBezTo>
                <a:lnTo>
                  <a:pt x="5187389" y="6740544"/>
                </a:lnTo>
                <a:lnTo>
                  <a:pt x="5194437" y="6733364"/>
                </a:lnTo>
                <a:cubicBezTo>
                  <a:pt x="5187516" y="6740288"/>
                  <a:pt x="5187516" y="6740288"/>
                  <a:pt x="5187516" y="6740288"/>
                </a:cubicBezTo>
                <a:lnTo>
                  <a:pt x="5187389" y="6740544"/>
                </a:lnTo>
                <a:lnTo>
                  <a:pt x="5098421" y="6831161"/>
                </a:lnTo>
                <a:lnTo>
                  <a:pt x="5074751" y="6858000"/>
                </a:lnTo>
                <a:lnTo>
                  <a:pt x="4627783" y="6858000"/>
                </a:lnTo>
                <a:lnTo>
                  <a:pt x="4759894" y="6716663"/>
                </a:lnTo>
                <a:cubicBezTo>
                  <a:pt x="5450268" y="5934815"/>
                  <a:pt x="5893935" y="4941647"/>
                  <a:pt x="5986727" y="3868735"/>
                </a:cubicBezTo>
                <a:cubicBezTo>
                  <a:pt x="5995162" y="3759071"/>
                  <a:pt x="6003598" y="3657840"/>
                  <a:pt x="6003597" y="3548178"/>
                </a:cubicBezTo>
                <a:cubicBezTo>
                  <a:pt x="6003597" y="3548178"/>
                  <a:pt x="6012034" y="3548178"/>
                  <a:pt x="6012034" y="3539742"/>
                </a:cubicBezTo>
                <a:lnTo>
                  <a:pt x="6012033" y="3514433"/>
                </a:lnTo>
                <a:lnTo>
                  <a:pt x="6003597" y="3506001"/>
                </a:lnTo>
                <a:lnTo>
                  <a:pt x="6003597" y="3269799"/>
                </a:lnTo>
                <a:cubicBezTo>
                  <a:pt x="5995162" y="3084217"/>
                  <a:pt x="5978291" y="2907070"/>
                  <a:pt x="5952984" y="2721484"/>
                </a:cubicBezTo>
                <a:cubicBezTo>
                  <a:pt x="5868626" y="2122549"/>
                  <a:pt x="5683041" y="1557361"/>
                  <a:pt x="5404662" y="1051221"/>
                </a:cubicBezTo>
                <a:cubicBezTo>
                  <a:pt x="5261257" y="764409"/>
                  <a:pt x="5075668" y="486032"/>
                  <a:pt x="4873211" y="224525"/>
                </a:cubicBezTo>
                <a:cubicBezTo>
                  <a:pt x="4881646" y="232961"/>
                  <a:pt x="4881646" y="232961"/>
                  <a:pt x="4890083" y="232961"/>
                </a:cubicBezTo>
                <a:cubicBezTo>
                  <a:pt x="4873213" y="207654"/>
                  <a:pt x="4831032" y="157040"/>
                  <a:pt x="4797289" y="114861"/>
                </a:cubicBezTo>
                <a:cubicBezTo>
                  <a:pt x="4771984" y="89556"/>
                  <a:pt x="4755110" y="64247"/>
                  <a:pt x="4738239" y="55811"/>
                </a:cubicBezTo>
                <a:close/>
                <a:moveTo>
                  <a:pt x="0" y="0"/>
                </a:moveTo>
                <a:lnTo>
                  <a:pt x="4229922" y="0"/>
                </a:lnTo>
                <a:lnTo>
                  <a:pt x="4372273" y="157015"/>
                </a:lnTo>
                <a:cubicBezTo>
                  <a:pt x="4431688" y="226187"/>
                  <a:pt x="4489090" y="297230"/>
                  <a:pt x="4543809" y="370769"/>
                </a:cubicBezTo>
                <a:cubicBezTo>
                  <a:pt x="4656128" y="524172"/>
                  <a:pt x="4758013" y="681691"/>
                  <a:pt x="4849592" y="843375"/>
                </a:cubicBezTo>
                <a:lnTo>
                  <a:pt x="4914877" y="967066"/>
                </a:lnTo>
                <a:lnTo>
                  <a:pt x="4925933" y="979122"/>
                </a:lnTo>
                <a:cubicBezTo>
                  <a:pt x="4944916" y="1006408"/>
                  <a:pt x="4963897" y="1049113"/>
                  <a:pt x="4982878" y="1068093"/>
                </a:cubicBezTo>
                <a:cubicBezTo>
                  <a:pt x="4982877" y="1070904"/>
                  <a:pt x="4982877" y="1073716"/>
                  <a:pt x="4982876" y="1076527"/>
                </a:cubicBezTo>
                <a:lnTo>
                  <a:pt x="4982876" y="1084962"/>
                </a:lnTo>
                <a:lnTo>
                  <a:pt x="4991312" y="1084964"/>
                </a:lnTo>
                <a:cubicBezTo>
                  <a:pt x="5008182" y="1110271"/>
                  <a:pt x="4999747" y="1110271"/>
                  <a:pt x="5008183" y="1127139"/>
                </a:cubicBezTo>
                <a:lnTo>
                  <a:pt x="5008183" y="1135577"/>
                </a:lnTo>
                <a:lnTo>
                  <a:pt x="5016618" y="1144015"/>
                </a:lnTo>
                <a:lnTo>
                  <a:pt x="5016619" y="1135576"/>
                </a:lnTo>
                <a:cubicBezTo>
                  <a:pt x="5041926" y="1177757"/>
                  <a:pt x="5050362" y="1203064"/>
                  <a:pt x="5075670" y="1228369"/>
                </a:cubicBezTo>
                <a:lnTo>
                  <a:pt x="5067232" y="1228371"/>
                </a:lnTo>
                <a:lnTo>
                  <a:pt x="5067232" y="1236805"/>
                </a:lnTo>
                <a:cubicBezTo>
                  <a:pt x="5067235" y="1245241"/>
                  <a:pt x="5075669" y="1245241"/>
                  <a:pt x="5075669" y="1245241"/>
                </a:cubicBezTo>
                <a:lnTo>
                  <a:pt x="5084105" y="1245241"/>
                </a:lnTo>
                <a:cubicBezTo>
                  <a:pt x="5084106" y="1248053"/>
                  <a:pt x="5084106" y="1250866"/>
                  <a:pt x="5084107" y="1253677"/>
                </a:cubicBezTo>
                <a:cubicBezTo>
                  <a:pt x="5100976" y="1278984"/>
                  <a:pt x="5092540" y="1287420"/>
                  <a:pt x="5100976" y="1304291"/>
                </a:cubicBezTo>
                <a:cubicBezTo>
                  <a:pt x="5109412" y="1304291"/>
                  <a:pt x="5109411" y="1295855"/>
                  <a:pt x="5117847" y="1312726"/>
                </a:cubicBezTo>
                <a:cubicBezTo>
                  <a:pt x="5117848" y="1321162"/>
                  <a:pt x="5126283" y="1321162"/>
                  <a:pt x="5126282" y="1329598"/>
                </a:cubicBezTo>
                <a:cubicBezTo>
                  <a:pt x="5117847" y="1329598"/>
                  <a:pt x="5117847" y="1329598"/>
                  <a:pt x="5117847" y="1338033"/>
                </a:cubicBezTo>
                <a:lnTo>
                  <a:pt x="5126283" y="1346469"/>
                </a:lnTo>
                <a:cubicBezTo>
                  <a:pt x="5126283" y="1346469"/>
                  <a:pt x="5126285" y="1354905"/>
                  <a:pt x="5134719" y="1354905"/>
                </a:cubicBezTo>
                <a:cubicBezTo>
                  <a:pt x="5143154" y="1371778"/>
                  <a:pt x="5185333" y="1439263"/>
                  <a:pt x="5176898" y="1430824"/>
                </a:cubicBezTo>
                <a:cubicBezTo>
                  <a:pt x="5193769" y="1422391"/>
                  <a:pt x="5151590" y="1405518"/>
                  <a:pt x="5168461" y="1397082"/>
                </a:cubicBezTo>
                <a:cubicBezTo>
                  <a:pt x="5160025" y="1388648"/>
                  <a:pt x="5151590" y="1380211"/>
                  <a:pt x="5143155" y="1363341"/>
                </a:cubicBezTo>
                <a:lnTo>
                  <a:pt x="5143154" y="1354903"/>
                </a:lnTo>
                <a:lnTo>
                  <a:pt x="5143155" y="1346469"/>
                </a:lnTo>
                <a:cubicBezTo>
                  <a:pt x="5143155" y="1338034"/>
                  <a:pt x="5134719" y="1329598"/>
                  <a:pt x="5134719" y="1329598"/>
                </a:cubicBezTo>
                <a:cubicBezTo>
                  <a:pt x="5134719" y="1304291"/>
                  <a:pt x="5109411" y="1295855"/>
                  <a:pt x="5092539" y="1262112"/>
                </a:cubicBezTo>
                <a:cubicBezTo>
                  <a:pt x="5100976" y="1262115"/>
                  <a:pt x="5100976" y="1253677"/>
                  <a:pt x="5092540" y="1245241"/>
                </a:cubicBezTo>
                <a:lnTo>
                  <a:pt x="5092539" y="1236803"/>
                </a:lnTo>
                <a:lnTo>
                  <a:pt x="5092539" y="1219933"/>
                </a:lnTo>
                <a:cubicBezTo>
                  <a:pt x="5084107" y="1219935"/>
                  <a:pt x="5084105" y="1211496"/>
                  <a:pt x="5084107" y="1219935"/>
                </a:cubicBezTo>
                <a:lnTo>
                  <a:pt x="5075668" y="1219935"/>
                </a:lnTo>
                <a:cubicBezTo>
                  <a:pt x="5075669" y="1194627"/>
                  <a:pt x="5058796" y="1203064"/>
                  <a:pt x="5050362" y="1186189"/>
                </a:cubicBezTo>
                <a:cubicBezTo>
                  <a:pt x="5041926" y="1160885"/>
                  <a:pt x="5033490" y="1144012"/>
                  <a:pt x="5025055" y="1135578"/>
                </a:cubicBezTo>
                <a:lnTo>
                  <a:pt x="5025054" y="1127141"/>
                </a:lnTo>
                <a:lnTo>
                  <a:pt x="5025055" y="1118707"/>
                </a:lnTo>
                <a:cubicBezTo>
                  <a:pt x="5016619" y="1110270"/>
                  <a:pt x="5012403" y="1106052"/>
                  <a:pt x="5009238" y="1101833"/>
                </a:cubicBezTo>
                <a:lnTo>
                  <a:pt x="5004170" y="1092826"/>
                </a:lnTo>
                <a:lnTo>
                  <a:pt x="5008183" y="1093400"/>
                </a:lnTo>
                <a:lnTo>
                  <a:pt x="5008182" y="1084964"/>
                </a:lnTo>
                <a:lnTo>
                  <a:pt x="4999746" y="1076527"/>
                </a:lnTo>
                <a:lnTo>
                  <a:pt x="4991312" y="1068091"/>
                </a:lnTo>
                <a:cubicBezTo>
                  <a:pt x="4991314" y="1059657"/>
                  <a:pt x="4991314" y="1059657"/>
                  <a:pt x="4982876" y="1042786"/>
                </a:cubicBezTo>
                <a:cubicBezTo>
                  <a:pt x="4982876" y="1051221"/>
                  <a:pt x="4974440" y="1042787"/>
                  <a:pt x="4966004" y="1025912"/>
                </a:cubicBezTo>
                <a:cubicBezTo>
                  <a:pt x="4974440" y="1025914"/>
                  <a:pt x="4974440" y="1034350"/>
                  <a:pt x="4982876" y="1034349"/>
                </a:cubicBezTo>
                <a:cubicBezTo>
                  <a:pt x="4966005" y="1009043"/>
                  <a:pt x="4966004" y="1025912"/>
                  <a:pt x="4957571" y="1009043"/>
                </a:cubicBezTo>
                <a:cubicBezTo>
                  <a:pt x="4949132" y="983737"/>
                  <a:pt x="4957569" y="1000607"/>
                  <a:pt x="4932262" y="966864"/>
                </a:cubicBezTo>
                <a:cubicBezTo>
                  <a:pt x="4940697" y="958427"/>
                  <a:pt x="4949132" y="966864"/>
                  <a:pt x="4957569" y="966864"/>
                </a:cubicBezTo>
                <a:lnTo>
                  <a:pt x="4923825" y="933123"/>
                </a:lnTo>
                <a:lnTo>
                  <a:pt x="4932261" y="933122"/>
                </a:lnTo>
                <a:lnTo>
                  <a:pt x="4932262" y="924686"/>
                </a:lnTo>
                <a:cubicBezTo>
                  <a:pt x="4932262" y="924686"/>
                  <a:pt x="4923828" y="924686"/>
                  <a:pt x="4923825" y="916250"/>
                </a:cubicBezTo>
                <a:cubicBezTo>
                  <a:pt x="4915392" y="907814"/>
                  <a:pt x="4906952" y="890943"/>
                  <a:pt x="4898518" y="890943"/>
                </a:cubicBezTo>
                <a:cubicBezTo>
                  <a:pt x="4898518" y="890943"/>
                  <a:pt x="4890085" y="882507"/>
                  <a:pt x="4890083" y="874073"/>
                </a:cubicBezTo>
                <a:lnTo>
                  <a:pt x="4881646" y="865638"/>
                </a:lnTo>
                <a:lnTo>
                  <a:pt x="4881647" y="874073"/>
                </a:lnTo>
                <a:lnTo>
                  <a:pt x="4881647" y="882507"/>
                </a:lnTo>
                <a:cubicBezTo>
                  <a:pt x="4856340" y="857200"/>
                  <a:pt x="4847904" y="831895"/>
                  <a:pt x="4839470" y="815023"/>
                </a:cubicBezTo>
                <a:cubicBezTo>
                  <a:pt x="4847904" y="815024"/>
                  <a:pt x="4856341" y="823461"/>
                  <a:pt x="4864776" y="823459"/>
                </a:cubicBezTo>
                <a:cubicBezTo>
                  <a:pt x="4839469" y="781279"/>
                  <a:pt x="4814160" y="739104"/>
                  <a:pt x="4814160" y="772843"/>
                </a:cubicBezTo>
                <a:cubicBezTo>
                  <a:pt x="4797289" y="730666"/>
                  <a:pt x="4797289" y="730666"/>
                  <a:pt x="4771982" y="705360"/>
                </a:cubicBezTo>
                <a:cubicBezTo>
                  <a:pt x="4771982" y="705360"/>
                  <a:pt x="4780421" y="705359"/>
                  <a:pt x="4780419" y="713795"/>
                </a:cubicBezTo>
                <a:lnTo>
                  <a:pt x="4788853" y="713795"/>
                </a:lnTo>
                <a:cubicBezTo>
                  <a:pt x="4797291" y="722229"/>
                  <a:pt x="4797292" y="713795"/>
                  <a:pt x="4797292" y="713795"/>
                </a:cubicBezTo>
                <a:cubicBezTo>
                  <a:pt x="4797289" y="705360"/>
                  <a:pt x="4797289" y="705360"/>
                  <a:pt x="4788854" y="696923"/>
                </a:cubicBezTo>
                <a:lnTo>
                  <a:pt x="4797290" y="696923"/>
                </a:lnTo>
                <a:lnTo>
                  <a:pt x="4805728" y="705359"/>
                </a:lnTo>
                <a:cubicBezTo>
                  <a:pt x="4805727" y="708171"/>
                  <a:pt x="4805727" y="710983"/>
                  <a:pt x="4805726" y="713795"/>
                </a:cubicBezTo>
                <a:lnTo>
                  <a:pt x="4814160" y="722229"/>
                </a:lnTo>
                <a:lnTo>
                  <a:pt x="4822596" y="730666"/>
                </a:lnTo>
                <a:cubicBezTo>
                  <a:pt x="4881647" y="823459"/>
                  <a:pt x="4932262" y="907814"/>
                  <a:pt x="4991311" y="1000607"/>
                </a:cubicBezTo>
                <a:lnTo>
                  <a:pt x="4991312" y="1009043"/>
                </a:lnTo>
                <a:lnTo>
                  <a:pt x="4999746" y="1017476"/>
                </a:lnTo>
                <a:cubicBezTo>
                  <a:pt x="5025057" y="1042786"/>
                  <a:pt x="5016619" y="1042785"/>
                  <a:pt x="5033490" y="1068093"/>
                </a:cubicBezTo>
                <a:cubicBezTo>
                  <a:pt x="5033490" y="1076527"/>
                  <a:pt x="5033489" y="1084964"/>
                  <a:pt x="5041925" y="1093401"/>
                </a:cubicBezTo>
                <a:lnTo>
                  <a:pt x="5050362" y="1101835"/>
                </a:lnTo>
                <a:cubicBezTo>
                  <a:pt x="5067233" y="1127141"/>
                  <a:pt x="5075669" y="1152450"/>
                  <a:pt x="5092540" y="1160885"/>
                </a:cubicBezTo>
                <a:lnTo>
                  <a:pt x="5100975" y="1169321"/>
                </a:lnTo>
                <a:lnTo>
                  <a:pt x="5100976" y="1194627"/>
                </a:lnTo>
                <a:cubicBezTo>
                  <a:pt x="5109412" y="1194627"/>
                  <a:pt x="5126283" y="1236805"/>
                  <a:pt x="5143155" y="1253676"/>
                </a:cubicBezTo>
                <a:lnTo>
                  <a:pt x="5151590" y="1262112"/>
                </a:lnTo>
                <a:lnTo>
                  <a:pt x="5151590" y="1270548"/>
                </a:lnTo>
                <a:cubicBezTo>
                  <a:pt x="5185332" y="1346469"/>
                  <a:pt x="5219076" y="1430825"/>
                  <a:pt x="5261254" y="1506748"/>
                </a:cubicBezTo>
                <a:cubicBezTo>
                  <a:pt x="5261255" y="1515180"/>
                  <a:pt x="5269690" y="1523617"/>
                  <a:pt x="5278126" y="1532055"/>
                </a:cubicBezTo>
                <a:cubicBezTo>
                  <a:pt x="5278126" y="1540489"/>
                  <a:pt x="5278125" y="1548926"/>
                  <a:pt x="5278128" y="1557362"/>
                </a:cubicBezTo>
                <a:cubicBezTo>
                  <a:pt x="5278125" y="1548926"/>
                  <a:pt x="5286562" y="1557361"/>
                  <a:pt x="5294998" y="1557362"/>
                </a:cubicBezTo>
                <a:cubicBezTo>
                  <a:pt x="5294997" y="1565794"/>
                  <a:pt x="5303433" y="1574233"/>
                  <a:pt x="5303433" y="1574233"/>
                </a:cubicBezTo>
                <a:cubicBezTo>
                  <a:pt x="5320305" y="1616412"/>
                  <a:pt x="5328741" y="1658590"/>
                  <a:pt x="5345614" y="1692332"/>
                </a:cubicBezTo>
                <a:cubicBezTo>
                  <a:pt x="5345613" y="1695144"/>
                  <a:pt x="5345613" y="1697956"/>
                  <a:pt x="5345612" y="1700767"/>
                </a:cubicBezTo>
                <a:lnTo>
                  <a:pt x="5345612" y="1717637"/>
                </a:lnTo>
                <a:lnTo>
                  <a:pt x="5354048" y="1717639"/>
                </a:lnTo>
                <a:cubicBezTo>
                  <a:pt x="5379355" y="1768251"/>
                  <a:pt x="5404662" y="1810432"/>
                  <a:pt x="5413098" y="1844173"/>
                </a:cubicBezTo>
                <a:cubicBezTo>
                  <a:pt x="5438404" y="1869479"/>
                  <a:pt x="5455275" y="1945401"/>
                  <a:pt x="5480584" y="2012887"/>
                </a:cubicBezTo>
                <a:cubicBezTo>
                  <a:pt x="5497455" y="2029761"/>
                  <a:pt x="5505890" y="2088808"/>
                  <a:pt x="5514328" y="2105680"/>
                </a:cubicBezTo>
                <a:lnTo>
                  <a:pt x="5514328" y="2114117"/>
                </a:lnTo>
                <a:lnTo>
                  <a:pt x="5514327" y="2122551"/>
                </a:lnTo>
                <a:lnTo>
                  <a:pt x="5514328" y="2130987"/>
                </a:lnTo>
                <a:cubicBezTo>
                  <a:pt x="5522762" y="2139423"/>
                  <a:pt x="5522762" y="2139423"/>
                  <a:pt x="5522762" y="2130987"/>
                </a:cubicBezTo>
                <a:cubicBezTo>
                  <a:pt x="5531197" y="2156294"/>
                  <a:pt x="5531198" y="2139423"/>
                  <a:pt x="5539633" y="2139424"/>
                </a:cubicBezTo>
                <a:cubicBezTo>
                  <a:pt x="5531196" y="2164730"/>
                  <a:pt x="5556505" y="2164730"/>
                  <a:pt x="5556503" y="2198472"/>
                </a:cubicBezTo>
                <a:cubicBezTo>
                  <a:pt x="5564941" y="2190038"/>
                  <a:pt x="5564939" y="2215344"/>
                  <a:pt x="5573376" y="2215344"/>
                </a:cubicBezTo>
                <a:cubicBezTo>
                  <a:pt x="5556504" y="2181601"/>
                  <a:pt x="5548068" y="2122551"/>
                  <a:pt x="5531197" y="2114117"/>
                </a:cubicBezTo>
                <a:lnTo>
                  <a:pt x="5531198" y="2097245"/>
                </a:lnTo>
                <a:lnTo>
                  <a:pt x="5522762" y="2088808"/>
                </a:lnTo>
                <a:cubicBezTo>
                  <a:pt x="5522762" y="2038194"/>
                  <a:pt x="5497455" y="1996017"/>
                  <a:pt x="5480583" y="1953837"/>
                </a:cubicBezTo>
                <a:cubicBezTo>
                  <a:pt x="5438405" y="1844173"/>
                  <a:pt x="5404661" y="1734510"/>
                  <a:pt x="5362484" y="1641717"/>
                </a:cubicBezTo>
                <a:cubicBezTo>
                  <a:pt x="5328740" y="1565794"/>
                  <a:pt x="5294998" y="1447698"/>
                  <a:pt x="5235948" y="1346470"/>
                </a:cubicBezTo>
                <a:cubicBezTo>
                  <a:pt x="5227512" y="1329599"/>
                  <a:pt x="5210641" y="1321163"/>
                  <a:pt x="5210643" y="1304291"/>
                </a:cubicBezTo>
                <a:cubicBezTo>
                  <a:pt x="5168462" y="1228369"/>
                  <a:pt x="5143155" y="1152450"/>
                  <a:pt x="5109412" y="1093400"/>
                </a:cubicBezTo>
                <a:cubicBezTo>
                  <a:pt x="5075669" y="1051221"/>
                  <a:pt x="5092540" y="1076527"/>
                  <a:pt x="5067234" y="1025914"/>
                </a:cubicBezTo>
                <a:cubicBezTo>
                  <a:pt x="5041926" y="966866"/>
                  <a:pt x="5008183" y="916250"/>
                  <a:pt x="4974440" y="882507"/>
                </a:cubicBezTo>
                <a:cubicBezTo>
                  <a:pt x="4940696" y="806586"/>
                  <a:pt x="4856339" y="705359"/>
                  <a:pt x="4814162" y="637873"/>
                </a:cubicBezTo>
                <a:cubicBezTo>
                  <a:pt x="4797289" y="612566"/>
                  <a:pt x="4788854" y="621003"/>
                  <a:pt x="4771983" y="595695"/>
                </a:cubicBezTo>
                <a:cubicBezTo>
                  <a:pt x="4788854" y="587259"/>
                  <a:pt x="4755109" y="545082"/>
                  <a:pt x="4729804" y="519774"/>
                </a:cubicBezTo>
                <a:cubicBezTo>
                  <a:pt x="4729804" y="519774"/>
                  <a:pt x="4721369" y="519774"/>
                  <a:pt x="4712933" y="511338"/>
                </a:cubicBezTo>
                <a:cubicBezTo>
                  <a:pt x="4687626" y="486033"/>
                  <a:pt x="4670753" y="426982"/>
                  <a:pt x="4628576" y="393238"/>
                </a:cubicBezTo>
                <a:cubicBezTo>
                  <a:pt x="4620140" y="384804"/>
                  <a:pt x="4611704" y="393238"/>
                  <a:pt x="4594833" y="376368"/>
                </a:cubicBezTo>
                <a:cubicBezTo>
                  <a:pt x="4594833" y="376368"/>
                  <a:pt x="4594833" y="351062"/>
                  <a:pt x="4577960" y="342623"/>
                </a:cubicBezTo>
                <a:cubicBezTo>
                  <a:pt x="4510475" y="249831"/>
                  <a:pt x="4400810" y="148604"/>
                  <a:pt x="4324890" y="72683"/>
                </a:cubicBezTo>
                <a:cubicBezTo>
                  <a:pt x="4308018" y="55812"/>
                  <a:pt x="4291147" y="36832"/>
                  <a:pt x="4273221" y="16797"/>
                </a:cubicBezTo>
                <a:lnTo>
                  <a:pt x="4257562" y="0"/>
                </a:lnTo>
                <a:lnTo>
                  <a:pt x="4303981" y="0"/>
                </a:lnTo>
                <a:lnTo>
                  <a:pt x="4319485" y="14161"/>
                </a:lnTo>
                <a:cubicBezTo>
                  <a:pt x="4325944" y="20488"/>
                  <a:pt x="4333325" y="28396"/>
                  <a:pt x="4341761" y="38940"/>
                </a:cubicBezTo>
                <a:lnTo>
                  <a:pt x="4333323" y="38940"/>
                </a:lnTo>
                <a:lnTo>
                  <a:pt x="4341761" y="47377"/>
                </a:lnTo>
                <a:cubicBezTo>
                  <a:pt x="4341762" y="64247"/>
                  <a:pt x="4324890" y="38940"/>
                  <a:pt x="4316454" y="38940"/>
                </a:cubicBezTo>
                <a:cubicBezTo>
                  <a:pt x="4333323" y="64247"/>
                  <a:pt x="4341762" y="64247"/>
                  <a:pt x="4358630" y="64247"/>
                </a:cubicBezTo>
                <a:cubicBezTo>
                  <a:pt x="4358633" y="72683"/>
                  <a:pt x="4358633" y="72683"/>
                  <a:pt x="4367067" y="81121"/>
                </a:cubicBezTo>
                <a:cubicBezTo>
                  <a:pt x="4367069" y="89554"/>
                  <a:pt x="4375504" y="89556"/>
                  <a:pt x="4375504" y="89556"/>
                </a:cubicBezTo>
                <a:lnTo>
                  <a:pt x="4383940" y="81120"/>
                </a:lnTo>
                <a:cubicBezTo>
                  <a:pt x="4392373" y="114861"/>
                  <a:pt x="4409246" y="89554"/>
                  <a:pt x="4434553" y="131733"/>
                </a:cubicBezTo>
                <a:lnTo>
                  <a:pt x="4442990" y="140168"/>
                </a:lnTo>
                <a:lnTo>
                  <a:pt x="4451426" y="140168"/>
                </a:lnTo>
                <a:cubicBezTo>
                  <a:pt x="4510474" y="207654"/>
                  <a:pt x="4561090" y="258268"/>
                  <a:pt x="4611704" y="300447"/>
                </a:cubicBezTo>
                <a:cubicBezTo>
                  <a:pt x="4603266" y="300447"/>
                  <a:pt x="4603267" y="334190"/>
                  <a:pt x="4620140" y="325755"/>
                </a:cubicBezTo>
                <a:cubicBezTo>
                  <a:pt x="4611704" y="308881"/>
                  <a:pt x="4628575" y="317318"/>
                  <a:pt x="4637011" y="334188"/>
                </a:cubicBezTo>
                <a:cubicBezTo>
                  <a:pt x="4662316" y="367932"/>
                  <a:pt x="4712933" y="418545"/>
                  <a:pt x="4755110" y="477595"/>
                </a:cubicBezTo>
                <a:cubicBezTo>
                  <a:pt x="4797290" y="528209"/>
                  <a:pt x="4839469" y="587259"/>
                  <a:pt x="4873211" y="629438"/>
                </a:cubicBezTo>
                <a:cubicBezTo>
                  <a:pt x="4864775" y="621002"/>
                  <a:pt x="4873211" y="654745"/>
                  <a:pt x="4881646" y="654745"/>
                </a:cubicBezTo>
                <a:cubicBezTo>
                  <a:pt x="4873211" y="637873"/>
                  <a:pt x="4881647" y="637873"/>
                  <a:pt x="4890082" y="646309"/>
                </a:cubicBezTo>
                <a:cubicBezTo>
                  <a:pt x="4890083" y="663180"/>
                  <a:pt x="4923827" y="705359"/>
                  <a:pt x="4949133" y="739102"/>
                </a:cubicBezTo>
                <a:cubicBezTo>
                  <a:pt x="4974440" y="772843"/>
                  <a:pt x="4999747" y="798150"/>
                  <a:pt x="4991312" y="798150"/>
                </a:cubicBezTo>
                <a:cubicBezTo>
                  <a:pt x="5025055" y="831895"/>
                  <a:pt x="5041926" y="865638"/>
                  <a:pt x="5058797" y="899380"/>
                </a:cubicBezTo>
                <a:cubicBezTo>
                  <a:pt x="5084104" y="941557"/>
                  <a:pt x="5100976" y="983736"/>
                  <a:pt x="5143155" y="1034350"/>
                </a:cubicBezTo>
                <a:lnTo>
                  <a:pt x="5143154" y="1051222"/>
                </a:lnTo>
                <a:cubicBezTo>
                  <a:pt x="5176898" y="1059657"/>
                  <a:pt x="5202205" y="1169322"/>
                  <a:pt x="5227512" y="1203064"/>
                </a:cubicBezTo>
                <a:cubicBezTo>
                  <a:pt x="5235949" y="1211497"/>
                  <a:pt x="5235950" y="1203065"/>
                  <a:pt x="5244383" y="1219935"/>
                </a:cubicBezTo>
                <a:cubicBezTo>
                  <a:pt x="5261254" y="1245241"/>
                  <a:pt x="5261256" y="1270548"/>
                  <a:pt x="5278126" y="1295855"/>
                </a:cubicBezTo>
                <a:cubicBezTo>
                  <a:pt x="5286561" y="1312728"/>
                  <a:pt x="5295000" y="1321162"/>
                  <a:pt x="5311869" y="1338033"/>
                </a:cubicBezTo>
                <a:cubicBezTo>
                  <a:pt x="5337176" y="1388648"/>
                  <a:pt x="5354048" y="1464569"/>
                  <a:pt x="5379354" y="1523620"/>
                </a:cubicBezTo>
                <a:cubicBezTo>
                  <a:pt x="5413098" y="1591105"/>
                  <a:pt x="5446840" y="1692332"/>
                  <a:pt x="5480584" y="1768253"/>
                </a:cubicBezTo>
                <a:cubicBezTo>
                  <a:pt x="5489019" y="1793560"/>
                  <a:pt x="5505891" y="1818865"/>
                  <a:pt x="5514328" y="1835738"/>
                </a:cubicBezTo>
                <a:lnTo>
                  <a:pt x="5505890" y="1827301"/>
                </a:lnTo>
                <a:cubicBezTo>
                  <a:pt x="5514327" y="1861046"/>
                  <a:pt x="5531197" y="1894789"/>
                  <a:pt x="5539634" y="1920094"/>
                </a:cubicBezTo>
                <a:lnTo>
                  <a:pt x="5539634" y="1945401"/>
                </a:lnTo>
                <a:cubicBezTo>
                  <a:pt x="5564941" y="2029760"/>
                  <a:pt x="5598683" y="2139423"/>
                  <a:pt x="5623989" y="2215343"/>
                </a:cubicBezTo>
                <a:lnTo>
                  <a:pt x="5615554" y="2215342"/>
                </a:lnTo>
                <a:lnTo>
                  <a:pt x="5615555" y="2223779"/>
                </a:lnTo>
                <a:lnTo>
                  <a:pt x="5623988" y="2232216"/>
                </a:lnTo>
                <a:cubicBezTo>
                  <a:pt x="5632426" y="2257524"/>
                  <a:pt x="5640861" y="2350315"/>
                  <a:pt x="5649298" y="2325008"/>
                </a:cubicBezTo>
                <a:lnTo>
                  <a:pt x="5649298" y="2333444"/>
                </a:lnTo>
                <a:lnTo>
                  <a:pt x="5649298" y="2341878"/>
                </a:lnTo>
                <a:lnTo>
                  <a:pt x="5657733" y="2341879"/>
                </a:lnTo>
                <a:lnTo>
                  <a:pt x="5657733" y="2333443"/>
                </a:lnTo>
                <a:cubicBezTo>
                  <a:pt x="5674605" y="2325008"/>
                  <a:pt x="5666171" y="2358751"/>
                  <a:pt x="5666169" y="2367185"/>
                </a:cubicBezTo>
                <a:cubicBezTo>
                  <a:pt x="5674605" y="2350315"/>
                  <a:pt x="5691476" y="2400928"/>
                  <a:pt x="5683040" y="2367183"/>
                </a:cubicBezTo>
                <a:cubicBezTo>
                  <a:pt x="5674605" y="2367186"/>
                  <a:pt x="5674605" y="2341878"/>
                  <a:pt x="5674605" y="2341878"/>
                </a:cubicBezTo>
                <a:cubicBezTo>
                  <a:pt x="5683041" y="2358751"/>
                  <a:pt x="5683041" y="2350315"/>
                  <a:pt x="5683040" y="2341879"/>
                </a:cubicBezTo>
                <a:cubicBezTo>
                  <a:pt x="5666171" y="2333443"/>
                  <a:pt x="5666171" y="2299699"/>
                  <a:pt x="5649298" y="2274394"/>
                </a:cubicBezTo>
                <a:lnTo>
                  <a:pt x="5649298" y="2257524"/>
                </a:lnTo>
                <a:lnTo>
                  <a:pt x="5649298" y="2249087"/>
                </a:lnTo>
                <a:lnTo>
                  <a:pt x="5649297" y="2240649"/>
                </a:lnTo>
                <a:lnTo>
                  <a:pt x="5640860" y="2240651"/>
                </a:lnTo>
                <a:cubicBezTo>
                  <a:pt x="5640862" y="2232213"/>
                  <a:pt x="5640862" y="2232213"/>
                  <a:pt x="5640862" y="2223779"/>
                </a:cubicBezTo>
                <a:cubicBezTo>
                  <a:pt x="5649297" y="2215342"/>
                  <a:pt x="5649296" y="2232217"/>
                  <a:pt x="5657734" y="2232217"/>
                </a:cubicBezTo>
                <a:cubicBezTo>
                  <a:pt x="5657734" y="2215345"/>
                  <a:pt x="5649297" y="2215342"/>
                  <a:pt x="5649298" y="2206908"/>
                </a:cubicBezTo>
                <a:lnTo>
                  <a:pt x="5649298" y="2198470"/>
                </a:lnTo>
                <a:lnTo>
                  <a:pt x="5649297" y="2190035"/>
                </a:lnTo>
                <a:lnTo>
                  <a:pt x="5649298" y="2181601"/>
                </a:lnTo>
                <a:lnTo>
                  <a:pt x="5640859" y="2147859"/>
                </a:lnTo>
                <a:lnTo>
                  <a:pt x="5632426" y="2139423"/>
                </a:lnTo>
                <a:cubicBezTo>
                  <a:pt x="5615553" y="2088809"/>
                  <a:pt x="5615555" y="2105681"/>
                  <a:pt x="5607121" y="2055067"/>
                </a:cubicBezTo>
                <a:cubicBezTo>
                  <a:pt x="5607121" y="2046628"/>
                  <a:pt x="5607121" y="2046628"/>
                  <a:pt x="5607118" y="2038194"/>
                </a:cubicBezTo>
                <a:cubicBezTo>
                  <a:pt x="5598683" y="2029760"/>
                  <a:pt x="5598683" y="2029760"/>
                  <a:pt x="5598684" y="2038192"/>
                </a:cubicBezTo>
                <a:cubicBezTo>
                  <a:pt x="5598684" y="2012887"/>
                  <a:pt x="5590248" y="1970710"/>
                  <a:pt x="5573377" y="1962273"/>
                </a:cubicBezTo>
                <a:cubicBezTo>
                  <a:pt x="5581812" y="1979144"/>
                  <a:pt x="5573375" y="1979146"/>
                  <a:pt x="5564941" y="1962273"/>
                </a:cubicBezTo>
                <a:lnTo>
                  <a:pt x="5564941" y="1953837"/>
                </a:lnTo>
                <a:lnTo>
                  <a:pt x="5573376" y="1953838"/>
                </a:lnTo>
                <a:cubicBezTo>
                  <a:pt x="5573375" y="1951025"/>
                  <a:pt x="5573377" y="1948213"/>
                  <a:pt x="5573377" y="1945401"/>
                </a:cubicBezTo>
                <a:lnTo>
                  <a:pt x="5564941" y="1936967"/>
                </a:lnTo>
                <a:cubicBezTo>
                  <a:pt x="5564941" y="1886353"/>
                  <a:pt x="5505889" y="1759817"/>
                  <a:pt x="5489019" y="1700769"/>
                </a:cubicBezTo>
                <a:cubicBezTo>
                  <a:pt x="5480583" y="1667026"/>
                  <a:pt x="5489018" y="1658589"/>
                  <a:pt x="5472148" y="1633282"/>
                </a:cubicBezTo>
                <a:cubicBezTo>
                  <a:pt x="5472148" y="1616412"/>
                  <a:pt x="5455276" y="1607977"/>
                  <a:pt x="5446841" y="1591103"/>
                </a:cubicBezTo>
                <a:cubicBezTo>
                  <a:pt x="5438404" y="1557360"/>
                  <a:pt x="5438404" y="1532053"/>
                  <a:pt x="5413098" y="1523619"/>
                </a:cubicBezTo>
                <a:cubicBezTo>
                  <a:pt x="5362483" y="1363341"/>
                  <a:pt x="5269690" y="1186189"/>
                  <a:pt x="5176900" y="1034350"/>
                </a:cubicBezTo>
                <a:cubicBezTo>
                  <a:pt x="5185335" y="1025912"/>
                  <a:pt x="5185335" y="1025912"/>
                  <a:pt x="5185333" y="1017477"/>
                </a:cubicBezTo>
                <a:cubicBezTo>
                  <a:pt x="5185334" y="1020289"/>
                  <a:pt x="5185334" y="1023100"/>
                  <a:pt x="5185335" y="1025912"/>
                </a:cubicBezTo>
                <a:lnTo>
                  <a:pt x="5193769" y="1025914"/>
                </a:lnTo>
                <a:cubicBezTo>
                  <a:pt x="5193769" y="1025914"/>
                  <a:pt x="5193768" y="1017477"/>
                  <a:pt x="5185332" y="1009044"/>
                </a:cubicBezTo>
                <a:lnTo>
                  <a:pt x="5185332" y="983737"/>
                </a:lnTo>
                <a:cubicBezTo>
                  <a:pt x="5176898" y="992171"/>
                  <a:pt x="5168462" y="983736"/>
                  <a:pt x="5151590" y="958427"/>
                </a:cubicBezTo>
                <a:lnTo>
                  <a:pt x="5151589" y="949995"/>
                </a:lnTo>
                <a:cubicBezTo>
                  <a:pt x="5151589" y="949995"/>
                  <a:pt x="5143156" y="949995"/>
                  <a:pt x="5143155" y="941557"/>
                </a:cubicBezTo>
                <a:lnTo>
                  <a:pt x="5143155" y="933122"/>
                </a:lnTo>
                <a:lnTo>
                  <a:pt x="5134718" y="933123"/>
                </a:lnTo>
                <a:cubicBezTo>
                  <a:pt x="5134719" y="924686"/>
                  <a:pt x="5134719" y="924686"/>
                  <a:pt x="5126283" y="916250"/>
                </a:cubicBezTo>
                <a:cubicBezTo>
                  <a:pt x="5134721" y="899379"/>
                  <a:pt x="5100976" y="874073"/>
                  <a:pt x="5109414" y="874074"/>
                </a:cubicBezTo>
                <a:lnTo>
                  <a:pt x="5117847" y="874073"/>
                </a:lnTo>
                <a:lnTo>
                  <a:pt x="5126285" y="882507"/>
                </a:lnTo>
                <a:cubicBezTo>
                  <a:pt x="5126283" y="874073"/>
                  <a:pt x="5117847" y="874073"/>
                  <a:pt x="5117848" y="865636"/>
                </a:cubicBezTo>
                <a:lnTo>
                  <a:pt x="5109412" y="857200"/>
                </a:lnTo>
                <a:cubicBezTo>
                  <a:pt x="5100976" y="840329"/>
                  <a:pt x="5092540" y="823459"/>
                  <a:pt x="5084104" y="823460"/>
                </a:cubicBezTo>
                <a:lnTo>
                  <a:pt x="5084105" y="815023"/>
                </a:lnTo>
                <a:cubicBezTo>
                  <a:pt x="5084105" y="815023"/>
                  <a:pt x="5084105" y="806586"/>
                  <a:pt x="5075670" y="798150"/>
                </a:cubicBezTo>
                <a:lnTo>
                  <a:pt x="5067233" y="798150"/>
                </a:lnTo>
                <a:lnTo>
                  <a:pt x="5067232" y="806587"/>
                </a:lnTo>
                <a:cubicBezTo>
                  <a:pt x="5067233" y="798150"/>
                  <a:pt x="5067233" y="789717"/>
                  <a:pt x="5058798" y="781279"/>
                </a:cubicBezTo>
                <a:cubicBezTo>
                  <a:pt x="5058797" y="789717"/>
                  <a:pt x="5050364" y="789716"/>
                  <a:pt x="5041925" y="781279"/>
                </a:cubicBezTo>
                <a:cubicBezTo>
                  <a:pt x="5050361" y="781278"/>
                  <a:pt x="5041928" y="772846"/>
                  <a:pt x="5041926" y="764409"/>
                </a:cubicBezTo>
                <a:lnTo>
                  <a:pt x="5033489" y="755973"/>
                </a:lnTo>
                <a:lnTo>
                  <a:pt x="5033489" y="747536"/>
                </a:lnTo>
                <a:lnTo>
                  <a:pt x="5025055" y="747536"/>
                </a:lnTo>
                <a:lnTo>
                  <a:pt x="5025055" y="755973"/>
                </a:lnTo>
                <a:cubicBezTo>
                  <a:pt x="4999747" y="713795"/>
                  <a:pt x="4974442" y="671616"/>
                  <a:pt x="4957570" y="663182"/>
                </a:cubicBezTo>
                <a:cubicBezTo>
                  <a:pt x="4949133" y="654745"/>
                  <a:pt x="4949133" y="654745"/>
                  <a:pt x="4949133" y="646309"/>
                </a:cubicBezTo>
                <a:cubicBezTo>
                  <a:pt x="4940697" y="637873"/>
                  <a:pt x="4940697" y="637873"/>
                  <a:pt x="4932264" y="637873"/>
                </a:cubicBezTo>
                <a:cubicBezTo>
                  <a:pt x="4932263" y="640081"/>
                  <a:pt x="4932263" y="642288"/>
                  <a:pt x="4932262" y="644497"/>
                </a:cubicBezTo>
                <a:lnTo>
                  <a:pt x="4910645" y="618234"/>
                </a:lnTo>
                <a:cubicBezTo>
                  <a:pt x="4886921" y="587787"/>
                  <a:pt x="4877430" y="570388"/>
                  <a:pt x="4839468" y="519774"/>
                </a:cubicBezTo>
                <a:cubicBezTo>
                  <a:pt x="4814159" y="502903"/>
                  <a:pt x="4805728" y="494466"/>
                  <a:pt x="4797289" y="494466"/>
                </a:cubicBezTo>
                <a:lnTo>
                  <a:pt x="4797289" y="469162"/>
                </a:lnTo>
                <a:cubicBezTo>
                  <a:pt x="4780419" y="469159"/>
                  <a:pt x="4780419" y="443852"/>
                  <a:pt x="4755109" y="418545"/>
                </a:cubicBezTo>
                <a:cubicBezTo>
                  <a:pt x="4729804" y="393238"/>
                  <a:pt x="4746678" y="435418"/>
                  <a:pt x="4721368" y="401675"/>
                </a:cubicBezTo>
                <a:cubicBezTo>
                  <a:pt x="4746676" y="418545"/>
                  <a:pt x="4721369" y="384804"/>
                  <a:pt x="4696060" y="359495"/>
                </a:cubicBezTo>
                <a:lnTo>
                  <a:pt x="4704496" y="359495"/>
                </a:lnTo>
                <a:cubicBezTo>
                  <a:pt x="4712932" y="367932"/>
                  <a:pt x="4721370" y="376368"/>
                  <a:pt x="4721369" y="367932"/>
                </a:cubicBezTo>
                <a:cubicBezTo>
                  <a:pt x="4721369" y="367932"/>
                  <a:pt x="4721369" y="359495"/>
                  <a:pt x="4712933" y="351061"/>
                </a:cubicBezTo>
                <a:lnTo>
                  <a:pt x="4704497" y="342625"/>
                </a:lnTo>
                <a:cubicBezTo>
                  <a:pt x="4712932" y="342625"/>
                  <a:pt x="4721369" y="367932"/>
                  <a:pt x="4729804" y="359495"/>
                </a:cubicBezTo>
                <a:cubicBezTo>
                  <a:pt x="4712932" y="342625"/>
                  <a:pt x="4704497" y="325754"/>
                  <a:pt x="4696060" y="325754"/>
                </a:cubicBezTo>
                <a:cubicBezTo>
                  <a:pt x="4687627" y="325755"/>
                  <a:pt x="4687627" y="325755"/>
                  <a:pt x="4687626" y="317318"/>
                </a:cubicBezTo>
                <a:cubicBezTo>
                  <a:pt x="4679192" y="308881"/>
                  <a:pt x="4670753" y="300448"/>
                  <a:pt x="4662317" y="300447"/>
                </a:cubicBezTo>
                <a:cubicBezTo>
                  <a:pt x="4662317" y="300447"/>
                  <a:pt x="4662317" y="308882"/>
                  <a:pt x="4670754" y="317320"/>
                </a:cubicBezTo>
                <a:lnTo>
                  <a:pt x="4670753" y="325755"/>
                </a:lnTo>
                <a:cubicBezTo>
                  <a:pt x="4653882" y="317319"/>
                  <a:pt x="4653882" y="334188"/>
                  <a:pt x="4645447" y="300448"/>
                </a:cubicBezTo>
                <a:cubicBezTo>
                  <a:pt x="4637010" y="308882"/>
                  <a:pt x="4653883" y="325754"/>
                  <a:pt x="4653882" y="334188"/>
                </a:cubicBezTo>
                <a:cubicBezTo>
                  <a:pt x="4628576" y="300447"/>
                  <a:pt x="4637009" y="292011"/>
                  <a:pt x="4620140" y="275141"/>
                </a:cubicBezTo>
                <a:cubicBezTo>
                  <a:pt x="4628578" y="275140"/>
                  <a:pt x="4628578" y="283575"/>
                  <a:pt x="4628578" y="283575"/>
                </a:cubicBezTo>
                <a:cubicBezTo>
                  <a:pt x="4637009" y="292011"/>
                  <a:pt x="4637009" y="292011"/>
                  <a:pt x="4645446" y="283575"/>
                </a:cubicBezTo>
                <a:lnTo>
                  <a:pt x="4628576" y="266706"/>
                </a:lnTo>
                <a:cubicBezTo>
                  <a:pt x="4645447" y="275142"/>
                  <a:pt x="4645447" y="266704"/>
                  <a:pt x="4628576" y="258268"/>
                </a:cubicBezTo>
                <a:cubicBezTo>
                  <a:pt x="4628577" y="255456"/>
                  <a:pt x="4628577" y="252643"/>
                  <a:pt x="4628578" y="249831"/>
                </a:cubicBezTo>
                <a:cubicBezTo>
                  <a:pt x="4637010" y="258268"/>
                  <a:pt x="4637010" y="249831"/>
                  <a:pt x="4637010" y="249831"/>
                </a:cubicBezTo>
                <a:cubicBezTo>
                  <a:pt x="4628575" y="241395"/>
                  <a:pt x="4628575" y="241395"/>
                  <a:pt x="4620140" y="241397"/>
                </a:cubicBezTo>
                <a:lnTo>
                  <a:pt x="4611704" y="232961"/>
                </a:lnTo>
                <a:lnTo>
                  <a:pt x="4594835" y="199218"/>
                </a:lnTo>
                <a:lnTo>
                  <a:pt x="4603267" y="207654"/>
                </a:lnTo>
                <a:cubicBezTo>
                  <a:pt x="4611703" y="216090"/>
                  <a:pt x="4620140" y="216090"/>
                  <a:pt x="4620140" y="216090"/>
                </a:cubicBezTo>
                <a:cubicBezTo>
                  <a:pt x="4620139" y="207656"/>
                  <a:pt x="4611704" y="199218"/>
                  <a:pt x="4603267" y="190783"/>
                </a:cubicBezTo>
                <a:lnTo>
                  <a:pt x="4594832" y="182347"/>
                </a:lnTo>
                <a:lnTo>
                  <a:pt x="4586397" y="173911"/>
                </a:lnTo>
                <a:cubicBezTo>
                  <a:pt x="4577961" y="165475"/>
                  <a:pt x="4569526" y="165475"/>
                  <a:pt x="4569526" y="173913"/>
                </a:cubicBezTo>
                <a:cubicBezTo>
                  <a:pt x="4569526" y="173913"/>
                  <a:pt x="4569525" y="182347"/>
                  <a:pt x="4577960" y="190784"/>
                </a:cubicBezTo>
                <a:lnTo>
                  <a:pt x="4586396" y="190783"/>
                </a:lnTo>
                <a:lnTo>
                  <a:pt x="4594835" y="199218"/>
                </a:lnTo>
                <a:cubicBezTo>
                  <a:pt x="4552654" y="182347"/>
                  <a:pt x="4586399" y="207656"/>
                  <a:pt x="4603267" y="232961"/>
                </a:cubicBezTo>
                <a:lnTo>
                  <a:pt x="4594833" y="224525"/>
                </a:lnTo>
                <a:cubicBezTo>
                  <a:pt x="4594833" y="227338"/>
                  <a:pt x="4594833" y="230149"/>
                  <a:pt x="4594835" y="232961"/>
                </a:cubicBezTo>
                <a:cubicBezTo>
                  <a:pt x="4594833" y="235772"/>
                  <a:pt x="4594834" y="238584"/>
                  <a:pt x="4594833" y="241395"/>
                </a:cubicBezTo>
                <a:lnTo>
                  <a:pt x="4603266" y="241396"/>
                </a:lnTo>
                <a:lnTo>
                  <a:pt x="4611704" y="249833"/>
                </a:lnTo>
                <a:lnTo>
                  <a:pt x="4603267" y="249831"/>
                </a:lnTo>
                <a:lnTo>
                  <a:pt x="4611704" y="258268"/>
                </a:lnTo>
                <a:lnTo>
                  <a:pt x="4611703" y="266704"/>
                </a:lnTo>
                <a:cubicBezTo>
                  <a:pt x="4586397" y="258268"/>
                  <a:pt x="4577960" y="241397"/>
                  <a:pt x="4552654" y="207654"/>
                </a:cubicBezTo>
                <a:lnTo>
                  <a:pt x="4561090" y="207654"/>
                </a:lnTo>
                <a:lnTo>
                  <a:pt x="4569525" y="207654"/>
                </a:lnTo>
                <a:lnTo>
                  <a:pt x="4561090" y="199218"/>
                </a:lnTo>
                <a:lnTo>
                  <a:pt x="4552654" y="199219"/>
                </a:lnTo>
                <a:lnTo>
                  <a:pt x="4544217" y="190783"/>
                </a:lnTo>
                <a:cubicBezTo>
                  <a:pt x="4535785" y="182348"/>
                  <a:pt x="4544217" y="173913"/>
                  <a:pt x="4527347" y="157040"/>
                </a:cubicBezTo>
                <a:lnTo>
                  <a:pt x="4527346" y="148604"/>
                </a:lnTo>
                <a:cubicBezTo>
                  <a:pt x="4518911" y="148604"/>
                  <a:pt x="4518910" y="140168"/>
                  <a:pt x="4518910" y="140168"/>
                </a:cubicBezTo>
                <a:lnTo>
                  <a:pt x="4510474" y="140168"/>
                </a:lnTo>
                <a:lnTo>
                  <a:pt x="4510474" y="148604"/>
                </a:lnTo>
                <a:cubicBezTo>
                  <a:pt x="4493604" y="131734"/>
                  <a:pt x="4493604" y="106427"/>
                  <a:pt x="4476732" y="106427"/>
                </a:cubicBezTo>
                <a:cubicBezTo>
                  <a:pt x="4476732" y="106427"/>
                  <a:pt x="4468297" y="106427"/>
                  <a:pt x="4468297" y="97990"/>
                </a:cubicBezTo>
                <a:lnTo>
                  <a:pt x="4459861" y="97990"/>
                </a:lnTo>
                <a:lnTo>
                  <a:pt x="4459861" y="106428"/>
                </a:lnTo>
                <a:cubicBezTo>
                  <a:pt x="4426117" y="47377"/>
                  <a:pt x="4442992" y="89554"/>
                  <a:pt x="4426117" y="89554"/>
                </a:cubicBezTo>
                <a:cubicBezTo>
                  <a:pt x="4421899" y="72683"/>
                  <a:pt x="4407137" y="51593"/>
                  <a:pt x="4388156" y="29450"/>
                </a:cubicBezTo>
                <a:lnTo>
                  <a:pt x="4360109" y="0"/>
                </a:lnTo>
                <a:lnTo>
                  <a:pt x="4638592" y="0"/>
                </a:lnTo>
                <a:lnTo>
                  <a:pt x="4699158" y="62995"/>
                </a:lnTo>
                <a:cubicBezTo>
                  <a:pt x="4971672" y="360550"/>
                  <a:pt x="5209586" y="692705"/>
                  <a:pt x="5404662" y="1051221"/>
                </a:cubicBezTo>
                <a:cubicBezTo>
                  <a:pt x="5699912" y="1626956"/>
                  <a:pt x="5885366" y="2260817"/>
                  <a:pt x="5938418" y="2935851"/>
                </a:cubicBezTo>
                <a:lnTo>
                  <a:pt x="5947253" y="3112842"/>
                </a:lnTo>
                <a:lnTo>
                  <a:pt x="5951125" y="3133338"/>
                </a:lnTo>
                <a:cubicBezTo>
                  <a:pt x="5947799" y="3130267"/>
                  <a:pt x="5947799" y="3130267"/>
                  <a:pt x="5950868" y="3126941"/>
                </a:cubicBezTo>
                <a:cubicBezTo>
                  <a:pt x="5950611" y="3120546"/>
                  <a:pt x="5953680" y="3117220"/>
                  <a:pt x="5953938" y="3123616"/>
                </a:cubicBezTo>
                <a:cubicBezTo>
                  <a:pt x="5953938" y="3123616"/>
                  <a:pt x="5957523" y="3133084"/>
                  <a:pt x="5954453" y="3136408"/>
                </a:cubicBezTo>
                <a:cubicBezTo>
                  <a:pt x="5954453" y="3136408"/>
                  <a:pt x="5957779" y="3139480"/>
                  <a:pt x="5957779" y="3139480"/>
                </a:cubicBezTo>
                <a:cubicBezTo>
                  <a:pt x="5957779" y="3139480"/>
                  <a:pt x="5957779" y="3139480"/>
                  <a:pt x="5954710" y="3142804"/>
                </a:cubicBezTo>
                <a:cubicBezTo>
                  <a:pt x="5966236" y="3190395"/>
                  <a:pt x="5971363" y="3238241"/>
                  <a:pt x="5960116" y="3277128"/>
                </a:cubicBezTo>
                <a:cubicBezTo>
                  <a:pt x="5977265" y="3305275"/>
                  <a:pt x="5967303" y="3376144"/>
                  <a:pt x="5972174" y="3417593"/>
                </a:cubicBezTo>
                <a:cubicBezTo>
                  <a:pt x="5969620" y="3433712"/>
                  <a:pt x="5966293" y="3430640"/>
                  <a:pt x="5962709" y="3421173"/>
                </a:cubicBezTo>
                <a:cubicBezTo>
                  <a:pt x="5966808" y="3443433"/>
                  <a:pt x="5961440" y="3469273"/>
                  <a:pt x="5968094" y="3475415"/>
                </a:cubicBezTo>
                <a:cubicBezTo>
                  <a:pt x="5966312" y="3510722"/>
                  <a:pt x="5964014" y="3533237"/>
                  <a:pt x="5964787" y="3552426"/>
                </a:cubicBezTo>
                <a:cubicBezTo>
                  <a:pt x="5962490" y="3574940"/>
                  <a:pt x="5959935" y="3591059"/>
                  <a:pt x="5951498" y="3620225"/>
                </a:cubicBezTo>
                <a:cubicBezTo>
                  <a:pt x="5945102" y="3620480"/>
                  <a:pt x="5947914" y="3610758"/>
                  <a:pt x="5941518" y="3611013"/>
                </a:cubicBezTo>
                <a:cubicBezTo>
                  <a:pt x="5936923" y="3656042"/>
                  <a:pt x="5938210" y="3688023"/>
                  <a:pt x="5933358" y="3726657"/>
                </a:cubicBezTo>
                <a:lnTo>
                  <a:pt x="5932401" y="3750159"/>
                </a:lnTo>
                <a:lnTo>
                  <a:pt x="5936112" y="3742197"/>
                </a:lnTo>
                <a:lnTo>
                  <a:pt x="5931041" y="3783572"/>
                </a:lnTo>
                <a:lnTo>
                  <a:pt x="5930942" y="3786013"/>
                </a:lnTo>
                <a:lnTo>
                  <a:pt x="5930199" y="3790443"/>
                </a:lnTo>
                <a:lnTo>
                  <a:pt x="5909750" y="3957308"/>
                </a:lnTo>
                <a:cubicBezTo>
                  <a:pt x="5900259" y="4029011"/>
                  <a:pt x="5889716" y="4100713"/>
                  <a:pt x="5877062" y="4172416"/>
                </a:cubicBezTo>
                <a:cubicBezTo>
                  <a:pt x="5877062" y="4189290"/>
                  <a:pt x="5877061" y="4206160"/>
                  <a:pt x="5868625" y="4214595"/>
                </a:cubicBezTo>
                <a:cubicBezTo>
                  <a:pt x="5811685" y="4534097"/>
                  <a:pt x="5724197" y="4842625"/>
                  <a:pt x="5609277" y="5137233"/>
                </a:cubicBezTo>
                <a:lnTo>
                  <a:pt x="5491924" y="5411666"/>
                </a:lnTo>
                <a:lnTo>
                  <a:pt x="5491547" y="5414872"/>
                </a:lnTo>
                <a:cubicBezTo>
                  <a:pt x="5490882" y="5418118"/>
                  <a:pt x="5489618" y="5421648"/>
                  <a:pt x="5487221" y="5422780"/>
                </a:cubicBezTo>
                <a:cubicBezTo>
                  <a:pt x="5487221" y="5422780"/>
                  <a:pt x="5489486" y="5427576"/>
                  <a:pt x="5489486" y="5427576"/>
                </a:cubicBezTo>
                <a:cubicBezTo>
                  <a:pt x="5489486" y="5427576"/>
                  <a:pt x="5489486" y="5427576"/>
                  <a:pt x="5484693" y="5429840"/>
                </a:cubicBezTo>
                <a:cubicBezTo>
                  <a:pt x="5476322" y="5486587"/>
                  <a:pt x="5460891" y="5540803"/>
                  <a:pt x="5431604" y="5578103"/>
                </a:cubicBezTo>
                <a:cubicBezTo>
                  <a:pt x="5437875" y="5616199"/>
                  <a:pt x="5395949" y="5688799"/>
                  <a:pt x="5383045" y="5735954"/>
                </a:cubicBezTo>
                <a:cubicBezTo>
                  <a:pt x="5373196" y="5752339"/>
                  <a:pt x="5370931" y="5747543"/>
                  <a:pt x="5371193" y="5735689"/>
                </a:cubicBezTo>
                <a:cubicBezTo>
                  <a:pt x="5365875" y="5761664"/>
                  <a:pt x="5348704" y="5787374"/>
                  <a:pt x="5353234" y="5796964"/>
                </a:cubicBezTo>
                <a:cubicBezTo>
                  <a:pt x="5335800" y="5834529"/>
                  <a:pt x="5323423" y="5857974"/>
                  <a:pt x="5315838" y="5879154"/>
                </a:cubicBezTo>
                <a:cubicBezTo>
                  <a:pt x="5303461" y="5902599"/>
                  <a:pt x="5293610" y="5918984"/>
                  <a:pt x="5271646" y="5946958"/>
                </a:cubicBezTo>
                <a:cubicBezTo>
                  <a:pt x="5264588" y="5944427"/>
                  <a:pt x="5271909" y="5935102"/>
                  <a:pt x="5264849" y="5932571"/>
                </a:cubicBezTo>
                <a:cubicBezTo>
                  <a:pt x="5240094" y="5979461"/>
                  <a:pt x="5227454" y="6014761"/>
                  <a:pt x="5205226" y="6054591"/>
                </a:cubicBezTo>
                <a:cubicBezTo>
                  <a:pt x="5190059" y="6096952"/>
                  <a:pt x="5167831" y="6136781"/>
                  <a:pt x="5133488" y="6188200"/>
                </a:cubicBezTo>
                <a:cubicBezTo>
                  <a:pt x="5148394" y="6157694"/>
                  <a:pt x="5131486" y="6171548"/>
                  <a:pt x="5117105" y="6178342"/>
                </a:cubicBezTo>
                <a:cubicBezTo>
                  <a:pt x="5112311" y="6180607"/>
                  <a:pt x="5109783" y="6187667"/>
                  <a:pt x="5104989" y="6189932"/>
                </a:cubicBezTo>
                <a:cubicBezTo>
                  <a:pt x="5104989" y="6189932"/>
                  <a:pt x="5102724" y="6185136"/>
                  <a:pt x="5105252" y="6178076"/>
                </a:cubicBezTo>
                <a:cubicBezTo>
                  <a:pt x="5105252" y="6178076"/>
                  <a:pt x="5105252" y="6178076"/>
                  <a:pt x="5107780" y="6171017"/>
                </a:cubicBezTo>
                <a:cubicBezTo>
                  <a:pt x="5102724" y="6185136"/>
                  <a:pt x="5095927" y="6170750"/>
                  <a:pt x="5110570" y="6152101"/>
                </a:cubicBezTo>
                <a:cubicBezTo>
                  <a:pt x="5110570" y="6152101"/>
                  <a:pt x="5110570" y="6152101"/>
                  <a:pt x="5117630" y="6154631"/>
                </a:cubicBezTo>
                <a:cubicBezTo>
                  <a:pt x="5122423" y="6152366"/>
                  <a:pt x="5124951" y="6145306"/>
                  <a:pt x="5124951" y="6145306"/>
                </a:cubicBezTo>
                <a:cubicBezTo>
                  <a:pt x="5132010" y="6147837"/>
                  <a:pt x="5127217" y="6150102"/>
                  <a:pt x="5124689" y="6157162"/>
                </a:cubicBezTo>
                <a:cubicBezTo>
                  <a:pt x="5124689" y="6157162"/>
                  <a:pt x="5124689" y="6157162"/>
                  <a:pt x="5122160" y="6164222"/>
                </a:cubicBezTo>
                <a:cubicBezTo>
                  <a:pt x="5141597" y="6143308"/>
                  <a:pt x="5166353" y="6096419"/>
                  <a:pt x="5161821" y="6086827"/>
                </a:cubicBezTo>
                <a:cubicBezTo>
                  <a:pt x="5186577" y="6039938"/>
                  <a:pt x="5220658" y="6000375"/>
                  <a:pt x="5223710" y="5969604"/>
                </a:cubicBezTo>
                <a:cubicBezTo>
                  <a:pt x="5238616" y="5939099"/>
                  <a:pt x="5240620" y="5955750"/>
                  <a:pt x="5255262" y="5937100"/>
                </a:cubicBezTo>
                <a:cubicBezTo>
                  <a:pt x="5270168" y="5906595"/>
                  <a:pt x="5258316" y="5906330"/>
                  <a:pt x="5265899" y="5885149"/>
                </a:cubicBezTo>
                <a:cubicBezTo>
                  <a:pt x="5292658" y="5854910"/>
                  <a:pt x="5302771" y="5826670"/>
                  <a:pt x="5310355" y="5805490"/>
                </a:cubicBezTo>
                <a:cubicBezTo>
                  <a:pt x="5317939" y="5784310"/>
                  <a:pt x="5323258" y="5758334"/>
                  <a:pt x="5342957" y="5725565"/>
                </a:cubicBezTo>
                <a:cubicBezTo>
                  <a:pt x="5352544" y="5721035"/>
                  <a:pt x="5359865" y="5711711"/>
                  <a:pt x="5359603" y="5723566"/>
                </a:cubicBezTo>
                <a:cubicBezTo>
                  <a:pt x="5380698" y="5681339"/>
                  <a:pt x="5393970" y="5644274"/>
                  <a:pt x="5405162" y="5607458"/>
                </a:cubicBezTo>
                <a:lnTo>
                  <a:pt x="5419834" y="5556614"/>
                </a:lnTo>
                <a:lnTo>
                  <a:pt x="5343783" y="5707015"/>
                </a:lnTo>
                <a:cubicBezTo>
                  <a:pt x="5137377" y="6084780"/>
                  <a:pt x="4883032" y="6432513"/>
                  <a:pt x="4588841" y="6742552"/>
                </a:cubicBezTo>
                <a:lnTo>
                  <a:pt x="4469515" y="6858000"/>
                </a:lnTo>
                <a:lnTo>
                  <a:pt x="4102414" y="6858000"/>
                </a:lnTo>
                <a:lnTo>
                  <a:pt x="4156175" y="6787476"/>
                </a:lnTo>
                <a:cubicBezTo>
                  <a:pt x="4215224" y="6694684"/>
                  <a:pt x="4274274" y="6610327"/>
                  <a:pt x="4333324" y="6525971"/>
                </a:cubicBezTo>
                <a:cubicBezTo>
                  <a:pt x="4350199" y="6525971"/>
                  <a:pt x="4350197" y="6534407"/>
                  <a:pt x="4350197" y="6551277"/>
                </a:cubicBezTo>
                <a:cubicBezTo>
                  <a:pt x="4392373" y="6475355"/>
                  <a:pt x="4426118" y="6424743"/>
                  <a:pt x="4451424" y="6365693"/>
                </a:cubicBezTo>
                <a:cubicBezTo>
                  <a:pt x="4476730" y="6321404"/>
                  <a:pt x="4497293" y="6277118"/>
                  <a:pt x="4527346" y="6225714"/>
                </a:cubicBezTo>
                <a:lnTo>
                  <a:pt x="4556321" y="6179312"/>
                </a:lnTo>
                <a:lnTo>
                  <a:pt x="4561089" y="6180105"/>
                </a:lnTo>
                <a:cubicBezTo>
                  <a:pt x="4561089" y="6180105"/>
                  <a:pt x="4569528" y="6180107"/>
                  <a:pt x="4577961" y="6171673"/>
                </a:cubicBezTo>
                <a:lnTo>
                  <a:pt x="4586396" y="6171671"/>
                </a:lnTo>
                <a:cubicBezTo>
                  <a:pt x="4594833" y="6154801"/>
                  <a:pt x="4611704" y="6137929"/>
                  <a:pt x="4603267" y="6129493"/>
                </a:cubicBezTo>
                <a:cubicBezTo>
                  <a:pt x="4611704" y="6129493"/>
                  <a:pt x="4620140" y="6121059"/>
                  <a:pt x="4620139" y="6112623"/>
                </a:cubicBezTo>
                <a:lnTo>
                  <a:pt x="4620140" y="6104185"/>
                </a:lnTo>
                <a:lnTo>
                  <a:pt x="4611704" y="6104186"/>
                </a:lnTo>
                <a:cubicBezTo>
                  <a:pt x="4628575" y="6083098"/>
                  <a:pt x="4637011" y="6066227"/>
                  <a:pt x="4645446" y="6049356"/>
                </a:cubicBezTo>
                <a:lnTo>
                  <a:pt x="4658579" y="6024607"/>
                </a:lnTo>
                <a:lnTo>
                  <a:pt x="4657191" y="6022823"/>
                </a:lnTo>
                <a:cubicBezTo>
                  <a:pt x="4653015" y="6023181"/>
                  <a:pt x="4645022" y="6028074"/>
                  <a:pt x="4637720" y="6031225"/>
                </a:cubicBezTo>
                <a:cubicBezTo>
                  <a:pt x="4632853" y="6033324"/>
                  <a:pt x="4630086" y="6040295"/>
                  <a:pt x="4625218" y="6042395"/>
                </a:cubicBezTo>
                <a:lnTo>
                  <a:pt x="4625358" y="6039920"/>
                </a:lnTo>
                <a:lnTo>
                  <a:pt x="4603267" y="6062007"/>
                </a:lnTo>
                <a:cubicBezTo>
                  <a:pt x="4611704" y="6053573"/>
                  <a:pt x="4620140" y="6045137"/>
                  <a:pt x="4620139" y="6036700"/>
                </a:cubicBezTo>
                <a:cubicBezTo>
                  <a:pt x="4586397" y="6078878"/>
                  <a:pt x="4544217" y="6129493"/>
                  <a:pt x="4502039" y="6188543"/>
                </a:cubicBezTo>
                <a:cubicBezTo>
                  <a:pt x="4459860" y="6247593"/>
                  <a:pt x="4417681" y="6306643"/>
                  <a:pt x="4383940" y="6357257"/>
                </a:cubicBezTo>
                <a:cubicBezTo>
                  <a:pt x="4383939" y="6348819"/>
                  <a:pt x="4375504" y="6348821"/>
                  <a:pt x="4367067" y="6357256"/>
                </a:cubicBezTo>
                <a:cubicBezTo>
                  <a:pt x="4324889" y="6407871"/>
                  <a:pt x="4291146" y="6450050"/>
                  <a:pt x="4240530" y="6492227"/>
                </a:cubicBezTo>
                <a:cubicBezTo>
                  <a:pt x="4248967" y="6509098"/>
                  <a:pt x="4206790" y="6525971"/>
                  <a:pt x="4189918" y="6542842"/>
                </a:cubicBezTo>
                <a:cubicBezTo>
                  <a:pt x="4181480" y="6551277"/>
                  <a:pt x="4189918" y="6559714"/>
                  <a:pt x="4173045" y="6568148"/>
                </a:cubicBezTo>
                <a:cubicBezTo>
                  <a:pt x="4173044" y="6576584"/>
                  <a:pt x="4147738" y="6585021"/>
                  <a:pt x="4130868" y="6601891"/>
                </a:cubicBezTo>
                <a:cubicBezTo>
                  <a:pt x="4105561" y="6627198"/>
                  <a:pt x="4080254" y="6660939"/>
                  <a:pt x="4054944" y="6686246"/>
                </a:cubicBezTo>
                <a:cubicBezTo>
                  <a:pt x="4021201" y="6719991"/>
                  <a:pt x="4021201" y="6728426"/>
                  <a:pt x="3979024" y="6762169"/>
                </a:cubicBezTo>
                <a:cubicBezTo>
                  <a:pt x="3960044" y="6783258"/>
                  <a:pt x="3938427" y="6803820"/>
                  <a:pt x="3916151" y="6823459"/>
                </a:cubicBezTo>
                <a:lnTo>
                  <a:pt x="3874750" y="6858000"/>
                </a:lnTo>
                <a:lnTo>
                  <a:pt x="3809992" y="6858000"/>
                </a:lnTo>
                <a:lnTo>
                  <a:pt x="3835617" y="6838089"/>
                </a:lnTo>
                <a:cubicBezTo>
                  <a:pt x="3945281" y="6753734"/>
                  <a:pt x="4046511" y="6660941"/>
                  <a:pt x="4139304" y="6576584"/>
                </a:cubicBezTo>
                <a:cubicBezTo>
                  <a:pt x="4113995" y="6576584"/>
                  <a:pt x="4080253" y="6635634"/>
                  <a:pt x="4046510" y="6652505"/>
                </a:cubicBezTo>
                <a:cubicBezTo>
                  <a:pt x="4046511" y="6660941"/>
                  <a:pt x="4029637" y="6660942"/>
                  <a:pt x="4021202" y="6660941"/>
                </a:cubicBezTo>
                <a:cubicBezTo>
                  <a:pt x="3962152" y="6711555"/>
                  <a:pt x="3886231" y="6779041"/>
                  <a:pt x="3810311" y="6829655"/>
                </a:cubicBezTo>
                <a:lnTo>
                  <a:pt x="3774445" y="6858000"/>
                </a:lnTo>
                <a:lnTo>
                  <a:pt x="3720522" y="6858000"/>
                </a:lnTo>
                <a:lnTo>
                  <a:pt x="3734388" y="6846525"/>
                </a:lnTo>
                <a:cubicBezTo>
                  <a:pt x="3759695" y="6829655"/>
                  <a:pt x="3785001" y="6821219"/>
                  <a:pt x="3768132" y="6821217"/>
                </a:cubicBezTo>
                <a:cubicBezTo>
                  <a:pt x="3793438" y="6795912"/>
                  <a:pt x="3827182" y="6770605"/>
                  <a:pt x="3869358" y="6745298"/>
                </a:cubicBezTo>
                <a:cubicBezTo>
                  <a:pt x="3877794" y="6736862"/>
                  <a:pt x="3894670" y="6719991"/>
                  <a:pt x="3911538" y="6711555"/>
                </a:cubicBezTo>
                <a:lnTo>
                  <a:pt x="3919975" y="6711555"/>
                </a:lnTo>
                <a:lnTo>
                  <a:pt x="3928411" y="6703118"/>
                </a:lnTo>
                <a:lnTo>
                  <a:pt x="3928411" y="6694684"/>
                </a:lnTo>
                <a:lnTo>
                  <a:pt x="3936845" y="6694684"/>
                </a:lnTo>
                <a:cubicBezTo>
                  <a:pt x="3995895" y="6644071"/>
                  <a:pt x="4054944" y="6593455"/>
                  <a:pt x="4097124" y="6551277"/>
                </a:cubicBezTo>
                <a:cubicBezTo>
                  <a:pt x="4105561" y="6551277"/>
                  <a:pt x="4113995" y="6551277"/>
                  <a:pt x="4113995" y="6542841"/>
                </a:cubicBezTo>
                <a:lnTo>
                  <a:pt x="4122431" y="6542841"/>
                </a:lnTo>
                <a:cubicBezTo>
                  <a:pt x="4122431" y="6542841"/>
                  <a:pt x="4130867" y="6542841"/>
                  <a:pt x="4130869" y="6534407"/>
                </a:cubicBezTo>
                <a:cubicBezTo>
                  <a:pt x="4130868" y="6531595"/>
                  <a:pt x="4130867" y="6528783"/>
                  <a:pt x="4130868" y="6525971"/>
                </a:cubicBezTo>
                <a:cubicBezTo>
                  <a:pt x="4156175" y="6500664"/>
                  <a:pt x="4215225" y="6450050"/>
                  <a:pt x="4189919" y="6458484"/>
                </a:cubicBezTo>
                <a:lnTo>
                  <a:pt x="4198354" y="6450050"/>
                </a:lnTo>
                <a:cubicBezTo>
                  <a:pt x="4206788" y="6450048"/>
                  <a:pt x="4206790" y="6433178"/>
                  <a:pt x="4206790" y="6433178"/>
                </a:cubicBezTo>
                <a:lnTo>
                  <a:pt x="4190270" y="6433178"/>
                </a:lnTo>
                <a:lnTo>
                  <a:pt x="4207843" y="6416307"/>
                </a:lnTo>
                <a:lnTo>
                  <a:pt x="4215199" y="6391088"/>
                </a:lnTo>
                <a:cubicBezTo>
                  <a:pt x="4215259" y="6391032"/>
                  <a:pt x="4215318" y="6390975"/>
                  <a:pt x="4215378" y="6390919"/>
                </a:cubicBezTo>
                <a:lnTo>
                  <a:pt x="4244751" y="6375183"/>
                </a:lnTo>
                <a:cubicBezTo>
                  <a:pt x="4253186" y="6365692"/>
                  <a:pt x="4261622" y="6353038"/>
                  <a:pt x="4274275" y="6340386"/>
                </a:cubicBezTo>
                <a:lnTo>
                  <a:pt x="4282710" y="6340386"/>
                </a:lnTo>
                <a:cubicBezTo>
                  <a:pt x="4282712" y="6331950"/>
                  <a:pt x="4291146" y="6331950"/>
                  <a:pt x="4282712" y="6331950"/>
                </a:cubicBezTo>
                <a:cubicBezTo>
                  <a:pt x="4282712" y="6329138"/>
                  <a:pt x="4282711" y="6326326"/>
                  <a:pt x="4282711" y="6323514"/>
                </a:cubicBezTo>
                <a:cubicBezTo>
                  <a:pt x="4291147" y="6315079"/>
                  <a:pt x="4299581" y="6315079"/>
                  <a:pt x="4308018" y="6315078"/>
                </a:cubicBezTo>
                <a:lnTo>
                  <a:pt x="4299581" y="6323514"/>
                </a:lnTo>
                <a:cubicBezTo>
                  <a:pt x="4291146" y="6331950"/>
                  <a:pt x="4291147" y="6340386"/>
                  <a:pt x="4291147" y="6340386"/>
                </a:cubicBezTo>
                <a:cubicBezTo>
                  <a:pt x="4299583" y="6340386"/>
                  <a:pt x="4308017" y="6340384"/>
                  <a:pt x="4308019" y="6331950"/>
                </a:cubicBezTo>
                <a:lnTo>
                  <a:pt x="4316453" y="6331950"/>
                </a:lnTo>
                <a:cubicBezTo>
                  <a:pt x="4316454" y="6340386"/>
                  <a:pt x="4274274" y="6365693"/>
                  <a:pt x="4282711" y="6374128"/>
                </a:cubicBezTo>
                <a:cubicBezTo>
                  <a:pt x="4358631" y="6289771"/>
                  <a:pt x="4459860" y="6196979"/>
                  <a:pt x="4544217" y="6104187"/>
                </a:cubicBezTo>
                <a:cubicBezTo>
                  <a:pt x="4552653" y="6095750"/>
                  <a:pt x="4561090" y="6078880"/>
                  <a:pt x="4569526" y="6070442"/>
                </a:cubicBezTo>
                <a:lnTo>
                  <a:pt x="4577961" y="6062009"/>
                </a:lnTo>
                <a:cubicBezTo>
                  <a:pt x="4611704" y="6024048"/>
                  <a:pt x="4647556" y="5979761"/>
                  <a:pt x="4683408" y="5931256"/>
                </a:cubicBezTo>
                <a:lnTo>
                  <a:pt x="4748312" y="5835198"/>
                </a:lnTo>
                <a:lnTo>
                  <a:pt x="4751363" y="5826231"/>
                </a:lnTo>
                <a:cubicBezTo>
                  <a:pt x="4759329" y="5811241"/>
                  <a:pt x="4763672" y="5807923"/>
                  <a:pt x="4767931" y="5806085"/>
                </a:cubicBezTo>
                <a:lnTo>
                  <a:pt x="4768003" y="5806053"/>
                </a:lnTo>
                <a:lnTo>
                  <a:pt x="4788853" y="5775196"/>
                </a:lnTo>
                <a:lnTo>
                  <a:pt x="4792070" y="5772856"/>
                </a:lnTo>
                <a:lnTo>
                  <a:pt x="4793063" y="5765638"/>
                </a:lnTo>
                <a:cubicBezTo>
                  <a:pt x="4793133" y="5759110"/>
                  <a:pt x="4792249" y="5753715"/>
                  <a:pt x="4796398" y="5743259"/>
                </a:cubicBezTo>
                <a:cubicBezTo>
                  <a:pt x="4824170" y="5713949"/>
                  <a:pt x="4835236" y="5686068"/>
                  <a:pt x="4843536" y="5665159"/>
                </a:cubicBezTo>
                <a:cubicBezTo>
                  <a:pt x="4851836" y="5644248"/>
                  <a:pt x="4858035" y="5618468"/>
                  <a:pt x="4878837" y="5586387"/>
                </a:cubicBezTo>
                <a:cubicBezTo>
                  <a:pt x="4888572" y="5582186"/>
                  <a:pt x="4896207" y="5573116"/>
                  <a:pt x="4895541" y="5584956"/>
                </a:cubicBezTo>
                <a:cubicBezTo>
                  <a:pt x="4940577" y="5501985"/>
                  <a:pt x="4953640" y="5438585"/>
                  <a:pt x="4981973" y="5357045"/>
                </a:cubicBezTo>
                <a:cubicBezTo>
                  <a:pt x="4977105" y="5359145"/>
                  <a:pt x="4966704" y="5375186"/>
                  <a:pt x="4962502" y="5365447"/>
                </a:cubicBezTo>
                <a:cubicBezTo>
                  <a:pt x="4978331" y="5295077"/>
                  <a:pt x="5011740" y="5292214"/>
                  <a:pt x="5038742" y="5234354"/>
                </a:cubicBezTo>
                <a:cubicBezTo>
                  <a:pt x="5047812" y="5241993"/>
                  <a:pt x="5029775" y="5267103"/>
                  <a:pt x="5031211" y="5283813"/>
                </a:cubicBezTo>
                <a:cubicBezTo>
                  <a:pt x="5029110" y="5278944"/>
                  <a:pt x="5029110" y="5278944"/>
                  <a:pt x="5033979" y="5276843"/>
                </a:cubicBezTo>
                <a:cubicBezTo>
                  <a:pt x="5036744" y="5269873"/>
                  <a:pt x="5041612" y="5267773"/>
                  <a:pt x="5038846" y="5274743"/>
                </a:cubicBezTo>
                <a:cubicBezTo>
                  <a:pt x="5038846" y="5274743"/>
                  <a:pt x="5038180" y="5286582"/>
                  <a:pt x="5033312" y="5288683"/>
                </a:cubicBezTo>
                <a:cubicBezTo>
                  <a:pt x="5033312" y="5288683"/>
                  <a:pt x="5035413" y="5293552"/>
                  <a:pt x="5035413" y="5293552"/>
                </a:cubicBezTo>
                <a:cubicBezTo>
                  <a:pt x="5035413" y="5293552"/>
                  <a:pt x="5035413" y="5293552"/>
                  <a:pt x="5030545" y="5295653"/>
                </a:cubicBezTo>
                <a:cubicBezTo>
                  <a:pt x="5020249" y="5352082"/>
                  <a:pt x="5002985" y="5405743"/>
                  <a:pt x="4972446" y="5442024"/>
                </a:cubicBezTo>
                <a:cubicBezTo>
                  <a:pt x="4977419" y="5480313"/>
                  <a:pt x="4933047" y="5551444"/>
                  <a:pt x="4918549" y="5598134"/>
                </a:cubicBezTo>
                <a:cubicBezTo>
                  <a:pt x="4908148" y="5614175"/>
                  <a:pt x="4906047" y="5609305"/>
                  <a:pt x="4906713" y="5597465"/>
                </a:cubicBezTo>
                <a:cubicBezTo>
                  <a:pt x="4900514" y="5623245"/>
                  <a:pt x="4882478" y="5648356"/>
                  <a:pt x="4886681" y="5658095"/>
                </a:cubicBezTo>
                <a:cubicBezTo>
                  <a:pt x="4867979" y="5695045"/>
                  <a:pt x="4854812" y="5718056"/>
                  <a:pt x="4846511" y="5738966"/>
                </a:cubicBezTo>
                <a:cubicBezTo>
                  <a:pt x="4833344" y="5761976"/>
                  <a:pt x="4822943" y="5778017"/>
                  <a:pt x="4800039" y="5805228"/>
                </a:cubicBezTo>
                <a:cubicBezTo>
                  <a:pt x="4796555" y="5803844"/>
                  <a:pt x="4796721" y="5800883"/>
                  <a:pt x="4796888" y="5797923"/>
                </a:cubicBezTo>
                <a:lnTo>
                  <a:pt x="4793961" y="5791139"/>
                </a:lnTo>
                <a:lnTo>
                  <a:pt x="4788854" y="5800502"/>
                </a:lnTo>
                <a:lnTo>
                  <a:pt x="4788524" y="5800530"/>
                </a:lnTo>
                <a:lnTo>
                  <a:pt x="4772434" y="5831127"/>
                </a:lnTo>
                <a:lnTo>
                  <a:pt x="4771983" y="5834245"/>
                </a:lnTo>
                <a:lnTo>
                  <a:pt x="4770615" y="5834587"/>
                </a:lnTo>
                <a:lnTo>
                  <a:pt x="4763546" y="5848027"/>
                </a:lnTo>
                <a:lnTo>
                  <a:pt x="4763547" y="5851116"/>
                </a:lnTo>
                <a:cubicBezTo>
                  <a:pt x="4755109" y="5876421"/>
                  <a:pt x="4721369" y="5935473"/>
                  <a:pt x="4729804" y="5927037"/>
                </a:cubicBezTo>
                <a:cubicBezTo>
                  <a:pt x="4729804" y="5918602"/>
                  <a:pt x="4738242" y="5918602"/>
                  <a:pt x="4738240" y="5910164"/>
                </a:cubicBezTo>
                <a:cubicBezTo>
                  <a:pt x="4738242" y="5918602"/>
                  <a:pt x="4738240" y="5927039"/>
                  <a:pt x="4738240" y="5927039"/>
                </a:cubicBezTo>
                <a:cubicBezTo>
                  <a:pt x="4738240" y="5927039"/>
                  <a:pt x="4746676" y="5927038"/>
                  <a:pt x="4755110" y="5918603"/>
                </a:cubicBezTo>
                <a:cubicBezTo>
                  <a:pt x="4755110" y="5921414"/>
                  <a:pt x="4755110" y="5924227"/>
                  <a:pt x="4755112" y="5927039"/>
                </a:cubicBezTo>
                <a:cubicBezTo>
                  <a:pt x="4755112" y="5927039"/>
                  <a:pt x="4746676" y="5927038"/>
                  <a:pt x="4746676" y="5935473"/>
                </a:cubicBezTo>
                <a:cubicBezTo>
                  <a:pt x="4746676" y="5938284"/>
                  <a:pt x="4746677" y="5941096"/>
                  <a:pt x="4746678" y="5943907"/>
                </a:cubicBezTo>
                <a:cubicBezTo>
                  <a:pt x="4729804" y="5969216"/>
                  <a:pt x="4721369" y="5986087"/>
                  <a:pt x="4721368" y="5994521"/>
                </a:cubicBezTo>
                <a:lnTo>
                  <a:pt x="4721369" y="6002959"/>
                </a:lnTo>
                <a:lnTo>
                  <a:pt x="4729804" y="5994523"/>
                </a:lnTo>
                <a:cubicBezTo>
                  <a:pt x="4721369" y="6002959"/>
                  <a:pt x="4729804" y="6002959"/>
                  <a:pt x="4738240" y="5994523"/>
                </a:cubicBezTo>
                <a:cubicBezTo>
                  <a:pt x="4696060" y="6053573"/>
                  <a:pt x="4679190" y="6095752"/>
                  <a:pt x="4653883" y="6146366"/>
                </a:cubicBezTo>
                <a:cubicBezTo>
                  <a:pt x="4628575" y="6188543"/>
                  <a:pt x="4603266" y="6230723"/>
                  <a:pt x="4561090" y="6289771"/>
                </a:cubicBezTo>
                <a:cubicBezTo>
                  <a:pt x="4569526" y="6281334"/>
                  <a:pt x="4569526" y="6289770"/>
                  <a:pt x="4561089" y="6298205"/>
                </a:cubicBezTo>
                <a:lnTo>
                  <a:pt x="4552654" y="6298207"/>
                </a:lnTo>
                <a:lnTo>
                  <a:pt x="4552653" y="6306643"/>
                </a:lnTo>
                <a:lnTo>
                  <a:pt x="4544217" y="6315080"/>
                </a:lnTo>
                <a:lnTo>
                  <a:pt x="4527347" y="6340384"/>
                </a:lnTo>
                <a:cubicBezTo>
                  <a:pt x="4535782" y="6340386"/>
                  <a:pt x="4527347" y="6348821"/>
                  <a:pt x="4527349" y="6357257"/>
                </a:cubicBezTo>
                <a:cubicBezTo>
                  <a:pt x="4544217" y="6340387"/>
                  <a:pt x="4535782" y="6340386"/>
                  <a:pt x="4544216" y="6323514"/>
                </a:cubicBezTo>
                <a:lnTo>
                  <a:pt x="4552655" y="6323514"/>
                </a:lnTo>
                <a:cubicBezTo>
                  <a:pt x="4552655" y="6326326"/>
                  <a:pt x="4552654" y="6329138"/>
                  <a:pt x="4552653" y="6331950"/>
                </a:cubicBezTo>
                <a:cubicBezTo>
                  <a:pt x="4561090" y="6331950"/>
                  <a:pt x="4561089" y="6323512"/>
                  <a:pt x="4561089" y="6323512"/>
                </a:cubicBezTo>
                <a:lnTo>
                  <a:pt x="4561090" y="6315079"/>
                </a:lnTo>
                <a:lnTo>
                  <a:pt x="4569526" y="6306641"/>
                </a:lnTo>
                <a:cubicBezTo>
                  <a:pt x="4577961" y="6298207"/>
                  <a:pt x="4577961" y="6272900"/>
                  <a:pt x="4586397" y="6281336"/>
                </a:cubicBezTo>
                <a:cubicBezTo>
                  <a:pt x="4603267" y="6272900"/>
                  <a:pt x="4577961" y="6272900"/>
                  <a:pt x="4586397" y="6264464"/>
                </a:cubicBezTo>
                <a:cubicBezTo>
                  <a:pt x="4594833" y="6256029"/>
                  <a:pt x="4594833" y="6264464"/>
                  <a:pt x="4603267" y="6264464"/>
                </a:cubicBezTo>
                <a:cubicBezTo>
                  <a:pt x="4611704" y="6247593"/>
                  <a:pt x="4628576" y="6205416"/>
                  <a:pt x="4628576" y="6205416"/>
                </a:cubicBezTo>
                <a:cubicBezTo>
                  <a:pt x="4645449" y="6171671"/>
                  <a:pt x="4687626" y="6121059"/>
                  <a:pt x="4696061" y="6104186"/>
                </a:cubicBezTo>
                <a:cubicBezTo>
                  <a:pt x="4704497" y="6095752"/>
                  <a:pt x="4696061" y="6104186"/>
                  <a:pt x="4687626" y="6104185"/>
                </a:cubicBezTo>
                <a:cubicBezTo>
                  <a:pt x="4696061" y="6104186"/>
                  <a:pt x="4704496" y="6087316"/>
                  <a:pt x="4704496" y="6087316"/>
                </a:cubicBezTo>
                <a:lnTo>
                  <a:pt x="4704497" y="6070444"/>
                </a:lnTo>
                <a:cubicBezTo>
                  <a:pt x="4712933" y="6062009"/>
                  <a:pt x="4712935" y="6078880"/>
                  <a:pt x="4712933" y="6070444"/>
                </a:cubicBezTo>
                <a:cubicBezTo>
                  <a:pt x="4729803" y="6062009"/>
                  <a:pt x="4712933" y="6045137"/>
                  <a:pt x="4729804" y="6053573"/>
                </a:cubicBezTo>
                <a:cubicBezTo>
                  <a:pt x="4736130" y="6028266"/>
                  <a:pt x="4751949" y="5983979"/>
                  <a:pt x="4770138" y="5956299"/>
                </a:cubicBezTo>
                <a:lnTo>
                  <a:pt x="4783304" y="5941648"/>
                </a:lnTo>
                <a:lnTo>
                  <a:pt x="4783581" y="5941799"/>
                </a:lnTo>
                <a:cubicBezTo>
                  <a:pt x="4786745" y="5941800"/>
                  <a:pt x="4788854" y="5939691"/>
                  <a:pt x="4788853" y="5935473"/>
                </a:cubicBezTo>
                <a:lnTo>
                  <a:pt x="4783304" y="5941648"/>
                </a:lnTo>
                <a:lnTo>
                  <a:pt x="4771983" y="5935471"/>
                </a:lnTo>
                <a:cubicBezTo>
                  <a:pt x="4814160" y="5876423"/>
                  <a:pt x="4864778" y="5783632"/>
                  <a:pt x="4873212" y="5749889"/>
                </a:cubicBezTo>
                <a:cubicBezTo>
                  <a:pt x="4881647" y="5733018"/>
                  <a:pt x="4949133" y="5640225"/>
                  <a:pt x="4949133" y="5598046"/>
                </a:cubicBezTo>
                <a:cubicBezTo>
                  <a:pt x="4957569" y="5581173"/>
                  <a:pt x="4949133" y="5598046"/>
                  <a:pt x="4957571" y="5598047"/>
                </a:cubicBezTo>
                <a:cubicBezTo>
                  <a:pt x="4957571" y="5572739"/>
                  <a:pt x="4991311" y="5522125"/>
                  <a:pt x="5008183" y="5496818"/>
                </a:cubicBezTo>
                <a:cubicBezTo>
                  <a:pt x="5008183" y="5496818"/>
                  <a:pt x="4999747" y="5513691"/>
                  <a:pt x="5008182" y="5522123"/>
                </a:cubicBezTo>
                <a:cubicBezTo>
                  <a:pt x="5025054" y="5463075"/>
                  <a:pt x="5016619" y="5479947"/>
                  <a:pt x="4999747" y="5488384"/>
                </a:cubicBezTo>
                <a:cubicBezTo>
                  <a:pt x="5033490" y="5420898"/>
                  <a:pt x="5033490" y="5412461"/>
                  <a:pt x="5067232" y="5378718"/>
                </a:cubicBezTo>
                <a:lnTo>
                  <a:pt x="5075669" y="5370283"/>
                </a:lnTo>
                <a:lnTo>
                  <a:pt x="5075669" y="5361848"/>
                </a:lnTo>
                <a:lnTo>
                  <a:pt x="5067234" y="5361848"/>
                </a:lnTo>
                <a:cubicBezTo>
                  <a:pt x="5067234" y="5361848"/>
                  <a:pt x="5067233" y="5353409"/>
                  <a:pt x="5075669" y="5344976"/>
                </a:cubicBezTo>
                <a:cubicBezTo>
                  <a:pt x="5075670" y="5347788"/>
                  <a:pt x="5075670" y="5350600"/>
                  <a:pt x="5075671" y="5353411"/>
                </a:cubicBezTo>
                <a:lnTo>
                  <a:pt x="5084105" y="5353411"/>
                </a:lnTo>
                <a:lnTo>
                  <a:pt x="5084105" y="5336541"/>
                </a:lnTo>
                <a:lnTo>
                  <a:pt x="5092541" y="5328103"/>
                </a:lnTo>
                <a:cubicBezTo>
                  <a:pt x="5100976" y="5319670"/>
                  <a:pt x="5117848" y="5277491"/>
                  <a:pt x="5092541" y="5302798"/>
                </a:cubicBezTo>
                <a:cubicBezTo>
                  <a:pt x="5100976" y="5294363"/>
                  <a:pt x="5100976" y="5294363"/>
                  <a:pt x="5100978" y="5285927"/>
                </a:cubicBezTo>
                <a:cubicBezTo>
                  <a:pt x="5100978" y="5285927"/>
                  <a:pt x="5092539" y="5285927"/>
                  <a:pt x="5092541" y="5294363"/>
                </a:cubicBezTo>
                <a:cubicBezTo>
                  <a:pt x="5092541" y="5294363"/>
                  <a:pt x="5084105" y="5294363"/>
                  <a:pt x="5084105" y="5302796"/>
                </a:cubicBezTo>
                <a:lnTo>
                  <a:pt x="5084105" y="5285927"/>
                </a:lnTo>
                <a:cubicBezTo>
                  <a:pt x="5092540" y="5277491"/>
                  <a:pt x="5100976" y="5260620"/>
                  <a:pt x="5109412" y="5235313"/>
                </a:cubicBezTo>
                <a:cubicBezTo>
                  <a:pt x="5126283" y="5201570"/>
                  <a:pt x="5143156" y="5167827"/>
                  <a:pt x="5151589" y="5142520"/>
                </a:cubicBezTo>
                <a:lnTo>
                  <a:pt x="5160025" y="5134084"/>
                </a:lnTo>
                <a:lnTo>
                  <a:pt x="5160025" y="5125649"/>
                </a:lnTo>
                <a:cubicBezTo>
                  <a:pt x="5160025" y="5108777"/>
                  <a:pt x="5168461" y="5091906"/>
                  <a:pt x="5176898" y="5083470"/>
                </a:cubicBezTo>
                <a:cubicBezTo>
                  <a:pt x="5176897" y="5075036"/>
                  <a:pt x="5185332" y="5058163"/>
                  <a:pt x="5185333" y="5049729"/>
                </a:cubicBezTo>
                <a:cubicBezTo>
                  <a:pt x="5193769" y="5032856"/>
                  <a:pt x="5210641" y="5007550"/>
                  <a:pt x="5219076" y="4990679"/>
                </a:cubicBezTo>
                <a:lnTo>
                  <a:pt x="5227514" y="4990679"/>
                </a:lnTo>
                <a:cubicBezTo>
                  <a:pt x="5227512" y="4982241"/>
                  <a:pt x="5227512" y="4982241"/>
                  <a:pt x="5227511" y="4973806"/>
                </a:cubicBezTo>
                <a:lnTo>
                  <a:pt x="5227512" y="4965372"/>
                </a:lnTo>
                <a:lnTo>
                  <a:pt x="5219077" y="4973806"/>
                </a:lnTo>
                <a:cubicBezTo>
                  <a:pt x="5227512" y="4956934"/>
                  <a:pt x="5252821" y="4931627"/>
                  <a:pt x="5244383" y="4914756"/>
                </a:cubicBezTo>
                <a:cubicBezTo>
                  <a:pt x="5252819" y="4914756"/>
                  <a:pt x="5252819" y="4914756"/>
                  <a:pt x="5252819" y="4906320"/>
                </a:cubicBezTo>
                <a:cubicBezTo>
                  <a:pt x="5261255" y="4897886"/>
                  <a:pt x="5252821" y="4897886"/>
                  <a:pt x="5252821" y="4897886"/>
                </a:cubicBezTo>
                <a:cubicBezTo>
                  <a:pt x="5269693" y="4872579"/>
                  <a:pt x="5252819" y="4847272"/>
                  <a:pt x="5269691" y="4838836"/>
                </a:cubicBezTo>
                <a:lnTo>
                  <a:pt x="5269691" y="4847272"/>
                </a:lnTo>
                <a:cubicBezTo>
                  <a:pt x="5261255" y="4864143"/>
                  <a:pt x="5261255" y="4872579"/>
                  <a:pt x="5269693" y="4872579"/>
                </a:cubicBezTo>
                <a:cubicBezTo>
                  <a:pt x="5269693" y="4872579"/>
                  <a:pt x="5278127" y="4864143"/>
                  <a:pt x="5278126" y="4855707"/>
                </a:cubicBezTo>
                <a:lnTo>
                  <a:pt x="5286562" y="4847272"/>
                </a:lnTo>
                <a:cubicBezTo>
                  <a:pt x="5303433" y="4847270"/>
                  <a:pt x="5294998" y="4872579"/>
                  <a:pt x="5278125" y="4881015"/>
                </a:cubicBezTo>
                <a:cubicBezTo>
                  <a:pt x="5294998" y="4872579"/>
                  <a:pt x="5286561" y="4914756"/>
                  <a:pt x="5294998" y="4889450"/>
                </a:cubicBezTo>
                <a:cubicBezTo>
                  <a:pt x="5278126" y="4872579"/>
                  <a:pt x="5328740" y="4864144"/>
                  <a:pt x="5320304" y="4830400"/>
                </a:cubicBezTo>
                <a:lnTo>
                  <a:pt x="5328741" y="4821963"/>
                </a:lnTo>
                <a:lnTo>
                  <a:pt x="5328741" y="4813530"/>
                </a:lnTo>
                <a:lnTo>
                  <a:pt x="5328741" y="4805093"/>
                </a:lnTo>
                <a:lnTo>
                  <a:pt x="5320305" y="4813527"/>
                </a:lnTo>
                <a:cubicBezTo>
                  <a:pt x="5320304" y="4805093"/>
                  <a:pt x="5328740" y="4788222"/>
                  <a:pt x="5320305" y="4788222"/>
                </a:cubicBezTo>
                <a:lnTo>
                  <a:pt x="5311868" y="4779784"/>
                </a:lnTo>
                <a:cubicBezTo>
                  <a:pt x="5303434" y="4796658"/>
                  <a:pt x="5303433" y="4805093"/>
                  <a:pt x="5294998" y="4821963"/>
                </a:cubicBezTo>
                <a:lnTo>
                  <a:pt x="5294998" y="4813529"/>
                </a:lnTo>
                <a:cubicBezTo>
                  <a:pt x="5294997" y="4805093"/>
                  <a:pt x="5294998" y="4796657"/>
                  <a:pt x="5286562" y="4796658"/>
                </a:cubicBezTo>
                <a:lnTo>
                  <a:pt x="5279291" y="4811201"/>
                </a:lnTo>
                <a:lnTo>
                  <a:pt x="5280235" y="4795603"/>
                </a:lnTo>
                <a:cubicBezTo>
                  <a:pt x="5284454" y="4784004"/>
                  <a:pt x="5290780" y="4771350"/>
                  <a:pt x="5294997" y="4754479"/>
                </a:cubicBezTo>
                <a:cubicBezTo>
                  <a:pt x="5261254" y="4805093"/>
                  <a:pt x="5286562" y="4746045"/>
                  <a:pt x="5269690" y="4729170"/>
                </a:cubicBezTo>
                <a:lnTo>
                  <a:pt x="5278128" y="4737607"/>
                </a:lnTo>
                <a:lnTo>
                  <a:pt x="5286561" y="4737608"/>
                </a:lnTo>
                <a:cubicBezTo>
                  <a:pt x="5286562" y="4746045"/>
                  <a:pt x="5286562" y="4746045"/>
                  <a:pt x="5294998" y="4737608"/>
                </a:cubicBezTo>
                <a:cubicBezTo>
                  <a:pt x="5294998" y="4737608"/>
                  <a:pt x="5294997" y="4729170"/>
                  <a:pt x="5294999" y="4720736"/>
                </a:cubicBezTo>
                <a:lnTo>
                  <a:pt x="5295000" y="4712301"/>
                </a:lnTo>
                <a:cubicBezTo>
                  <a:pt x="5303434" y="4703863"/>
                  <a:pt x="5311869" y="4712299"/>
                  <a:pt x="5311869" y="4695429"/>
                </a:cubicBezTo>
                <a:lnTo>
                  <a:pt x="5311869" y="4712299"/>
                </a:lnTo>
                <a:cubicBezTo>
                  <a:pt x="5311869" y="4720736"/>
                  <a:pt x="5320306" y="4720735"/>
                  <a:pt x="5320307" y="4712301"/>
                </a:cubicBezTo>
                <a:cubicBezTo>
                  <a:pt x="5328740" y="4712301"/>
                  <a:pt x="5328743" y="4703863"/>
                  <a:pt x="5328740" y="4695429"/>
                </a:cubicBezTo>
                <a:lnTo>
                  <a:pt x="5328740" y="4678557"/>
                </a:lnTo>
                <a:cubicBezTo>
                  <a:pt x="5328741" y="4661688"/>
                  <a:pt x="5320305" y="4644813"/>
                  <a:pt x="5311871" y="4661688"/>
                </a:cubicBezTo>
                <a:cubicBezTo>
                  <a:pt x="5311869" y="4653253"/>
                  <a:pt x="5311869" y="4653253"/>
                  <a:pt x="5303433" y="4653252"/>
                </a:cubicBezTo>
                <a:lnTo>
                  <a:pt x="5294998" y="4661688"/>
                </a:lnTo>
                <a:cubicBezTo>
                  <a:pt x="5294999" y="4653250"/>
                  <a:pt x="5303434" y="4636379"/>
                  <a:pt x="5303432" y="4619508"/>
                </a:cubicBezTo>
                <a:cubicBezTo>
                  <a:pt x="5303434" y="4636379"/>
                  <a:pt x="5294999" y="4653250"/>
                  <a:pt x="5303432" y="4644816"/>
                </a:cubicBezTo>
                <a:cubicBezTo>
                  <a:pt x="5320304" y="4636382"/>
                  <a:pt x="5303432" y="4619508"/>
                  <a:pt x="5320305" y="4611072"/>
                </a:cubicBezTo>
                <a:lnTo>
                  <a:pt x="5328743" y="4611070"/>
                </a:lnTo>
                <a:cubicBezTo>
                  <a:pt x="5328741" y="4608259"/>
                  <a:pt x="5328742" y="4605448"/>
                  <a:pt x="5328741" y="4602637"/>
                </a:cubicBezTo>
                <a:lnTo>
                  <a:pt x="5328741" y="4594202"/>
                </a:lnTo>
                <a:lnTo>
                  <a:pt x="5320304" y="4594202"/>
                </a:lnTo>
                <a:lnTo>
                  <a:pt x="5337175" y="4577331"/>
                </a:lnTo>
                <a:cubicBezTo>
                  <a:pt x="5328740" y="4560457"/>
                  <a:pt x="5337176" y="4543586"/>
                  <a:pt x="5337175" y="4526717"/>
                </a:cubicBezTo>
                <a:cubicBezTo>
                  <a:pt x="5337178" y="4535152"/>
                  <a:pt x="5337176" y="4543586"/>
                  <a:pt x="5337176" y="4543586"/>
                </a:cubicBezTo>
                <a:cubicBezTo>
                  <a:pt x="5345612" y="4509845"/>
                  <a:pt x="5337176" y="4518279"/>
                  <a:pt x="5354048" y="4492974"/>
                </a:cubicBezTo>
                <a:lnTo>
                  <a:pt x="5362484" y="4501408"/>
                </a:lnTo>
                <a:lnTo>
                  <a:pt x="5362484" y="4492972"/>
                </a:lnTo>
                <a:lnTo>
                  <a:pt x="5370918" y="4492974"/>
                </a:lnTo>
                <a:cubicBezTo>
                  <a:pt x="5354048" y="4543588"/>
                  <a:pt x="5370919" y="4501408"/>
                  <a:pt x="5379355" y="4501407"/>
                </a:cubicBezTo>
                <a:cubicBezTo>
                  <a:pt x="5370919" y="4526717"/>
                  <a:pt x="5362484" y="4552024"/>
                  <a:pt x="5362484" y="4577331"/>
                </a:cubicBezTo>
                <a:lnTo>
                  <a:pt x="5354048" y="4577331"/>
                </a:lnTo>
                <a:cubicBezTo>
                  <a:pt x="5345611" y="4594200"/>
                  <a:pt x="5345612" y="4602638"/>
                  <a:pt x="5345612" y="4611072"/>
                </a:cubicBezTo>
                <a:cubicBezTo>
                  <a:pt x="5354048" y="4594202"/>
                  <a:pt x="5354048" y="4585765"/>
                  <a:pt x="5362483" y="4585763"/>
                </a:cubicBezTo>
                <a:cubicBezTo>
                  <a:pt x="5354048" y="4611072"/>
                  <a:pt x="5362483" y="4611070"/>
                  <a:pt x="5354047" y="4627944"/>
                </a:cubicBezTo>
                <a:lnTo>
                  <a:pt x="5345611" y="4636382"/>
                </a:lnTo>
                <a:lnTo>
                  <a:pt x="5345612" y="4644813"/>
                </a:lnTo>
                <a:lnTo>
                  <a:pt x="5354047" y="4653250"/>
                </a:lnTo>
                <a:lnTo>
                  <a:pt x="5362483" y="4644815"/>
                </a:lnTo>
                <a:cubicBezTo>
                  <a:pt x="5370917" y="4644815"/>
                  <a:pt x="5370918" y="4636379"/>
                  <a:pt x="5370919" y="4627945"/>
                </a:cubicBezTo>
                <a:lnTo>
                  <a:pt x="5370919" y="4619508"/>
                </a:lnTo>
                <a:lnTo>
                  <a:pt x="5362483" y="4619508"/>
                </a:lnTo>
                <a:cubicBezTo>
                  <a:pt x="5362484" y="4594202"/>
                  <a:pt x="5387791" y="4535150"/>
                  <a:pt x="5387791" y="4501408"/>
                </a:cubicBezTo>
                <a:lnTo>
                  <a:pt x="5396225" y="4492972"/>
                </a:lnTo>
                <a:cubicBezTo>
                  <a:pt x="5396224" y="4490161"/>
                  <a:pt x="5396224" y="4487349"/>
                  <a:pt x="5396224" y="4484538"/>
                </a:cubicBezTo>
                <a:cubicBezTo>
                  <a:pt x="5396224" y="4481726"/>
                  <a:pt x="5396224" y="4478914"/>
                  <a:pt x="5396225" y="4476102"/>
                </a:cubicBezTo>
                <a:cubicBezTo>
                  <a:pt x="5396226" y="4459231"/>
                  <a:pt x="5404662" y="4433924"/>
                  <a:pt x="5413098" y="4425488"/>
                </a:cubicBezTo>
                <a:lnTo>
                  <a:pt x="5404662" y="4425486"/>
                </a:lnTo>
                <a:lnTo>
                  <a:pt x="5413098" y="4417053"/>
                </a:lnTo>
                <a:cubicBezTo>
                  <a:pt x="5413098" y="4417053"/>
                  <a:pt x="5421534" y="4408617"/>
                  <a:pt x="5421533" y="4400179"/>
                </a:cubicBezTo>
                <a:lnTo>
                  <a:pt x="5413097" y="4391743"/>
                </a:lnTo>
                <a:cubicBezTo>
                  <a:pt x="5415207" y="4370655"/>
                  <a:pt x="5418370" y="4352203"/>
                  <a:pt x="5421797" y="4335463"/>
                </a:cubicBezTo>
                <a:lnTo>
                  <a:pt x="5430069" y="4298454"/>
                </a:lnTo>
                <a:lnTo>
                  <a:pt x="5422231" y="4304885"/>
                </a:lnTo>
                <a:cubicBezTo>
                  <a:pt x="5417998" y="4308077"/>
                  <a:pt x="5416957" y="4315503"/>
                  <a:pt x="5412724" y="4318695"/>
                </a:cubicBezTo>
                <a:cubicBezTo>
                  <a:pt x="5412724" y="4318695"/>
                  <a:pt x="5409531" y="4314460"/>
                  <a:pt x="5410571" y="4307033"/>
                </a:cubicBezTo>
                <a:cubicBezTo>
                  <a:pt x="5410571" y="4307033"/>
                  <a:pt x="5410571" y="4307033"/>
                  <a:pt x="5411613" y="4299607"/>
                </a:cubicBezTo>
                <a:cubicBezTo>
                  <a:pt x="5409531" y="4314460"/>
                  <a:pt x="5399952" y="4301755"/>
                  <a:pt x="5410500" y="4280519"/>
                </a:cubicBezTo>
                <a:cubicBezTo>
                  <a:pt x="5410500" y="4280519"/>
                  <a:pt x="5410500" y="4280519"/>
                  <a:pt x="5417926" y="4281562"/>
                </a:cubicBezTo>
                <a:cubicBezTo>
                  <a:pt x="5422159" y="4278371"/>
                  <a:pt x="5423199" y="4270944"/>
                  <a:pt x="5423199" y="4270944"/>
                </a:cubicBezTo>
                <a:cubicBezTo>
                  <a:pt x="5430626" y="4271987"/>
                  <a:pt x="5426393" y="4275179"/>
                  <a:pt x="5425352" y="4282606"/>
                </a:cubicBezTo>
                <a:cubicBezTo>
                  <a:pt x="5425352" y="4282606"/>
                  <a:pt x="5425352" y="4282606"/>
                  <a:pt x="5424312" y="4290032"/>
                </a:cubicBezTo>
                <a:cubicBezTo>
                  <a:pt x="5428006" y="4283925"/>
                  <a:pt x="5431697" y="4276161"/>
                  <a:pt x="5435055" y="4267818"/>
                </a:cubicBezTo>
                <a:lnTo>
                  <a:pt x="5436591" y="4263308"/>
                </a:lnTo>
                <a:lnTo>
                  <a:pt x="5439195" y="4248207"/>
                </a:lnTo>
                <a:cubicBezTo>
                  <a:pt x="5440513" y="4234630"/>
                  <a:pt x="5440514" y="4220923"/>
                  <a:pt x="5438405" y="4206160"/>
                </a:cubicBezTo>
                <a:cubicBezTo>
                  <a:pt x="5446840" y="4206161"/>
                  <a:pt x="5446841" y="4197726"/>
                  <a:pt x="5446841" y="4189290"/>
                </a:cubicBezTo>
                <a:lnTo>
                  <a:pt x="5446841" y="4180852"/>
                </a:lnTo>
                <a:lnTo>
                  <a:pt x="5438404" y="4180854"/>
                </a:lnTo>
                <a:cubicBezTo>
                  <a:pt x="5455276" y="4172417"/>
                  <a:pt x="5455276" y="4147110"/>
                  <a:pt x="5455276" y="4130240"/>
                </a:cubicBezTo>
                <a:lnTo>
                  <a:pt x="5455276" y="4121804"/>
                </a:lnTo>
                <a:lnTo>
                  <a:pt x="5455276" y="4104933"/>
                </a:lnTo>
                <a:lnTo>
                  <a:pt x="5455276" y="4096497"/>
                </a:lnTo>
                <a:cubicBezTo>
                  <a:pt x="5455276" y="4096497"/>
                  <a:pt x="5463712" y="4096495"/>
                  <a:pt x="5463712" y="4088062"/>
                </a:cubicBezTo>
                <a:cubicBezTo>
                  <a:pt x="5463710" y="4085250"/>
                  <a:pt x="5463710" y="4082438"/>
                  <a:pt x="5463710" y="4079626"/>
                </a:cubicBezTo>
                <a:cubicBezTo>
                  <a:pt x="5455276" y="4062752"/>
                  <a:pt x="5480584" y="4029012"/>
                  <a:pt x="5463711" y="4029012"/>
                </a:cubicBezTo>
                <a:lnTo>
                  <a:pt x="5463712" y="4020574"/>
                </a:lnTo>
                <a:lnTo>
                  <a:pt x="5463712" y="4003705"/>
                </a:lnTo>
                <a:lnTo>
                  <a:pt x="5463712" y="3995269"/>
                </a:lnTo>
                <a:cubicBezTo>
                  <a:pt x="5480584" y="3986830"/>
                  <a:pt x="5463712" y="3953088"/>
                  <a:pt x="5463711" y="3936219"/>
                </a:cubicBezTo>
                <a:cubicBezTo>
                  <a:pt x="5463711" y="3910912"/>
                  <a:pt x="5480584" y="3927783"/>
                  <a:pt x="5480582" y="3902476"/>
                </a:cubicBezTo>
                <a:cubicBezTo>
                  <a:pt x="5480582" y="3902476"/>
                  <a:pt x="5480584" y="3894040"/>
                  <a:pt x="5489019" y="3894042"/>
                </a:cubicBezTo>
                <a:lnTo>
                  <a:pt x="5489019" y="3885606"/>
                </a:lnTo>
                <a:cubicBezTo>
                  <a:pt x="5489019" y="3877167"/>
                  <a:pt x="5489019" y="3877167"/>
                  <a:pt x="5480583" y="3885606"/>
                </a:cubicBezTo>
                <a:lnTo>
                  <a:pt x="5480584" y="3894040"/>
                </a:lnTo>
                <a:cubicBezTo>
                  <a:pt x="5472148" y="3877169"/>
                  <a:pt x="5480583" y="3860299"/>
                  <a:pt x="5472148" y="3860298"/>
                </a:cubicBezTo>
                <a:cubicBezTo>
                  <a:pt x="5480582" y="3834992"/>
                  <a:pt x="5480583" y="3860299"/>
                  <a:pt x="5489019" y="3860299"/>
                </a:cubicBezTo>
                <a:lnTo>
                  <a:pt x="5496941" y="3868220"/>
                </a:lnTo>
                <a:lnTo>
                  <a:pt x="5493896" y="3915262"/>
                </a:lnTo>
                <a:cubicBezTo>
                  <a:pt x="5492709" y="3963109"/>
                  <a:pt x="5497455" y="3993159"/>
                  <a:pt x="5497452" y="4037447"/>
                </a:cubicBezTo>
                <a:cubicBezTo>
                  <a:pt x="5497452" y="4037447"/>
                  <a:pt x="5489019" y="4037445"/>
                  <a:pt x="5489016" y="4045883"/>
                </a:cubicBezTo>
                <a:cubicBezTo>
                  <a:pt x="5489018" y="4048695"/>
                  <a:pt x="5489018" y="4051507"/>
                  <a:pt x="5489019" y="4054319"/>
                </a:cubicBezTo>
                <a:lnTo>
                  <a:pt x="5489386" y="4063858"/>
                </a:lnTo>
                <a:lnTo>
                  <a:pt x="5490041" y="4061970"/>
                </a:lnTo>
                <a:cubicBezTo>
                  <a:pt x="5495580" y="4051566"/>
                  <a:pt x="5500564" y="4056526"/>
                  <a:pt x="5508475" y="4040599"/>
                </a:cubicBezTo>
                <a:cubicBezTo>
                  <a:pt x="5516870" y="4007701"/>
                  <a:pt x="5505210" y="4009850"/>
                  <a:pt x="5508331" y="3987570"/>
                </a:cubicBezTo>
                <a:cubicBezTo>
                  <a:pt x="5528386" y="3952524"/>
                  <a:pt x="5532548" y="3922818"/>
                  <a:pt x="5535669" y="3900538"/>
                </a:cubicBezTo>
                <a:cubicBezTo>
                  <a:pt x="5538790" y="3878259"/>
                  <a:pt x="5538719" y="3851745"/>
                  <a:pt x="5551347" y="3815654"/>
                </a:cubicBezTo>
                <a:cubicBezTo>
                  <a:pt x="5559813" y="3809271"/>
                  <a:pt x="5565086" y="3798653"/>
                  <a:pt x="5567239" y="3810315"/>
                </a:cubicBezTo>
                <a:cubicBezTo>
                  <a:pt x="5591384" y="3719048"/>
                  <a:pt x="5589087" y="3654357"/>
                  <a:pt x="5597339" y="3568431"/>
                </a:cubicBezTo>
                <a:cubicBezTo>
                  <a:pt x="5593106" y="3571622"/>
                  <a:pt x="5586792" y="3589667"/>
                  <a:pt x="5580406" y="3581198"/>
                </a:cubicBezTo>
                <a:cubicBezTo>
                  <a:pt x="5579150" y="3509080"/>
                  <a:pt x="5610936" y="3498401"/>
                  <a:pt x="5623492" y="3435797"/>
                </a:cubicBezTo>
                <a:cubicBezTo>
                  <a:pt x="5634111" y="3441075"/>
                  <a:pt x="5622523" y="3469738"/>
                  <a:pt x="5627870" y="3485634"/>
                </a:cubicBezTo>
                <a:cubicBezTo>
                  <a:pt x="5624676" y="3481400"/>
                  <a:pt x="5624676" y="3481400"/>
                  <a:pt x="5628909" y="3478208"/>
                </a:cubicBezTo>
                <a:cubicBezTo>
                  <a:pt x="5629950" y="3470782"/>
                  <a:pt x="5634183" y="3467589"/>
                  <a:pt x="5633142" y="3475016"/>
                </a:cubicBezTo>
                <a:cubicBezTo>
                  <a:pt x="5633142" y="3475016"/>
                  <a:pt x="5635295" y="3486677"/>
                  <a:pt x="5631062" y="3489870"/>
                </a:cubicBezTo>
                <a:cubicBezTo>
                  <a:pt x="5631062" y="3489870"/>
                  <a:pt x="5634255" y="3494104"/>
                  <a:pt x="5634255" y="3494104"/>
                </a:cubicBezTo>
                <a:cubicBezTo>
                  <a:pt x="5634255" y="3494104"/>
                  <a:pt x="5634255" y="3494104"/>
                  <a:pt x="5630021" y="3497296"/>
                </a:cubicBezTo>
                <a:cubicBezTo>
                  <a:pt x="5633357" y="3554560"/>
                  <a:pt x="5629268" y="3610781"/>
                  <a:pt x="5608173" y="3653253"/>
                </a:cubicBezTo>
                <a:cubicBezTo>
                  <a:pt x="5622056" y="3689281"/>
                  <a:pt x="5595760" y="3768886"/>
                  <a:pt x="5592710" y="3817680"/>
                </a:cubicBezTo>
                <a:cubicBezTo>
                  <a:pt x="5586396" y="3835725"/>
                  <a:pt x="5583204" y="3831490"/>
                  <a:pt x="5581051" y="3819828"/>
                </a:cubicBezTo>
                <a:cubicBezTo>
                  <a:pt x="5581123" y="3846343"/>
                  <a:pt x="5569535" y="3875005"/>
                  <a:pt x="5575920" y="3883475"/>
                </a:cubicBezTo>
                <a:cubicBezTo>
                  <a:pt x="5571203" y="3903637"/>
                  <a:pt x="5567006" y="3920086"/>
                  <a:pt x="5563598" y="3934280"/>
                </a:cubicBezTo>
                <a:lnTo>
                  <a:pt x="5562972" y="3937349"/>
                </a:lnTo>
                <a:lnTo>
                  <a:pt x="5571794" y="3923038"/>
                </a:lnTo>
                <a:cubicBezTo>
                  <a:pt x="5593939" y="3878751"/>
                  <a:pt x="5611337" y="3820229"/>
                  <a:pt x="5623989" y="3775941"/>
                </a:cubicBezTo>
                <a:lnTo>
                  <a:pt x="5632426" y="3767506"/>
                </a:lnTo>
                <a:cubicBezTo>
                  <a:pt x="5632426" y="3767506"/>
                  <a:pt x="5640861" y="3767506"/>
                  <a:pt x="5640861" y="3759071"/>
                </a:cubicBezTo>
                <a:lnTo>
                  <a:pt x="5649298" y="3767505"/>
                </a:lnTo>
                <a:lnTo>
                  <a:pt x="5649298" y="3742197"/>
                </a:lnTo>
                <a:cubicBezTo>
                  <a:pt x="5666171" y="3691585"/>
                  <a:pt x="5674605" y="3624099"/>
                  <a:pt x="5683041" y="3581921"/>
                </a:cubicBezTo>
                <a:cubicBezTo>
                  <a:pt x="5691475" y="3573485"/>
                  <a:pt x="5691476" y="3590358"/>
                  <a:pt x="5691475" y="3598792"/>
                </a:cubicBezTo>
                <a:cubicBezTo>
                  <a:pt x="5698857" y="3576649"/>
                  <a:pt x="5712697" y="3496378"/>
                  <a:pt x="5732996" y="3493610"/>
                </a:cubicBezTo>
                <a:lnTo>
                  <a:pt x="5733449" y="3493806"/>
                </a:lnTo>
                <a:lnTo>
                  <a:pt x="5734014" y="3473633"/>
                </a:lnTo>
                <a:cubicBezTo>
                  <a:pt x="5733582" y="3467260"/>
                  <a:pt x="5732457" y="3462613"/>
                  <a:pt x="5730509" y="3460815"/>
                </a:cubicBezTo>
                <a:cubicBezTo>
                  <a:pt x="5735891" y="3408066"/>
                  <a:pt x="5752664" y="3358615"/>
                  <a:pt x="5743964" y="3328941"/>
                </a:cubicBezTo>
                <a:cubicBezTo>
                  <a:pt x="5746354" y="3295074"/>
                  <a:pt x="5754450" y="3309761"/>
                  <a:pt x="5761038" y="3286983"/>
                </a:cubicBezTo>
                <a:cubicBezTo>
                  <a:pt x="5763428" y="3253117"/>
                  <a:pt x="5752340" y="3257310"/>
                  <a:pt x="5751435" y="3234831"/>
                </a:cubicBezTo>
                <a:cubicBezTo>
                  <a:pt x="5764914" y="3196770"/>
                  <a:pt x="5763707" y="3166797"/>
                  <a:pt x="5762802" y="3144319"/>
                </a:cubicBezTo>
                <a:cubicBezTo>
                  <a:pt x="5761898" y="3121840"/>
                  <a:pt x="5757096" y="3095764"/>
                  <a:pt x="5763082" y="3058000"/>
                </a:cubicBezTo>
                <a:cubicBezTo>
                  <a:pt x="5770274" y="3050209"/>
                  <a:pt x="5773568" y="3038820"/>
                  <a:pt x="5777766" y="3049910"/>
                </a:cubicBezTo>
                <a:cubicBezTo>
                  <a:pt x="5785236" y="2955800"/>
                  <a:pt x="5771435" y="2892557"/>
                  <a:pt x="5764220" y="2806537"/>
                </a:cubicBezTo>
                <a:lnTo>
                  <a:pt x="5759877" y="2815776"/>
                </a:lnTo>
                <a:lnTo>
                  <a:pt x="5758962" y="2839583"/>
                </a:lnTo>
                <a:cubicBezTo>
                  <a:pt x="5750526" y="2839583"/>
                  <a:pt x="5750526" y="2831148"/>
                  <a:pt x="5750526" y="2831148"/>
                </a:cubicBezTo>
                <a:lnTo>
                  <a:pt x="5750526" y="2822713"/>
                </a:lnTo>
                <a:lnTo>
                  <a:pt x="5750526" y="2822277"/>
                </a:lnTo>
                <a:lnTo>
                  <a:pt x="5749837" y="2822120"/>
                </a:lnTo>
                <a:lnTo>
                  <a:pt x="5747894" y="2797782"/>
                </a:lnTo>
                <a:lnTo>
                  <a:pt x="5743144" y="2798460"/>
                </a:lnTo>
                <a:cubicBezTo>
                  <a:pt x="5742089" y="2799515"/>
                  <a:pt x="5742090" y="2801624"/>
                  <a:pt x="5742091" y="2805842"/>
                </a:cubicBezTo>
                <a:lnTo>
                  <a:pt x="5742091" y="2814279"/>
                </a:lnTo>
                <a:lnTo>
                  <a:pt x="5742090" y="2822713"/>
                </a:lnTo>
                <a:cubicBezTo>
                  <a:pt x="5725221" y="2772097"/>
                  <a:pt x="5725221" y="2839583"/>
                  <a:pt x="5733655" y="2848019"/>
                </a:cubicBezTo>
                <a:lnTo>
                  <a:pt x="5742090" y="2856452"/>
                </a:lnTo>
                <a:lnTo>
                  <a:pt x="5742091" y="2848019"/>
                </a:lnTo>
                <a:lnTo>
                  <a:pt x="5750526" y="2839583"/>
                </a:lnTo>
                <a:lnTo>
                  <a:pt x="5750526" y="2864888"/>
                </a:lnTo>
                <a:lnTo>
                  <a:pt x="5750525" y="2873326"/>
                </a:lnTo>
                <a:cubicBezTo>
                  <a:pt x="5750526" y="2932374"/>
                  <a:pt x="5733655" y="2974554"/>
                  <a:pt x="5708345" y="2940812"/>
                </a:cubicBezTo>
                <a:cubicBezTo>
                  <a:pt x="5708348" y="2898633"/>
                  <a:pt x="5699912" y="2898632"/>
                  <a:pt x="5699912" y="2839583"/>
                </a:cubicBezTo>
                <a:cubicBezTo>
                  <a:pt x="5695694" y="2837474"/>
                  <a:pt x="5692531" y="2838002"/>
                  <a:pt x="5689894" y="2840110"/>
                </a:cubicBezTo>
                <a:lnTo>
                  <a:pt x="5683185" y="2849917"/>
                </a:lnTo>
                <a:lnTo>
                  <a:pt x="5682885" y="2853046"/>
                </a:lnTo>
                <a:cubicBezTo>
                  <a:pt x="5682333" y="2855285"/>
                  <a:pt x="5681574" y="2856372"/>
                  <a:pt x="5680651" y="2856536"/>
                </a:cubicBezTo>
                <a:lnTo>
                  <a:pt x="5680060" y="2855859"/>
                </a:lnTo>
                <a:lnTo>
                  <a:pt x="5676293" y="2863103"/>
                </a:lnTo>
                <a:lnTo>
                  <a:pt x="5680760" y="2886509"/>
                </a:lnTo>
                <a:cubicBezTo>
                  <a:pt x="5682357" y="2898126"/>
                  <a:pt x="5684002" y="2907354"/>
                  <a:pt x="5688352" y="2910389"/>
                </a:cubicBezTo>
                <a:cubicBezTo>
                  <a:pt x="5691903" y="2951650"/>
                  <a:pt x="5692821" y="2978146"/>
                  <a:pt x="5696772" y="3000293"/>
                </a:cubicBezTo>
                <a:cubicBezTo>
                  <a:pt x="5697689" y="3026790"/>
                  <a:pt x="5697290" y="3045902"/>
                  <a:pt x="5692141" y="3081094"/>
                </a:cubicBezTo>
                <a:cubicBezTo>
                  <a:pt x="5684759" y="3082408"/>
                  <a:pt x="5686474" y="3070677"/>
                  <a:pt x="5679091" y="3071991"/>
                </a:cubicBezTo>
                <a:cubicBezTo>
                  <a:pt x="5680926" y="3124983"/>
                  <a:pt x="5687511" y="3161895"/>
                  <a:pt x="5688029" y="3207504"/>
                </a:cubicBezTo>
                <a:cubicBezTo>
                  <a:pt x="5695930" y="3251800"/>
                  <a:pt x="5696448" y="3297408"/>
                  <a:pt x="5692217" y="3359096"/>
                </a:cubicBezTo>
                <a:cubicBezTo>
                  <a:pt x="5689982" y="3325218"/>
                  <a:pt x="5682200" y="3345644"/>
                  <a:pt x="5673101" y="3358689"/>
                </a:cubicBezTo>
                <a:cubicBezTo>
                  <a:pt x="5670067" y="3363038"/>
                  <a:pt x="5671384" y="3370421"/>
                  <a:pt x="5668351" y="3374768"/>
                </a:cubicBezTo>
                <a:cubicBezTo>
                  <a:pt x="5668351" y="3374768"/>
                  <a:pt x="5664001" y="3371734"/>
                  <a:pt x="5662684" y="3364351"/>
                </a:cubicBezTo>
                <a:cubicBezTo>
                  <a:pt x="5662684" y="3364351"/>
                  <a:pt x="5662684" y="3364351"/>
                  <a:pt x="5661368" y="3356969"/>
                </a:cubicBezTo>
                <a:cubicBezTo>
                  <a:pt x="5664001" y="3371734"/>
                  <a:pt x="5650952" y="3362631"/>
                  <a:pt x="5654384" y="3339170"/>
                </a:cubicBezTo>
                <a:cubicBezTo>
                  <a:pt x="5654384" y="3339170"/>
                  <a:pt x="5654384" y="3339170"/>
                  <a:pt x="5661768" y="3337856"/>
                </a:cubicBezTo>
                <a:cubicBezTo>
                  <a:pt x="5664800" y="3333508"/>
                  <a:pt x="5663483" y="3326125"/>
                  <a:pt x="5663483" y="3326125"/>
                </a:cubicBezTo>
                <a:cubicBezTo>
                  <a:pt x="5670866" y="3324812"/>
                  <a:pt x="5667833" y="3329160"/>
                  <a:pt x="5669150" y="3336542"/>
                </a:cubicBezTo>
                <a:cubicBezTo>
                  <a:pt x="5669150" y="3336542"/>
                  <a:pt x="5669150" y="3336542"/>
                  <a:pt x="5670467" y="3343924"/>
                </a:cubicBezTo>
                <a:cubicBezTo>
                  <a:pt x="5676933" y="3316115"/>
                  <a:pt x="5675097" y="3263123"/>
                  <a:pt x="5666398" y="3257055"/>
                </a:cubicBezTo>
                <a:cubicBezTo>
                  <a:pt x="5664562" y="3204063"/>
                  <a:pt x="5674461" y="3152792"/>
                  <a:pt x="5661810" y="3124576"/>
                </a:cubicBezTo>
                <a:cubicBezTo>
                  <a:pt x="5659576" y="3090699"/>
                  <a:pt x="5669592" y="3104149"/>
                  <a:pt x="5673025" y="3080687"/>
                </a:cubicBezTo>
                <a:cubicBezTo>
                  <a:pt x="5670791" y="3046809"/>
                  <a:pt x="5660375" y="3052471"/>
                  <a:pt x="5656425" y="3030323"/>
                </a:cubicBezTo>
                <a:cubicBezTo>
                  <a:pt x="5664606" y="2990784"/>
                  <a:pt x="5659339" y="2961253"/>
                  <a:pt x="5655388" y="2939106"/>
                </a:cubicBezTo>
                <a:cubicBezTo>
                  <a:pt x="5651437" y="2916958"/>
                  <a:pt x="5643136" y="2891777"/>
                  <a:pt x="5643936" y="2853549"/>
                </a:cubicBezTo>
                <a:cubicBezTo>
                  <a:pt x="5650002" y="2844854"/>
                  <a:pt x="5651718" y="2833123"/>
                  <a:pt x="5657385" y="2843539"/>
                </a:cubicBezTo>
                <a:lnTo>
                  <a:pt x="5657146" y="2841276"/>
                </a:lnTo>
                <a:lnTo>
                  <a:pt x="5648243" y="2809663"/>
                </a:lnTo>
                <a:cubicBezTo>
                  <a:pt x="5630844" y="2742046"/>
                  <a:pt x="5613444" y="2670868"/>
                  <a:pt x="5581811" y="2670869"/>
                </a:cubicBezTo>
                <a:lnTo>
                  <a:pt x="5581812" y="2662431"/>
                </a:lnTo>
                <a:lnTo>
                  <a:pt x="5581812" y="2645563"/>
                </a:lnTo>
                <a:cubicBezTo>
                  <a:pt x="5573376" y="2637125"/>
                  <a:pt x="5573377" y="2628693"/>
                  <a:pt x="5573376" y="2637125"/>
                </a:cubicBezTo>
                <a:cubicBezTo>
                  <a:pt x="5564941" y="2620256"/>
                  <a:pt x="5564941" y="2594949"/>
                  <a:pt x="5548068" y="2544335"/>
                </a:cubicBezTo>
                <a:cubicBezTo>
                  <a:pt x="5539634" y="2527464"/>
                  <a:pt x="5539633" y="2519026"/>
                  <a:pt x="5539634" y="2510592"/>
                </a:cubicBezTo>
                <a:lnTo>
                  <a:pt x="5531197" y="2502157"/>
                </a:lnTo>
                <a:lnTo>
                  <a:pt x="5531198" y="2493721"/>
                </a:lnTo>
                <a:cubicBezTo>
                  <a:pt x="5531197" y="2485283"/>
                  <a:pt x="5522761" y="2493721"/>
                  <a:pt x="5522761" y="2493721"/>
                </a:cubicBezTo>
                <a:lnTo>
                  <a:pt x="5522762" y="2485285"/>
                </a:lnTo>
                <a:cubicBezTo>
                  <a:pt x="5514328" y="2485285"/>
                  <a:pt x="5514327" y="2451540"/>
                  <a:pt x="5505889" y="2451543"/>
                </a:cubicBezTo>
                <a:cubicBezTo>
                  <a:pt x="5514328" y="2493720"/>
                  <a:pt x="5505891" y="2459978"/>
                  <a:pt x="5497455" y="2476850"/>
                </a:cubicBezTo>
                <a:cubicBezTo>
                  <a:pt x="5489018" y="2426235"/>
                  <a:pt x="5489019" y="2493720"/>
                  <a:pt x="5480584" y="2459978"/>
                </a:cubicBezTo>
                <a:cubicBezTo>
                  <a:pt x="5472147" y="2409365"/>
                  <a:pt x="5463710" y="2409365"/>
                  <a:pt x="5472147" y="2384058"/>
                </a:cubicBezTo>
                <a:cubicBezTo>
                  <a:pt x="5446841" y="2384058"/>
                  <a:pt x="5429967" y="2265958"/>
                  <a:pt x="5404661" y="2181601"/>
                </a:cubicBezTo>
                <a:cubicBezTo>
                  <a:pt x="5404661" y="2173166"/>
                  <a:pt x="5396224" y="2156292"/>
                  <a:pt x="5387791" y="2130985"/>
                </a:cubicBezTo>
                <a:cubicBezTo>
                  <a:pt x="5362483" y="2055067"/>
                  <a:pt x="5345614" y="2004453"/>
                  <a:pt x="5328740" y="1962273"/>
                </a:cubicBezTo>
                <a:cubicBezTo>
                  <a:pt x="5320306" y="1945401"/>
                  <a:pt x="5328741" y="1953837"/>
                  <a:pt x="5328741" y="1936967"/>
                </a:cubicBezTo>
                <a:cubicBezTo>
                  <a:pt x="5320305" y="1936965"/>
                  <a:pt x="5311870" y="1928530"/>
                  <a:pt x="5311869" y="1920096"/>
                </a:cubicBezTo>
                <a:lnTo>
                  <a:pt x="5320307" y="1911660"/>
                </a:lnTo>
                <a:cubicBezTo>
                  <a:pt x="5294997" y="1869480"/>
                  <a:pt x="5303433" y="1861047"/>
                  <a:pt x="5269693" y="1793560"/>
                </a:cubicBezTo>
                <a:lnTo>
                  <a:pt x="5286562" y="1793561"/>
                </a:lnTo>
                <a:cubicBezTo>
                  <a:pt x="5269690" y="1751383"/>
                  <a:pt x="5261255" y="1734510"/>
                  <a:pt x="5261255" y="1768254"/>
                </a:cubicBezTo>
                <a:cubicBezTo>
                  <a:pt x="5244383" y="1742947"/>
                  <a:pt x="5261255" y="1734510"/>
                  <a:pt x="5235948" y="1709201"/>
                </a:cubicBezTo>
                <a:cubicBezTo>
                  <a:pt x="5244383" y="1717640"/>
                  <a:pt x="5244382" y="1709203"/>
                  <a:pt x="5235947" y="1700769"/>
                </a:cubicBezTo>
                <a:lnTo>
                  <a:pt x="5244383" y="1700769"/>
                </a:lnTo>
                <a:cubicBezTo>
                  <a:pt x="5252818" y="1709203"/>
                  <a:pt x="5252819" y="1700767"/>
                  <a:pt x="5252819" y="1700767"/>
                </a:cubicBezTo>
                <a:lnTo>
                  <a:pt x="5252819" y="1692332"/>
                </a:lnTo>
                <a:cubicBezTo>
                  <a:pt x="5269693" y="1726076"/>
                  <a:pt x="5261254" y="1675460"/>
                  <a:pt x="5244383" y="1650153"/>
                </a:cubicBezTo>
                <a:lnTo>
                  <a:pt x="5252818" y="1650152"/>
                </a:lnTo>
                <a:lnTo>
                  <a:pt x="5252819" y="1641718"/>
                </a:lnTo>
                <a:lnTo>
                  <a:pt x="5244385" y="1633283"/>
                </a:lnTo>
                <a:cubicBezTo>
                  <a:pt x="5227512" y="1591105"/>
                  <a:pt x="5202205" y="1532055"/>
                  <a:pt x="5176900" y="1473003"/>
                </a:cubicBezTo>
                <a:cubicBezTo>
                  <a:pt x="5143155" y="1413955"/>
                  <a:pt x="5109412" y="1354905"/>
                  <a:pt x="5084104" y="1312727"/>
                </a:cubicBezTo>
                <a:cubicBezTo>
                  <a:pt x="5079886" y="1295857"/>
                  <a:pt x="5069343" y="1274766"/>
                  <a:pt x="5055633" y="1250514"/>
                </a:cubicBezTo>
                <a:lnTo>
                  <a:pt x="5041658" y="1226599"/>
                </a:lnTo>
                <a:lnTo>
                  <a:pt x="5093541" y="1340967"/>
                </a:lnTo>
                <a:cubicBezTo>
                  <a:pt x="5235732" y="1681085"/>
                  <a:pt x="5337210" y="2038049"/>
                  <a:pt x="5398999" y="2412246"/>
                </a:cubicBezTo>
                <a:cubicBezTo>
                  <a:pt x="5422890" y="2554151"/>
                  <a:pt x="5460842" y="2689651"/>
                  <a:pt x="5458394" y="2833367"/>
                </a:cubicBezTo>
                <a:cubicBezTo>
                  <a:pt x="5457892" y="2847175"/>
                  <a:pt x="5464297" y="2861234"/>
                  <a:pt x="5448705" y="2871734"/>
                </a:cubicBezTo>
                <a:cubicBezTo>
                  <a:pt x="5433365" y="2875326"/>
                  <a:pt x="5431053" y="2862798"/>
                  <a:pt x="5431304" y="2855892"/>
                </a:cubicBezTo>
                <a:cubicBezTo>
                  <a:pt x="5385690" y="2397937"/>
                  <a:pt x="5249309" y="1964347"/>
                  <a:pt x="5100400" y="1533070"/>
                </a:cubicBezTo>
                <a:cubicBezTo>
                  <a:pt x="5024275" y="1306308"/>
                  <a:pt x="4903157" y="1100041"/>
                  <a:pt x="4793286" y="888652"/>
                </a:cubicBezTo>
                <a:cubicBezTo>
                  <a:pt x="4778948" y="864625"/>
                  <a:pt x="4766140" y="836507"/>
                  <a:pt x="4754611" y="811200"/>
                </a:cubicBezTo>
                <a:cubicBezTo>
                  <a:pt x="4747700" y="801616"/>
                  <a:pt x="4747255" y="785266"/>
                  <a:pt x="4736788" y="782554"/>
                </a:cubicBezTo>
                <a:cubicBezTo>
                  <a:pt x="4733299" y="781651"/>
                  <a:pt x="4728696" y="782261"/>
                  <a:pt x="4722369" y="785144"/>
                </a:cubicBezTo>
                <a:cubicBezTo>
                  <a:pt x="4697061" y="796672"/>
                  <a:pt x="4707559" y="812263"/>
                  <a:pt x="4716525" y="831944"/>
                </a:cubicBezTo>
                <a:cubicBezTo>
                  <a:pt x="4773879" y="928050"/>
                  <a:pt x="4829707" y="1028246"/>
                  <a:pt x="4878628" y="1128191"/>
                </a:cubicBezTo>
                <a:cubicBezTo>
                  <a:pt x="4928929" y="1233026"/>
                  <a:pt x="4975663" y="1338424"/>
                  <a:pt x="5018643" y="1444415"/>
                </a:cubicBezTo>
                <a:lnTo>
                  <a:pt x="5107372" y="1685936"/>
                </a:lnTo>
                <a:lnTo>
                  <a:pt x="5109411" y="1683895"/>
                </a:lnTo>
                <a:cubicBezTo>
                  <a:pt x="5126283" y="1717639"/>
                  <a:pt x="5134721" y="1751382"/>
                  <a:pt x="5151590" y="1785122"/>
                </a:cubicBezTo>
                <a:lnTo>
                  <a:pt x="5143154" y="1785122"/>
                </a:lnTo>
                <a:cubicBezTo>
                  <a:pt x="5143154" y="1776689"/>
                  <a:pt x="5134719" y="1759817"/>
                  <a:pt x="5134721" y="1751382"/>
                </a:cubicBezTo>
                <a:lnTo>
                  <a:pt x="5122261" y="1726462"/>
                </a:lnTo>
                <a:lnTo>
                  <a:pt x="5136116" y="1764180"/>
                </a:lnTo>
                <a:lnTo>
                  <a:pt x="5157687" y="1838582"/>
                </a:lnTo>
                <a:lnTo>
                  <a:pt x="5167407" y="1843119"/>
                </a:lnTo>
                <a:cubicBezTo>
                  <a:pt x="5170572" y="1844173"/>
                  <a:pt x="5172680" y="1844174"/>
                  <a:pt x="5176898" y="1844173"/>
                </a:cubicBezTo>
                <a:cubicBezTo>
                  <a:pt x="5176900" y="1852608"/>
                  <a:pt x="5176898" y="1861046"/>
                  <a:pt x="5176898" y="1861046"/>
                </a:cubicBezTo>
                <a:cubicBezTo>
                  <a:pt x="5168464" y="1861046"/>
                  <a:pt x="5168461" y="1852610"/>
                  <a:pt x="5168464" y="1861046"/>
                </a:cubicBezTo>
                <a:lnTo>
                  <a:pt x="5168463" y="1869480"/>
                </a:lnTo>
                <a:cubicBezTo>
                  <a:pt x="5168463" y="1871571"/>
                  <a:pt x="5168462" y="1873663"/>
                  <a:pt x="5168462" y="1875756"/>
                </a:cubicBezTo>
                <a:lnTo>
                  <a:pt x="5229895" y="2087656"/>
                </a:lnTo>
                <a:lnTo>
                  <a:pt x="5242098" y="2145617"/>
                </a:lnTo>
                <a:lnTo>
                  <a:pt x="5261255" y="2173166"/>
                </a:lnTo>
                <a:cubicBezTo>
                  <a:pt x="5252821" y="2198470"/>
                  <a:pt x="5261254" y="2206906"/>
                  <a:pt x="5278125" y="2215342"/>
                </a:cubicBezTo>
                <a:cubicBezTo>
                  <a:pt x="5278126" y="2232217"/>
                  <a:pt x="5278128" y="2249087"/>
                  <a:pt x="5286562" y="2265959"/>
                </a:cubicBezTo>
                <a:cubicBezTo>
                  <a:pt x="5294998" y="2282828"/>
                  <a:pt x="5294997" y="2308137"/>
                  <a:pt x="5303433" y="2325006"/>
                </a:cubicBezTo>
                <a:cubicBezTo>
                  <a:pt x="5311869" y="2350315"/>
                  <a:pt x="5311869" y="2384057"/>
                  <a:pt x="5320305" y="2409365"/>
                </a:cubicBezTo>
                <a:cubicBezTo>
                  <a:pt x="5320305" y="2426235"/>
                  <a:pt x="5328740" y="2451540"/>
                  <a:pt x="5337176" y="2459978"/>
                </a:cubicBezTo>
                <a:lnTo>
                  <a:pt x="5337176" y="2468415"/>
                </a:lnTo>
                <a:cubicBezTo>
                  <a:pt x="5345612" y="2493721"/>
                  <a:pt x="5345611" y="2510592"/>
                  <a:pt x="5354048" y="2535897"/>
                </a:cubicBezTo>
                <a:cubicBezTo>
                  <a:pt x="5354047" y="2552771"/>
                  <a:pt x="5362484" y="2569640"/>
                  <a:pt x="5370919" y="2594947"/>
                </a:cubicBezTo>
                <a:cubicBezTo>
                  <a:pt x="5362484" y="2620254"/>
                  <a:pt x="5370919" y="2620254"/>
                  <a:pt x="5379353" y="2620256"/>
                </a:cubicBezTo>
                <a:cubicBezTo>
                  <a:pt x="5379354" y="2623070"/>
                  <a:pt x="5379353" y="2625880"/>
                  <a:pt x="5379355" y="2628692"/>
                </a:cubicBezTo>
                <a:cubicBezTo>
                  <a:pt x="5379355" y="2637128"/>
                  <a:pt x="5370919" y="2645563"/>
                  <a:pt x="5370919" y="2653998"/>
                </a:cubicBezTo>
                <a:lnTo>
                  <a:pt x="5370919" y="2662431"/>
                </a:lnTo>
                <a:cubicBezTo>
                  <a:pt x="5370919" y="2670868"/>
                  <a:pt x="5370919" y="2670868"/>
                  <a:pt x="5379355" y="2679304"/>
                </a:cubicBezTo>
                <a:lnTo>
                  <a:pt x="5387791" y="2679306"/>
                </a:lnTo>
                <a:lnTo>
                  <a:pt x="5387790" y="2721484"/>
                </a:lnTo>
                <a:lnTo>
                  <a:pt x="5396226" y="2729919"/>
                </a:lnTo>
                <a:lnTo>
                  <a:pt x="5396226" y="2721484"/>
                </a:lnTo>
                <a:lnTo>
                  <a:pt x="5387791" y="2679306"/>
                </a:lnTo>
                <a:lnTo>
                  <a:pt x="5396226" y="2679306"/>
                </a:lnTo>
                <a:lnTo>
                  <a:pt x="5396225" y="2696176"/>
                </a:lnTo>
                <a:lnTo>
                  <a:pt x="5396226" y="2704613"/>
                </a:lnTo>
                <a:cubicBezTo>
                  <a:pt x="5396226" y="2713048"/>
                  <a:pt x="5404662" y="2721481"/>
                  <a:pt x="5404662" y="2729919"/>
                </a:cubicBezTo>
                <a:lnTo>
                  <a:pt x="5404661" y="2763661"/>
                </a:lnTo>
                <a:lnTo>
                  <a:pt x="5396224" y="2755225"/>
                </a:lnTo>
                <a:cubicBezTo>
                  <a:pt x="5396224" y="2755225"/>
                  <a:pt x="5396226" y="2763663"/>
                  <a:pt x="5396225" y="2772097"/>
                </a:cubicBezTo>
                <a:cubicBezTo>
                  <a:pt x="5396225" y="2772097"/>
                  <a:pt x="5396224" y="2780533"/>
                  <a:pt x="5396225" y="2788969"/>
                </a:cubicBezTo>
                <a:cubicBezTo>
                  <a:pt x="5404662" y="2797406"/>
                  <a:pt x="5404661" y="2805841"/>
                  <a:pt x="5404662" y="2814279"/>
                </a:cubicBezTo>
                <a:lnTo>
                  <a:pt x="5404661" y="2831146"/>
                </a:lnTo>
                <a:lnTo>
                  <a:pt x="5413098" y="2839583"/>
                </a:lnTo>
                <a:cubicBezTo>
                  <a:pt x="5413097" y="2848019"/>
                  <a:pt x="5421533" y="2856455"/>
                  <a:pt x="5421533" y="2864890"/>
                </a:cubicBezTo>
                <a:lnTo>
                  <a:pt x="5421534" y="2881764"/>
                </a:lnTo>
                <a:cubicBezTo>
                  <a:pt x="5413098" y="2881764"/>
                  <a:pt x="5413098" y="2881764"/>
                  <a:pt x="5413098" y="2890197"/>
                </a:cubicBezTo>
                <a:lnTo>
                  <a:pt x="5421534" y="2898631"/>
                </a:lnTo>
                <a:cubicBezTo>
                  <a:pt x="5421534" y="2898631"/>
                  <a:pt x="5421533" y="2907070"/>
                  <a:pt x="5413098" y="2915506"/>
                </a:cubicBezTo>
                <a:lnTo>
                  <a:pt x="5421534" y="2932377"/>
                </a:lnTo>
                <a:lnTo>
                  <a:pt x="5429969" y="2923940"/>
                </a:lnTo>
                <a:lnTo>
                  <a:pt x="5429969" y="2949247"/>
                </a:lnTo>
                <a:cubicBezTo>
                  <a:pt x="5429968" y="2952060"/>
                  <a:pt x="5429968" y="2954872"/>
                  <a:pt x="5429967" y="2957684"/>
                </a:cubicBezTo>
                <a:cubicBezTo>
                  <a:pt x="5438405" y="2974555"/>
                  <a:pt x="5438405" y="2982988"/>
                  <a:pt x="5438405" y="2991425"/>
                </a:cubicBezTo>
                <a:lnTo>
                  <a:pt x="5438405" y="3025167"/>
                </a:lnTo>
                <a:lnTo>
                  <a:pt x="5438405" y="3050476"/>
                </a:lnTo>
                <a:lnTo>
                  <a:pt x="5438405" y="3101088"/>
                </a:lnTo>
                <a:cubicBezTo>
                  <a:pt x="5438403" y="3109525"/>
                  <a:pt x="5429969" y="3117961"/>
                  <a:pt x="5429969" y="3126398"/>
                </a:cubicBezTo>
                <a:lnTo>
                  <a:pt x="5421534" y="3117961"/>
                </a:lnTo>
                <a:lnTo>
                  <a:pt x="5413096" y="3109525"/>
                </a:lnTo>
                <a:cubicBezTo>
                  <a:pt x="5413097" y="3112337"/>
                  <a:pt x="5413097" y="3115150"/>
                  <a:pt x="5413098" y="3117961"/>
                </a:cubicBezTo>
                <a:lnTo>
                  <a:pt x="5413098" y="3126395"/>
                </a:lnTo>
                <a:lnTo>
                  <a:pt x="5421533" y="3134833"/>
                </a:lnTo>
                <a:lnTo>
                  <a:pt x="5429969" y="3143265"/>
                </a:lnTo>
                <a:lnTo>
                  <a:pt x="5438404" y="3143266"/>
                </a:lnTo>
                <a:cubicBezTo>
                  <a:pt x="5438405" y="3134833"/>
                  <a:pt x="5446841" y="3117961"/>
                  <a:pt x="5446840" y="3101088"/>
                </a:cubicBezTo>
                <a:cubicBezTo>
                  <a:pt x="5446840" y="3098278"/>
                  <a:pt x="5446840" y="3095466"/>
                  <a:pt x="5446838" y="3092654"/>
                </a:cubicBezTo>
                <a:cubicBezTo>
                  <a:pt x="5446841" y="3084217"/>
                  <a:pt x="5438404" y="3067347"/>
                  <a:pt x="5446840" y="3058912"/>
                </a:cubicBezTo>
                <a:lnTo>
                  <a:pt x="5446841" y="3042041"/>
                </a:lnTo>
                <a:cubicBezTo>
                  <a:pt x="5455276" y="3050475"/>
                  <a:pt x="5455275" y="3067346"/>
                  <a:pt x="5455276" y="3084216"/>
                </a:cubicBezTo>
                <a:cubicBezTo>
                  <a:pt x="5455276" y="3101088"/>
                  <a:pt x="5455276" y="3117961"/>
                  <a:pt x="5463712" y="3134833"/>
                </a:cubicBezTo>
                <a:cubicBezTo>
                  <a:pt x="5463712" y="3143265"/>
                  <a:pt x="5455276" y="3143266"/>
                  <a:pt x="5455276" y="3151703"/>
                </a:cubicBezTo>
                <a:lnTo>
                  <a:pt x="5455276" y="3168573"/>
                </a:lnTo>
                <a:cubicBezTo>
                  <a:pt x="5455276" y="3185442"/>
                  <a:pt x="5455276" y="3193880"/>
                  <a:pt x="5455273" y="3210751"/>
                </a:cubicBezTo>
                <a:lnTo>
                  <a:pt x="5446841" y="3202314"/>
                </a:lnTo>
                <a:cubicBezTo>
                  <a:pt x="5446841" y="3193880"/>
                  <a:pt x="5446841" y="3193880"/>
                  <a:pt x="5438405" y="3202316"/>
                </a:cubicBezTo>
                <a:lnTo>
                  <a:pt x="5438405" y="3210751"/>
                </a:lnTo>
                <a:lnTo>
                  <a:pt x="5438405" y="3219184"/>
                </a:lnTo>
                <a:lnTo>
                  <a:pt x="5446841" y="3227621"/>
                </a:lnTo>
                <a:lnTo>
                  <a:pt x="5446840" y="3236060"/>
                </a:lnTo>
                <a:lnTo>
                  <a:pt x="5446841" y="3244494"/>
                </a:lnTo>
                <a:cubicBezTo>
                  <a:pt x="5446841" y="3252928"/>
                  <a:pt x="5455275" y="3269801"/>
                  <a:pt x="5455276" y="3278235"/>
                </a:cubicBezTo>
                <a:cubicBezTo>
                  <a:pt x="5455276" y="3303542"/>
                  <a:pt x="5463712" y="3311978"/>
                  <a:pt x="5455276" y="3320416"/>
                </a:cubicBezTo>
                <a:cubicBezTo>
                  <a:pt x="5446841" y="3320415"/>
                  <a:pt x="5446841" y="3328851"/>
                  <a:pt x="5446841" y="3328851"/>
                </a:cubicBezTo>
                <a:cubicBezTo>
                  <a:pt x="5446841" y="3328851"/>
                  <a:pt x="5438403" y="3328851"/>
                  <a:pt x="5438403" y="3320416"/>
                </a:cubicBezTo>
                <a:cubicBezTo>
                  <a:pt x="5438405" y="3286671"/>
                  <a:pt x="5438405" y="3252930"/>
                  <a:pt x="5429968" y="3219187"/>
                </a:cubicBezTo>
                <a:lnTo>
                  <a:pt x="5429969" y="3210749"/>
                </a:lnTo>
                <a:cubicBezTo>
                  <a:pt x="5421534" y="3210749"/>
                  <a:pt x="5421534" y="3219187"/>
                  <a:pt x="5421534" y="3219187"/>
                </a:cubicBezTo>
                <a:cubicBezTo>
                  <a:pt x="5429968" y="3252929"/>
                  <a:pt x="5429968" y="3286673"/>
                  <a:pt x="5429969" y="3320416"/>
                </a:cubicBezTo>
                <a:cubicBezTo>
                  <a:pt x="5421534" y="3320416"/>
                  <a:pt x="5413097" y="3320415"/>
                  <a:pt x="5404661" y="3337285"/>
                </a:cubicBezTo>
                <a:cubicBezTo>
                  <a:pt x="5404661" y="3379464"/>
                  <a:pt x="5387791" y="3387901"/>
                  <a:pt x="5387791" y="3430080"/>
                </a:cubicBezTo>
                <a:cubicBezTo>
                  <a:pt x="5345611" y="3539744"/>
                  <a:pt x="5328741" y="3674713"/>
                  <a:pt x="5320304" y="3767504"/>
                </a:cubicBezTo>
                <a:lnTo>
                  <a:pt x="5320305" y="3775942"/>
                </a:lnTo>
                <a:lnTo>
                  <a:pt x="5320305" y="3784378"/>
                </a:lnTo>
                <a:cubicBezTo>
                  <a:pt x="5328740" y="3784378"/>
                  <a:pt x="5328740" y="3784378"/>
                  <a:pt x="5328741" y="3775940"/>
                </a:cubicBezTo>
                <a:cubicBezTo>
                  <a:pt x="5337175" y="3683147"/>
                  <a:pt x="5354047" y="3556613"/>
                  <a:pt x="5396226" y="3446949"/>
                </a:cubicBezTo>
                <a:lnTo>
                  <a:pt x="5396226" y="3455387"/>
                </a:lnTo>
                <a:cubicBezTo>
                  <a:pt x="5404661" y="3455385"/>
                  <a:pt x="5404662" y="3446951"/>
                  <a:pt x="5413098" y="3438513"/>
                </a:cubicBezTo>
                <a:lnTo>
                  <a:pt x="5413098" y="3463820"/>
                </a:lnTo>
                <a:lnTo>
                  <a:pt x="5404662" y="3463821"/>
                </a:lnTo>
                <a:lnTo>
                  <a:pt x="5404662" y="3472258"/>
                </a:lnTo>
                <a:lnTo>
                  <a:pt x="5404661" y="3480692"/>
                </a:lnTo>
                <a:lnTo>
                  <a:pt x="5413098" y="3480691"/>
                </a:lnTo>
                <a:cubicBezTo>
                  <a:pt x="5404660" y="3497563"/>
                  <a:pt x="5404662" y="3514435"/>
                  <a:pt x="5404662" y="3522869"/>
                </a:cubicBezTo>
                <a:lnTo>
                  <a:pt x="5404662" y="3539744"/>
                </a:lnTo>
                <a:cubicBezTo>
                  <a:pt x="5404662" y="3548176"/>
                  <a:pt x="5404660" y="3556614"/>
                  <a:pt x="5404662" y="3565051"/>
                </a:cubicBezTo>
                <a:lnTo>
                  <a:pt x="5404662" y="3573483"/>
                </a:lnTo>
                <a:cubicBezTo>
                  <a:pt x="5396224" y="3573485"/>
                  <a:pt x="5396224" y="3573485"/>
                  <a:pt x="5396226" y="3581921"/>
                </a:cubicBezTo>
                <a:lnTo>
                  <a:pt x="5396226" y="3598792"/>
                </a:lnTo>
                <a:lnTo>
                  <a:pt x="5404662" y="3607228"/>
                </a:lnTo>
                <a:cubicBezTo>
                  <a:pt x="5413098" y="3674713"/>
                  <a:pt x="5413098" y="3742198"/>
                  <a:pt x="5404662" y="3809683"/>
                </a:cubicBezTo>
                <a:cubicBezTo>
                  <a:pt x="5396226" y="3843426"/>
                  <a:pt x="5396226" y="3868735"/>
                  <a:pt x="5387791" y="3902475"/>
                </a:cubicBezTo>
                <a:cubicBezTo>
                  <a:pt x="5387791" y="3902475"/>
                  <a:pt x="5396226" y="3902476"/>
                  <a:pt x="5396226" y="3894042"/>
                </a:cubicBezTo>
                <a:cubicBezTo>
                  <a:pt x="5387791" y="3953090"/>
                  <a:pt x="5387791" y="4003705"/>
                  <a:pt x="5379355" y="4062754"/>
                </a:cubicBezTo>
                <a:lnTo>
                  <a:pt x="5387791" y="4071190"/>
                </a:lnTo>
                <a:cubicBezTo>
                  <a:pt x="5387790" y="4088061"/>
                  <a:pt x="5379355" y="4096495"/>
                  <a:pt x="5379355" y="4113369"/>
                </a:cubicBezTo>
                <a:cubicBezTo>
                  <a:pt x="5379355" y="4104933"/>
                  <a:pt x="5370919" y="4113368"/>
                  <a:pt x="5370919" y="4121804"/>
                </a:cubicBezTo>
                <a:cubicBezTo>
                  <a:pt x="5379355" y="4121802"/>
                  <a:pt x="5379355" y="4130239"/>
                  <a:pt x="5379355" y="4138676"/>
                </a:cubicBezTo>
                <a:cubicBezTo>
                  <a:pt x="5379355" y="4155546"/>
                  <a:pt x="5370917" y="4172417"/>
                  <a:pt x="5370918" y="4189288"/>
                </a:cubicBezTo>
                <a:cubicBezTo>
                  <a:pt x="5370918" y="4192101"/>
                  <a:pt x="5370918" y="4194913"/>
                  <a:pt x="5370916" y="4197726"/>
                </a:cubicBezTo>
                <a:cubicBezTo>
                  <a:pt x="5370918" y="4206160"/>
                  <a:pt x="5362484" y="4214597"/>
                  <a:pt x="5362483" y="4223033"/>
                </a:cubicBezTo>
                <a:lnTo>
                  <a:pt x="5362484" y="4231465"/>
                </a:lnTo>
                <a:lnTo>
                  <a:pt x="5362484" y="4239904"/>
                </a:lnTo>
                <a:cubicBezTo>
                  <a:pt x="5354048" y="4290517"/>
                  <a:pt x="5337175" y="4341131"/>
                  <a:pt x="5328741" y="4383310"/>
                </a:cubicBezTo>
                <a:cubicBezTo>
                  <a:pt x="5328741" y="4383310"/>
                  <a:pt x="5337176" y="4400179"/>
                  <a:pt x="5328741" y="4408617"/>
                </a:cubicBezTo>
                <a:cubicBezTo>
                  <a:pt x="5328742" y="4411429"/>
                  <a:pt x="5328741" y="4414241"/>
                  <a:pt x="5328743" y="4417053"/>
                </a:cubicBezTo>
                <a:cubicBezTo>
                  <a:pt x="5328741" y="4408617"/>
                  <a:pt x="5328741" y="4433924"/>
                  <a:pt x="5328743" y="4450795"/>
                </a:cubicBezTo>
                <a:cubicBezTo>
                  <a:pt x="5320305" y="4484536"/>
                  <a:pt x="5303434" y="4518279"/>
                  <a:pt x="5294997" y="4543588"/>
                </a:cubicBezTo>
                <a:cubicBezTo>
                  <a:pt x="5252819" y="4686995"/>
                  <a:pt x="5219075" y="4796658"/>
                  <a:pt x="5185332" y="4897886"/>
                </a:cubicBezTo>
                <a:lnTo>
                  <a:pt x="5185333" y="4906322"/>
                </a:lnTo>
                <a:lnTo>
                  <a:pt x="5176898" y="4914756"/>
                </a:lnTo>
                <a:cubicBezTo>
                  <a:pt x="5155808" y="4952718"/>
                  <a:pt x="5134719" y="4988568"/>
                  <a:pt x="5113630" y="5026528"/>
                </a:cubicBezTo>
                <a:lnTo>
                  <a:pt x="5057164" y="5137575"/>
                </a:lnTo>
                <a:lnTo>
                  <a:pt x="5058139" y="5135139"/>
                </a:lnTo>
                <a:cubicBezTo>
                  <a:pt x="5061961" y="5124594"/>
                  <a:pt x="5065125" y="5115105"/>
                  <a:pt x="5067233" y="5108777"/>
                </a:cubicBezTo>
                <a:cubicBezTo>
                  <a:pt x="5067233" y="5100343"/>
                  <a:pt x="5075669" y="5091906"/>
                  <a:pt x="5075669" y="5091906"/>
                </a:cubicBezTo>
                <a:cubicBezTo>
                  <a:pt x="5092540" y="5058163"/>
                  <a:pt x="5109411" y="5041293"/>
                  <a:pt x="5100977" y="5032856"/>
                </a:cubicBezTo>
                <a:cubicBezTo>
                  <a:pt x="5117847" y="5024421"/>
                  <a:pt x="5134719" y="4973806"/>
                  <a:pt x="5143155" y="4931629"/>
                </a:cubicBezTo>
                <a:cubicBezTo>
                  <a:pt x="5143154" y="4923193"/>
                  <a:pt x="5143154" y="4914755"/>
                  <a:pt x="5151590" y="4914756"/>
                </a:cubicBezTo>
                <a:cubicBezTo>
                  <a:pt x="5151590" y="4914756"/>
                  <a:pt x="5160026" y="4906320"/>
                  <a:pt x="5160025" y="4897886"/>
                </a:cubicBezTo>
                <a:lnTo>
                  <a:pt x="5151590" y="4889450"/>
                </a:lnTo>
                <a:cubicBezTo>
                  <a:pt x="5143157" y="4889451"/>
                  <a:pt x="5134719" y="4906322"/>
                  <a:pt x="5126283" y="4923193"/>
                </a:cubicBezTo>
                <a:lnTo>
                  <a:pt x="5126282" y="4931629"/>
                </a:lnTo>
                <a:cubicBezTo>
                  <a:pt x="5092539" y="4999113"/>
                  <a:pt x="5075669" y="5024420"/>
                  <a:pt x="5058797" y="5083468"/>
                </a:cubicBezTo>
                <a:lnTo>
                  <a:pt x="5058797" y="5091906"/>
                </a:lnTo>
                <a:cubicBezTo>
                  <a:pt x="5050364" y="5100343"/>
                  <a:pt x="5033490" y="5125649"/>
                  <a:pt x="5025055" y="5134082"/>
                </a:cubicBezTo>
                <a:lnTo>
                  <a:pt x="4999746" y="5184698"/>
                </a:lnTo>
                <a:cubicBezTo>
                  <a:pt x="4987093" y="5214223"/>
                  <a:pt x="4972332" y="5250076"/>
                  <a:pt x="4954406" y="5285927"/>
                </a:cubicBezTo>
                <a:lnTo>
                  <a:pt x="4900498" y="5370762"/>
                </a:lnTo>
                <a:lnTo>
                  <a:pt x="4898519" y="5361848"/>
                </a:lnTo>
                <a:cubicBezTo>
                  <a:pt x="4831032" y="5496818"/>
                  <a:pt x="4755112" y="5614916"/>
                  <a:pt x="4662316" y="5749889"/>
                </a:cubicBezTo>
                <a:lnTo>
                  <a:pt x="4653884" y="5749889"/>
                </a:lnTo>
                <a:cubicBezTo>
                  <a:pt x="4653883" y="5752701"/>
                  <a:pt x="4653884" y="5755513"/>
                  <a:pt x="4653883" y="5758325"/>
                </a:cubicBezTo>
                <a:lnTo>
                  <a:pt x="4653883" y="5766759"/>
                </a:lnTo>
                <a:cubicBezTo>
                  <a:pt x="4645447" y="5775196"/>
                  <a:pt x="4628576" y="5783632"/>
                  <a:pt x="4620140" y="5792066"/>
                </a:cubicBezTo>
                <a:cubicBezTo>
                  <a:pt x="4637009" y="5817375"/>
                  <a:pt x="4577961" y="5867989"/>
                  <a:pt x="4552653" y="5910164"/>
                </a:cubicBezTo>
                <a:cubicBezTo>
                  <a:pt x="4544219" y="5901728"/>
                  <a:pt x="4561089" y="5884859"/>
                  <a:pt x="4552654" y="5884859"/>
                </a:cubicBezTo>
                <a:cubicBezTo>
                  <a:pt x="4510474" y="5927039"/>
                  <a:pt x="4569528" y="5893295"/>
                  <a:pt x="4527347" y="5943909"/>
                </a:cubicBezTo>
                <a:cubicBezTo>
                  <a:pt x="4518910" y="5943909"/>
                  <a:pt x="4527346" y="5935473"/>
                  <a:pt x="4518911" y="5935473"/>
                </a:cubicBezTo>
                <a:cubicBezTo>
                  <a:pt x="4485167" y="5994523"/>
                  <a:pt x="4434553" y="6036702"/>
                  <a:pt x="4417681" y="6078880"/>
                </a:cubicBezTo>
                <a:cubicBezTo>
                  <a:pt x="4417681" y="6078880"/>
                  <a:pt x="4426117" y="6062009"/>
                  <a:pt x="4409247" y="6078880"/>
                </a:cubicBezTo>
                <a:cubicBezTo>
                  <a:pt x="4400810" y="6121059"/>
                  <a:pt x="4350199" y="6146366"/>
                  <a:pt x="4316454" y="6180105"/>
                </a:cubicBezTo>
                <a:cubicBezTo>
                  <a:pt x="4291147" y="6230723"/>
                  <a:pt x="4248968" y="6272900"/>
                  <a:pt x="4206789" y="6306641"/>
                </a:cubicBezTo>
                <a:cubicBezTo>
                  <a:pt x="4185699" y="6323514"/>
                  <a:pt x="4164611" y="6340386"/>
                  <a:pt x="4142466" y="6360420"/>
                </a:cubicBezTo>
                <a:lnTo>
                  <a:pt x="4080254" y="6424489"/>
                </a:lnTo>
                <a:lnTo>
                  <a:pt x="4080254" y="6416307"/>
                </a:lnTo>
                <a:cubicBezTo>
                  <a:pt x="4071817" y="6416305"/>
                  <a:pt x="4071817" y="6416305"/>
                  <a:pt x="4071818" y="6424743"/>
                </a:cubicBezTo>
                <a:lnTo>
                  <a:pt x="4063381" y="6441614"/>
                </a:lnTo>
                <a:lnTo>
                  <a:pt x="4063381" y="6433176"/>
                </a:lnTo>
                <a:cubicBezTo>
                  <a:pt x="4046510" y="6441614"/>
                  <a:pt x="4029637" y="6458484"/>
                  <a:pt x="4012767" y="6483791"/>
                </a:cubicBezTo>
                <a:lnTo>
                  <a:pt x="4012768" y="6492227"/>
                </a:lnTo>
                <a:cubicBezTo>
                  <a:pt x="4012769" y="6500664"/>
                  <a:pt x="4004330" y="6500665"/>
                  <a:pt x="4004330" y="6509098"/>
                </a:cubicBezTo>
                <a:cubicBezTo>
                  <a:pt x="4004330" y="6500665"/>
                  <a:pt x="4012768" y="6492227"/>
                  <a:pt x="4004330" y="6492227"/>
                </a:cubicBezTo>
                <a:lnTo>
                  <a:pt x="3979024" y="6517534"/>
                </a:lnTo>
                <a:lnTo>
                  <a:pt x="3979025" y="6509096"/>
                </a:lnTo>
                <a:lnTo>
                  <a:pt x="3979024" y="6500664"/>
                </a:lnTo>
                <a:lnTo>
                  <a:pt x="3970588" y="6500664"/>
                </a:lnTo>
                <a:lnTo>
                  <a:pt x="3970588" y="6517534"/>
                </a:lnTo>
                <a:cubicBezTo>
                  <a:pt x="3970588" y="6520347"/>
                  <a:pt x="3970589" y="6523159"/>
                  <a:pt x="3970590" y="6525971"/>
                </a:cubicBezTo>
                <a:lnTo>
                  <a:pt x="3962153" y="6534407"/>
                </a:lnTo>
                <a:lnTo>
                  <a:pt x="3953718" y="6534407"/>
                </a:lnTo>
                <a:lnTo>
                  <a:pt x="3945280" y="6534407"/>
                </a:lnTo>
                <a:lnTo>
                  <a:pt x="3945281" y="6542841"/>
                </a:lnTo>
                <a:lnTo>
                  <a:pt x="3945280" y="6551277"/>
                </a:lnTo>
                <a:cubicBezTo>
                  <a:pt x="3936845" y="6559714"/>
                  <a:pt x="3928411" y="6568146"/>
                  <a:pt x="3919974" y="6568148"/>
                </a:cubicBezTo>
                <a:cubicBezTo>
                  <a:pt x="3919974" y="6565337"/>
                  <a:pt x="3919975" y="6562525"/>
                  <a:pt x="3919976" y="6559714"/>
                </a:cubicBezTo>
                <a:lnTo>
                  <a:pt x="3911538" y="6568148"/>
                </a:lnTo>
                <a:lnTo>
                  <a:pt x="3903102" y="6576584"/>
                </a:lnTo>
                <a:cubicBezTo>
                  <a:pt x="3903102" y="6576584"/>
                  <a:pt x="3894667" y="6585021"/>
                  <a:pt x="3894667" y="6593455"/>
                </a:cubicBezTo>
                <a:lnTo>
                  <a:pt x="3894667" y="6585021"/>
                </a:lnTo>
                <a:cubicBezTo>
                  <a:pt x="3886231" y="6585020"/>
                  <a:pt x="3877794" y="6593455"/>
                  <a:pt x="3860924" y="6601891"/>
                </a:cubicBezTo>
                <a:cubicBezTo>
                  <a:pt x="3869358" y="6585021"/>
                  <a:pt x="3852488" y="6601889"/>
                  <a:pt x="3860924" y="6585021"/>
                </a:cubicBezTo>
                <a:lnTo>
                  <a:pt x="3827181" y="6610327"/>
                </a:lnTo>
                <a:lnTo>
                  <a:pt x="3827182" y="6601891"/>
                </a:lnTo>
                <a:lnTo>
                  <a:pt x="3835618" y="6593455"/>
                </a:lnTo>
                <a:cubicBezTo>
                  <a:pt x="3835618" y="6593455"/>
                  <a:pt x="3844051" y="6593453"/>
                  <a:pt x="3835617" y="6585021"/>
                </a:cubicBezTo>
                <a:lnTo>
                  <a:pt x="3827181" y="6593455"/>
                </a:lnTo>
                <a:lnTo>
                  <a:pt x="3818745" y="6601891"/>
                </a:lnTo>
                <a:cubicBezTo>
                  <a:pt x="3818745" y="6610327"/>
                  <a:pt x="3810311" y="6610327"/>
                  <a:pt x="3810309" y="6618762"/>
                </a:cubicBezTo>
                <a:cubicBezTo>
                  <a:pt x="3810309" y="6618762"/>
                  <a:pt x="3818745" y="6627198"/>
                  <a:pt x="3827181" y="6618762"/>
                </a:cubicBezTo>
                <a:lnTo>
                  <a:pt x="3818745" y="6627198"/>
                </a:lnTo>
                <a:cubicBezTo>
                  <a:pt x="3793437" y="6660942"/>
                  <a:pt x="3785001" y="6652506"/>
                  <a:pt x="3776566" y="6677812"/>
                </a:cubicBezTo>
                <a:cubicBezTo>
                  <a:pt x="3793437" y="6660942"/>
                  <a:pt x="3801875" y="6669377"/>
                  <a:pt x="3810308" y="6669377"/>
                </a:cubicBezTo>
                <a:cubicBezTo>
                  <a:pt x="3801875" y="6677812"/>
                  <a:pt x="3785002" y="6686248"/>
                  <a:pt x="3776566" y="6694684"/>
                </a:cubicBezTo>
                <a:lnTo>
                  <a:pt x="3751259" y="6719991"/>
                </a:lnTo>
                <a:cubicBezTo>
                  <a:pt x="3742825" y="6719991"/>
                  <a:pt x="3734388" y="6728426"/>
                  <a:pt x="3734388" y="6728426"/>
                </a:cubicBezTo>
                <a:cubicBezTo>
                  <a:pt x="3725952" y="6728426"/>
                  <a:pt x="3734388" y="6719991"/>
                  <a:pt x="3734390" y="6711555"/>
                </a:cubicBezTo>
                <a:lnTo>
                  <a:pt x="3700645" y="6745297"/>
                </a:lnTo>
                <a:lnTo>
                  <a:pt x="3692211" y="6736862"/>
                </a:lnTo>
                <a:cubicBezTo>
                  <a:pt x="3692211" y="6736862"/>
                  <a:pt x="3692209" y="6728426"/>
                  <a:pt x="3700645" y="6728426"/>
                </a:cubicBezTo>
                <a:lnTo>
                  <a:pt x="3700645" y="6719990"/>
                </a:lnTo>
                <a:lnTo>
                  <a:pt x="3692209" y="6719991"/>
                </a:lnTo>
                <a:cubicBezTo>
                  <a:pt x="3683775" y="6719991"/>
                  <a:pt x="3683775" y="6728426"/>
                  <a:pt x="3683775" y="6728426"/>
                </a:cubicBezTo>
                <a:lnTo>
                  <a:pt x="3683775" y="6736862"/>
                </a:lnTo>
                <a:cubicBezTo>
                  <a:pt x="3683775" y="6736862"/>
                  <a:pt x="3675339" y="6736862"/>
                  <a:pt x="3675338" y="6745298"/>
                </a:cubicBezTo>
                <a:lnTo>
                  <a:pt x="3666902" y="6753735"/>
                </a:lnTo>
                <a:lnTo>
                  <a:pt x="3658466" y="6753734"/>
                </a:lnTo>
                <a:lnTo>
                  <a:pt x="3658466" y="6762169"/>
                </a:lnTo>
                <a:lnTo>
                  <a:pt x="3650032" y="6762169"/>
                </a:lnTo>
                <a:cubicBezTo>
                  <a:pt x="3650031" y="6759357"/>
                  <a:pt x="3650031" y="6756546"/>
                  <a:pt x="3650030" y="6753734"/>
                </a:cubicBezTo>
                <a:lnTo>
                  <a:pt x="3658466" y="6736862"/>
                </a:lnTo>
                <a:cubicBezTo>
                  <a:pt x="3666902" y="6728426"/>
                  <a:pt x="3675341" y="6728426"/>
                  <a:pt x="3675338" y="6719991"/>
                </a:cubicBezTo>
                <a:lnTo>
                  <a:pt x="3666902" y="6719989"/>
                </a:lnTo>
                <a:cubicBezTo>
                  <a:pt x="3658465" y="6719991"/>
                  <a:pt x="3658466" y="6728426"/>
                  <a:pt x="3658466" y="6728426"/>
                </a:cubicBezTo>
                <a:cubicBezTo>
                  <a:pt x="3641596" y="6736862"/>
                  <a:pt x="3641596" y="6745298"/>
                  <a:pt x="3633159" y="6753734"/>
                </a:cubicBezTo>
                <a:lnTo>
                  <a:pt x="3633159" y="6762169"/>
                </a:lnTo>
                <a:cubicBezTo>
                  <a:pt x="3624723" y="6779039"/>
                  <a:pt x="3616289" y="6779041"/>
                  <a:pt x="3616289" y="6787476"/>
                </a:cubicBezTo>
                <a:cubicBezTo>
                  <a:pt x="3599417" y="6800129"/>
                  <a:pt x="3580437" y="6812782"/>
                  <a:pt x="3561456" y="6826490"/>
                </a:cubicBezTo>
                <a:lnTo>
                  <a:pt x="3523349" y="6858000"/>
                </a:lnTo>
                <a:lnTo>
                  <a:pt x="0" y="6858000"/>
                </a:lnTo>
                <a:close/>
              </a:path>
            </a:pathLst>
          </a:custGeom>
          <a:solidFill>
            <a:schemeClr val="bg1">
              <a:lumMod val="95000"/>
            </a:schemeClr>
          </a:solidFill>
        </p:spPr>
        <p:txBody>
          <a:bodyPr wrap="square" anchor="ctr">
            <a:noAutofit/>
          </a:bodyPr>
          <a:lstStyle>
            <a:lvl1pPr marL="0" indent="0" algn="ctr">
              <a:buNone/>
              <a:defRPr sz="1200">
                <a:latin typeface="Arial" pitchFamily="34" charset="0"/>
                <a:cs typeface="Arial" pitchFamily="34"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3470638688"/>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B61BEF0D-F0BB-DE4B-95CE-6DB70DBA9567}" type="datetimeFigureOut">
              <a:rPr lang="en-US" smtClean="0"/>
              <a:pPr/>
              <a:t>8/9/2023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43661884"/>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1EAF71F-1A43-41B7-B605-0710A83174B7}" type="datetimeFigureOut">
              <a:rPr lang="en-US" smtClean="0"/>
              <a:t>8/9/2023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655138733"/>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61EAF71F-1A43-41B7-B605-0710A83174B7}" type="datetimeFigureOut">
              <a:rPr lang="en-US" smtClean="0"/>
              <a:t>8/9/2023</a:t>
            </a:fld>
            <a:endParaRPr lang="en-US" dirty="0"/>
          </a:p>
        </p:txBody>
      </p:sp>
      <p:sp>
        <p:nvSpPr>
          <p:cNvPr id="5" name="Footer Placeholder 4"/>
          <p:cNvSpPr>
            <a:spLocks noGrp="1"/>
          </p:cNvSpPr>
          <p:nvPr>
            <p:ph type="ftr" sz="quarter" idx="11"/>
          </p:nvPr>
        </p:nvSpPr>
        <p:spPr>
          <a:xfrm>
            <a:off x="680321" y="5936188"/>
            <a:ext cx="6126805" cy="365125"/>
          </a:xfrm>
        </p:spPr>
        <p:txBody>
          <a:bodyPr/>
          <a:lstStyle/>
          <a:p>
            <a:endParaRPr lang="en-US" dirty="0"/>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075364377"/>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4ACEF93B-CC25-4AE6-A096-943A3EEC1DF1}" type="datetimeFigureOut">
              <a:rPr lang="id-ID" smtClean="0"/>
              <a:t>09/08/2023</a:t>
            </a:fld>
            <a:endParaRPr lang="id-ID"/>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id-ID"/>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AA9B2A34-CB9F-40DB-A815-B5E2ED671878}" type="slidenum">
              <a:rPr lang="id-ID" smtClean="0"/>
              <a:t>‹#›</a:t>
            </a:fld>
            <a:endParaRPr lang="id-ID"/>
          </a:p>
        </p:txBody>
      </p:sp>
    </p:spTree>
    <p:extLst>
      <p:ext uri="{BB962C8B-B14F-4D97-AF65-F5344CB8AC3E}">
        <p14:creationId xmlns:p14="http://schemas.microsoft.com/office/powerpoint/2010/main" val="3077448585"/>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1EAF71F-1A43-41B7-B605-0710A83174B7}" type="datetimeFigureOut">
              <a:rPr lang="en-US" smtClean="0"/>
              <a:t>8/9/2023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558300" y="5956137"/>
            <a:ext cx="1052508" cy="365125"/>
          </a:xfrm>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335308424"/>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4ACEF93B-CC25-4AE6-A096-943A3EEC1DF1}" type="datetimeFigureOut">
              <a:rPr lang="id-ID" smtClean="0"/>
              <a:t>09/08/2023</a:t>
            </a:fld>
            <a:endParaRPr lang="id-ID"/>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id-ID"/>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AA9B2A34-CB9F-40DB-A815-B5E2ED671878}" type="slidenum">
              <a:rPr lang="id-ID" smtClean="0"/>
              <a:t>‹#›</a:t>
            </a:fld>
            <a:endParaRPr lang="id-ID"/>
          </a:p>
        </p:txBody>
      </p:sp>
    </p:spTree>
    <p:extLst>
      <p:ext uri="{BB962C8B-B14F-4D97-AF65-F5344CB8AC3E}">
        <p14:creationId xmlns:p14="http://schemas.microsoft.com/office/powerpoint/2010/main" val="621743298"/>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1EAF71F-1A43-41B7-B605-0710A83174B7}" type="datetimeFigureOut">
              <a:rPr lang="en-US" smtClean="0"/>
              <a:t>8/9/2023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450223334"/>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1EAF71F-1A43-41B7-B605-0710A83174B7}" type="datetimeFigureOut">
              <a:rPr lang="en-US" smtClean="0"/>
              <a:t>8/9/2023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4014679284"/>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ACEF93B-CC25-4AE6-A096-943A3EEC1DF1}" type="datetimeFigureOut">
              <a:rPr lang="id-ID" smtClean="0"/>
              <a:t>09/08/2023</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AA9B2A34-CB9F-40DB-A815-B5E2ED671878}" type="slidenum">
              <a:rPr lang="id-ID" smtClean="0"/>
              <a:t>‹#›</a:t>
            </a:fld>
            <a:endParaRPr lang="id-ID"/>
          </a:p>
        </p:txBody>
      </p:sp>
    </p:spTree>
    <p:extLst>
      <p:ext uri="{BB962C8B-B14F-4D97-AF65-F5344CB8AC3E}">
        <p14:creationId xmlns:p14="http://schemas.microsoft.com/office/powerpoint/2010/main" val="2864924293"/>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ACEF93B-CC25-4AE6-A096-943A3EEC1DF1}" type="datetimeFigureOut">
              <a:rPr lang="id-ID" smtClean="0"/>
              <a:t>09/08/2023</a:t>
            </a:fld>
            <a:endParaRPr lang="id-ID"/>
          </a:p>
        </p:txBody>
      </p:sp>
      <p:sp>
        <p:nvSpPr>
          <p:cNvPr id="3" name="Footer Placeholder 2"/>
          <p:cNvSpPr>
            <a:spLocks noGrp="1"/>
          </p:cNvSpPr>
          <p:nvPr>
            <p:ph type="ftr" sz="quarter" idx="11"/>
          </p:nvPr>
        </p:nvSpPr>
        <p:spPr/>
        <p:txBody>
          <a:bodyPr/>
          <a:lstStyle/>
          <a:p>
            <a:endParaRPr lang="id-ID"/>
          </a:p>
        </p:txBody>
      </p:sp>
      <p:sp>
        <p:nvSpPr>
          <p:cNvPr id="4" name="Slide Number Placeholder 3"/>
          <p:cNvSpPr>
            <a:spLocks noGrp="1"/>
          </p:cNvSpPr>
          <p:nvPr>
            <p:ph type="sldNum" sz="quarter" idx="12"/>
          </p:nvPr>
        </p:nvSpPr>
        <p:spPr/>
        <p:txBody>
          <a:bodyPr/>
          <a:lstStyle/>
          <a:p>
            <a:fld id="{AA9B2A34-CB9F-40DB-A815-B5E2ED671878}" type="slidenum">
              <a:rPr lang="id-ID" smtClean="0"/>
              <a:t>‹#›</a:t>
            </a:fld>
            <a:endParaRPr lang="id-ID"/>
          </a:p>
        </p:txBody>
      </p:sp>
    </p:spTree>
    <p:extLst>
      <p:ext uri="{BB962C8B-B14F-4D97-AF65-F5344CB8AC3E}">
        <p14:creationId xmlns:p14="http://schemas.microsoft.com/office/powerpoint/2010/main" val="9454460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2_Contents slide layout">
    <p:spTree>
      <p:nvGrpSpPr>
        <p:cNvPr id="1" name=""/>
        <p:cNvGrpSpPr/>
        <p:nvPr/>
      </p:nvGrpSpPr>
      <p:grpSpPr>
        <a:xfrm>
          <a:off x="0" y="0"/>
          <a:ext cx="0" cy="0"/>
          <a:chOff x="0" y="0"/>
          <a:chExt cx="0" cy="0"/>
        </a:xfrm>
      </p:grpSpPr>
      <p:sp>
        <p:nvSpPr>
          <p:cNvPr id="3" name="그림 개체 틀 4">
            <a:extLst>
              <a:ext uri="{FF2B5EF4-FFF2-40B4-BE49-F238E27FC236}">
                <a16:creationId xmlns:a16="http://schemas.microsoft.com/office/drawing/2014/main" id="{78365DAA-91AD-4697-ADE8-3F9A839BE698}"/>
              </a:ext>
            </a:extLst>
          </p:cNvPr>
          <p:cNvSpPr>
            <a:spLocks noGrp="1"/>
          </p:cNvSpPr>
          <p:nvPr>
            <p:ph type="pic" idx="16" hasCustomPrompt="1"/>
          </p:nvPr>
        </p:nvSpPr>
        <p:spPr>
          <a:xfrm>
            <a:off x="0" y="0"/>
            <a:ext cx="12192000" cy="4469450"/>
          </a:xfrm>
          <a:prstGeom prst="rect">
            <a:avLst/>
          </a:prstGeom>
          <a:solidFill>
            <a:schemeClr val="bg1">
              <a:lumMod val="95000"/>
            </a:schemeClr>
          </a:solidFill>
        </p:spPr>
        <p:txBody>
          <a:bodyPr wrap="square" anchor="ctr">
            <a:noAutofit/>
          </a:bodyPr>
          <a:lstStyle>
            <a:lvl1pPr marL="0" indent="0" algn="ctr">
              <a:buNone/>
              <a:defRPr sz="120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and Send to Back</a:t>
            </a:r>
            <a:endParaRPr lang="ko-KR" altLang="en-US" dirty="0"/>
          </a:p>
        </p:txBody>
      </p:sp>
    </p:spTree>
    <p:extLst>
      <p:ext uri="{BB962C8B-B14F-4D97-AF65-F5344CB8AC3E}">
        <p14:creationId xmlns:p14="http://schemas.microsoft.com/office/powerpoint/2010/main" val="3801206208"/>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61EAF71F-1A43-41B7-B605-0710A83174B7}" type="datetimeFigureOut">
              <a:rPr lang="en-US" smtClean="0"/>
              <a:t>8/9/2023</a:t>
            </a:fld>
            <a:endParaRPr lang="en-US" dirty="0"/>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625416055"/>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ACEF93B-CC25-4AE6-A096-943A3EEC1DF1}" type="datetimeFigureOut">
              <a:rPr lang="id-ID" smtClean="0"/>
              <a:t>09/08/2023</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AA9B2A34-CB9F-40DB-A815-B5E2ED671878}" type="slidenum">
              <a:rPr lang="id-ID" smtClean="0"/>
              <a:t>‹#›</a:t>
            </a:fld>
            <a:endParaRPr lang="id-ID"/>
          </a:p>
        </p:txBody>
      </p:sp>
    </p:spTree>
    <p:extLst>
      <p:ext uri="{BB962C8B-B14F-4D97-AF65-F5344CB8AC3E}">
        <p14:creationId xmlns:p14="http://schemas.microsoft.com/office/powerpoint/2010/main" val="2041484569"/>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1EAF71F-1A43-41B7-B605-0710A83174B7}" type="datetimeFigureOut">
              <a:rPr lang="en-US" smtClean="0"/>
              <a:t>8/9/2023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79971653"/>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61EAF71F-1A43-41B7-B605-0710A83174B7}" type="datetimeFigureOut">
              <a:rPr lang="en-US" smtClean="0"/>
              <a:t>8/9/2023</a:t>
            </a:fld>
            <a:endParaRPr lang="en-US" dirty="0"/>
          </a:p>
        </p:txBody>
      </p:sp>
      <p:sp>
        <p:nvSpPr>
          <p:cNvPr id="5" name="Footer Placeholder 4"/>
          <p:cNvSpPr>
            <a:spLocks noGrp="1"/>
          </p:cNvSpPr>
          <p:nvPr>
            <p:ph type="ftr" sz="quarter" idx="11"/>
          </p:nvPr>
        </p:nvSpPr>
        <p:spPr>
          <a:xfrm>
            <a:off x="774923" y="5951811"/>
            <a:ext cx="7896279" cy="365125"/>
          </a:xfrm>
        </p:spPr>
        <p:txBody>
          <a:bodyPr/>
          <a:lstStyle/>
          <a:p>
            <a:endParaRPr lang="en-US" dirty="0"/>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0437520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nd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7671516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37_Images &amp; Contents Layout">
    <p:spTree>
      <p:nvGrpSpPr>
        <p:cNvPr id="1" name=""/>
        <p:cNvGrpSpPr/>
        <p:nvPr/>
      </p:nvGrpSpPr>
      <p:grpSpPr>
        <a:xfrm>
          <a:off x="0" y="0"/>
          <a:ext cx="0" cy="0"/>
          <a:chOff x="0" y="0"/>
          <a:chExt cx="0" cy="0"/>
        </a:xfrm>
      </p:grpSpPr>
      <p:sp>
        <p:nvSpPr>
          <p:cNvPr id="2" name="그림 개체 틀 5">
            <a:extLst>
              <a:ext uri="{FF2B5EF4-FFF2-40B4-BE49-F238E27FC236}">
                <a16:creationId xmlns:a16="http://schemas.microsoft.com/office/drawing/2014/main" id="{67539AF6-5D49-44B8-BBE5-89EA831A4873}"/>
              </a:ext>
            </a:extLst>
          </p:cNvPr>
          <p:cNvSpPr>
            <a:spLocks noGrp="1"/>
          </p:cNvSpPr>
          <p:nvPr>
            <p:ph type="pic" sz="quarter" idx="12" hasCustomPrompt="1"/>
          </p:nvPr>
        </p:nvSpPr>
        <p:spPr>
          <a:xfrm>
            <a:off x="2038350" y="0"/>
            <a:ext cx="4057650" cy="6858000"/>
          </a:xfrm>
          <a:prstGeom prst="rect">
            <a:avLst/>
          </a:prstGeom>
          <a:solidFill>
            <a:schemeClr val="bg1">
              <a:lumMod val="95000"/>
            </a:schemeClr>
          </a:solidFill>
          <a:effectLst/>
        </p:spPr>
        <p:txBody>
          <a:bodyPr wrap="square" anchor="ctr">
            <a:noAutofit/>
          </a:bodyPr>
          <a:lstStyle>
            <a:lvl1pPr marL="0" marR="0" indent="0" algn="ctr" defTabSz="914400" rtl="0" eaLnBrk="1" fontAlgn="auto" latinLnBrk="1" hangingPunct="1">
              <a:lnSpc>
                <a:spcPct val="90000"/>
              </a:lnSpc>
              <a:spcBef>
                <a:spcPts val="1000"/>
              </a:spcBef>
              <a:spcAft>
                <a:spcPts val="0"/>
              </a:spcAft>
              <a:buClrTx/>
              <a:buSzTx/>
              <a:buFontTx/>
              <a:buNone/>
              <a:tabLst/>
              <a:defRPr sz="1200"/>
            </a:lvl1pPr>
          </a:lstStyle>
          <a:p>
            <a:r>
              <a:rPr lang="en-US" altLang="ko-KR" dirty="0"/>
              <a:t>Your Picture Here</a:t>
            </a:r>
            <a:endParaRPr lang="ko-KR" altLang="en-US" dirty="0"/>
          </a:p>
        </p:txBody>
      </p:sp>
      <p:sp>
        <p:nvSpPr>
          <p:cNvPr id="3" name="직사각형 2">
            <a:extLst>
              <a:ext uri="{FF2B5EF4-FFF2-40B4-BE49-F238E27FC236}">
                <a16:creationId xmlns:a16="http://schemas.microsoft.com/office/drawing/2014/main" id="{4DAB0763-12DF-41B9-B692-22FB8DB24B15}"/>
              </a:ext>
            </a:extLst>
          </p:cNvPr>
          <p:cNvSpPr/>
          <p:nvPr userDrawn="1"/>
        </p:nvSpPr>
        <p:spPr>
          <a:xfrm>
            <a:off x="0" y="0"/>
            <a:ext cx="203835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extLst>
      <p:ext uri="{BB962C8B-B14F-4D97-AF65-F5344CB8AC3E}">
        <p14:creationId xmlns:p14="http://schemas.microsoft.com/office/powerpoint/2010/main" val="153579644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57_Images &amp; Contents Layout">
    <p:spTree>
      <p:nvGrpSpPr>
        <p:cNvPr id="1" name=""/>
        <p:cNvGrpSpPr/>
        <p:nvPr/>
      </p:nvGrpSpPr>
      <p:grpSpPr>
        <a:xfrm>
          <a:off x="0" y="0"/>
          <a:ext cx="0" cy="0"/>
          <a:chOff x="0" y="0"/>
          <a:chExt cx="0" cy="0"/>
        </a:xfrm>
      </p:grpSpPr>
      <p:sp>
        <p:nvSpPr>
          <p:cNvPr id="7" name="직사각형 6">
            <a:extLst>
              <a:ext uri="{FF2B5EF4-FFF2-40B4-BE49-F238E27FC236}">
                <a16:creationId xmlns:a16="http://schemas.microsoft.com/office/drawing/2014/main" id="{2E541B56-E562-45F7-AF65-DC212716E3B3}"/>
              </a:ext>
            </a:extLst>
          </p:cNvPr>
          <p:cNvSpPr/>
          <p:nvPr userDrawn="1"/>
        </p:nvSpPr>
        <p:spPr>
          <a:xfrm>
            <a:off x="0" y="863125"/>
            <a:ext cx="6546079" cy="5131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 name="그림 개체 틀 2">
            <a:extLst>
              <a:ext uri="{FF2B5EF4-FFF2-40B4-BE49-F238E27FC236}">
                <a16:creationId xmlns:a16="http://schemas.microsoft.com/office/drawing/2014/main" id="{1D487A8B-D75C-45FC-8BC1-0D4AF5ACE0C7}"/>
              </a:ext>
            </a:extLst>
          </p:cNvPr>
          <p:cNvSpPr>
            <a:spLocks noGrp="1"/>
          </p:cNvSpPr>
          <p:nvPr>
            <p:ph type="pic" sz="quarter" idx="65" hasCustomPrompt="1"/>
          </p:nvPr>
        </p:nvSpPr>
        <p:spPr>
          <a:xfrm>
            <a:off x="6096000" y="2959216"/>
            <a:ext cx="6096000" cy="2700000"/>
          </a:xfrm>
          <a:prstGeom prst="rect">
            <a:avLst/>
          </a:prstGeom>
          <a:solidFill>
            <a:schemeClr val="bg1">
              <a:lumMod val="95000"/>
            </a:schemeClr>
          </a:solidFill>
          <a:ln w="25400">
            <a:noFill/>
          </a:ln>
          <a:effectLst/>
        </p:spPr>
        <p:txBody>
          <a:bodyPr anchor="ctr"/>
          <a:lstStyle>
            <a:lvl1pPr marL="0" indent="0" algn="ctr">
              <a:buFontTx/>
              <a:buNone/>
              <a:defRPr sz="1200">
                <a:solidFill>
                  <a:schemeClr val="tx1">
                    <a:lumMod val="75000"/>
                    <a:lumOff val="25000"/>
                  </a:schemeClr>
                </a:solidFill>
                <a:latin typeface="+mn-lt"/>
                <a:cs typeface="Arial" pitchFamily="34" charset="0"/>
              </a:defRPr>
            </a:lvl1pPr>
          </a:lstStyle>
          <a:p>
            <a:r>
              <a:rPr lang="en-US" altLang="ko-KR" dirty="0"/>
              <a:t>Place Your Picture Here</a:t>
            </a:r>
            <a:endParaRPr lang="ko-KR" altLang="en-US" dirty="0"/>
          </a:p>
        </p:txBody>
      </p:sp>
    </p:spTree>
    <p:extLst>
      <p:ext uri="{BB962C8B-B14F-4D97-AF65-F5344CB8AC3E}">
        <p14:creationId xmlns:p14="http://schemas.microsoft.com/office/powerpoint/2010/main" val="388758521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PNG sets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245392"/>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PNG &amp; Shapes Layout</a:t>
            </a:r>
          </a:p>
        </p:txBody>
      </p:sp>
    </p:spTree>
    <p:extLst>
      <p:ext uri="{BB962C8B-B14F-4D97-AF65-F5344CB8AC3E}">
        <p14:creationId xmlns:p14="http://schemas.microsoft.com/office/powerpoint/2010/main" val="75367264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Icon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123478"/>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Icon Sets Layout</a:t>
            </a:r>
          </a:p>
        </p:txBody>
      </p:sp>
      <p:sp>
        <p:nvSpPr>
          <p:cNvPr id="3" name="Rounded Rectangle 2"/>
          <p:cNvSpPr/>
          <p:nvPr userDrawn="1"/>
        </p:nvSpPr>
        <p:spPr>
          <a:xfrm>
            <a:off x="354010" y="1131591"/>
            <a:ext cx="3560767" cy="5402561"/>
          </a:xfrm>
          <a:prstGeom prst="roundRect">
            <a:avLst>
              <a:gd name="adj" fmla="val 39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p>
        </p:txBody>
      </p:sp>
      <p:sp>
        <p:nvSpPr>
          <p:cNvPr id="4" name="Rounded Rectangle 3"/>
          <p:cNvSpPr/>
          <p:nvPr userDrawn="1"/>
        </p:nvSpPr>
        <p:spPr>
          <a:xfrm>
            <a:off x="531933" y="1347500"/>
            <a:ext cx="153868" cy="5015200"/>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bg1"/>
              </a:solidFill>
            </a:endParaRPr>
          </a:p>
        </p:txBody>
      </p:sp>
      <p:sp>
        <p:nvSpPr>
          <p:cNvPr id="5" name="Half Frame 4"/>
          <p:cNvSpPr/>
          <p:nvPr userDrawn="1"/>
        </p:nvSpPr>
        <p:spPr>
          <a:xfrm rot="5400000">
            <a:off x="3057177" y="1276653"/>
            <a:ext cx="685849" cy="685148"/>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tx1">
                  <a:lumMod val="85000"/>
                  <a:lumOff val="15000"/>
                </a:schemeClr>
              </a:solidFill>
            </a:endParaRPr>
          </a:p>
        </p:txBody>
      </p:sp>
      <p:sp>
        <p:nvSpPr>
          <p:cNvPr id="58" name="TextBox 57">
            <a:extLst>
              <a:ext uri="{FF2B5EF4-FFF2-40B4-BE49-F238E27FC236}">
                <a16:creationId xmlns:a16="http://schemas.microsoft.com/office/drawing/2014/main" id="{5644E8BB-F13A-4AE0-889E-633DE4143787}"/>
              </a:ext>
            </a:extLst>
          </p:cNvPr>
          <p:cNvSpPr txBox="1"/>
          <p:nvPr userDrawn="1"/>
        </p:nvSpPr>
        <p:spPr>
          <a:xfrm>
            <a:off x="711704" y="1637214"/>
            <a:ext cx="2232248" cy="523220"/>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Resize without losing quality</a:t>
            </a:r>
            <a:endParaRPr lang="ko-KR" altLang="en-US" sz="1400" b="1" dirty="0">
              <a:solidFill>
                <a:schemeClr val="bg1"/>
              </a:solidFill>
              <a:latin typeface="Arial" pitchFamily="34" charset="0"/>
              <a:cs typeface="Arial" pitchFamily="34" charset="0"/>
            </a:endParaRPr>
          </a:p>
        </p:txBody>
      </p:sp>
      <p:sp>
        <p:nvSpPr>
          <p:cNvPr id="59" name="TextBox 58">
            <a:extLst>
              <a:ext uri="{FF2B5EF4-FFF2-40B4-BE49-F238E27FC236}">
                <a16:creationId xmlns:a16="http://schemas.microsoft.com/office/drawing/2014/main" id="{F2CE2B8B-ED32-491A-95B2-D28904BC432C}"/>
              </a:ext>
            </a:extLst>
          </p:cNvPr>
          <p:cNvSpPr txBox="1"/>
          <p:nvPr userDrawn="1"/>
        </p:nvSpPr>
        <p:spPr>
          <a:xfrm>
            <a:off x="711704" y="2127463"/>
            <a:ext cx="2232248" cy="738664"/>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Change Fill Color &amp;</a:t>
            </a:r>
          </a:p>
          <a:p>
            <a:r>
              <a:rPr lang="en-US" altLang="ko-KR" sz="1400" b="1" dirty="0">
                <a:solidFill>
                  <a:schemeClr val="bg1"/>
                </a:solidFill>
                <a:latin typeface="Arial" pitchFamily="34" charset="0"/>
                <a:cs typeface="Arial" pitchFamily="34" charset="0"/>
              </a:rPr>
              <a:t>Line Color</a:t>
            </a:r>
            <a:endParaRPr lang="ko-KR" altLang="en-US" sz="1400" b="1" dirty="0">
              <a:solidFill>
                <a:schemeClr val="bg1"/>
              </a:solidFill>
              <a:latin typeface="Arial" pitchFamily="34" charset="0"/>
              <a:cs typeface="Arial" pitchFamily="34" charset="0"/>
            </a:endParaRPr>
          </a:p>
        </p:txBody>
      </p:sp>
      <p:sp>
        <p:nvSpPr>
          <p:cNvPr id="60" name="TextBox 59">
            <a:extLst>
              <a:ext uri="{FF2B5EF4-FFF2-40B4-BE49-F238E27FC236}">
                <a16:creationId xmlns:a16="http://schemas.microsoft.com/office/drawing/2014/main" id="{962A52DF-2523-4479-BFA3-B5ACE9887E1C}"/>
              </a:ext>
            </a:extLst>
          </p:cNvPr>
          <p:cNvSpPr txBox="1"/>
          <p:nvPr userDrawn="1"/>
        </p:nvSpPr>
        <p:spPr>
          <a:xfrm>
            <a:off x="721229" y="5808438"/>
            <a:ext cx="2232000" cy="307777"/>
          </a:xfrm>
          <a:prstGeom prst="rect">
            <a:avLst/>
          </a:prstGeom>
          <a:noFill/>
        </p:spPr>
        <p:txBody>
          <a:bodyPr wrap="square" rtlCol="0" anchor="ctr">
            <a:spAutoFit/>
          </a:bodyPr>
          <a:lstStyle/>
          <a:p>
            <a:r>
              <a:rPr lang="en-US" altLang="ko-KR" sz="1400" dirty="0">
                <a:solidFill>
                  <a:schemeClr val="bg1"/>
                </a:solidFill>
                <a:latin typeface="Arial" pitchFamily="34" charset="0"/>
                <a:cs typeface="Arial" pitchFamily="34" charset="0"/>
              </a:rPr>
              <a:t>www.allppt.com</a:t>
            </a:r>
            <a:endParaRPr lang="ko-KR" altLang="en-US" sz="1400" dirty="0">
              <a:solidFill>
                <a:schemeClr val="bg1"/>
              </a:solidFill>
              <a:latin typeface="Arial" pitchFamily="34" charset="0"/>
              <a:cs typeface="Arial" pitchFamily="34" charset="0"/>
            </a:endParaRPr>
          </a:p>
        </p:txBody>
      </p:sp>
      <p:sp>
        <p:nvSpPr>
          <p:cNvPr id="61" name="TextBox 60">
            <a:extLst>
              <a:ext uri="{FF2B5EF4-FFF2-40B4-BE49-F238E27FC236}">
                <a16:creationId xmlns:a16="http://schemas.microsoft.com/office/drawing/2014/main" id="{BAAC314F-E96A-4408-95DE-A70E9ED054AF}"/>
              </a:ext>
            </a:extLst>
          </p:cNvPr>
          <p:cNvSpPr txBox="1"/>
          <p:nvPr userDrawn="1"/>
        </p:nvSpPr>
        <p:spPr>
          <a:xfrm>
            <a:off x="721229" y="4450324"/>
            <a:ext cx="2717296" cy="1384995"/>
          </a:xfrm>
          <a:prstGeom prst="rect">
            <a:avLst/>
          </a:prstGeom>
          <a:noFill/>
        </p:spPr>
        <p:txBody>
          <a:bodyPr wrap="square" rtlCol="0" anchor="ctr">
            <a:spAutoFit/>
          </a:bodyPr>
          <a:lstStyle/>
          <a:p>
            <a:r>
              <a:rPr lang="en-US" altLang="ko-KR" sz="2800" b="1" dirty="0">
                <a:solidFill>
                  <a:schemeClr val="bg1"/>
                </a:solidFill>
                <a:latin typeface="+mn-lt"/>
                <a:ea typeface="+mn-ea"/>
                <a:cs typeface="Arial" pitchFamily="34" charset="0"/>
              </a:rPr>
              <a:t>FREE </a:t>
            </a:r>
          </a:p>
          <a:p>
            <a:r>
              <a:rPr lang="en-US" altLang="ko-KR" sz="2800" b="1" dirty="0">
                <a:solidFill>
                  <a:schemeClr val="bg1"/>
                </a:solidFill>
                <a:latin typeface="+mn-lt"/>
                <a:ea typeface="+mn-ea"/>
                <a:cs typeface="Arial" pitchFamily="34" charset="0"/>
              </a:rPr>
              <a:t>PPT TEMPLATES</a:t>
            </a:r>
          </a:p>
        </p:txBody>
      </p:sp>
    </p:spTree>
    <p:extLst>
      <p:ext uri="{BB962C8B-B14F-4D97-AF65-F5344CB8AC3E}">
        <p14:creationId xmlns:p14="http://schemas.microsoft.com/office/powerpoint/2010/main" val="59605623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4ACEF93B-CC25-4AE6-A096-943A3EEC1DF1}" type="datetimeFigureOut">
              <a:rPr lang="id-ID" smtClean="0"/>
              <a:t>09/08/2023</a:t>
            </a:fld>
            <a:endParaRPr lang="id-ID"/>
          </a:p>
        </p:txBody>
      </p:sp>
      <p:sp>
        <p:nvSpPr>
          <p:cNvPr id="5" name="Footer Placeholder 4"/>
          <p:cNvSpPr>
            <a:spLocks noGrp="1"/>
          </p:cNvSpPr>
          <p:nvPr>
            <p:ph type="ftr" sz="quarter" idx="11"/>
          </p:nvPr>
        </p:nvSpPr>
        <p:spPr>
          <a:xfrm>
            <a:off x="3962399" y="5870575"/>
            <a:ext cx="4893958" cy="377825"/>
          </a:xfrm>
        </p:spPr>
        <p:txBody>
          <a:bodyPr/>
          <a:lstStyle/>
          <a:p>
            <a:endParaRPr lang="id-ID"/>
          </a:p>
        </p:txBody>
      </p:sp>
      <p:sp>
        <p:nvSpPr>
          <p:cNvPr id="6" name="Slide Number Placeholder 5"/>
          <p:cNvSpPr>
            <a:spLocks noGrp="1"/>
          </p:cNvSpPr>
          <p:nvPr>
            <p:ph type="sldNum" sz="quarter" idx="12"/>
          </p:nvPr>
        </p:nvSpPr>
        <p:spPr>
          <a:xfrm>
            <a:off x="10608958" y="5870575"/>
            <a:ext cx="551167" cy="377825"/>
          </a:xfrm>
        </p:spPr>
        <p:txBody>
          <a:bodyPr/>
          <a:lstStyle/>
          <a:p>
            <a:fld id="{AA9B2A34-CB9F-40DB-A815-B5E2ED671878}" type="slidenum">
              <a:rPr lang="id-ID" smtClean="0"/>
              <a:t>‹#›</a:t>
            </a:fld>
            <a:endParaRPr lang="id-ID"/>
          </a:p>
        </p:txBody>
      </p:sp>
    </p:spTree>
    <p:extLst>
      <p:ext uri="{BB962C8B-B14F-4D97-AF65-F5344CB8AC3E}">
        <p14:creationId xmlns:p14="http://schemas.microsoft.com/office/powerpoint/2010/main" val="907987377"/>
      </p:ext>
    </p:extLst>
  </p:cSld>
  <p:clrMapOvr>
    <a:overrideClrMapping bg1="dk1" tx1="lt1" bg2="dk2" tx2="lt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ACEF93B-CC25-4AE6-A096-943A3EEC1DF1}" type="datetimeFigureOut">
              <a:rPr lang="id-ID" smtClean="0"/>
              <a:t>09/08/2023</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AA9B2A34-CB9F-40DB-A815-B5E2ED671878}" type="slidenum">
              <a:rPr lang="id-ID" smtClean="0"/>
              <a:t>‹#›</a:t>
            </a:fld>
            <a:endParaRPr lang="id-ID"/>
          </a:p>
        </p:txBody>
      </p:sp>
    </p:spTree>
    <p:extLst>
      <p:ext uri="{BB962C8B-B14F-4D97-AF65-F5344CB8AC3E}">
        <p14:creationId xmlns:p14="http://schemas.microsoft.com/office/powerpoint/2010/main" val="18553582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en-US"/>
              <a:t>Click to edit Master title style</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ACEF93B-CC25-4AE6-A096-943A3EEC1DF1}" type="datetimeFigureOut">
              <a:rPr lang="id-ID" smtClean="0"/>
              <a:t>09/08/2023</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AA9B2A34-CB9F-40DB-A815-B5E2ED671878}" type="slidenum">
              <a:rPr lang="id-ID" smtClean="0"/>
              <a:t>‹#›</a:t>
            </a:fld>
            <a:endParaRPr lang="id-ID"/>
          </a:p>
        </p:txBody>
      </p:sp>
    </p:spTree>
    <p:extLst>
      <p:ext uri="{BB962C8B-B14F-4D97-AF65-F5344CB8AC3E}">
        <p14:creationId xmlns:p14="http://schemas.microsoft.com/office/powerpoint/2010/main" val="328930214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ACEF93B-CC25-4AE6-A096-943A3EEC1DF1}" type="datetimeFigureOut">
              <a:rPr lang="id-ID" smtClean="0"/>
              <a:t>09/08/2023</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AA9B2A34-CB9F-40DB-A815-B5E2ED671878}" type="slidenum">
              <a:rPr lang="id-ID" smtClean="0"/>
              <a:t>‹#›</a:t>
            </a:fld>
            <a:endParaRPr lang="id-ID"/>
          </a:p>
        </p:txBody>
      </p:sp>
    </p:spTree>
    <p:extLst>
      <p:ext uri="{BB962C8B-B14F-4D97-AF65-F5344CB8AC3E}">
        <p14:creationId xmlns:p14="http://schemas.microsoft.com/office/powerpoint/2010/main" val="414806660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ACEF93B-CC25-4AE6-A096-943A3EEC1DF1}" type="datetimeFigureOut">
              <a:rPr lang="id-ID" smtClean="0"/>
              <a:t>09/08/2023</a:t>
            </a:fld>
            <a:endParaRPr lang="id-ID"/>
          </a:p>
        </p:txBody>
      </p:sp>
      <p:sp>
        <p:nvSpPr>
          <p:cNvPr id="8" name="Footer Placeholder 7"/>
          <p:cNvSpPr>
            <a:spLocks noGrp="1"/>
          </p:cNvSpPr>
          <p:nvPr>
            <p:ph type="ftr" sz="quarter" idx="11"/>
          </p:nvPr>
        </p:nvSpPr>
        <p:spPr/>
        <p:txBody>
          <a:bodyPr/>
          <a:lstStyle/>
          <a:p>
            <a:endParaRPr lang="id-ID"/>
          </a:p>
        </p:txBody>
      </p:sp>
      <p:sp>
        <p:nvSpPr>
          <p:cNvPr id="9" name="Slide Number Placeholder 8"/>
          <p:cNvSpPr>
            <a:spLocks noGrp="1"/>
          </p:cNvSpPr>
          <p:nvPr>
            <p:ph type="sldNum" sz="quarter" idx="12"/>
          </p:nvPr>
        </p:nvSpPr>
        <p:spPr/>
        <p:txBody>
          <a:bodyPr/>
          <a:lstStyle/>
          <a:p>
            <a:fld id="{AA9B2A34-CB9F-40DB-A815-B5E2ED671878}" type="slidenum">
              <a:rPr lang="id-ID" smtClean="0"/>
              <a:t>‹#›</a:t>
            </a:fld>
            <a:endParaRPr lang="id-ID"/>
          </a:p>
        </p:txBody>
      </p:sp>
    </p:spTree>
    <p:extLst>
      <p:ext uri="{BB962C8B-B14F-4D97-AF65-F5344CB8AC3E}">
        <p14:creationId xmlns:p14="http://schemas.microsoft.com/office/powerpoint/2010/main" val="249363621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ACEF93B-CC25-4AE6-A096-943A3EEC1DF1}" type="datetimeFigureOut">
              <a:rPr lang="id-ID" smtClean="0"/>
              <a:t>09/08/2023</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AA9B2A34-CB9F-40DB-A815-B5E2ED671878}" type="slidenum">
              <a:rPr lang="id-ID" smtClean="0"/>
              <a:t>‹#›</a:t>
            </a:fld>
            <a:endParaRPr lang="id-ID"/>
          </a:p>
        </p:txBody>
      </p:sp>
    </p:spTree>
    <p:extLst>
      <p:ext uri="{BB962C8B-B14F-4D97-AF65-F5344CB8AC3E}">
        <p14:creationId xmlns:p14="http://schemas.microsoft.com/office/powerpoint/2010/main" val="26667323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ontents slide layout">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89254204-7576-4E7F-BCC2-47087CDF8998}"/>
              </a:ext>
            </a:extLst>
          </p:cNvPr>
          <p:cNvSpPr/>
          <p:nvPr/>
        </p:nvSpPr>
        <p:spPr>
          <a:xfrm rot="1200000">
            <a:off x="-311854" y="-189268"/>
            <a:ext cx="714157" cy="2226584"/>
          </a:xfrm>
          <a:custGeom>
            <a:avLst/>
            <a:gdLst>
              <a:gd name="connsiteX0" fmla="*/ 622717 w 714157"/>
              <a:gd name="connsiteY0" fmla="*/ 33281 h 2226584"/>
              <a:gd name="connsiteX1" fmla="*/ 714157 w 714157"/>
              <a:gd name="connsiteY1" fmla="*/ 0 h 2226584"/>
              <a:gd name="connsiteX2" fmla="*/ 714157 w 714157"/>
              <a:gd name="connsiteY2" fmla="*/ 2226584 h 2226584"/>
              <a:gd name="connsiteX3" fmla="*/ 622717 w 714157"/>
              <a:gd name="connsiteY3" fmla="*/ 1975355 h 2226584"/>
              <a:gd name="connsiteX4" fmla="*/ 329492 w 714157"/>
              <a:gd name="connsiteY4" fmla="*/ 140006 h 2226584"/>
              <a:gd name="connsiteX5" fmla="*/ 329492 w 714157"/>
              <a:gd name="connsiteY5" fmla="*/ 1169726 h 2226584"/>
              <a:gd name="connsiteX6" fmla="*/ 238052 w 714157"/>
              <a:gd name="connsiteY6" fmla="*/ 918496 h 2226584"/>
              <a:gd name="connsiteX7" fmla="*/ 238052 w 714157"/>
              <a:gd name="connsiteY7" fmla="*/ 173288 h 2226584"/>
              <a:gd name="connsiteX8" fmla="*/ 567544 w 714157"/>
              <a:gd name="connsiteY8" fmla="*/ 53362 h 2226584"/>
              <a:gd name="connsiteX9" fmla="*/ 567544 w 714157"/>
              <a:gd name="connsiteY9" fmla="*/ 1823768 h 2226584"/>
              <a:gd name="connsiteX10" fmla="*/ 384664 w 714157"/>
              <a:gd name="connsiteY10" fmla="*/ 1321310 h 2226584"/>
              <a:gd name="connsiteX11" fmla="*/ 384664 w 714157"/>
              <a:gd name="connsiteY11" fmla="*/ 119925 h 2226584"/>
              <a:gd name="connsiteX12" fmla="*/ 0 w 714157"/>
              <a:gd name="connsiteY12" fmla="*/ 259931 h 2226584"/>
              <a:gd name="connsiteX13" fmla="*/ 182880 w 714157"/>
              <a:gd name="connsiteY13" fmla="*/ 193369 h 2226584"/>
              <a:gd name="connsiteX14" fmla="*/ 182880 w 714157"/>
              <a:gd name="connsiteY14" fmla="*/ 766913 h 2226584"/>
              <a:gd name="connsiteX15" fmla="*/ 0 w 714157"/>
              <a:gd name="connsiteY15" fmla="*/ 264454 h 2226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14157" h="2226584">
                <a:moveTo>
                  <a:pt x="622717" y="33281"/>
                </a:moveTo>
                <a:lnTo>
                  <a:pt x="714157" y="0"/>
                </a:lnTo>
                <a:lnTo>
                  <a:pt x="714157" y="2226584"/>
                </a:lnTo>
                <a:lnTo>
                  <a:pt x="622717" y="1975355"/>
                </a:lnTo>
                <a:close/>
                <a:moveTo>
                  <a:pt x="329492" y="140006"/>
                </a:moveTo>
                <a:lnTo>
                  <a:pt x="329492" y="1169726"/>
                </a:lnTo>
                <a:lnTo>
                  <a:pt x="238052" y="918496"/>
                </a:lnTo>
                <a:lnTo>
                  <a:pt x="238052" y="173288"/>
                </a:lnTo>
                <a:close/>
                <a:moveTo>
                  <a:pt x="567544" y="53362"/>
                </a:moveTo>
                <a:lnTo>
                  <a:pt x="567544" y="1823768"/>
                </a:lnTo>
                <a:lnTo>
                  <a:pt x="384664" y="1321310"/>
                </a:lnTo>
                <a:lnTo>
                  <a:pt x="384664" y="119925"/>
                </a:lnTo>
                <a:close/>
                <a:moveTo>
                  <a:pt x="0" y="259931"/>
                </a:moveTo>
                <a:lnTo>
                  <a:pt x="182880" y="193369"/>
                </a:lnTo>
                <a:lnTo>
                  <a:pt x="182880" y="766913"/>
                </a:lnTo>
                <a:lnTo>
                  <a:pt x="0" y="264454"/>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9"/>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271797779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4ACEF93B-CC25-4AE6-A096-943A3EEC1DF1}" type="datetimeFigureOut">
              <a:rPr lang="id-ID" smtClean="0"/>
              <a:t>09/08/2023</a:t>
            </a:fld>
            <a:endParaRPr lang="id-ID"/>
          </a:p>
        </p:txBody>
      </p:sp>
      <p:sp>
        <p:nvSpPr>
          <p:cNvPr id="3" name="Footer Placeholder 2"/>
          <p:cNvSpPr>
            <a:spLocks noGrp="1"/>
          </p:cNvSpPr>
          <p:nvPr>
            <p:ph type="ftr" sz="quarter" idx="11"/>
          </p:nvPr>
        </p:nvSpPr>
        <p:spPr/>
        <p:txBody>
          <a:bodyPr/>
          <a:lstStyle/>
          <a:p>
            <a:endParaRPr lang="id-ID"/>
          </a:p>
        </p:txBody>
      </p:sp>
      <p:sp>
        <p:nvSpPr>
          <p:cNvPr id="4" name="Slide Number Placeholder 3"/>
          <p:cNvSpPr>
            <a:spLocks noGrp="1"/>
          </p:cNvSpPr>
          <p:nvPr>
            <p:ph type="sldNum" sz="quarter" idx="12"/>
          </p:nvPr>
        </p:nvSpPr>
        <p:spPr/>
        <p:txBody>
          <a:bodyPr/>
          <a:lstStyle/>
          <a:p>
            <a:fld id="{AA9B2A34-CB9F-40DB-A815-B5E2ED671878}" type="slidenum">
              <a:rPr lang="id-ID" smtClean="0"/>
              <a:t>‹#›</a:t>
            </a:fld>
            <a:endParaRPr lang="id-ID"/>
          </a:p>
        </p:txBody>
      </p:sp>
    </p:spTree>
    <p:extLst>
      <p:ext uri="{BB962C8B-B14F-4D97-AF65-F5344CB8AC3E}">
        <p14:creationId xmlns:p14="http://schemas.microsoft.com/office/powerpoint/2010/main" val="312082322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ACEF93B-CC25-4AE6-A096-943A3EEC1DF1}" type="datetimeFigureOut">
              <a:rPr lang="id-ID" smtClean="0"/>
              <a:t>09/08/2023</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AA9B2A34-CB9F-40DB-A815-B5E2ED671878}" type="slidenum">
              <a:rPr lang="id-ID" smtClean="0"/>
              <a:t>‹#›</a:t>
            </a:fld>
            <a:endParaRPr lang="id-ID"/>
          </a:p>
        </p:txBody>
      </p:sp>
    </p:spTree>
    <p:extLst>
      <p:ext uri="{BB962C8B-B14F-4D97-AF65-F5344CB8AC3E}">
        <p14:creationId xmlns:p14="http://schemas.microsoft.com/office/powerpoint/2010/main" val="129329619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ACEF93B-CC25-4AE6-A096-943A3EEC1DF1}" type="datetimeFigureOut">
              <a:rPr lang="id-ID" smtClean="0"/>
              <a:t>09/08/2023</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AA9B2A34-CB9F-40DB-A815-B5E2ED671878}" type="slidenum">
              <a:rPr lang="id-ID" smtClean="0"/>
              <a:t>‹#›</a:t>
            </a:fld>
            <a:endParaRPr lang="id-ID"/>
          </a:p>
        </p:txBody>
      </p:sp>
    </p:spTree>
    <p:extLst>
      <p:ext uri="{BB962C8B-B14F-4D97-AF65-F5344CB8AC3E}">
        <p14:creationId xmlns:p14="http://schemas.microsoft.com/office/powerpoint/2010/main" val="95327600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ACEF93B-CC25-4AE6-A096-943A3EEC1DF1}" type="datetimeFigureOut">
              <a:rPr lang="id-ID" smtClean="0"/>
              <a:t>09/08/2023</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AA9B2A34-CB9F-40DB-A815-B5E2ED671878}" type="slidenum">
              <a:rPr lang="id-ID" smtClean="0"/>
              <a:t>‹#›</a:t>
            </a:fld>
            <a:endParaRPr lang="id-ID"/>
          </a:p>
        </p:txBody>
      </p:sp>
    </p:spTree>
    <p:extLst>
      <p:ext uri="{BB962C8B-B14F-4D97-AF65-F5344CB8AC3E}">
        <p14:creationId xmlns:p14="http://schemas.microsoft.com/office/powerpoint/2010/main" val="2381359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ACEF93B-CC25-4AE6-A096-943A3EEC1DF1}" type="datetimeFigureOut">
              <a:rPr lang="id-ID" smtClean="0"/>
              <a:t>09/08/2023</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AA9B2A34-CB9F-40DB-A815-B5E2ED671878}" type="slidenum">
              <a:rPr lang="id-ID" smtClean="0"/>
              <a:t>‹#›</a:t>
            </a:fld>
            <a:endParaRPr lang="id-ID"/>
          </a:p>
        </p:txBody>
      </p:sp>
    </p:spTree>
    <p:extLst>
      <p:ext uri="{BB962C8B-B14F-4D97-AF65-F5344CB8AC3E}">
        <p14:creationId xmlns:p14="http://schemas.microsoft.com/office/powerpoint/2010/main" val="73832404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6" name="Picture 1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5" name="TextBox 14"/>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1" name="TextBox 10"/>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ACEF93B-CC25-4AE6-A096-943A3EEC1DF1}" type="datetimeFigureOut">
              <a:rPr lang="id-ID" smtClean="0"/>
              <a:t>09/08/2023</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AA9B2A34-CB9F-40DB-A815-B5E2ED671878}" type="slidenum">
              <a:rPr lang="id-ID" smtClean="0"/>
              <a:t>‹#›</a:t>
            </a:fld>
            <a:endParaRPr lang="id-ID"/>
          </a:p>
        </p:txBody>
      </p:sp>
    </p:spTree>
    <p:extLst>
      <p:ext uri="{BB962C8B-B14F-4D97-AF65-F5344CB8AC3E}">
        <p14:creationId xmlns:p14="http://schemas.microsoft.com/office/powerpoint/2010/main" val="84893846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ACEF93B-CC25-4AE6-A096-943A3EEC1DF1}" type="datetimeFigureOut">
              <a:rPr lang="id-ID" smtClean="0"/>
              <a:t>09/08/2023</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AA9B2A34-CB9F-40DB-A815-B5E2ED671878}" type="slidenum">
              <a:rPr lang="id-ID" smtClean="0"/>
              <a:t>‹#›</a:t>
            </a:fld>
            <a:endParaRPr lang="id-ID"/>
          </a:p>
        </p:txBody>
      </p:sp>
    </p:spTree>
    <p:extLst>
      <p:ext uri="{BB962C8B-B14F-4D97-AF65-F5344CB8AC3E}">
        <p14:creationId xmlns:p14="http://schemas.microsoft.com/office/powerpoint/2010/main" val="381301221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ACEF93B-CC25-4AE6-A096-943A3EEC1DF1}" type="datetimeFigureOut">
              <a:rPr lang="id-ID" smtClean="0"/>
              <a:t>09/08/2023</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AA9B2A34-CB9F-40DB-A815-B5E2ED671878}" type="slidenum">
              <a:rPr lang="id-ID" smtClean="0"/>
              <a:t>‹#›</a:t>
            </a:fld>
            <a:endParaRPr lang="id-ID"/>
          </a:p>
        </p:txBody>
      </p:sp>
    </p:spTree>
    <p:extLst>
      <p:ext uri="{BB962C8B-B14F-4D97-AF65-F5344CB8AC3E}">
        <p14:creationId xmlns:p14="http://schemas.microsoft.com/office/powerpoint/2010/main" val="262549067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ACEF93B-CC25-4AE6-A096-943A3EEC1DF1}" type="datetimeFigureOut">
              <a:rPr lang="id-ID" smtClean="0"/>
              <a:t>09/08/2023</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AA9B2A34-CB9F-40DB-A815-B5E2ED671878}" type="slidenum">
              <a:rPr lang="id-ID" smtClean="0"/>
              <a:t>‹#›</a:t>
            </a:fld>
            <a:endParaRPr lang="id-ID"/>
          </a:p>
        </p:txBody>
      </p:sp>
    </p:spTree>
    <p:extLst>
      <p:ext uri="{BB962C8B-B14F-4D97-AF65-F5344CB8AC3E}">
        <p14:creationId xmlns:p14="http://schemas.microsoft.com/office/powerpoint/2010/main" val="160108876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ACEF93B-CC25-4AE6-A096-943A3EEC1DF1}" type="datetimeFigureOut">
              <a:rPr lang="id-ID" smtClean="0"/>
              <a:t>09/08/2023</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AA9B2A34-CB9F-40DB-A815-B5E2ED671878}" type="slidenum">
              <a:rPr lang="id-ID" smtClean="0"/>
              <a:t>‹#›</a:t>
            </a:fld>
            <a:endParaRPr lang="id-ID"/>
          </a:p>
        </p:txBody>
      </p:sp>
      <p:sp>
        <p:nvSpPr>
          <p:cNvPr id="8" name="Title 1"/>
          <p:cNvSpPr>
            <a:spLocks noGrp="1"/>
          </p:cNvSpPr>
          <p:nvPr>
            <p:ph type="title"/>
          </p:nvPr>
        </p:nvSpPr>
        <p:spPr>
          <a:xfrm>
            <a:off x="685801" y="609600"/>
            <a:ext cx="10131425" cy="1456267"/>
          </a:xfrm>
        </p:spPr>
        <p:txBody>
          <a:bodyPr/>
          <a:lstStyle/>
          <a:p>
            <a:r>
              <a:rPr lang="en-US"/>
              <a:t>Click to edit Master title style</a:t>
            </a:r>
            <a:endParaRPr lang="en-US" dirty="0"/>
          </a:p>
        </p:txBody>
      </p:sp>
    </p:spTree>
    <p:extLst>
      <p:ext uri="{BB962C8B-B14F-4D97-AF65-F5344CB8AC3E}">
        <p14:creationId xmlns:p14="http://schemas.microsoft.com/office/powerpoint/2010/main" val="5100502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Contents slide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grpSp>
        <p:nvGrpSpPr>
          <p:cNvPr id="3" name="Group 2">
            <a:extLst>
              <a:ext uri="{FF2B5EF4-FFF2-40B4-BE49-F238E27FC236}">
                <a16:creationId xmlns:a16="http://schemas.microsoft.com/office/drawing/2014/main" id="{A444163C-3BE8-445F-BF4D-6FF683F7A99F}"/>
              </a:ext>
            </a:extLst>
          </p:cNvPr>
          <p:cNvGrpSpPr/>
          <p:nvPr userDrawn="1"/>
        </p:nvGrpSpPr>
        <p:grpSpPr>
          <a:xfrm>
            <a:off x="0" y="5030641"/>
            <a:ext cx="11784650" cy="1581249"/>
            <a:chOff x="0" y="5030641"/>
            <a:chExt cx="11784650" cy="1581249"/>
          </a:xfrm>
        </p:grpSpPr>
        <p:grpSp>
          <p:nvGrpSpPr>
            <p:cNvPr id="4" name="Group 3">
              <a:extLst>
                <a:ext uri="{FF2B5EF4-FFF2-40B4-BE49-F238E27FC236}">
                  <a16:creationId xmlns:a16="http://schemas.microsoft.com/office/drawing/2014/main" id="{4C382616-4BAD-46F2-A9B1-3719C195BD07}"/>
                </a:ext>
              </a:extLst>
            </p:cNvPr>
            <p:cNvGrpSpPr/>
            <p:nvPr/>
          </p:nvGrpSpPr>
          <p:grpSpPr>
            <a:xfrm>
              <a:off x="10972494" y="5030641"/>
              <a:ext cx="812156" cy="1343445"/>
              <a:chOff x="10042059" y="85076"/>
              <a:chExt cx="1867634" cy="3089387"/>
            </a:xfrm>
          </p:grpSpPr>
          <p:sp>
            <p:nvSpPr>
              <p:cNvPr id="9" name="Freeform: Shape 8">
                <a:extLst>
                  <a:ext uri="{FF2B5EF4-FFF2-40B4-BE49-F238E27FC236}">
                    <a16:creationId xmlns:a16="http://schemas.microsoft.com/office/drawing/2014/main" id="{4F57692B-CB59-4909-9EE5-9842EC389960}"/>
                  </a:ext>
                </a:extLst>
              </p:cNvPr>
              <p:cNvSpPr/>
              <p:nvPr/>
            </p:nvSpPr>
            <p:spPr>
              <a:xfrm rot="16200000" flipH="1">
                <a:off x="9851011" y="276124"/>
                <a:ext cx="2249729" cy="1867634"/>
              </a:xfrm>
              <a:custGeom>
                <a:avLst/>
                <a:gdLst>
                  <a:gd name="connsiteX0" fmla="*/ 2234976 w 2254431"/>
                  <a:gd name="connsiteY0" fmla="*/ 1132618 h 1867634"/>
                  <a:gd name="connsiteX1" fmla="*/ 2236496 w 2254431"/>
                  <a:gd name="connsiteY1" fmla="*/ 1135418 h 1867634"/>
                  <a:gd name="connsiteX2" fmla="*/ 2234976 w 2254431"/>
                  <a:gd name="connsiteY2" fmla="*/ 1140552 h 1867634"/>
                  <a:gd name="connsiteX3" fmla="*/ 2234976 w 2254431"/>
                  <a:gd name="connsiteY3" fmla="*/ 710150 h 1867634"/>
                  <a:gd name="connsiteX4" fmla="*/ 2240336 w 2254431"/>
                  <a:gd name="connsiteY4" fmla="*/ 727150 h 1867634"/>
                  <a:gd name="connsiteX5" fmla="*/ 2234976 w 2254431"/>
                  <a:gd name="connsiteY5" fmla="*/ 737448 h 1867634"/>
                  <a:gd name="connsiteX6" fmla="*/ 1734909 w 2254431"/>
                  <a:gd name="connsiteY6" fmla="*/ 1232300 h 1867634"/>
                  <a:gd name="connsiteX7" fmla="*/ 1781182 w 2254431"/>
                  <a:gd name="connsiteY7" fmla="*/ 1232300 h 1867634"/>
                  <a:gd name="connsiteX8" fmla="*/ 1734909 w 2254431"/>
                  <a:gd name="connsiteY8" fmla="*/ 1237163 h 1867634"/>
                  <a:gd name="connsiteX9" fmla="*/ 1734908 w 2254431"/>
                  <a:gd name="connsiteY9" fmla="*/ 633988 h 1867634"/>
                  <a:gd name="connsiteX10" fmla="*/ 2124749 w 2254431"/>
                  <a:gd name="connsiteY10" fmla="*/ 668096 h 1867634"/>
                  <a:gd name="connsiteX11" fmla="*/ 1734908 w 2254431"/>
                  <a:gd name="connsiteY11" fmla="*/ 668096 h 1867634"/>
                  <a:gd name="connsiteX12" fmla="*/ 0 w 2254431"/>
                  <a:gd name="connsiteY12" fmla="*/ 933818 h 1867634"/>
                  <a:gd name="connsiteX13" fmla="*/ 273507 w 2254431"/>
                  <a:gd name="connsiteY13" fmla="*/ 1594126 h 1867634"/>
                  <a:gd name="connsiteX14" fmla="*/ 1594123 w 2254431"/>
                  <a:gd name="connsiteY14" fmla="*/ 1594126 h 1867634"/>
                  <a:gd name="connsiteX15" fmla="*/ 1818102 w 2254431"/>
                  <a:gd name="connsiteY15" fmla="*/ 1370146 h 1867634"/>
                  <a:gd name="connsiteX16" fmla="*/ 2067929 w 2254431"/>
                  <a:gd name="connsiteY16" fmla="*/ 1370150 h 1867634"/>
                  <a:gd name="connsiteX17" fmla="*/ 2249729 w 2254431"/>
                  <a:gd name="connsiteY17" fmla="*/ 1188348 h 1867634"/>
                  <a:gd name="connsiteX18" fmla="*/ 2249729 w 2254431"/>
                  <a:gd name="connsiteY18" fmla="*/ 938520 h 1867634"/>
                  <a:gd name="connsiteX19" fmla="*/ 2254431 w 2254431"/>
                  <a:gd name="connsiteY19" fmla="*/ 933818 h 1867634"/>
                  <a:gd name="connsiteX20" fmla="*/ 2249729 w 2254431"/>
                  <a:gd name="connsiteY20" fmla="*/ 929116 h 1867634"/>
                  <a:gd name="connsiteX21" fmla="*/ 2249729 w 2254431"/>
                  <a:gd name="connsiteY21" fmla="*/ 679292 h 1867634"/>
                  <a:gd name="connsiteX22" fmla="*/ 2067926 w 2254431"/>
                  <a:gd name="connsiteY22" fmla="*/ 497490 h 1867634"/>
                  <a:gd name="connsiteX23" fmla="*/ 1818099 w 2254431"/>
                  <a:gd name="connsiteY23" fmla="*/ 497490 h 1867634"/>
                  <a:gd name="connsiteX24" fmla="*/ 1594123 w 2254431"/>
                  <a:gd name="connsiteY24" fmla="*/ 273510 h 1867634"/>
                  <a:gd name="connsiteX25" fmla="*/ 273507 w 2254431"/>
                  <a:gd name="connsiteY25" fmla="*/ 273510 h 1867634"/>
                  <a:gd name="connsiteX26" fmla="*/ 0 w 2254431"/>
                  <a:gd name="connsiteY26" fmla="*/ 933818 h 1867634"/>
                  <a:gd name="connsiteX0" fmla="*/ 2234976 w 2254431"/>
                  <a:gd name="connsiteY0" fmla="*/ 1132618 h 1867634"/>
                  <a:gd name="connsiteX1" fmla="*/ 2236496 w 2254431"/>
                  <a:gd name="connsiteY1" fmla="*/ 1135418 h 1867634"/>
                  <a:gd name="connsiteX2" fmla="*/ 2234976 w 2254431"/>
                  <a:gd name="connsiteY2" fmla="*/ 1140552 h 1867634"/>
                  <a:gd name="connsiteX3" fmla="*/ 2234976 w 2254431"/>
                  <a:gd name="connsiteY3" fmla="*/ 1132618 h 1867634"/>
                  <a:gd name="connsiteX4" fmla="*/ 2234976 w 2254431"/>
                  <a:gd name="connsiteY4" fmla="*/ 710150 h 1867634"/>
                  <a:gd name="connsiteX5" fmla="*/ 2240336 w 2254431"/>
                  <a:gd name="connsiteY5" fmla="*/ 727150 h 1867634"/>
                  <a:gd name="connsiteX6" fmla="*/ 2234976 w 2254431"/>
                  <a:gd name="connsiteY6" fmla="*/ 737448 h 1867634"/>
                  <a:gd name="connsiteX7" fmla="*/ 2234976 w 2254431"/>
                  <a:gd name="connsiteY7" fmla="*/ 710150 h 1867634"/>
                  <a:gd name="connsiteX8" fmla="*/ 1734909 w 2254431"/>
                  <a:gd name="connsiteY8" fmla="*/ 1232300 h 1867634"/>
                  <a:gd name="connsiteX9" fmla="*/ 1781182 w 2254431"/>
                  <a:gd name="connsiteY9" fmla="*/ 1232300 h 1867634"/>
                  <a:gd name="connsiteX10" fmla="*/ 1734909 w 2254431"/>
                  <a:gd name="connsiteY10" fmla="*/ 1237163 h 1867634"/>
                  <a:gd name="connsiteX11" fmla="*/ 1734909 w 2254431"/>
                  <a:gd name="connsiteY11" fmla="*/ 1232300 h 1867634"/>
                  <a:gd name="connsiteX12" fmla="*/ 1734908 w 2254431"/>
                  <a:gd name="connsiteY12" fmla="*/ 668096 h 1867634"/>
                  <a:gd name="connsiteX13" fmla="*/ 2124749 w 2254431"/>
                  <a:gd name="connsiteY13" fmla="*/ 668096 h 1867634"/>
                  <a:gd name="connsiteX14" fmla="*/ 1734908 w 2254431"/>
                  <a:gd name="connsiteY14" fmla="*/ 668096 h 1867634"/>
                  <a:gd name="connsiteX15" fmla="*/ 0 w 2254431"/>
                  <a:gd name="connsiteY15" fmla="*/ 933818 h 1867634"/>
                  <a:gd name="connsiteX16" fmla="*/ 273507 w 2254431"/>
                  <a:gd name="connsiteY16" fmla="*/ 1594126 h 1867634"/>
                  <a:gd name="connsiteX17" fmla="*/ 1594123 w 2254431"/>
                  <a:gd name="connsiteY17" fmla="*/ 1594126 h 1867634"/>
                  <a:gd name="connsiteX18" fmla="*/ 1818102 w 2254431"/>
                  <a:gd name="connsiteY18" fmla="*/ 1370146 h 1867634"/>
                  <a:gd name="connsiteX19" fmla="*/ 2067929 w 2254431"/>
                  <a:gd name="connsiteY19" fmla="*/ 1370150 h 1867634"/>
                  <a:gd name="connsiteX20" fmla="*/ 2249729 w 2254431"/>
                  <a:gd name="connsiteY20" fmla="*/ 1188348 h 1867634"/>
                  <a:gd name="connsiteX21" fmla="*/ 2249729 w 2254431"/>
                  <a:gd name="connsiteY21" fmla="*/ 938520 h 1867634"/>
                  <a:gd name="connsiteX22" fmla="*/ 2254431 w 2254431"/>
                  <a:gd name="connsiteY22" fmla="*/ 933818 h 1867634"/>
                  <a:gd name="connsiteX23" fmla="*/ 2249729 w 2254431"/>
                  <a:gd name="connsiteY23" fmla="*/ 929116 h 1867634"/>
                  <a:gd name="connsiteX24" fmla="*/ 2249729 w 2254431"/>
                  <a:gd name="connsiteY24" fmla="*/ 679292 h 1867634"/>
                  <a:gd name="connsiteX25" fmla="*/ 2067926 w 2254431"/>
                  <a:gd name="connsiteY25" fmla="*/ 497490 h 1867634"/>
                  <a:gd name="connsiteX26" fmla="*/ 1818099 w 2254431"/>
                  <a:gd name="connsiteY26" fmla="*/ 497490 h 1867634"/>
                  <a:gd name="connsiteX27" fmla="*/ 1594123 w 2254431"/>
                  <a:gd name="connsiteY27" fmla="*/ 273510 h 1867634"/>
                  <a:gd name="connsiteX28" fmla="*/ 273507 w 2254431"/>
                  <a:gd name="connsiteY28" fmla="*/ 273510 h 1867634"/>
                  <a:gd name="connsiteX29" fmla="*/ 0 w 2254431"/>
                  <a:gd name="connsiteY29" fmla="*/ 933818 h 1867634"/>
                  <a:gd name="connsiteX0" fmla="*/ 2234976 w 2254431"/>
                  <a:gd name="connsiteY0" fmla="*/ 1132618 h 1867634"/>
                  <a:gd name="connsiteX1" fmla="*/ 2236496 w 2254431"/>
                  <a:gd name="connsiteY1" fmla="*/ 1135418 h 1867634"/>
                  <a:gd name="connsiteX2" fmla="*/ 2234976 w 2254431"/>
                  <a:gd name="connsiteY2" fmla="*/ 1140552 h 1867634"/>
                  <a:gd name="connsiteX3" fmla="*/ 2234976 w 2254431"/>
                  <a:gd name="connsiteY3" fmla="*/ 1132618 h 1867634"/>
                  <a:gd name="connsiteX4" fmla="*/ 2234976 w 2254431"/>
                  <a:gd name="connsiteY4" fmla="*/ 710150 h 1867634"/>
                  <a:gd name="connsiteX5" fmla="*/ 2240336 w 2254431"/>
                  <a:gd name="connsiteY5" fmla="*/ 727150 h 1867634"/>
                  <a:gd name="connsiteX6" fmla="*/ 2234976 w 2254431"/>
                  <a:gd name="connsiteY6" fmla="*/ 737448 h 1867634"/>
                  <a:gd name="connsiteX7" fmla="*/ 2234976 w 2254431"/>
                  <a:gd name="connsiteY7" fmla="*/ 710150 h 1867634"/>
                  <a:gd name="connsiteX8" fmla="*/ 1734909 w 2254431"/>
                  <a:gd name="connsiteY8" fmla="*/ 1232300 h 1867634"/>
                  <a:gd name="connsiteX9" fmla="*/ 1781182 w 2254431"/>
                  <a:gd name="connsiteY9" fmla="*/ 1232300 h 1867634"/>
                  <a:gd name="connsiteX10" fmla="*/ 1734909 w 2254431"/>
                  <a:gd name="connsiteY10" fmla="*/ 1237163 h 1867634"/>
                  <a:gd name="connsiteX11" fmla="*/ 1734909 w 2254431"/>
                  <a:gd name="connsiteY11" fmla="*/ 1232300 h 1867634"/>
                  <a:gd name="connsiteX12" fmla="*/ 0 w 2254431"/>
                  <a:gd name="connsiteY12" fmla="*/ 933818 h 1867634"/>
                  <a:gd name="connsiteX13" fmla="*/ 273507 w 2254431"/>
                  <a:gd name="connsiteY13" fmla="*/ 1594126 h 1867634"/>
                  <a:gd name="connsiteX14" fmla="*/ 1594123 w 2254431"/>
                  <a:gd name="connsiteY14" fmla="*/ 1594126 h 1867634"/>
                  <a:gd name="connsiteX15" fmla="*/ 1818102 w 2254431"/>
                  <a:gd name="connsiteY15" fmla="*/ 1370146 h 1867634"/>
                  <a:gd name="connsiteX16" fmla="*/ 2067929 w 2254431"/>
                  <a:gd name="connsiteY16" fmla="*/ 1370150 h 1867634"/>
                  <a:gd name="connsiteX17" fmla="*/ 2249729 w 2254431"/>
                  <a:gd name="connsiteY17" fmla="*/ 1188348 h 1867634"/>
                  <a:gd name="connsiteX18" fmla="*/ 2249729 w 2254431"/>
                  <a:gd name="connsiteY18" fmla="*/ 938520 h 1867634"/>
                  <a:gd name="connsiteX19" fmla="*/ 2254431 w 2254431"/>
                  <a:gd name="connsiteY19" fmla="*/ 933818 h 1867634"/>
                  <a:gd name="connsiteX20" fmla="*/ 2249729 w 2254431"/>
                  <a:gd name="connsiteY20" fmla="*/ 929116 h 1867634"/>
                  <a:gd name="connsiteX21" fmla="*/ 2249729 w 2254431"/>
                  <a:gd name="connsiteY21" fmla="*/ 679292 h 1867634"/>
                  <a:gd name="connsiteX22" fmla="*/ 2067926 w 2254431"/>
                  <a:gd name="connsiteY22" fmla="*/ 497490 h 1867634"/>
                  <a:gd name="connsiteX23" fmla="*/ 1818099 w 2254431"/>
                  <a:gd name="connsiteY23" fmla="*/ 497490 h 1867634"/>
                  <a:gd name="connsiteX24" fmla="*/ 1594123 w 2254431"/>
                  <a:gd name="connsiteY24" fmla="*/ 273510 h 1867634"/>
                  <a:gd name="connsiteX25" fmla="*/ 273507 w 2254431"/>
                  <a:gd name="connsiteY25" fmla="*/ 273510 h 1867634"/>
                  <a:gd name="connsiteX26" fmla="*/ 0 w 2254431"/>
                  <a:gd name="connsiteY26" fmla="*/ 933818 h 1867634"/>
                  <a:gd name="connsiteX0" fmla="*/ 2234976 w 2254431"/>
                  <a:gd name="connsiteY0" fmla="*/ 1132618 h 1867634"/>
                  <a:gd name="connsiteX1" fmla="*/ 2236496 w 2254431"/>
                  <a:gd name="connsiteY1" fmla="*/ 1135418 h 1867634"/>
                  <a:gd name="connsiteX2" fmla="*/ 2234976 w 2254431"/>
                  <a:gd name="connsiteY2" fmla="*/ 1140552 h 1867634"/>
                  <a:gd name="connsiteX3" fmla="*/ 2234976 w 2254431"/>
                  <a:gd name="connsiteY3" fmla="*/ 1132618 h 1867634"/>
                  <a:gd name="connsiteX4" fmla="*/ 2234976 w 2254431"/>
                  <a:gd name="connsiteY4" fmla="*/ 710150 h 1867634"/>
                  <a:gd name="connsiteX5" fmla="*/ 2240336 w 2254431"/>
                  <a:gd name="connsiteY5" fmla="*/ 727150 h 1867634"/>
                  <a:gd name="connsiteX6" fmla="*/ 2234976 w 2254431"/>
                  <a:gd name="connsiteY6" fmla="*/ 737448 h 1867634"/>
                  <a:gd name="connsiteX7" fmla="*/ 2234976 w 2254431"/>
                  <a:gd name="connsiteY7" fmla="*/ 710150 h 1867634"/>
                  <a:gd name="connsiteX8" fmla="*/ 1734909 w 2254431"/>
                  <a:gd name="connsiteY8" fmla="*/ 1237163 h 1867634"/>
                  <a:gd name="connsiteX9" fmla="*/ 1781182 w 2254431"/>
                  <a:gd name="connsiteY9" fmla="*/ 1232300 h 1867634"/>
                  <a:gd name="connsiteX10" fmla="*/ 1734909 w 2254431"/>
                  <a:gd name="connsiteY10" fmla="*/ 1237163 h 1867634"/>
                  <a:gd name="connsiteX11" fmla="*/ 0 w 2254431"/>
                  <a:gd name="connsiteY11" fmla="*/ 933818 h 1867634"/>
                  <a:gd name="connsiteX12" fmla="*/ 273507 w 2254431"/>
                  <a:gd name="connsiteY12" fmla="*/ 1594126 h 1867634"/>
                  <a:gd name="connsiteX13" fmla="*/ 1594123 w 2254431"/>
                  <a:gd name="connsiteY13" fmla="*/ 1594126 h 1867634"/>
                  <a:gd name="connsiteX14" fmla="*/ 1818102 w 2254431"/>
                  <a:gd name="connsiteY14" fmla="*/ 1370146 h 1867634"/>
                  <a:gd name="connsiteX15" fmla="*/ 2067929 w 2254431"/>
                  <a:gd name="connsiteY15" fmla="*/ 1370150 h 1867634"/>
                  <a:gd name="connsiteX16" fmla="*/ 2249729 w 2254431"/>
                  <a:gd name="connsiteY16" fmla="*/ 1188348 h 1867634"/>
                  <a:gd name="connsiteX17" fmla="*/ 2249729 w 2254431"/>
                  <a:gd name="connsiteY17" fmla="*/ 938520 h 1867634"/>
                  <a:gd name="connsiteX18" fmla="*/ 2254431 w 2254431"/>
                  <a:gd name="connsiteY18" fmla="*/ 933818 h 1867634"/>
                  <a:gd name="connsiteX19" fmla="*/ 2249729 w 2254431"/>
                  <a:gd name="connsiteY19" fmla="*/ 929116 h 1867634"/>
                  <a:gd name="connsiteX20" fmla="*/ 2249729 w 2254431"/>
                  <a:gd name="connsiteY20" fmla="*/ 679292 h 1867634"/>
                  <a:gd name="connsiteX21" fmla="*/ 2067926 w 2254431"/>
                  <a:gd name="connsiteY21" fmla="*/ 497490 h 1867634"/>
                  <a:gd name="connsiteX22" fmla="*/ 1818099 w 2254431"/>
                  <a:gd name="connsiteY22" fmla="*/ 497490 h 1867634"/>
                  <a:gd name="connsiteX23" fmla="*/ 1594123 w 2254431"/>
                  <a:gd name="connsiteY23" fmla="*/ 273510 h 1867634"/>
                  <a:gd name="connsiteX24" fmla="*/ 273507 w 2254431"/>
                  <a:gd name="connsiteY24" fmla="*/ 273510 h 1867634"/>
                  <a:gd name="connsiteX25" fmla="*/ 0 w 2254431"/>
                  <a:gd name="connsiteY25" fmla="*/ 933818 h 1867634"/>
                  <a:gd name="connsiteX0" fmla="*/ 2234976 w 2254431"/>
                  <a:gd name="connsiteY0" fmla="*/ 1132618 h 1867634"/>
                  <a:gd name="connsiteX1" fmla="*/ 2236496 w 2254431"/>
                  <a:gd name="connsiteY1" fmla="*/ 1135418 h 1867634"/>
                  <a:gd name="connsiteX2" fmla="*/ 2234976 w 2254431"/>
                  <a:gd name="connsiteY2" fmla="*/ 1140552 h 1867634"/>
                  <a:gd name="connsiteX3" fmla="*/ 2234976 w 2254431"/>
                  <a:gd name="connsiteY3" fmla="*/ 1132618 h 1867634"/>
                  <a:gd name="connsiteX4" fmla="*/ 2234976 w 2254431"/>
                  <a:gd name="connsiteY4" fmla="*/ 710150 h 1867634"/>
                  <a:gd name="connsiteX5" fmla="*/ 2240336 w 2254431"/>
                  <a:gd name="connsiteY5" fmla="*/ 727150 h 1867634"/>
                  <a:gd name="connsiteX6" fmla="*/ 2234976 w 2254431"/>
                  <a:gd name="connsiteY6" fmla="*/ 737448 h 1867634"/>
                  <a:gd name="connsiteX7" fmla="*/ 2234976 w 2254431"/>
                  <a:gd name="connsiteY7" fmla="*/ 710150 h 1867634"/>
                  <a:gd name="connsiteX8" fmla="*/ 0 w 2254431"/>
                  <a:gd name="connsiteY8" fmla="*/ 933818 h 1867634"/>
                  <a:gd name="connsiteX9" fmla="*/ 273507 w 2254431"/>
                  <a:gd name="connsiteY9" fmla="*/ 1594126 h 1867634"/>
                  <a:gd name="connsiteX10" fmla="*/ 1594123 w 2254431"/>
                  <a:gd name="connsiteY10" fmla="*/ 1594126 h 1867634"/>
                  <a:gd name="connsiteX11" fmla="*/ 1818102 w 2254431"/>
                  <a:gd name="connsiteY11" fmla="*/ 1370146 h 1867634"/>
                  <a:gd name="connsiteX12" fmla="*/ 2067929 w 2254431"/>
                  <a:gd name="connsiteY12" fmla="*/ 1370150 h 1867634"/>
                  <a:gd name="connsiteX13" fmla="*/ 2249729 w 2254431"/>
                  <a:gd name="connsiteY13" fmla="*/ 1188348 h 1867634"/>
                  <a:gd name="connsiteX14" fmla="*/ 2249729 w 2254431"/>
                  <a:gd name="connsiteY14" fmla="*/ 938520 h 1867634"/>
                  <a:gd name="connsiteX15" fmla="*/ 2254431 w 2254431"/>
                  <a:gd name="connsiteY15" fmla="*/ 933818 h 1867634"/>
                  <a:gd name="connsiteX16" fmla="*/ 2249729 w 2254431"/>
                  <a:gd name="connsiteY16" fmla="*/ 929116 h 1867634"/>
                  <a:gd name="connsiteX17" fmla="*/ 2249729 w 2254431"/>
                  <a:gd name="connsiteY17" fmla="*/ 679292 h 1867634"/>
                  <a:gd name="connsiteX18" fmla="*/ 2067926 w 2254431"/>
                  <a:gd name="connsiteY18" fmla="*/ 497490 h 1867634"/>
                  <a:gd name="connsiteX19" fmla="*/ 1818099 w 2254431"/>
                  <a:gd name="connsiteY19" fmla="*/ 497490 h 1867634"/>
                  <a:gd name="connsiteX20" fmla="*/ 1594123 w 2254431"/>
                  <a:gd name="connsiteY20" fmla="*/ 273510 h 1867634"/>
                  <a:gd name="connsiteX21" fmla="*/ 273507 w 2254431"/>
                  <a:gd name="connsiteY21" fmla="*/ 273510 h 1867634"/>
                  <a:gd name="connsiteX22" fmla="*/ 0 w 2254431"/>
                  <a:gd name="connsiteY22" fmla="*/ 933818 h 1867634"/>
                  <a:gd name="connsiteX0" fmla="*/ 2234976 w 2254431"/>
                  <a:gd name="connsiteY0" fmla="*/ 1140552 h 1867634"/>
                  <a:gd name="connsiteX1" fmla="*/ 2236496 w 2254431"/>
                  <a:gd name="connsiteY1" fmla="*/ 1135418 h 1867634"/>
                  <a:gd name="connsiteX2" fmla="*/ 2234976 w 2254431"/>
                  <a:gd name="connsiteY2" fmla="*/ 1140552 h 1867634"/>
                  <a:gd name="connsiteX3" fmla="*/ 2234976 w 2254431"/>
                  <a:gd name="connsiteY3" fmla="*/ 710150 h 1867634"/>
                  <a:gd name="connsiteX4" fmla="*/ 2240336 w 2254431"/>
                  <a:gd name="connsiteY4" fmla="*/ 727150 h 1867634"/>
                  <a:gd name="connsiteX5" fmla="*/ 2234976 w 2254431"/>
                  <a:gd name="connsiteY5" fmla="*/ 737448 h 1867634"/>
                  <a:gd name="connsiteX6" fmla="*/ 2234976 w 2254431"/>
                  <a:gd name="connsiteY6" fmla="*/ 710150 h 1867634"/>
                  <a:gd name="connsiteX7" fmla="*/ 0 w 2254431"/>
                  <a:gd name="connsiteY7" fmla="*/ 933818 h 1867634"/>
                  <a:gd name="connsiteX8" fmla="*/ 273507 w 2254431"/>
                  <a:gd name="connsiteY8" fmla="*/ 1594126 h 1867634"/>
                  <a:gd name="connsiteX9" fmla="*/ 1594123 w 2254431"/>
                  <a:gd name="connsiteY9" fmla="*/ 1594126 h 1867634"/>
                  <a:gd name="connsiteX10" fmla="*/ 1818102 w 2254431"/>
                  <a:gd name="connsiteY10" fmla="*/ 1370146 h 1867634"/>
                  <a:gd name="connsiteX11" fmla="*/ 2067929 w 2254431"/>
                  <a:gd name="connsiteY11" fmla="*/ 1370150 h 1867634"/>
                  <a:gd name="connsiteX12" fmla="*/ 2249729 w 2254431"/>
                  <a:gd name="connsiteY12" fmla="*/ 1188348 h 1867634"/>
                  <a:gd name="connsiteX13" fmla="*/ 2249729 w 2254431"/>
                  <a:gd name="connsiteY13" fmla="*/ 938520 h 1867634"/>
                  <a:gd name="connsiteX14" fmla="*/ 2254431 w 2254431"/>
                  <a:gd name="connsiteY14" fmla="*/ 933818 h 1867634"/>
                  <a:gd name="connsiteX15" fmla="*/ 2249729 w 2254431"/>
                  <a:gd name="connsiteY15" fmla="*/ 929116 h 1867634"/>
                  <a:gd name="connsiteX16" fmla="*/ 2249729 w 2254431"/>
                  <a:gd name="connsiteY16" fmla="*/ 679292 h 1867634"/>
                  <a:gd name="connsiteX17" fmla="*/ 2067926 w 2254431"/>
                  <a:gd name="connsiteY17" fmla="*/ 497490 h 1867634"/>
                  <a:gd name="connsiteX18" fmla="*/ 1818099 w 2254431"/>
                  <a:gd name="connsiteY18" fmla="*/ 497490 h 1867634"/>
                  <a:gd name="connsiteX19" fmla="*/ 1594123 w 2254431"/>
                  <a:gd name="connsiteY19" fmla="*/ 273510 h 1867634"/>
                  <a:gd name="connsiteX20" fmla="*/ 273507 w 2254431"/>
                  <a:gd name="connsiteY20" fmla="*/ 273510 h 1867634"/>
                  <a:gd name="connsiteX21" fmla="*/ 0 w 2254431"/>
                  <a:gd name="connsiteY21" fmla="*/ 933818 h 1867634"/>
                  <a:gd name="connsiteX0" fmla="*/ 2234976 w 2254431"/>
                  <a:gd name="connsiteY0" fmla="*/ 710150 h 1867634"/>
                  <a:gd name="connsiteX1" fmla="*/ 2240336 w 2254431"/>
                  <a:gd name="connsiteY1" fmla="*/ 727150 h 1867634"/>
                  <a:gd name="connsiteX2" fmla="*/ 2234976 w 2254431"/>
                  <a:gd name="connsiteY2" fmla="*/ 737448 h 1867634"/>
                  <a:gd name="connsiteX3" fmla="*/ 2234976 w 2254431"/>
                  <a:gd name="connsiteY3" fmla="*/ 710150 h 1867634"/>
                  <a:gd name="connsiteX4" fmla="*/ 0 w 2254431"/>
                  <a:gd name="connsiteY4" fmla="*/ 933818 h 1867634"/>
                  <a:gd name="connsiteX5" fmla="*/ 273507 w 2254431"/>
                  <a:gd name="connsiteY5" fmla="*/ 1594126 h 1867634"/>
                  <a:gd name="connsiteX6" fmla="*/ 1594123 w 2254431"/>
                  <a:gd name="connsiteY6" fmla="*/ 1594126 h 1867634"/>
                  <a:gd name="connsiteX7" fmla="*/ 1818102 w 2254431"/>
                  <a:gd name="connsiteY7" fmla="*/ 1370146 h 1867634"/>
                  <a:gd name="connsiteX8" fmla="*/ 2067929 w 2254431"/>
                  <a:gd name="connsiteY8" fmla="*/ 1370150 h 1867634"/>
                  <a:gd name="connsiteX9" fmla="*/ 2249729 w 2254431"/>
                  <a:gd name="connsiteY9" fmla="*/ 1188348 h 1867634"/>
                  <a:gd name="connsiteX10" fmla="*/ 2249729 w 2254431"/>
                  <a:gd name="connsiteY10" fmla="*/ 938520 h 1867634"/>
                  <a:gd name="connsiteX11" fmla="*/ 2254431 w 2254431"/>
                  <a:gd name="connsiteY11" fmla="*/ 933818 h 1867634"/>
                  <a:gd name="connsiteX12" fmla="*/ 2249729 w 2254431"/>
                  <a:gd name="connsiteY12" fmla="*/ 929116 h 1867634"/>
                  <a:gd name="connsiteX13" fmla="*/ 2249729 w 2254431"/>
                  <a:gd name="connsiteY13" fmla="*/ 679292 h 1867634"/>
                  <a:gd name="connsiteX14" fmla="*/ 2067926 w 2254431"/>
                  <a:gd name="connsiteY14" fmla="*/ 497490 h 1867634"/>
                  <a:gd name="connsiteX15" fmla="*/ 1818099 w 2254431"/>
                  <a:gd name="connsiteY15" fmla="*/ 497490 h 1867634"/>
                  <a:gd name="connsiteX16" fmla="*/ 1594123 w 2254431"/>
                  <a:gd name="connsiteY16" fmla="*/ 273510 h 1867634"/>
                  <a:gd name="connsiteX17" fmla="*/ 273507 w 2254431"/>
                  <a:gd name="connsiteY17" fmla="*/ 273510 h 1867634"/>
                  <a:gd name="connsiteX18" fmla="*/ 0 w 2254431"/>
                  <a:gd name="connsiteY18" fmla="*/ 933818 h 1867634"/>
                  <a:gd name="connsiteX0" fmla="*/ 2234976 w 2254431"/>
                  <a:gd name="connsiteY0" fmla="*/ 737448 h 1867634"/>
                  <a:gd name="connsiteX1" fmla="*/ 2240336 w 2254431"/>
                  <a:gd name="connsiteY1" fmla="*/ 727150 h 1867634"/>
                  <a:gd name="connsiteX2" fmla="*/ 2234976 w 2254431"/>
                  <a:gd name="connsiteY2" fmla="*/ 737448 h 1867634"/>
                  <a:gd name="connsiteX3" fmla="*/ 0 w 2254431"/>
                  <a:gd name="connsiteY3" fmla="*/ 933818 h 1867634"/>
                  <a:gd name="connsiteX4" fmla="*/ 273507 w 2254431"/>
                  <a:gd name="connsiteY4" fmla="*/ 1594126 h 1867634"/>
                  <a:gd name="connsiteX5" fmla="*/ 1594123 w 2254431"/>
                  <a:gd name="connsiteY5" fmla="*/ 1594126 h 1867634"/>
                  <a:gd name="connsiteX6" fmla="*/ 1818102 w 2254431"/>
                  <a:gd name="connsiteY6" fmla="*/ 1370146 h 1867634"/>
                  <a:gd name="connsiteX7" fmla="*/ 2067929 w 2254431"/>
                  <a:gd name="connsiteY7" fmla="*/ 1370150 h 1867634"/>
                  <a:gd name="connsiteX8" fmla="*/ 2249729 w 2254431"/>
                  <a:gd name="connsiteY8" fmla="*/ 1188348 h 1867634"/>
                  <a:gd name="connsiteX9" fmla="*/ 2249729 w 2254431"/>
                  <a:gd name="connsiteY9" fmla="*/ 938520 h 1867634"/>
                  <a:gd name="connsiteX10" fmla="*/ 2254431 w 2254431"/>
                  <a:gd name="connsiteY10" fmla="*/ 933818 h 1867634"/>
                  <a:gd name="connsiteX11" fmla="*/ 2249729 w 2254431"/>
                  <a:gd name="connsiteY11" fmla="*/ 929116 h 1867634"/>
                  <a:gd name="connsiteX12" fmla="*/ 2249729 w 2254431"/>
                  <a:gd name="connsiteY12" fmla="*/ 679292 h 1867634"/>
                  <a:gd name="connsiteX13" fmla="*/ 2067926 w 2254431"/>
                  <a:gd name="connsiteY13" fmla="*/ 497490 h 1867634"/>
                  <a:gd name="connsiteX14" fmla="*/ 1818099 w 2254431"/>
                  <a:gd name="connsiteY14" fmla="*/ 497490 h 1867634"/>
                  <a:gd name="connsiteX15" fmla="*/ 1594123 w 2254431"/>
                  <a:gd name="connsiteY15" fmla="*/ 273510 h 1867634"/>
                  <a:gd name="connsiteX16" fmla="*/ 273507 w 2254431"/>
                  <a:gd name="connsiteY16" fmla="*/ 273510 h 1867634"/>
                  <a:gd name="connsiteX17" fmla="*/ 0 w 2254431"/>
                  <a:gd name="connsiteY17" fmla="*/ 933818 h 1867634"/>
                  <a:gd name="connsiteX0" fmla="*/ 0 w 2254431"/>
                  <a:gd name="connsiteY0" fmla="*/ 933818 h 1867634"/>
                  <a:gd name="connsiteX1" fmla="*/ 273507 w 2254431"/>
                  <a:gd name="connsiteY1" fmla="*/ 1594126 h 1867634"/>
                  <a:gd name="connsiteX2" fmla="*/ 1594123 w 2254431"/>
                  <a:gd name="connsiteY2" fmla="*/ 1594126 h 1867634"/>
                  <a:gd name="connsiteX3" fmla="*/ 1818102 w 2254431"/>
                  <a:gd name="connsiteY3" fmla="*/ 1370146 h 1867634"/>
                  <a:gd name="connsiteX4" fmla="*/ 2067929 w 2254431"/>
                  <a:gd name="connsiteY4" fmla="*/ 1370150 h 1867634"/>
                  <a:gd name="connsiteX5" fmla="*/ 2249729 w 2254431"/>
                  <a:gd name="connsiteY5" fmla="*/ 1188348 h 1867634"/>
                  <a:gd name="connsiteX6" fmla="*/ 2249729 w 2254431"/>
                  <a:gd name="connsiteY6" fmla="*/ 938520 h 1867634"/>
                  <a:gd name="connsiteX7" fmla="*/ 2254431 w 2254431"/>
                  <a:gd name="connsiteY7" fmla="*/ 933818 h 1867634"/>
                  <a:gd name="connsiteX8" fmla="*/ 2249729 w 2254431"/>
                  <a:gd name="connsiteY8" fmla="*/ 929116 h 1867634"/>
                  <a:gd name="connsiteX9" fmla="*/ 2249729 w 2254431"/>
                  <a:gd name="connsiteY9" fmla="*/ 679292 h 1867634"/>
                  <a:gd name="connsiteX10" fmla="*/ 2067926 w 2254431"/>
                  <a:gd name="connsiteY10" fmla="*/ 497490 h 1867634"/>
                  <a:gd name="connsiteX11" fmla="*/ 1818099 w 2254431"/>
                  <a:gd name="connsiteY11" fmla="*/ 497490 h 1867634"/>
                  <a:gd name="connsiteX12" fmla="*/ 1594123 w 2254431"/>
                  <a:gd name="connsiteY12" fmla="*/ 273510 h 1867634"/>
                  <a:gd name="connsiteX13" fmla="*/ 273507 w 2254431"/>
                  <a:gd name="connsiteY13" fmla="*/ 273510 h 1867634"/>
                  <a:gd name="connsiteX14" fmla="*/ 0 w 2254431"/>
                  <a:gd name="connsiteY14" fmla="*/ 933818 h 1867634"/>
                  <a:gd name="connsiteX0" fmla="*/ 0 w 2249729"/>
                  <a:gd name="connsiteY0" fmla="*/ 933818 h 1867634"/>
                  <a:gd name="connsiteX1" fmla="*/ 273507 w 2249729"/>
                  <a:gd name="connsiteY1" fmla="*/ 1594126 h 1867634"/>
                  <a:gd name="connsiteX2" fmla="*/ 1594123 w 2249729"/>
                  <a:gd name="connsiteY2" fmla="*/ 1594126 h 1867634"/>
                  <a:gd name="connsiteX3" fmla="*/ 1818102 w 2249729"/>
                  <a:gd name="connsiteY3" fmla="*/ 1370146 h 1867634"/>
                  <a:gd name="connsiteX4" fmla="*/ 2067929 w 2249729"/>
                  <a:gd name="connsiteY4" fmla="*/ 1370150 h 1867634"/>
                  <a:gd name="connsiteX5" fmla="*/ 2249729 w 2249729"/>
                  <a:gd name="connsiteY5" fmla="*/ 1188348 h 1867634"/>
                  <a:gd name="connsiteX6" fmla="*/ 2249729 w 2249729"/>
                  <a:gd name="connsiteY6" fmla="*/ 938520 h 1867634"/>
                  <a:gd name="connsiteX7" fmla="*/ 2249729 w 2249729"/>
                  <a:gd name="connsiteY7" fmla="*/ 929116 h 1867634"/>
                  <a:gd name="connsiteX8" fmla="*/ 2249729 w 2249729"/>
                  <a:gd name="connsiteY8" fmla="*/ 679292 h 1867634"/>
                  <a:gd name="connsiteX9" fmla="*/ 2067926 w 2249729"/>
                  <a:gd name="connsiteY9" fmla="*/ 497490 h 1867634"/>
                  <a:gd name="connsiteX10" fmla="*/ 1818099 w 2249729"/>
                  <a:gd name="connsiteY10" fmla="*/ 497490 h 1867634"/>
                  <a:gd name="connsiteX11" fmla="*/ 1594123 w 2249729"/>
                  <a:gd name="connsiteY11" fmla="*/ 273510 h 1867634"/>
                  <a:gd name="connsiteX12" fmla="*/ 273507 w 2249729"/>
                  <a:gd name="connsiteY12" fmla="*/ 273510 h 1867634"/>
                  <a:gd name="connsiteX13" fmla="*/ 0 w 2249729"/>
                  <a:gd name="connsiteY13" fmla="*/ 933818 h 1867634"/>
                  <a:gd name="connsiteX0" fmla="*/ 0 w 2249729"/>
                  <a:gd name="connsiteY0" fmla="*/ 933818 h 1867634"/>
                  <a:gd name="connsiteX1" fmla="*/ 273507 w 2249729"/>
                  <a:gd name="connsiteY1" fmla="*/ 1594126 h 1867634"/>
                  <a:gd name="connsiteX2" fmla="*/ 1594123 w 2249729"/>
                  <a:gd name="connsiteY2" fmla="*/ 1594126 h 1867634"/>
                  <a:gd name="connsiteX3" fmla="*/ 1818102 w 2249729"/>
                  <a:gd name="connsiteY3" fmla="*/ 1370146 h 1867634"/>
                  <a:gd name="connsiteX4" fmla="*/ 2067929 w 2249729"/>
                  <a:gd name="connsiteY4" fmla="*/ 1370150 h 1867634"/>
                  <a:gd name="connsiteX5" fmla="*/ 2249729 w 2249729"/>
                  <a:gd name="connsiteY5" fmla="*/ 1188348 h 1867634"/>
                  <a:gd name="connsiteX6" fmla="*/ 2249729 w 2249729"/>
                  <a:gd name="connsiteY6" fmla="*/ 929116 h 1867634"/>
                  <a:gd name="connsiteX7" fmla="*/ 2249729 w 2249729"/>
                  <a:gd name="connsiteY7" fmla="*/ 679292 h 1867634"/>
                  <a:gd name="connsiteX8" fmla="*/ 2067926 w 2249729"/>
                  <a:gd name="connsiteY8" fmla="*/ 497490 h 1867634"/>
                  <a:gd name="connsiteX9" fmla="*/ 1818099 w 2249729"/>
                  <a:gd name="connsiteY9" fmla="*/ 497490 h 1867634"/>
                  <a:gd name="connsiteX10" fmla="*/ 1594123 w 2249729"/>
                  <a:gd name="connsiteY10" fmla="*/ 273510 h 1867634"/>
                  <a:gd name="connsiteX11" fmla="*/ 273507 w 2249729"/>
                  <a:gd name="connsiteY11" fmla="*/ 273510 h 1867634"/>
                  <a:gd name="connsiteX12" fmla="*/ 0 w 2249729"/>
                  <a:gd name="connsiteY12" fmla="*/ 933818 h 1867634"/>
                  <a:gd name="connsiteX0" fmla="*/ 0 w 2249729"/>
                  <a:gd name="connsiteY0" fmla="*/ 933818 h 1867634"/>
                  <a:gd name="connsiteX1" fmla="*/ 273507 w 2249729"/>
                  <a:gd name="connsiteY1" fmla="*/ 1594126 h 1867634"/>
                  <a:gd name="connsiteX2" fmla="*/ 1594123 w 2249729"/>
                  <a:gd name="connsiteY2" fmla="*/ 1594126 h 1867634"/>
                  <a:gd name="connsiteX3" fmla="*/ 1818102 w 2249729"/>
                  <a:gd name="connsiteY3" fmla="*/ 1370146 h 1867634"/>
                  <a:gd name="connsiteX4" fmla="*/ 2067929 w 2249729"/>
                  <a:gd name="connsiteY4" fmla="*/ 1370150 h 1867634"/>
                  <a:gd name="connsiteX5" fmla="*/ 2249729 w 2249729"/>
                  <a:gd name="connsiteY5" fmla="*/ 1188348 h 1867634"/>
                  <a:gd name="connsiteX6" fmla="*/ 2249729 w 2249729"/>
                  <a:gd name="connsiteY6" fmla="*/ 679292 h 1867634"/>
                  <a:gd name="connsiteX7" fmla="*/ 2067926 w 2249729"/>
                  <a:gd name="connsiteY7" fmla="*/ 497490 h 1867634"/>
                  <a:gd name="connsiteX8" fmla="*/ 1818099 w 2249729"/>
                  <a:gd name="connsiteY8" fmla="*/ 497490 h 1867634"/>
                  <a:gd name="connsiteX9" fmla="*/ 1594123 w 2249729"/>
                  <a:gd name="connsiteY9" fmla="*/ 273510 h 1867634"/>
                  <a:gd name="connsiteX10" fmla="*/ 273507 w 2249729"/>
                  <a:gd name="connsiteY10" fmla="*/ 273510 h 1867634"/>
                  <a:gd name="connsiteX11" fmla="*/ 0 w 2249729"/>
                  <a:gd name="connsiteY11" fmla="*/ 933818 h 1867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49729" h="1867634">
                    <a:moveTo>
                      <a:pt x="0" y="933818"/>
                    </a:moveTo>
                    <a:cubicBezTo>
                      <a:pt x="0" y="1172804"/>
                      <a:pt x="91169" y="1411786"/>
                      <a:pt x="273507" y="1594126"/>
                    </a:cubicBezTo>
                    <a:cubicBezTo>
                      <a:pt x="638186" y="1958804"/>
                      <a:pt x="1229447" y="1958804"/>
                      <a:pt x="1594123" y="1594126"/>
                    </a:cubicBezTo>
                    <a:lnTo>
                      <a:pt x="1818102" y="1370146"/>
                    </a:lnTo>
                    <a:lnTo>
                      <a:pt x="2067929" y="1370150"/>
                    </a:lnTo>
                    <a:cubicBezTo>
                      <a:pt x="2168336" y="1370146"/>
                      <a:pt x="2249729" y="1288752"/>
                      <a:pt x="2249729" y="1188348"/>
                    </a:cubicBezTo>
                    <a:lnTo>
                      <a:pt x="2249729" y="679292"/>
                    </a:lnTo>
                    <a:cubicBezTo>
                      <a:pt x="2249729" y="578884"/>
                      <a:pt x="2168334" y="497490"/>
                      <a:pt x="2067926" y="497490"/>
                    </a:cubicBezTo>
                    <a:lnTo>
                      <a:pt x="1818099" y="497490"/>
                    </a:lnTo>
                    <a:lnTo>
                      <a:pt x="1594123" y="273510"/>
                    </a:lnTo>
                    <a:cubicBezTo>
                      <a:pt x="1229444" y="-91169"/>
                      <a:pt x="638186" y="-91169"/>
                      <a:pt x="273507" y="273510"/>
                    </a:cubicBezTo>
                    <a:cubicBezTo>
                      <a:pt x="91169" y="455848"/>
                      <a:pt x="0" y="694834"/>
                      <a:pt x="0" y="933818"/>
                    </a:cubicBezTo>
                    <a:close/>
                  </a:path>
                </a:pathLst>
              </a:custGeom>
              <a:solidFill>
                <a:schemeClr val="bg1"/>
              </a:solidFill>
              <a:ln w="444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tx1"/>
                  </a:solidFill>
                </a:endParaRPr>
              </a:p>
            </p:txBody>
          </p:sp>
          <p:sp>
            <p:nvSpPr>
              <p:cNvPr id="10" name="Freeform: Shape 9">
                <a:extLst>
                  <a:ext uri="{FF2B5EF4-FFF2-40B4-BE49-F238E27FC236}">
                    <a16:creationId xmlns:a16="http://schemas.microsoft.com/office/drawing/2014/main" id="{6DBEC21B-8490-4613-893F-081AAB39C3FB}"/>
                  </a:ext>
                </a:extLst>
              </p:cNvPr>
              <p:cNvSpPr/>
              <p:nvPr/>
            </p:nvSpPr>
            <p:spPr>
              <a:xfrm>
                <a:off x="10573107" y="2486534"/>
                <a:ext cx="805533" cy="687929"/>
              </a:xfrm>
              <a:custGeom>
                <a:avLst/>
                <a:gdLst>
                  <a:gd name="connsiteX0" fmla="*/ 184600 w 805532"/>
                  <a:gd name="connsiteY0" fmla="*/ 520107 h 687929"/>
                  <a:gd name="connsiteX1" fmla="*/ 620929 w 805532"/>
                  <a:gd name="connsiteY1" fmla="*/ 520110 h 687929"/>
                  <a:gd name="connsiteX2" fmla="*/ 704838 w 805532"/>
                  <a:gd name="connsiteY2" fmla="*/ 604019 h 687929"/>
                  <a:gd name="connsiteX3" fmla="*/ 620926 w 805532"/>
                  <a:gd name="connsiteY3" fmla="*/ 687929 h 687929"/>
                  <a:gd name="connsiteX4" fmla="*/ 184600 w 805532"/>
                  <a:gd name="connsiteY4" fmla="*/ 687926 h 687929"/>
                  <a:gd name="connsiteX5" fmla="*/ 100691 w 805532"/>
                  <a:gd name="connsiteY5" fmla="*/ 604019 h 687929"/>
                  <a:gd name="connsiteX6" fmla="*/ 184600 w 805532"/>
                  <a:gd name="connsiteY6" fmla="*/ 520107 h 687929"/>
                  <a:gd name="connsiteX7" fmla="*/ 117472 w 805532"/>
                  <a:gd name="connsiteY7" fmla="*/ 260053 h 687929"/>
                  <a:gd name="connsiteX8" fmla="*/ 688057 w 805532"/>
                  <a:gd name="connsiteY8" fmla="*/ 260053 h 687929"/>
                  <a:gd name="connsiteX9" fmla="*/ 771967 w 805532"/>
                  <a:gd name="connsiteY9" fmla="*/ 343963 h 687929"/>
                  <a:gd name="connsiteX10" fmla="*/ 688057 w 805532"/>
                  <a:gd name="connsiteY10" fmla="*/ 427875 h 687929"/>
                  <a:gd name="connsiteX11" fmla="*/ 117472 w 805532"/>
                  <a:gd name="connsiteY11" fmla="*/ 427872 h 687929"/>
                  <a:gd name="connsiteX12" fmla="*/ 33563 w 805532"/>
                  <a:gd name="connsiteY12" fmla="*/ 343963 h 687929"/>
                  <a:gd name="connsiteX13" fmla="*/ 117472 w 805532"/>
                  <a:gd name="connsiteY13" fmla="*/ 260053 h 687929"/>
                  <a:gd name="connsiteX14" fmla="*/ 83910 w 805532"/>
                  <a:gd name="connsiteY14" fmla="*/ 0 h 687929"/>
                  <a:gd name="connsiteX15" fmla="*/ 721623 w 805532"/>
                  <a:gd name="connsiteY15" fmla="*/ 0 h 687929"/>
                  <a:gd name="connsiteX16" fmla="*/ 805532 w 805532"/>
                  <a:gd name="connsiteY16" fmla="*/ 83910 h 687929"/>
                  <a:gd name="connsiteX17" fmla="*/ 805529 w 805532"/>
                  <a:gd name="connsiteY17" fmla="*/ 83910 h 687929"/>
                  <a:gd name="connsiteX18" fmla="*/ 721620 w 805532"/>
                  <a:gd name="connsiteY18" fmla="*/ 167819 h 687929"/>
                  <a:gd name="connsiteX19" fmla="*/ 83910 w 805532"/>
                  <a:gd name="connsiteY19" fmla="*/ 167819 h 687929"/>
                  <a:gd name="connsiteX20" fmla="*/ 0 w 805532"/>
                  <a:gd name="connsiteY20" fmla="*/ 83910 h 687929"/>
                  <a:gd name="connsiteX21" fmla="*/ 83910 w 805532"/>
                  <a:gd name="connsiteY21" fmla="*/ 0 h 687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805532" h="687929">
                    <a:moveTo>
                      <a:pt x="184600" y="520107"/>
                    </a:moveTo>
                    <a:lnTo>
                      <a:pt x="620929" y="520110"/>
                    </a:lnTo>
                    <a:cubicBezTo>
                      <a:pt x="667269" y="520110"/>
                      <a:pt x="704838" y="557676"/>
                      <a:pt x="704838" y="604019"/>
                    </a:cubicBezTo>
                    <a:cubicBezTo>
                      <a:pt x="704838" y="650360"/>
                      <a:pt x="667269" y="687929"/>
                      <a:pt x="620926" y="687929"/>
                    </a:cubicBezTo>
                    <a:lnTo>
                      <a:pt x="184600" y="687926"/>
                    </a:lnTo>
                    <a:cubicBezTo>
                      <a:pt x="138257" y="687926"/>
                      <a:pt x="100691" y="650360"/>
                      <a:pt x="100691" y="604019"/>
                    </a:cubicBezTo>
                    <a:cubicBezTo>
                      <a:pt x="100691" y="557676"/>
                      <a:pt x="138257" y="520107"/>
                      <a:pt x="184600" y="520107"/>
                    </a:cubicBezTo>
                    <a:close/>
                    <a:moveTo>
                      <a:pt x="117472" y="260053"/>
                    </a:moveTo>
                    <a:lnTo>
                      <a:pt x="688057" y="260053"/>
                    </a:lnTo>
                    <a:cubicBezTo>
                      <a:pt x="734401" y="260053"/>
                      <a:pt x="771967" y="297622"/>
                      <a:pt x="771967" y="343963"/>
                    </a:cubicBezTo>
                    <a:cubicBezTo>
                      <a:pt x="771967" y="390306"/>
                      <a:pt x="734398" y="427875"/>
                      <a:pt x="688057" y="427875"/>
                    </a:cubicBezTo>
                    <a:lnTo>
                      <a:pt x="117472" y="427872"/>
                    </a:lnTo>
                    <a:cubicBezTo>
                      <a:pt x="71132" y="427872"/>
                      <a:pt x="33566" y="390306"/>
                      <a:pt x="33563" y="343963"/>
                    </a:cubicBezTo>
                    <a:cubicBezTo>
                      <a:pt x="33566" y="297622"/>
                      <a:pt x="71132" y="260053"/>
                      <a:pt x="117472" y="260053"/>
                    </a:cubicBezTo>
                    <a:close/>
                    <a:moveTo>
                      <a:pt x="83910" y="0"/>
                    </a:moveTo>
                    <a:lnTo>
                      <a:pt x="721623" y="0"/>
                    </a:lnTo>
                    <a:cubicBezTo>
                      <a:pt x="767963" y="0"/>
                      <a:pt x="805532" y="37569"/>
                      <a:pt x="805532" y="83910"/>
                    </a:cubicBezTo>
                    <a:lnTo>
                      <a:pt x="805529" y="83910"/>
                    </a:lnTo>
                    <a:cubicBezTo>
                      <a:pt x="805529" y="130253"/>
                      <a:pt x="767963" y="167819"/>
                      <a:pt x="721620" y="167819"/>
                    </a:cubicBezTo>
                    <a:lnTo>
                      <a:pt x="83910" y="167819"/>
                    </a:lnTo>
                    <a:cubicBezTo>
                      <a:pt x="37569" y="167819"/>
                      <a:pt x="0" y="130253"/>
                      <a:pt x="0" y="83910"/>
                    </a:cubicBezTo>
                    <a:cubicBezTo>
                      <a:pt x="0" y="37566"/>
                      <a:pt x="37569" y="0"/>
                      <a:pt x="83910"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3C12866D-7C50-423B-97C6-3A44AEC2FF89}"/>
                  </a:ext>
                </a:extLst>
              </p:cNvPr>
              <p:cNvSpPr/>
              <p:nvPr/>
            </p:nvSpPr>
            <p:spPr>
              <a:xfrm>
                <a:off x="10608146" y="1032479"/>
                <a:ext cx="761035" cy="1312187"/>
              </a:xfrm>
              <a:custGeom>
                <a:avLst/>
                <a:gdLst>
                  <a:gd name="connsiteX0" fmla="*/ 1028878 w 3847556"/>
                  <a:gd name="connsiteY0" fmla="*/ 0 h 6633998"/>
                  <a:gd name="connsiteX1" fmla="*/ 1293726 w 3847556"/>
                  <a:gd name="connsiteY1" fmla="*/ 264865 h 6633998"/>
                  <a:gd name="connsiteX2" fmla="*/ 1293726 w 3847556"/>
                  <a:gd name="connsiteY2" fmla="*/ 664770 h 6633998"/>
                  <a:gd name="connsiteX3" fmla="*/ 1656529 w 3847556"/>
                  <a:gd name="connsiteY3" fmla="*/ 664770 h 6633998"/>
                  <a:gd name="connsiteX4" fmla="*/ 1656545 w 3847556"/>
                  <a:gd name="connsiteY4" fmla="*/ 264865 h 6633998"/>
                  <a:gd name="connsiteX5" fmla="*/ 1921394 w 3847556"/>
                  <a:gd name="connsiteY5" fmla="*/ 0 h 6633998"/>
                  <a:gd name="connsiteX6" fmla="*/ 2186253 w 3847556"/>
                  <a:gd name="connsiteY6" fmla="*/ 264865 h 6633998"/>
                  <a:gd name="connsiteX7" fmla="*/ 2186253 w 3847556"/>
                  <a:gd name="connsiteY7" fmla="*/ 664770 h 6633998"/>
                  <a:gd name="connsiteX8" fmla="*/ 2549056 w 3847556"/>
                  <a:gd name="connsiteY8" fmla="*/ 664770 h 6633998"/>
                  <a:gd name="connsiteX9" fmla="*/ 2549056 w 3847556"/>
                  <a:gd name="connsiteY9" fmla="*/ 264865 h 6633998"/>
                  <a:gd name="connsiteX10" fmla="*/ 2813921 w 3847556"/>
                  <a:gd name="connsiteY10" fmla="*/ 0 h 6633998"/>
                  <a:gd name="connsiteX11" fmla="*/ 3078781 w 3847556"/>
                  <a:gd name="connsiteY11" fmla="*/ 264865 h 6633998"/>
                  <a:gd name="connsiteX12" fmla="*/ 3078764 w 3847556"/>
                  <a:gd name="connsiteY12" fmla="*/ 664770 h 6633998"/>
                  <a:gd name="connsiteX13" fmla="*/ 3512447 w 3847556"/>
                  <a:gd name="connsiteY13" fmla="*/ 664770 h 6633998"/>
                  <a:gd name="connsiteX14" fmla="*/ 3520693 w 3847556"/>
                  <a:gd name="connsiteY14" fmla="*/ 668198 h 6633998"/>
                  <a:gd name="connsiteX15" fmla="*/ 3610357 w 3847556"/>
                  <a:gd name="connsiteY15" fmla="*/ 641623 h 6633998"/>
                  <a:gd name="connsiteX16" fmla="*/ 3846084 w 3847556"/>
                  <a:gd name="connsiteY16" fmla="*/ 932715 h 6633998"/>
                  <a:gd name="connsiteX17" fmla="*/ 3273917 w 3847556"/>
                  <a:gd name="connsiteY17" fmla="*/ 6376417 h 6633998"/>
                  <a:gd name="connsiteX18" fmla="*/ 2982826 w 3847556"/>
                  <a:gd name="connsiteY18" fmla="*/ 6612116 h 6633998"/>
                  <a:gd name="connsiteX19" fmla="*/ 2747105 w 3847556"/>
                  <a:gd name="connsiteY19" fmla="*/ 6321024 h 6633998"/>
                  <a:gd name="connsiteX20" fmla="*/ 3304490 w 3847556"/>
                  <a:gd name="connsiteY20" fmla="*/ 1017914 h 6633998"/>
                  <a:gd name="connsiteX21" fmla="*/ 3078764 w 3847556"/>
                  <a:gd name="connsiteY21" fmla="*/ 1017930 h 6633998"/>
                  <a:gd name="connsiteX22" fmla="*/ 3078764 w 3847556"/>
                  <a:gd name="connsiteY22" fmla="*/ 1417857 h 6633998"/>
                  <a:gd name="connsiteX23" fmla="*/ 2813921 w 3847556"/>
                  <a:gd name="connsiteY23" fmla="*/ 1682700 h 6633998"/>
                  <a:gd name="connsiteX24" fmla="*/ 2549056 w 3847556"/>
                  <a:gd name="connsiteY24" fmla="*/ 1417841 h 6633998"/>
                  <a:gd name="connsiteX25" fmla="*/ 2549056 w 3847556"/>
                  <a:gd name="connsiteY25" fmla="*/ 1017930 h 6633998"/>
                  <a:gd name="connsiteX26" fmla="*/ 2186253 w 3847556"/>
                  <a:gd name="connsiteY26" fmla="*/ 1017930 h 6633998"/>
                  <a:gd name="connsiteX27" fmla="*/ 2186237 w 3847556"/>
                  <a:gd name="connsiteY27" fmla="*/ 1417841 h 6633998"/>
                  <a:gd name="connsiteX28" fmla="*/ 1921394 w 3847556"/>
                  <a:gd name="connsiteY28" fmla="*/ 1682700 h 6633998"/>
                  <a:gd name="connsiteX29" fmla="*/ 1656529 w 3847556"/>
                  <a:gd name="connsiteY29" fmla="*/ 1417841 h 6633998"/>
                  <a:gd name="connsiteX30" fmla="*/ 1656529 w 3847556"/>
                  <a:gd name="connsiteY30" fmla="*/ 1017930 h 6633998"/>
                  <a:gd name="connsiteX31" fmla="*/ 1293726 w 3847556"/>
                  <a:gd name="connsiteY31" fmla="*/ 1017930 h 6633998"/>
                  <a:gd name="connsiteX32" fmla="*/ 1293726 w 3847556"/>
                  <a:gd name="connsiteY32" fmla="*/ 1417841 h 6633998"/>
                  <a:gd name="connsiteX33" fmla="*/ 1216149 w 3847556"/>
                  <a:gd name="connsiteY33" fmla="*/ 1605128 h 6633998"/>
                  <a:gd name="connsiteX34" fmla="*/ 1028872 w 3847556"/>
                  <a:gd name="connsiteY34" fmla="*/ 1682700 h 6633998"/>
                  <a:gd name="connsiteX35" fmla="*/ 841580 w 3847556"/>
                  <a:gd name="connsiteY35" fmla="*/ 1605122 h 6633998"/>
                  <a:gd name="connsiteX36" fmla="*/ 764018 w 3847556"/>
                  <a:gd name="connsiteY36" fmla="*/ 1417841 h 6633998"/>
                  <a:gd name="connsiteX37" fmla="*/ 764018 w 3847556"/>
                  <a:gd name="connsiteY37" fmla="*/ 1017914 h 6633998"/>
                  <a:gd name="connsiteX38" fmla="*/ 539645 w 3847556"/>
                  <a:gd name="connsiteY38" fmla="*/ 1017930 h 6633998"/>
                  <a:gd name="connsiteX39" fmla="*/ 1005791 w 3847556"/>
                  <a:gd name="connsiteY39" fmla="*/ 6346040 h 6633998"/>
                  <a:gd name="connsiteX40" fmla="*/ 765023 w 3847556"/>
                  <a:gd name="connsiteY40" fmla="*/ 6632976 h 6633998"/>
                  <a:gd name="connsiteX41" fmla="*/ 478087 w 3847556"/>
                  <a:gd name="connsiteY41" fmla="*/ 6392208 h 6633998"/>
                  <a:gd name="connsiteX42" fmla="*/ 1023 w 3847556"/>
                  <a:gd name="connsiteY42" fmla="*/ 939358 h 6633998"/>
                  <a:gd name="connsiteX43" fmla="*/ 241807 w 3847556"/>
                  <a:gd name="connsiteY43" fmla="*/ 652422 h 6633998"/>
                  <a:gd name="connsiteX44" fmla="*/ 311187 w 3847556"/>
                  <a:gd name="connsiteY44" fmla="*/ 674309 h 6633998"/>
                  <a:gd name="connsiteX45" fmla="*/ 334193 w 3847556"/>
                  <a:gd name="connsiteY45" fmla="*/ 664770 h 6633998"/>
                  <a:gd name="connsiteX46" fmla="*/ 764018 w 3847556"/>
                  <a:gd name="connsiteY46" fmla="*/ 664770 h 6633998"/>
                  <a:gd name="connsiteX47" fmla="*/ 764018 w 3847556"/>
                  <a:gd name="connsiteY47" fmla="*/ 264865 h 6633998"/>
                  <a:gd name="connsiteX48" fmla="*/ 1028878 w 3847556"/>
                  <a:gd name="connsiteY48" fmla="*/ 0 h 6633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3847556" h="6633998">
                    <a:moveTo>
                      <a:pt x="1028878" y="0"/>
                    </a:moveTo>
                    <a:cubicBezTo>
                      <a:pt x="1175157" y="0"/>
                      <a:pt x="1293726" y="118591"/>
                      <a:pt x="1293726" y="264865"/>
                    </a:cubicBezTo>
                    <a:lnTo>
                      <a:pt x="1293726" y="664770"/>
                    </a:lnTo>
                    <a:lnTo>
                      <a:pt x="1656529" y="664770"/>
                    </a:lnTo>
                    <a:lnTo>
                      <a:pt x="1656545" y="264865"/>
                    </a:lnTo>
                    <a:cubicBezTo>
                      <a:pt x="1656529" y="118591"/>
                      <a:pt x="1775115" y="17"/>
                      <a:pt x="1921394" y="0"/>
                    </a:cubicBezTo>
                    <a:cubicBezTo>
                      <a:pt x="2067668" y="17"/>
                      <a:pt x="2186237" y="118591"/>
                      <a:pt x="2186253" y="264865"/>
                    </a:cubicBezTo>
                    <a:lnTo>
                      <a:pt x="2186253" y="664770"/>
                    </a:lnTo>
                    <a:lnTo>
                      <a:pt x="2549056" y="664770"/>
                    </a:lnTo>
                    <a:lnTo>
                      <a:pt x="2549056" y="264865"/>
                    </a:lnTo>
                    <a:cubicBezTo>
                      <a:pt x="2549056" y="118575"/>
                      <a:pt x="2667642" y="0"/>
                      <a:pt x="2813921" y="0"/>
                    </a:cubicBezTo>
                    <a:cubicBezTo>
                      <a:pt x="2960211" y="0"/>
                      <a:pt x="3078781" y="118591"/>
                      <a:pt x="3078781" y="264865"/>
                    </a:cubicBezTo>
                    <a:lnTo>
                      <a:pt x="3078764" y="664770"/>
                    </a:lnTo>
                    <a:lnTo>
                      <a:pt x="3512447" y="664770"/>
                    </a:lnTo>
                    <a:lnTo>
                      <a:pt x="3520693" y="668198"/>
                    </a:lnTo>
                    <a:cubicBezTo>
                      <a:pt x="3545659" y="640863"/>
                      <a:pt x="3577628" y="638174"/>
                      <a:pt x="3610357" y="641623"/>
                    </a:cubicBezTo>
                    <a:cubicBezTo>
                      <a:pt x="3755838" y="656915"/>
                      <a:pt x="3861375" y="787234"/>
                      <a:pt x="3846084" y="932715"/>
                    </a:cubicBezTo>
                    <a:cubicBezTo>
                      <a:pt x="3655380" y="2747282"/>
                      <a:pt x="3464643" y="4561839"/>
                      <a:pt x="3273917" y="6376417"/>
                    </a:cubicBezTo>
                    <a:cubicBezTo>
                      <a:pt x="3258626" y="6521887"/>
                      <a:pt x="3128312" y="6627419"/>
                      <a:pt x="2982826" y="6612116"/>
                    </a:cubicBezTo>
                    <a:cubicBezTo>
                      <a:pt x="2837361" y="6596835"/>
                      <a:pt x="2731824" y="6466505"/>
                      <a:pt x="2747105" y="6321024"/>
                    </a:cubicBezTo>
                    <a:lnTo>
                      <a:pt x="3304490" y="1017914"/>
                    </a:lnTo>
                    <a:lnTo>
                      <a:pt x="3078764" y="1017930"/>
                    </a:lnTo>
                    <a:cubicBezTo>
                      <a:pt x="3078764" y="1151232"/>
                      <a:pt x="3078764" y="1284539"/>
                      <a:pt x="3078764" y="1417857"/>
                    </a:cubicBezTo>
                    <a:cubicBezTo>
                      <a:pt x="3078764" y="1564114"/>
                      <a:pt x="2960195" y="1682700"/>
                      <a:pt x="2813921" y="1682700"/>
                    </a:cubicBezTo>
                    <a:cubicBezTo>
                      <a:pt x="2667631" y="1682700"/>
                      <a:pt x="2549056" y="1564131"/>
                      <a:pt x="2549056" y="1417841"/>
                    </a:cubicBezTo>
                    <a:lnTo>
                      <a:pt x="2549056" y="1017930"/>
                    </a:lnTo>
                    <a:lnTo>
                      <a:pt x="2186253" y="1017930"/>
                    </a:lnTo>
                    <a:cubicBezTo>
                      <a:pt x="2186237" y="1151221"/>
                      <a:pt x="2186237" y="1284555"/>
                      <a:pt x="2186237" y="1417841"/>
                    </a:cubicBezTo>
                    <a:cubicBezTo>
                      <a:pt x="2186237" y="1564131"/>
                      <a:pt x="2067651" y="1682700"/>
                      <a:pt x="1921394" y="1682700"/>
                    </a:cubicBezTo>
                    <a:cubicBezTo>
                      <a:pt x="1775115" y="1682700"/>
                      <a:pt x="1656529" y="1564131"/>
                      <a:pt x="1656529" y="1417841"/>
                    </a:cubicBezTo>
                    <a:lnTo>
                      <a:pt x="1656529" y="1017930"/>
                    </a:lnTo>
                    <a:lnTo>
                      <a:pt x="1293726" y="1017930"/>
                    </a:lnTo>
                    <a:cubicBezTo>
                      <a:pt x="1293710" y="1151221"/>
                      <a:pt x="1293726" y="1284539"/>
                      <a:pt x="1293726" y="1417841"/>
                    </a:cubicBezTo>
                    <a:cubicBezTo>
                      <a:pt x="1293726" y="1490986"/>
                      <a:pt x="1264077" y="1557199"/>
                      <a:pt x="1216149" y="1605128"/>
                    </a:cubicBezTo>
                    <a:lnTo>
                      <a:pt x="1028872" y="1682700"/>
                    </a:lnTo>
                    <a:lnTo>
                      <a:pt x="841580" y="1605122"/>
                    </a:lnTo>
                    <a:cubicBezTo>
                      <a:pt x="793651" y="1557199"/>
                      <a:pt x="764007" y="1490986"/>
                      <a:pt x="764018" y="1417841"/>
                    </a:cubicBezTo>
                    <a:lnTo>
                      <a:pt x="764018" y="1017914"/>
                    </a:lnTo>
                    <a:lnTo>
                      <a:pt x="539645" y="1017930"/>
                    </a:lnTo>
                    <a:cubicBezTo>
                      <a:pt x="695040" y="2793967"/>
                      <a:pt x="850418" y="4570003"/>
                      <a:pt x="1005791" y="6346040"/>
                    </a:cubicBezTo>
                    <a:cubicBezTo>
                      <a:pt x="1018529" y="6491754"/>
                      <a:pt x="910743" y="6620221"/>
                      <a:pt x="765023" y="6632976"/>
                    </a:cubicBezTo>
                    <a:cubicBezTo>
                      <a:pt x="619293" y="6645714"/>
                      <a:pt x="490842" y="6537928"/>
                      <a:pt x="478087" y="6392208"/>
                    </a:cubicBezTo>
                    <a:lnTo>
                      <a:pt x="1023" y="939358"/>
                    </a:lnTo>
                    <a:cubicBezTo>
                      <a:pt x="-11716" y="793639"/>
                      <a:pt x="96076" y="665177"/>
                      <a:pt x="241807" y="652422"/>
                    </a:cubicBezTo>
                    <a:lnTo>
                      <a:pt x="311187" y="674309"/>
                    </a:lnTo>
                    <a:cubicBezTo>
                      <a:pt x="317983" y="665335"/>
                      <a:pt x="326028" y="664770"/>
                      <a:pt x="334193" y="664770"/>
                    </a:cubicBezTo>
                    <a:lnTo>
                      <a:pt x="764018" y="664770"/>
                    </a:lnTo>
                    <a:lnTo>
                      <a:pt x="764018" y="264865"/>
                    </a:lnTo>
                    <a:cubicBezTo>
                      <a:pt x="764018" y="118591"/>
                      <a:pt x="882588" y="0"/>
                      <a:pt x="1028878"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a:extLst>
                <a:ext uri="{FF2B5EF4-FFF2-40B4-BE49-F238E27FC236}">
                  <a16:creationId xmlns:a16="http://schemas.microsoft.com/office/drawing/2014/main" id="{D91F9EF7-4F87-415C-8160-7E56B60DA9F9}"/>
                </a:ext>
              </a:extLst>
            </p:cNvPr>
            <p:cNvGrpSpPr/>
            <p:nvPr/>
          </p:nvGrpSpPr>
          <p:grpSpPr>
            <a:xfrm>
              <a:off x="0" y="6374086"/>
              <a:ext cx="11401431" cy="237804"/>
              <a:chOff x="0" y="6374086"/>
              <a:chExt cx="11401431" cy="237804"/>
            </a:xfrm>
          </p:grpSpPr>
          <p:sp>
            <p:nvSpPr>
              <p:cNvPr id="6" name="Rectangle 5">
                <a:extLst>
                  <a:ext uri="{FF2B5EF4-FFF2-40B4-BE49-F238E27FC236}">
                    <a16:creationId xmlns:a16="http://schemas.microsoft.com/office/drawing/2014/main" id="{5AE59EE2-572E-4B51-AE32-612BBCC09DE1}"/>
                  </a:ext>
                </a:extLst>
              </p:cNvPr>
              <p:cNvSpPr/>
              <p:nvPr/>
            </p:nvSpPr>
            <p:spPr>
              <a:xfrm>
                <a:off x="0" y="6566170"/>
                <a:ext cx="11311128" cy="457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4CB77414-9E89-4E91-A109-7F250477ACA9}"/>
                  </a:ext>
                </a:extLst>
              </p:cNvPr>
              <p:cNvSpPr/>
              <p:nvPr/>
            </p:nvSpPr>
            <p:spPr>
              <a:xfrm>
                <a:off x="11355711" y="6374086"/>
                <a:ext cx="45720" cy="1554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lock Arc 7">
                <a:extLst>
                  <a:ext uri="{FF2B5EF4-FFF2-40B4-BE49-F238E27FC236}">
                    <a16:creationId xmlns:a16="http://schemas.microsoft.com/office/drawing/2014/main" id="{5F4ACB2E-D9DA-474D-ACD0-6D4C5B5B69E1}"/>
                  </a:ext>
                </a:extLst>
              </p:cNvPr>
              <p:cNvSpPr/>
              <p:nvPr/>
            </p:nvSpPr>
            <p:spPr>
              <a:xfrm>
                <a:off x="11229678" y="6440137"/>
                <a:ext cx="171753" cy="171753"/>
              </a:xfrm>
              <a:prstGeom prst="blockArc">
                <a:avLst>
                  <a:gd name="adj1" fmla="val 21339429"/>
                  <a:gd name="adj2" fmla="val 6091498"/>
                  <a:gd name="adj3" fmla="val 2709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spTree>
    <p:extLst>
      <p:ext uri="{BB962C8B-B14F-4D97-AF65-F5344CB8AC3E}">
        <p14:creationId xmlns:p14="http://schemas.microsoft.com/office/powerpoint/2010/main" val="43156900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ACEF93B-CC25-4AE6-A096-943A3EEC1DF1}" type="datetimeFigureOut">
              <a:rPr lang="id-ID" smtClean="0"/>
              <a:t>09/08/2023</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AA9B2A34-CB9F-40DB-A815-B5E2ED671878}" type="slidenum">
              <a:rPr lang="id-ID" smtClean="0"/>
              <a:t>‹#›</a:t>
            </a:fld>
            <a:endParaRPr lang="id-ID"/>
          </a:p>
        </p:txBody>
      </p:sp>
    </p:spTree>
    <p:extLst>
      <p:ext uri="{BB962C8B-B14F-4D97-AF65-F5344CB8AC3E}">
        <p14:creationId xmlns:p14="http://schemas.microsoft.com/office/powerpoint/2010/main" val="128056636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65759" y="2166364"/>
            <a:ext cx="11471565" cy="1739347"/>
          </a:xfrm>
        </p:spPr>
        <p:txBody>
          <a:bodyPr tIns="45720" bIns="45720" anchor="ctr">
            <a:normAutofit/>
          </a:bodyPr>
          <a:lstStyle>
            <a:lvl1pPr algn="ctr">
              <a:lnSpc>
                <a:spcPct val="80000"/>
              </a:lnSpc>
              <a:defRPr sz="6000" spc="150" baseline="0"/>
            </a:lvl1pPr>
          </a:lstStyle>
          <a:p>
            <a:r>
              <a:rPr lang="en-US"/>
              <a:t>Click to edit Master title style</a:t>
            </a:r>
            <a:endParaRPr lang="en-US" dirty="0"/>
          </a:p>
        </p:txBody>
      </p:sp>
      <p:sp>
        <p:nvSpPr>
          <p:cNvPr id="3" name="Subtitle 2"/>
          <p:cNvSpPr>
            <a:spLocks noGrp="1"/>
          </p:cNvSpPr>
          <p:nvPr>
            <p:ph type="subTitle" idx="1"/>
          </p:nvPr>
        </p:nvSpPr>
        <p:spPr>
          <a:xfrm>
            <a:off x="1524000" y="3996250"/>
            <a:ext cx="9144000" cy="1309255"/>
          </a:xfrm>
        </p:spPr>
        <p:txBody>
          <a:bodyPr>
            <a:normAutofit/>
          </a:bodyPr>
          <a:lstStyle>
            <a:lvl1pPr marL="0" indent="0" algn="ctr">
              <a:buNone/>
              <a:defRPr sz="2000"/>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ACEF93B-CC25-4AE6-A096-943A3EEC1DF1}" type="datetimeFigureOut">
              <a:rPr lang="id-ID" smtClean="0"/>
              <a:t>09/08/2023</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AA9B2A34-CB9F-40DB-A815-B5E2ED671878}" type="slidenum">
              <a:rPr lang="id-ID" smtClean="0"/>
              <a:t>‹#›</a:t>
            </a:fld>
            <a:endParaRPr lang="id-ID"/>
          </a:p>
        </p:txBody>
      </p:sp>
    </p:spTree>
    <p:extLst>
      <p:ext uri="{BB962C8B-B14F-4D97-AF65-F5344CB8AC3E}">
        <p14:creationId xmlns:p14="http://schemas.microsoft.com/office/powerpoint/2010/main" val="178269058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ACEF93B-CC25-4AE6-A096-943A3EEC1DF1}" type="datetimeFigureOut">
              <a:rPr lang="id-ID" smtClean="0"/>
              <a:t>09/08/2023</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AA9B2A34-CB9F-40DB-A815-B5E2ED671878}" type="slidenum">
              <a:rPr lang="id-ID" smtClean="0"/>
              <a:t>‹#›</a:t>
            </a:fld>
            <a:endParaRPr lang="id-ID"/>
          </a:p>
        </p:txBody>
      </p:sp>
    </p:spTree>
    <p:extLst>
      <p:ext uri="{BB962C8B-B14F-4D97-AF65-F5344CB8AC3E}">
        <p14:creationId xmlns:p14="http://schemas.microsoft.com/office/powerpoint/2010/main" val="356152621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191" y="2208879"/>
            <a:ext cx="10515600" cy="1676400"/>
          </a:xfrm>
        </p:spPr>
        <p:txBody>
          <a:bodyPr anchor="ctr">
            <a:noAutofit/>
          </a:bodyPr>
          <a:lstStyle>
            <a:lvl1pPr algn="ctr">
              <a:lnSpc>
                <a:spcPct val="80000"/>
              </a:lnSpc>
              <a:defRPr sz="6000" b="0" spc="150" baseline="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833191" y="4010334"/>
            <a:ext cx="10515600" cy="1174639"/>
          </a:xfrm>
        </p:spPr>
        <p:txBody>
          <a:bodyPr anchor="t">
            <a:normAutofit/>
          </a:bodyPr>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tx2"/>
                </a:solidFill>
              </a:defRPr>
            </a:lvl1pPr>
          </a:lstStyle>
          <a:p>
            <a:fld id="{4ACEF93B-CC25-4AE6-A096-943A3EEC1DF1}" type="datetimeFigureOut">
              <a:rPr lang="id-ID" smtClean="0"/>
              <a:t>09/08/2023</a:t>
            </a:fld>
            <a:endParaRPr lang="id-ID"/>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id-ID"/>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AA9B2A34-CB9F-40DB-A815-B5E2ED671878}" type="slidenum">
              <a:rPr lang="id-ID" smtClean="0"/>
              <a:t>‹#›</a:t>
            </a:fld>
            <a:endParaRPr lang="id-ID"/>
          </a:p>
        </p:txBody>
      </p:sp>
    </p:spTree>
    <p:extLst>
      <p:ext uri="{BB962C8B-B14F-4D97-AF65-F5344CB8AC3E}">
        <p14:creationId xmlns:p14="http://schemas.microsoft.com/office/powerpoint/2010/main" val="904982453"/>
      </p:ext>
    </p:extLst>
  </p:cSld>
  <p:clrMapOvr>
    <a:overrideClrMapping bg1="lt1" tx1="dk1" bg2="lt2" tx2="dk2" accent1="accent1" accent2="accent2" accent3="accent3" accent4="accent4" accent5="accent5" accent6="accent6" hlink="hlink" folHlink="folHlink"/>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05344"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30391"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ACEF93B-CC25-4AE6-A096-943A3EEC1DF1}" type="datetimeFigureOut">
              <a:rPr lang="id-ID" smtClean="0"/>
              <a:t>09/08/2023</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AA9B2A34-CB9F-40DB-A815-B5E2ED671878}" type="slidenum">
              <a:rPr lang="id-ID" smtClean="0"/>
              <a:t>‹#›</a:t>
            </a:fld>
            <a:endParaRPr lang="id-ID"/>
          </a:p>
        </p:txBody>
      </p:sp>
    </p:spTree>
    <p:extLst>
      <p:ext uri="{BB962C8B-B14F-4D97-AF65-F5344CB8AC3E}">
        <p14:creationId xmlns:p14="http://schemas.microsoft.com/office/powerpoint/2010/main" val="243022896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207008"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07008" y="2656566"/>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31230"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31230" y="2656564"/>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ACEF93B-CC25-4AE6-A096-943A3EEC1DF1}" type="datetimeFigureOut">
              <a:rPr lang="id-ID" smtClean="0"/>
              <a:t>09/08/2023</a:t>
            </a:fld>
            <a:endParaRPr lang="id-ID"/>
          </a:p>
        </p:txBody>
      </p:sp>
      <p:sp>
        <p:nvSpPr>
          <p:cNvPr id="8" name="Footer Placeholder 7"/>
          <p:cNvSpPr>
            <a:spLocks noGrp="1"/>
          </p:cNvSpPr>
          <p:nvPr>
            <p:ph type="ftr" sz="quarter" idx="11"/>
          </p:nvPr>
        </p:nvSpPr>
        <p:spPr/>
        <p:txBody>
          <a:bodyPr/>
          <a:lstStyle/>
          <a:p>
            <a:endParaRPr lang="id-ID"/>
          </a:p>
        </p:txBody>
      </p:sp>
      <p:sp>
        <p:nvSpPr>
          <p:cNvPr id="9" name="Slide Number Placeholder 8"/>
          <p:cNvSpPr>
            <a:spLocks noGrp="1"/>
          </p:cNvSpPr>
          <p:nvPr>
            <p:ph type="sldNum" sz="quarter" idx="12"/>
          </p:nvPr>
        </p:nvSpPr>
        <p:spPr/>
        <p:txBody>
          <a:bodyPr/>
          <a:lstStyle/>
          <a:p>
            <a:fld id="{AA9B2A34-CB9F-40DB-A815-B5E2ED671878}" type="slidenum">
              <a:rPr lang="id-ID" smtClean="0"/>
              <a:t>‹#›</a:t>
            </a:fld>
            <a:endParaRPr lang="id-ID"/>
          </a:p>
        </p:txBody>
      </p:sp>
    </p:spTree>
    <p:extLst>
      <p:ext uri="{BB962C8B-B14F-4D97-AF65-F5344CB8AC3E}">
        <p14:creationId xmlns:p14="http://schemas.microsoft.com/office/powerpoint/2010/main" val="216997687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ACEF93B-CC25-4AE6-A096-943A3EEC1DF1}" type="datetimeFigureOut">
              <a:rPr lang="id-ID" smtClean="0"/>
              <a:t>09/08/2023</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AA9B2A34-CB9F-40DB-A815-B5E2ED671878}" type="slidenum">
              <a:rPr lang="id-ID" smtClean="0"/>
              <a:t>‹#›</a:t>
            </a:fld>
            <a:endParaRPr lang="id-ID"/>
          </a:p>
        </p:txBody>
      </p:sp>
    </p:spTree>
    <p:extLst>
      <p:ext uri="{BB962C8B-B14F-4D97-AF65-F5344CB8AC3E}">
        <p14:creationId xmlns:p14="http://schemas.microsoft.com/office/powerpoint/2010/main" val="300051072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ACEF93B-CC25-4AE6-A096-943A3EEC1DF1}" type="datetimeFigureOut">
              <a:rPr lang="id-ID" smtClean="0"/>
              <a:t>09/08/2023</a:t>
            </a:fld>
            <a:endParaRPr lang="id-ID"/>
          </a:p>
        </p:txBody>
      </p:sp>
      <p:sp>
        <p:nvSpPr>
          <p:cNvPr id="3" name="Footer Placeholder 2"/>
          <p:cNvSpPr>
            <a:spLocks noGrp="1"/>
          </p:cNvSpPr>
          <p:nvPr>
            <p:ph type="ftr" sz="quarter" idx="11"/>
          </p:nvPr>
        </p:nvSpPr>
        <p:spPr/>
        <p:txBody>
          <a:bodyPr/>
          <a:lstStyle/>
          <a:p>
            <a:endParaRPr lang="id-ID"/>
          </a:p>
        </p:txBody>
      </p:sp>
      <p:sp>
        <p:nvSpPr>
          <p:cNvPr id="4" name="Slide Number Placeholder 3"/>
          <p:cNvSpPr>
            <a:spLocks noGrp="1"/>
          </p:cNvSpPr>
          <p:nvPr>
            <p:ph type="sldNum" sz="quarter" idx="12"/>
          </p:nvPr>
        </p:nvSpPr>
        <p:spPr/>
        <p:txBody>
          <a:bodyPr/>
          <a:lstStyle/>
          <a:p>
            <a:fld id="{AA9B2A34-CB9F-40DB-A815-B5E2ED671878}" type="slidenum">
              <a:rPr lang="id-ID" smtClean="0"/>
              <a:t>‹#›</a:t>
            </a:fld>
            <a:endParaRPr lang="id-ID"/>
          </a:p>
        </p:txBody>
      </p:sp>
    </p:spTree>
    <p:extLst>
      <p:ext uri="{BB962C8B-B14F-4D97-AF65-F5344CB8AC3E}">
        <p14:creationId xmlns:p14="http://schemas.microsoft.com/office/powerpoint/2010/main" val="406013631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207008" y="2120054"/>
            <a:ext cx="6126480" cy="4114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789023" y="2147486"/>
            <a:ext cx="3200400" cy="3432319"/>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ACEF93B-CC25-4AE6-A096-943A3EEC1DF1}" type="datetimeFigureOut">
              <a:rPr lang="id-ID" smtClean="0"/>
              <a:t>09/08/2023</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AA9B2A34-CB9F-40DB-A815-B5E2ED671878}" type="slidenum">
              <a:rPr lang="id-ID" smtClean="0"/>
              <a:t>‹#›</a:t>
            </a:fld>
            <a:endParaRPr lang="id-ID"/>
          </a:p>
        </p:txBody>
      </p:sp>
    </p:spTree>
    <p:extLst>
      <p:ext uri="{BB962C8B-B14F-4D97-AF65-F5344CB8AC3E}">
        <p14:creationId xmlns:p14="http://schemas.microsoft.com/office/powerpoint/2010/main" val="372456551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Picture Placeholder 2"/>
          <p:cNvSpPr>
            <a:spLocks noGrp="1" noChangeAspect="1"/>
          </p:cNvSpPr>
          <p:nvPr>
            <p:ph type="pic" idx="1"/>
          </p:nvPr>
        </p:nvSpPr>
        <p:spPr>
          <a:xfrm>
            <a:off x="1280160" y="2211494"/>
            <a:ext cx="6126480" cy="3931920"/>
          </a:xfrm>
          <a:solidFill>
            <a:schemeClr val="tx2">
              <a:lumMod val="60000"/>
              <a:lumOff val="40000"/>
            </a:schemeClr>
          </a:solidFill>
        </p:spPr>
        <p:txBody>
          <a:bodyPr tIns="365760" anchor="t"/>
          <a:lstStyle>
            <a:lvl1pPr marL="0" indent="0" algn="ctr">
              <a:buNone/>
              <a:defRPr sz="3200">
                <a:solidFill>
                  <a:schemeClr val="tx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7790688" y="2150621"/>
            <a:ext cx="3200400" cy="3429000"/>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ACEF93B-CC25-4AE6-A096-943A3EEC1DF1}" type="datetimeFigureOut">
              <a:rPr lang="id-ID" smtClean="0"/>
              <a:t>09/08/2023</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AA9B2A34-CB9F-40DB-A815-B5E2ED671878}" type="slidenum">
              <a:rPr lang="id-ID" smtClean="0"/>
              <a:t>‹#›</a:t>
            </a:fld>
            <a:endParaRPr lang="id-ID"/>
          </a:p>
        </p:txBody>
      </p:sp>
    </p:spTree>
    <p:extLst>
      <p:ext uri="{BB962C8B-B14F-4D97-AF65-F5344CB8AC3E}">
        <p14:creationId xmlns:p14="http://schemas.microsoft.com/office/powerpoint/2010/main" val="36920096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5413048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ACEF93B-CC25-4AE6-A096-943A3EEC1DF1}" type="datetimeFigureOut">
              <a:rPr lang="id-ID" smtClean="0"/>
              <a:t>09/08/2023</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AA9B2A34-CB9F-40DB-A815-B5E2ED671878}" type="slidenum">
              <a:rPr lang="id-ID" smtClean="0"/>
              <a:t>‹#›</a:t>
            </a:fld>
            <a:endParaRPr lang="id-ID"/>
          </a:p>
        </p:txBody>
      </p:sp>
    </p:spTree>
    <p:extLst>
      <p:ext uri="{BB962C8B-B14F-4D97-AF65-F5344CB8AC3E}">
        <p14:creationId xmlns:p14="http://schemas.microsoft.com/office/powerpoint/2010/main" val="112956072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9019312" y="0"/>
            <a:ext cx="27432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9160624" y="274638"/>
            <a:ext cx="2402380" cy="589756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199" y="274638"/>
            <a:ext cx="7973291" cy="58975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422854"/>
            <a:ext cx="2743196" cy="365125"/>
          </a:xfrm>
        </p:spPr>
        <p:txBody>
          <a:bodyPr/>
          <a:lstStyle/>
          <a:p>
            <a:fld id="{4ACEF93B-CC25-4AE6-A096-943A3EEC1DF1}" type="datetimeFigureOut">
              <a:rPr lang="id-ID" smtClean="0"/>
              <a:t>09/08/2023</a:t>
            </a:fld>
            <a:endParaRPr lang="id-ID"/>
          </a:p>
        </p:txBody>
      </p:sp>
      <p:sp>
        <p:nvSpPr>
          <p:cNvPr id="5" name="Footer Placeholder 4"/>
          <p:cNvSpPr>
            <a:spLocks noGrp="1"/>
          </p:cNvSpPr>
          <p:nvPr>
            <p:ph type="ftr" sz="quarter" idx="11"/>
          </p:nvPr>
        </p:nvSpPr>
        <p:spPr>
          <a:xfrm>
            <a:off x="3776135" y="6422854"/>
            <a:ext cx="4279669" cy="365125"/>
          </a:xfrm>
        </p:spPr>
        <p:txBody>
          <a:bodyPr/>
          <a:lstStyle/>
          <a:p>
            <a:endParaRPr lang="id-ID"/>
          </a:p>
        </p:txBody>
      </p:sp>
      <p:sp>
        <p:nvSpPr>
          <p:cNvPr id="6" name="Slide Number Placeholder 5"/>
          <p:cNvSpPr>
            <a:spLocks noGrp="1"/>
          </p:cNvSpPr>
          <p:nvPr>
            <p:ph type="sldNum" sz="quarter" idx="12"/>
          </p:nvPr>
        </p:nvSpPr>
        <p:spPr>
          <a:xfrm>
            <a:off x="8073048" y="6422854"/>
            <a:ext cx="879759" cy="365125"/>
          </a:xfrm>
        </p:spPr>
        <p:txBody>
          <a:bodyPr/>
          <a:lstStyle/>
          <a:p>
            <a:fld id="{AA9B2A34-CB9F-40DB-A815-B5E2ED671878}" type="slidenum">
              <a:rPr lang="id-ID" smtClean="0"/>
              <a:t>‹#›</a:t>
            </a:fld>
            <a:endParaRPr lang="id-ID"/>
          </a:p>
        </p:txBody>
      </p:sp>
    </p:spTree>
    <p:extLst>
      <p:ext uri="{BB962C8B-B14F-4D97-AF65-F5344CB8AC3E}">
        <p14:creationId xmlns:p14="http://schemas.microsoft.com/office/powerpoint/2010/main" val="356185229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4ACEF93B-CC25-4AE6-A096-943A3EEC1DF1}" type="datetimeFigureOut">
              <a:rPr lang="id-ID" smtClean="0"/>
              <a:t>09/08/2023</a:t>
            </a:fld>
            <a:endParaRPr lang="id-ID"/>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id-ID"/>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AA9B2A34-CB9F-40DB-A815-B5E2ED671878}" type="slidenum">
              <a:rPr lang="id-ID" smtClean="0"/>
              <a:t>‹#›</a:t>
            </a:fld>
            <a:endParaRPr lang="id-ID"/>
          </a:p>
        </p:txBody>
      </p:sp>
    </p:spTree>
    <p:extLst>
      <p:ext uri="{BB962C8B-B14F-4D97-AF65-F5344CB8AC3E}">
        <p14:creationId xmlns:p14="http://schemas.microsoft.com/office/powerpoint/2010/main" val="86200858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ACEF93B-CC25-4AE6-A096-943A3EEC1DF1}" type="datetimeFigureOut">
              <a:rPr lang="id-ID" smtClean="0"/>
              <a:t>09/08/2023</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AA9B2A34-CB9F-40DB-A815-B5E2ED671878}" type="slidenum">
              <a:rPr lang="id-ID" smtClean="0"/>
              <a:t>‹#›</a:t>
            </a:fld>
            <a:endParaRPr lang="id-ID"/>
          </a:p>
        </p:txBody>
      </p:sp>
    </p:spTree>
    <p:extLst>
      <p:ext uri="{BB962C8B-B14F-4D97-AF65-F5344CB8AC3E}">
        <p14:creationId xmlns:p14="http://schemas.microsoft.com/office/powerpoint/2010/main" val="85026018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ACEF93B-CC25-4AE6-A096-943A3EEC1DF1}" type="datetimeFigureOut">
              <a:rPr lang="id-ID" smtClean="0"/>
              <a:t>09/08/2023</a:t>
            </a:fld>
            <a:endParaRPr lang="id-ID"/>
          </a:p>
        </p:txBody>
      </p:sp>
      <p:sp>
        <p:nvSpPr>
          <p:cNvPr id="5" name="Footer Placeholder 4"/>
          <p:cNvSpPr>
            <a:spLocks noGrp="1"/>
          </p:cNvSpPr>
          <p:nvPr>
            <p:ph type="ftr" sz="quarter" idx="11"/>
          </p:nvPr>
        </p:nvSpPr>
        <p:spPr/>
        <p:txBody>
          <a:bodyPr/>
          <a:lstStyle/>
          <a:p>
            <a:endParaRPr lang="id-ID"/>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AA9B2A34-CB9F-40DB-A815-B5E2ED671878}" type="slidenum">
              <a:rPr lang="id-ID" smtClean="0"/>
              <a:t>‹#›</a:t>
            </a:fld>
            <a:endParaRPr lang="id-ID"/>
          </a:p>
        </p:txBody>
      </p:sp>
    </p:spTree>
    <p:extLst>
      <p:ext uri="{BB962C8B-B14F-4D97-AF65-F5344CB8AC3E}">
        <p14:creationId xmlns:p14="http://schemas.microsoft.com/office/powerpoint/2010/main" val="311952149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ACEF93B-CC25-4AE6-A096-943A3EEC1DF1}" type="datetimeFigureOut">
              <a:rPr lang="id-ID" smtClean="0"/>
              <a:t>09/08/2023</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AA9B2A34-CB9F-40DB-A815-B5E2ED671878}" type="slidenum">
              <a:rPr lang="id-ID" smtClean="0"/>
              <a:t>‹#›</a:t>
            </a:fld>
            <a:endParaRPr lang="id-ID"/>
          </a:p>
        </p:txBody>
      </p:sp>
    </p:spTree>
    <p:extLst>
      <p:ext uri="{BB962C8B-B14F-4D97-AF65-F5344CB8AC3E}">
        <p14:creationId xmlns:p14="http://schemas.microsoft.com/office/powerpoint/2010/main" val="96951968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ACEF93B-CC25-4AE6-A096-943A3EEC1DF1}" type="datetimeFigureOut">
              <a:rPr lang="id-ID" smtClean="0"/>
              <a:t>09/08/2023</a:t>
            </a:fld>
            <a:endParaRPr lang="id-ID"/>
          </a:p>
        </p:txBody>
      </p:sp>
      <p:sp>
        <p:nvSpPr>
          <p:cNvPr id="8" name="Footer Placeholder 7"/>
          <p:cNvSpPr>
            <a:spLocks noGrp="1"/>
          </p:cNvSpPr>
          <p:nvPr>
            <p:ph type="ftr" sz="quarter" idx="11"/>
          </p:nvPr>
        </p:nvSpPr>
        <p:spPr/>
        <p:txBody>
          <a:bodyPr/>
          <a:lstStyle/>
          <a:p>
            <a:endParaRPr lang="id-ID"/>
          </a:p>
        </p:txBody>
      </p:sp>
      <p:sp>
        <p:nvSpPr>
          <p:cNvPr id="9" name="Slide Number Placeholder 8"/>
          <p:cNvSpPr>
            <a:spLocks noGrp="1"/>
          </p:cNvSpPr>
          <p:nvPr>
            <p:ph type="sldNum" sz="quarter" idx="12"/>
          </p:nvPr>
        </p:nvSpPr>
        <p:spPr/>
        <p:txBody>
          <a:bodyPr/>
          <a:lstStyle/>
          <a:p>
            <a:fld id="{AA9B2A34-CB9F-40DB-A815-B5E2ED671878}" type="slidenum">
              <a:rPr lang="id-ID" smtClean="0"/>
              <a:t>‹#›</a:t>
            </a:fld>
            <a:endParaRPr lang="id-ID"/>
          </a:p>
        </p:txBody>
      </p:sp>
    </p:spTree>
    <p:extLst>
      <p:ext uri="{BB962C8B-B14F-4D97-AF65-F5344CB8AC3E}">
        <p14:creationId xmlns:p14="http://schemas.microsoft.com/office/powerpoint/2010/main" val="423912729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ACEF93B-CC25-4AE6-A096-943A3EEC1DF1}" type="datetimeFigureOut">
              <a:rPr lang="id-ID" smtClean="0"/>
              <a:t>09/08/2023</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AA9B2A34-CB9F-40DB-A815-B5E2ED671878}" type="slidenum">
              <a:rPr lang="id-ID" smtClean="0"/>
              <a:t>‹#›</a:t>
            </a:fld>
            <a:endParaRPr lang="id-ID"/>
          </a:p>
        </p:txBody>
      </p:sp>
    </p:spTree>
    <p:extLst>
      <p:ext uri="{BB962C8B-B14F-4D97-AF65-F5344CB8AC3E}">
        <p14:creationId xmlns:p14="http://schemas.microsoft.com/office/powerpoint/2010/main" val="404710605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ACEF93B-CC25-4AE6-A096-943A3EEC1DF1}" type="datetimeFigureOut">
              <a:rPr lang="id-ID" smtClean="0"/>
              <a:t>09/08/2023</a:t>
            </a:fld>
            <a:endParaRPr lang="id-ID"/>
          </a:p>
        </p:txBody>
      </p:sp>
      <p:sp>
        <p:nvSpPr>
          <p:cNvPr id="3" name="Footer Placeholder 2"/>
          <p:cNvSpPr>
            <a:spLocks noGrp="1"/>
          </p:cNvSpPr>
          <p:nvPr>
            <p:ph type="ftr" sz="quarter" idx="11"/>
          </p:nvPr>
        </p:nvSpPr>
        <p:spPr/>
        <p:txBody>
          <a:bodyPr/>
          <a:lstStyle/>
          <a:p>
            <a:endParaRPr lang="id-ID"/>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AA9B2A34-CB9F-40DB-A815-B5E2ED671878}" type="slidenum">
              <a:rPr lang="id-ID" smtClean="0"/>
              <a:t>‹#›</a:t>
            </a:fld>
            <a:endParaRPr lang="id-ID"/>
          </a:p>
        </p:txBody>
      </p:sp>
    </p:spTree>
    <p:extLst>
      <p:ext uri="{BB962C8B-B14F-4D97-AF65-F5344CB8AC3E}">
        <p14:creationId xmlns:p14="http://schemas.microsoft.com/office/powerpoint/2010/main" val="65871317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ACEF93B-CC25-4AE6-A096-943A3EEC1DF1}" type="datetimeFigureOut">
              <a:rPr lang="id-ID" smtClean="0"/>
              <a:t>09/08/2023</a:t>
            </a:fld>
            <a:endParaRPr lang="id-ID"/>
          </a:p>
        </p:txBody>
      </p:sp>
      <p:sp>
        <p:nvSpPr>
          <p:cNvPr id="6" name="Footer Placeholder 5"/>
          <p:cNvSpPr>
            <a:spLocks noGrp="1"/>
          </p:cNvSpPr>
          <p:nvPr>
            <p:ph type="ftr" sz="quarter" idx="11"/>
          </p:nvPr>
        </p:nvSpPr>
        <p:spPr/>
        <p:txBody>
          <a:bodyPr/>
          <a:lstStyle/>
          <a:p>
            <a:endParaRPr lang="id-ID"/>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AA9B2A34-CB9F-40DB-A815-B5E2ED671878}" type="slidenum">
              <a:rPr lang="id-ID" smtClean="0"/>
              <a:t>‹#›</a:t>
            </a:fld>
            <a:endParaRPr lang="id-ID"/>
          </a:p>
        </p:txBody>
      </p:sp>
    </p:spTree>
    <p:extLst>
      <p:ext uri="{BB962C8B-B14F-4D97-AF65-F5344CB8AC3E}">
        <p14:creationId xmlns:p14="http://schemas.microsoft.com/office/powerpoint/2010/main" val="35990145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Agenda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0903846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ACEF93B-CC25-4AE6-A096-943A3EEC1DF1}" type="datetimeFigureOut">
              <a:rPr lang="id-ID" smtClean="0"/>
              <a:t>09/08/2023</a:t>
            </a:fld>
            <a:endParaRPr lang="id-ID"/>
          </a:p>
        </p:txBody>
      </p:sp>
      <p:sp>
        <p:nvSpPr>
          <p:cNvPr id="6" name="Footer Placeholder 5"/>
          <p:cNvSpPr>
            <a:spLocks noGrp="1"/>
          </p:cNvSpPr>
          <p:nvPr>
            <p:ph type="ftr" sz="quarter" idx="11"/>
          </p:nvPr>
        </p:nvSpPr>
        <p:spPr/>
        <p:txBody>
          <a:bodyPr/>
          <a:lstStyle/>
          <a:p>
            <a:endParaRPr lang="id-ID"/>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AA9B2A34-CB9F-40DB-A815-B5E2ED671878}" type="slidenum">
              <a:rPr lang="id-ID" smtClean="0"/>
              <a:t>‹#›</a:t>
            </a:fld>
            <a:endParaRPr lang="id-ID"/>
          </a:p>
        </p:txBody>
      </p:sp>
    </p:spTree>
    <p:extLst>
      <p:ext uri="{BB962C8B-B14F-4D97-AF65-F5344CB8AC3E}">
        <p14:creationId xmlns:p14="http://schemas.microsoft.com/office/powerpoint/2010/main" val="372055508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ACEF93B-CC25-4AE6-A096-943A3EEC1DF1}" type="datetimeFigureOut">
              <a:rPr lang="id-ID" smtClean="0"/>
              <a:t>09/08/2023</a:t>
            </a:fld>
            <a:endParaRPr lang="id-ID"/>
          </a:p>
        </p:txBody>
      </p:sp>
      <p:sp>
        <p:nvSpPr>
          <p:cNvPr id="6" name="Footer Placeholder 5"/>
          <p:cNvSpPr>
            <a:spLocks noGrp="1"/>
          </p:cNvSpPr>
          <p:nvPr>
            <p:ph type="ftr" sz="quarter" idx="11"/>
          </p:nvPr>
        </p:nvSpPr>
        <p:spPr/>
        <p:txBody>
          <a:bodyPr/>
          <a:lstStyle/>
          <a:p>
            <a:endParaRPr lang="id-ID"/>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AA9B2A34-CB9F-40DB-A815-B5E2ED671878}" type="slidenum">
              <a:rPr lang="id-ID" smtClean="0"/>
              <a:t>‹#›</a:t>
            </a:fld>
            <a:endParaRPr lang="id-ID"/>
          </a:p>
        </p:txBody>
      </p:sp>
    </p:spTree>
    <p:extLst>
      <p:ext uri="{BB962C8B-B14F-4D97-AF65-F5344CB8AC3E}">
        <p14:creationId xmlns:p14="http://schemas.microsoft.com/office/powerpoint/2010/main" val="331975538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4ACEF93B-CC25-4AE6-A096-943A3EEC1DF1}" type="datetimeFigureOut">
              <a:rPr lang="id-ID" smtClean="0"/>
              <a:t>09/08/2023</a:t>
            </a:fld>
            <a:endParaRPr lang="id-ID"/>
          </a:p>
        </p:txBody>
      </p:sp>
      <p:sp>
        <p:nvSpPr>
          <p:cNvPr id="5" name="Footer Placeholder 4"/>
          <p:cNvSpPr>
            <a:spLocks noGrp="1"/>
          </p:cNvSpPr>
          <p:nvPr>
            <p:ph type="ftr" sz="quarter" idx="11"/>
          </p:nvPr>
        </p:nvSpPr>
        <p:spPr/>
        <p:txBody>
          <a:bodyPr/>
          <a:lstStyle/>
          <a:p>
            <a:endParaRPr lang="id-ID"/>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AA9B2A34-CB9F-40DB-A815-B5E2ED671878}" type="slidenum">
              <a:rPr lang="id-ID" smtClean="0"/>
              <a:t>‹#›</a:t>
            </a:fld>
            <a:endParaRPr lang="id-ID"/>
          </a:p>
        </p:txBody>
      </p:sp>
    </p:spTree>
    <p:extLst>
      <p:ext uri="{BB962C8B-B14F-4D97-AF65-F5344CB8AC3E}">
        <p14:creationId xmlns:p14="http://schemas.microsoft.com/office/powerpoint/2010/main" val="423553751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4ACEF93B-CC25-4AE6-A096-943A3EEC1DF1}" type="datetimeFigureOut">
              <a:rPr lang="id-ID" smtClean="0"/>
              <a:t>09/08/2023</a:t>
            </a:fld>
            <a:endParaRPr lang="id-ID"/>
          </a:p>
        </p:txBody>
      </p:sp>
      <p:sp>
        <p:nvSpPr>
          <p:cNvPr id="5" name="Footer Placeholder 4"/>
          <p:cNvSpPr>
            <a:spLocks noGrp="1"/>
          </p:cNvSpPr>
          <p:nvPr>
            <p:ph type="ftr" sz="quarter" idx="11"/>
          </p:nvPr>
        </p:nvSpPr>
        <p:spPr/>
        <p:txBody>
          <a:bodyPr/>
          <a:lstStyle/>
          <a:p>
            <a:endParaRPr lang="id-ID"/>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AA9B2A34-CB9F-40DB-A815-B5E2ED671878}" type="slidenum">
              <a:rPr lang="id-ID" smtClean="0"/>
              <a:t>‹#›</a:t>
            </a:fld>
            <a:endParaRPr lang="id-ID"/>
          </a:p>
        </p:txBody>
      </p:sp>
    </p:spTree>
    <p:extLst>
      <p:ext uri="{BB962C8B-B14F-4D97-AF65-F5344CB8AC3E}">
        <p14:creationId xmlns:p14="http://schemas.microsoft.com/office/powerpoint/2010/main" val="383588407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ACEF93B-CC25-4AE6-A096-943A3EEC1DF1}" type="datetimeFigureOut">
              <a:rPr lang="id-ID" smtClean="0"/>
              <a:t>09/08/2023</a:t>
            </a:fld>
            <a:endParaRPr lang="id-ID"/>
          </a:p>
        </p:txBody>
      </p:sp>
      <p:sp>
        <p:nvSpPr>
          <p:cNvPr id="5" name="Footer Placeholder 4"/>
          <p:cNvSpPr>
            <a:spLocks noGrp="1"/>
          </p:cNvSpPr>
          <p:nvPr>
            <p:ph type="ftr" sz="quarter" idx="11"/>
          </p:nvPr>
        </p:nvSpPr>
        <p:spPr/>
        <p:txBody>
          <a:bodyPr/>
          <a:lstStyle/>
          <a:p>
            <a:endParaRPr lang="id-ID"/>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AA9B2A34-CB9F-40DB-A815-B5E2ED671878}" type="slidenum">
              <a:rPr lang="id-ID" smtClean="0"/>
              <a:t>‹#›</a:t>
            </a:fld>
            <a:endParaRPr lang="id-ID"/>
          </a:p>
        </p:txBody>
      </p:sp>
    </p:spTree>
    <p:extLst>
      <p:ext uri="{BB962C8B-B14F-4D97-AF65-F5344CB8AC3E}">
        <p14:creationId xmlns:p14="http://schemas.microsoft.com/office/powerpoint/2010/main" val="44497140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4ACEF93B-CC25-4AE6-A096-943A3EEC1DF1}" type="datetimeFigureOut">
              <a:rPr lang="id-ID" smtClean="0"/>
              <a:t>09/08/2023</a:t>
            </a:fld>
            <a:endParaRPr lang="id-ID"/>
          </a:p>
        </p:txBody>
      </p:sp>
      <p:sp>
        <p:nvSpPr>
          <p:cNvPr id="8" name="Footer Placeholder 7"/>
          <p:cNvSpPr>
            <a:spLocks noGrp="1"/>
          </p:cNvSpPr>
          <p:nvPr>
            <p:ph type="ftr" sz="quarter" idx="11"/>
          </p:nvPr>
        </p:nvSpPr>
        <p:spPr/>
        <p:txBody>
          <a:bodyPr/>
          <a:lstStyle/>
          <a:p>
            <a:endParaRPr lang="id-ID"/>
          </a:p>
        </p:txBody>
      </p:sp>
      <p:sp>
        <p:nvSpPr>
          <p:cNvPr id="9" name="Slide Number Placeholder 8"/>
          <p:cNvSpPr>
            <a:spLocks noGrp="1"/>
          </p:cNvSpPr>
          <p:nvPr>
            <p:ph type="sldNum" sz="quarter" idx="12"/>
          </p:nvPr>
        </p:nvSpPr>
        <p:spPr/>
        <p:txBody>
          <a:bodyPr/>
          <a:lstStyle/>
          <a:p>
            <a:fld id="{AA9B2A34-CB9F-40DB-A815-B5E2ED671878}" type="slidenum">
              <a:rPr lang="id-ID" smtClean="0"/>
              <a:t>‹#›</a:t>
            </a:fld>
            <a:endParaRPr lang="id-ID"/>
          </a:p>
        </p:txBody>
      </p:sp>
    </p:spTree>
    <p:extLst>
      <p:ext uri="{BB962C8B-B14F-4D97-AF65-F5344CB8AC3E}">
        <p14:creationId xmlns:p14="http://schemas.microsoft.com/office/powerpoint/2010/main" val="26048988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4ACEF93B-CC25-4AE6-A096-943A3EEC1DF1}" type="datetimeFigureOut">
              <a:rPr lang="id-ID" smtClean="0"/>
              <a:t>09/08/2023</a:t>
            </a:fld>
            <a:endParaRPr lang="id-ID"/>
          </a:p>
        </p:txBody>
      </p:sp>
      <p:sp>
        <p:nvSpPr>
          <p:cNvPr id="8" name="Footer Placeholder 7"/>
          <p:cNvSpPr>
            <a:spLocks noGrp="1"/>
          </p:cNvSpPr>
          <p:nvPr>
            <p:ph type="ftr" sz="quarter" idx="11"/>
          </p:nvPr>
        </p:nvSpPr>
        <p:spPr>
          <a:xfrm>
            <a:off x="561111" y="6391838"/>
            <a:ext cx="3644282" cy="304801"/>
          </a:xfrm>
        </p:spPr>
        <p:txBody>
          <a:bodyPr/>
          <a:lstStyle/>
          <a:p>
            <a:endParaRPr lang="id-ID"/>
          </a:p>
        </p:txBody>
      </p:sp>
      <p:sp>
        <p:nvSpPr>
          <p:cNvPr id="9" name="Slide Number Placeholder 8"/>
          <p:cNvSpPr>
            <a:spLocks noGrp="1"/>
          </p:cNvSpPr>
          <p:nvPr>
            <p:ph type="sldNum" sz="quarter" idx="12"/>
          </p:nvPr>
        </p:nvSpPr>
        <p:spPr/>
        <p:txBody>
          <a:bodyPr/>
          <a:lstStyle/>
          <a:p>
            <a:fld id="{AA9B2A34-CB9F-40DB-A815-B5E2ED671878}" type="slidenum">
              <a:rPr lang="id-ID" smtClean="0"/>
              <a:t>‹#›</a:t>
            </a:fld>
            <a:endParaRPr lang="id-ID"/>
          </a:p>
        </p:txBody>
      </p:sp>
    </p:spTree>
    <p:extLst>
      <p:ext uri="{BB962C8B-B14F-4D97-AF65-F5344CB8AC3E}">
        <p14:creationId xmlns:p14="http://schemas.microsoft.com/office/powerpoint/2010/main" val="186078610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4ACEF93B-CC25-4AE6-A096-943A3EEC1DF1}" type="datetimeFigureOut">
              <a:rPr lang="id-ID" smtClean="0"/>
              <a:t>09/08/2023</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AA9B2A34-CB9F-40DB-A815-B5E2ED671878}" type="slidenum">
              <a:rPr lang="id-ID" smtClean="0"/>
              <a:t>‹#›</a:t>
            </a:fld>
            <a:endParaRPr lang="id-ID"/>
          </a:p>
        </p:txBody>
      </p:sp>
    </p:spTree>
    <p:extLst>
      <p:ext uri="{BB962C8B-B14F-4D97-AF65-F5344CB8AC3E}">
        <p14:creationId xmlns:p14="http://schemas.microsoft.com/office/powerpoint/2010/main" val="415324164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4ACEF93B-CC25-4AE6-A096-943A3EEC1DF1}" type="datetimeFigureOut">
              <a:rPr lang="id-ID" smtClean="0"/>
              <a:t>09/08/2023</a:t>
            </a:fld>
            <a:endParaRPr lang="id-ID"/>
          </a:p>
        </p:txBody>
      </p:sp>
      <p:sp>
        <p:nvSpPr>
          <p:cNvPr id="5" name="Footer Placeholder 4"/>
          <p:cNvSpPr>
            <a:spLocks noGrp="1"/>
          </p:cNvSpPr>
          <p:nvPr>
            <p:ph type="ftr" sz="quarter" idx="11"/>
          </p:nvPr>
        </p:nvSpPr>
        <p:spPr/>
        <p:txBody>
          <a:bodyPr/>
          <a:lstStyle/>
          <a:p>
            <a:endParaRPr lang="id-ID"/>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AA9B2A34-CB9F-40DB-A815-B5E2ED671878}" type="slidenum">
              <a:rPr lang="id-ID" smtClean="0"/>
              <a:t>‹#›</a:t>
            </a:fld>
            <a:endParaRPr lang="id-ID"/>
          </a:p>
        </p:txBody>
      </p:sp>
    </p:spTree>
    <p:extLst>
      <p:ext uri="{BB962C8B-B14F-4D97-AF65-F5344CB8AC3E}">
        <p14:creationId xmlns:p14="http://schemas.microsoft.com/office/powerpoint/2010/main" val="265544755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8" name="Group 7"/>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ACEF93B-CC25-4AE6-A096-943A3EEC1DF1}" type="datetimeFigureOut">
              <a:rPr lang="id-ID" smtClean="0"/>
              <a:t>09/08/2023</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AA9B2A34-CB9F-40DB-A815-B5E2ED671878}" type="slidenum">
              <a:rPr lang="id-ID" smtClean="0"/>
              <a:t>‹#›</a:t>
            </a:fld>
            <a:endParaRPr lang="id-ID"/>
          </a:p>
        </p:txBody>
      </p:sp>
    </p:spTree>
    <p:extLst>
      <p:ext uri="{BB962C8B-B14F-4D97-AF65-F5344CB8AC3E}">
        <p14:creationId xmlns:p14="http://schemas.microsoft.com/office/powerpoint/2010/main" val="41078092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22C4117-2946-4CAF-A97C-C090DC94FE14}"/>
              </a:ext>
            </a:extLst>
          </p:cNvPr>
          <p:cNvSpPr/>
          <p:nvPr userDrawn="1"/>
        </p:nvSpPr>
        <p:spPr>
          <a:xfrm>
            <a:off x="1" y="0"/>
            <a:ext cx="12192000" cy="6858000"/>
          </a:xfrm>
          <a:prstGeom prst="rect">
            <a:avLst/>
          </a:prstGeom>
          <a:solidFill>
            <a:schemeClr val="accent4">
              <a:alpha val="3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8298230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ACEF93B-CC25-4AE6-A096-943A3EEC1DF1}" type="datetimeFigureOut">
              <a:rPr lang="id-ID" smtClean="0"/>
              <a:t>09/08/2023</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AA9B2A34-CB9F-40DB-A815-B5E2ED671878}" type="slidenum">
              <a:rPr lang="id-ID" smtClean="0"/>
              <a:t>‹#›</a:t>
            </a:fld>
            <a:endParaRPr lang="id-ID"/>
          </a:p>
        </p:txBody>
      </p:sp>
    </p:spTree>
    <p:extLst>
      <p:ext uri="{BB962C8B-B14F-4D97-AF65-F5344CB8AC3E}">
        <p14:creationId xmlns:p14="http://schemas.microsoft.com/office/powerpoint/2010/main" val="190179308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ACEF93B-CC25-4AE6-A096-943A3EEC1DF1}" type="datetimeFigureOut">
              <a:rPr lang="id-ID" smtClean="0"/>
              <a:t>09/08/2023</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AA9B2A34-CB9F-40DB-A815-B5E2ED671878}" type="slidenum">
              <a:rPr lang="id-ID" smtClean="0"/>
              <a:t>‹#›</a:t>
            </a:fld>
            <a:endParaRPr lang="id-ID"/>
          </a:p>
        </p:txBody>
      </p:sp>
    </p:spTree>
    <p:extLst>
      <p:ext uri="{BB962C8B-B14F-4D97-AF65-F5344CB8AC3E}">
        <p14:creationId xmlns:p14="http://schemas.microsoft.com/office/powerpoint/2010/main" val="112354750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ACEF93B-CC25-4AE6-A096-943A3EEC1DF1}" type="datetimeFigureOut">
              <a:rPr lang="id-ID" smtClean="0"/>
              <a:t>09/08/2023</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AA9B2A34-CB9F-40DB-A815-B5E2ED671878}" type="slidenum">
              <a:rPr lang="id-ID" smtClean="0"/>
              <a:t>‹#›</a:t>
            </a:fld>
            <a:endParaRPr lang="id-ID"/>
          </a:p>
        </p:txBody>
      </p:sp>
    </p:spTree>
    <p:extLst>
      <p:ext uri="{BB962C8B-B14F-4D97-AF65-F5344CB8AC3E}">
        <p14:creationId xmlns:p14="http://schemas.microsoft.com/office/powerpoint/2010/main" val="232753261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ACEF93B-CC25-4AE6-A096-943A3EEC1DF1}" type="datetimeFigureOut">
              <a:rPr lang="id-ID" smtClean="0"/>
              <a:t>09/08/2023</a:t>
            </a:fld>
            <a:endParaRPr lang="id-ID"/>
          </a:p>
        </p:txBody>
      </p:sp>
      <p:sp>
        <p:nvSpPr>
          <p:cNvPr id="8" name="Footer Placeholder 7"/>
          <p:cNvSpPr>
            <a:spLocks noGrp="1"/>
          </p:cNvSpPr>
          <p:nvPr>
            <p:ph type="ftr" sz="quarter" idx="11"/>
          </p:nvPr>
        </p:nvSpPr>
        <p:spPr/>
        <p:txBody>
          <a:bodyPr/>
          <a:lstStyle/>
          <a:p>
            <a:endParaRPr lang="id-ID"/>
          </a:p>
        </p:txBody>
      </p:sp>
      <p:sp>
        <p:nvSpPr>
          <p:cNvPr id="9" name="Slide Number Placeholder 8"/>
          <p:cNvSpPr>
            <a:spLocks noGrp="1"/>
          </p:cNvSpPr>
          <p:nvPr>
            <p:ph type="sldNum" sz="quarter" idx="12"/>
          </p:nvPr>
        </p:nvSpPr>
        <p:spPr/>
        <p:txBody>
          <a:bodyPr/>
          <a:lstStyle/>
          <a:p>
            <a:fld id="{AA9B2A34-CB9F-40DB-A815-B5E2ED671878}" type="slidenum">
              <a:rPr lang="id-ID" smtClean="0"/>
              <a:t>‹#›</a:t>
            </a:fld>
            <a:endParaRPr lang="id-ID"/>
          </a:p>
        </p:txBody>
      </p:sp>
    </p:spTree>
    <p:extLst>
      <p:ext uri="{BB962C8B-B14F-4D97-AF65-F5344CB8AC3E}">
        <p14:creationId xmlns:p14="http://schemas.microsoft.com/office/powerpoint/2010/main" val="193592282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ACEF93B-CC25-4AE6-A096-943A3EEC1DF1}" type="datetimeFigureOut">
              <a:rPr lang="id-ID" smtClean="0"/>
              <a:t>09/08/2023</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AA9B2A34-CB9F-40DB-A815-B5E2ED671878}" type="slidenum">
              <a:rPr lang="id-ID" smtClean="0"/>
              <a:t>‹#›</a:t>
            </a:fld>
            <a:endParaRPr lang="id-ID"/>
          </a:p>
        </p:txBody>
      </p:sp>
    </p:spTree>
    <p:extLst>
      <p:ext uri="{BB962C8B-B14F-4D97-AF65-F5344CB8AC3E}">
        <p14:creationId xmlns:p14="http://schemas.microsoft.com/office/powerpoint/2010/main" val="277842555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ACEF93B-CC25-4AE6-A096-943A3EEC1DF1}" type="datetimeFigureOut">
              <a:rPr lang="id-ID" smtClean="0"/>
              <a:t>09/08/2023</a:t>
            </a:fld>
            <a:endParaRPr lang="id-ID"/>
          </a:p>
        </p:txBody>
      </p:sp>
      <p:sp>
        <p:nvSpPr>
          <p:cNvPr id="3" name="Footer Placeholder 2"/>
          <p:cNvSpPr>
            <a:spLocks noGrp="1"/>
          </p:cNvSpPr>
          <p:nvPr>
            <p:ph type="ftr" sz="quarter" idx="11"/>
          </p:nvPr>
        </p:nvSpPr>
        <p:spPr/>
        <p:txBody>
          <a:bodyPr/>
          <a:lstStyle/>
          <a:p>
            <a:endParaRPr lang="id-ID"/>
          </a:p>
        </p:txBody>
      </p:sp>
      <p:sp>
        <p:nvSpPr>
          <p:cNvPr id="4" name="Slide Number Placeholder 3"/>
          <p:cNvSpPr>
            <a:spLocks noGrp="1"/>
          </p:cNvSpPr>
          <p:nvPr>
            <p:ph type="sldNum" sz="quarter" idx="12"/>
          </p:nvPr>
        </p:nvSpPr>
        <p:spPr/>
        <p:txBody>
          <a:bodyPr/>
          <a:lstStyle/>
          <a:p>
            <a:fld id="{AA9B2A34-CB9F-40DB-A815-B5E2ED671878}" type="slidenum">
              <a:rPr lang="id-ID" smtClean="0"/>
              <a:t>‹#›</a:t>
            </a:fld>
            <a:endParaRPr lang="id-ID"/>
          </a:p>
        </p:txBody>
      </p:sp>
    </p:spTree>
    <p:extLst>
      <p:ext uri="{BB962C8B-B14F-4D97-AF65-F5344CB8AC3E}">
        <p14:creationId xmlns:p14="http://schemas.microsoft.com/office/powerpoint/2010/main" val="13961509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ACEF93B-CC25-4AE6-A096-943A3EEC1DF1}" type="datetimeFigureOut">
              <a:rPr lang="id-ID" smtClean="0"/>
              <a:t>09/08/2023</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AA9B2A34-CB9F-40DB-A815-B5E2ED671878}" type="slidenum">
              <a:rPr lang="id-ID" smtClean="0"/>
              <a:t>‹#›</a:t>
            </a:fld>
            <a:endParaRPr lang="id-ID"/>
          </a:p>
        </p:txBody>
      </p:sp>
    </p:spTree>
    <p:extLst>
      <p:ext uri="{BB962C8B-B14F-4D97-AF65-F5344CB8AC3E}">
        <p14:creationId xmlns:p14="http://schemas.microsoft.com/office/powerpoint/2010/main" val="314912104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ACEF93B-CC25-4AE6-A096-943A3EEC1DF1}" type="datetimeFigureOut">
              <a:rPr lang="id-ID" smtClean="0"/>
              <a:t>09/08/2023</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AA9B2A34-CB9F-40DB-A815-B5E2ED671878}" type="slidenum">
              <a:rPr lang="id-ID" smtClean="0"/>
              <a:t>‹#›</a:t>
            </a:fld>
            <a:endParaRPr lang="id-ID"/>
          </a:p>
        </p:txBody>
      </p:sp>
    </p:spTree>
    <p:extLst>
      <p:ext uri="{BB962C8B-B14F-4D97-AF65-F5344CB8AC3E}">
        <p14:creationId xmlns:p14="http://schemas.microsoft.com/office/powerpoint/2010/main" val="178127591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ACEF93B-CC25-4AE6-A096-943A3EEC1DF1}" type="datetimeFigureOut">
              <a:rPr lang="id-ID" smtClean="0"/>
              <a:t>09/08/2023</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AA9B2A34-CB9F-40DB-A815-B5E2ED671878}" type="slidenum">
              <a:rPr lang="id-ID" smtClean="0"/>
              <a:t>‹#›</a:t>
            </a:fld>
            <a:endParaRPr lang="id-ID"/>
          </a:p>
        </p:txBody>
      </p:sp>
    </p:spTree>
    <p:extLst>
      <p:ext uri="{BB962C8B-B14F-4D97-AF65-F5344CB8AC3E}">
        <p14:creationId xmlns:p14="http://schemas.microsoft.com/office/powerpoint/2010/main" val="126397125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ACEF93B-CC25-4AE6-A096-943A3EEC1DF1}" type="datetimeFigureOut">
              <a:rPr lang="id-ID" smtClean="0"/>
              <a:t>09/08/2023</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AA9B2A34-CB9F-40DB-A815-B5E2ED671878}" type="slidenum">
              <a:rPr lang="id-ID" smtClean="0"/>
              <a:t>‹#›</a:t>
            </a:fld>
            <a:endParaRPr lang="id-ID"/>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40106661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Style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1787297"/>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ACEF93B-CC25-4AE6-A096-943A3EEC1DF1}" type="datetimeFigureOut">
              <a:rPr lang="id-ID" smtClean="0"/>
              <a:t>09/08/2023</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AA9B2A34-CB9F-40DB-A815-B5E2ED671878}" type="slidenum">
              <a:rPr lang="id-ID" smtClean="0"/>
              <a:t>‹#›</a:t>
            </a:fld>
            <a:endParaRPr lang="id-ID"/>
          </a:p>
        </p:txBody>
      </p:sp>
    </p:spTree>
    <p:extLst>
      <p:ext uri="{BB962C8B-B14F-4D97-AF65-F5344CB8AC3E}">
        <p14:creationId xmlns:p14="http://schemas.microsoft.com/office/powerpoint/2010/main" val="339070239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ACEF93B-CC25-4AE6-A096-943A3EEC1DF1}" type="datetimeFigureOut">
              <a:rPr lang="id-ID" smtClean="0"/>
              <a:t>09/08/2023</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AA9B2A34-CB9F-40DB-A815-B5E2ED671878}" type="slidenum">
              <a:rPr lang="id-ID" smtClean="0"/>
              <a:t>‹#›</a:t>
            </a:fld>
            <a:endParaRPr lang="id-ID"/>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50673275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ACEF93B-CC25-4AE6-A096-943A3EEC1DF1}" type="datetimeFigureOut">
              <a:rPr lang="id-ID" smtClean="0"/>
              <a:t>09/08/2023</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AA9B2A34-CB9F-40DB-A815-B5E2ED671878}" type="slidenum">
              <a:rPr lang="id-ID" smtClean="0"/>
              <a:t>‹#›</a:t>
            </a:fld>
            <a:endParaRPr lang="id-ID"/>
          </a:p>
        </p:txBody>
      </p:sp>
    </p:spTree>
    <p:extLst>
      <p:ext uri="{BB962C8B-B14F-4D97-AF65-F5344CB8AC3E}">
        <p14:creationId xmlns:p14="http://schemas.microsoft.com/office/powerpoint/2010/main" val="220042881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ACEF93B-CC25-4AE6-A096-943A3EEC1DF1}" type="datetimeFigureOut">
              <a:rPr lang="id-ID" smtClean="0"/>
              <a:t>09/08/2023</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AA9B2A34-CB9F-40DB-A815-B5E2ED671878}" type="slidenum">
              <a:rPr lang="id-ID" smtClean="0"/>
              <a:t>‹#›</a:t>
            </a:fld>
            <a:endParaRPr lang="id-ID"/>
          </a:p>
        </p:txBody>
      </p:sp>
    </p:spTree>
    <p:extLst>
      <p:ext uri="{BB962C8B-B14F-4D97-AF65-F5344CB8AC3E}">
        <p14:creationId xmlns:p14="http://schemas.microsoft.com/office/powerpoint/2010/main" val="174584819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ACEF93B-CC25-4AE6-A096-943A3EEC1DF1}" type="datetimeFigureOut">
              <a:rPr lang="id-ID" smtClean="0"/>
              <a:t>09/08/2023</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AA9B2A34-CB9F-40DB-A815-B5E2ED671878}" type="slidenum">
              <a:rPr lang="id-ID" smtClean="0"/>
              <a:t>‹#›</a:t>
            </a:fld>
            <a:endParaRPr lang="id-ID"/>
          </a:p>
        </p:txBody>
      </p:sp>
    </p:spTree>
    <p:extLst>
      <p:ext uri="{BB962C8B-B14F-4D97-AF65-F5344CB8AC3E}">
        <p14:creationId xmlns:p14="http://schemas.microsoft.com/office/powerpoint/2010/main" val="52366166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75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75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en-US"/>
              <a:t>Click to edit Master title style</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40000"/>
                    <a:lumOff val="60000"/>
                  </a:schemeClr>
                </a:solidFill>
              </a:defRPr>
            </a:lvl1pPr>
          </a:lstStyle>
          <a:p>
            <a:fld id="{4ACEF93B-CC25-4AE6-A096-943A3EEC1DF1}" type="datetimeFigureOut">
              <a:rPr lang="id-ID" smtClean="0"/>
              <a:t>09/08/2023</a:t>
            </a:fld>
            <a:endParaRPr lang="id-ID"/>
          </a:p>
        </p:txBody>
      </p:sp>
      <p:sp>
        <p:nvSpPr>
          <p:cNvPr id="5" name="Footer Placeholder 4"/>
          <p:cNvSpPr>
            <a:spLocks noGrp="1"/>
          </p:cNvSpPr>
          <p:nvPr>
            <p:ph type="ftr" sz="quarter" idx="11"/>
          </p:nvPr>
        </p:nvSpPr>
        <p:spPr>
          <a:xfrm rot="21420000">
            <a:off x="-9144" y="4882896"/>
            <a:ext cx="4050792" cy="1197864"/>
          </a:xfrm>
        </p:spPr>
        <p:txBody>
          <a:bodyPr vert="horz" lIns="91440" tIns="45720" rIns="91440" bIns="45720" rtlCol="0" anchor="ctr"/>
          <a:lstStyle>
            <a:lvl1pPr algn="r">
              <a:defRPr lang="en-US" sz="5400" dirty="0"/>
            </a:lvl1pPr>
          </a:lstStyle>
          <a:p>
            <a:endParaRPr lang="id-ID"/>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AA9B2A34-CB9F-40DB-A815-B5E2ED671878}" type="slidenum">
              <a:rPr lang="id-ID" smtClean="0"/>
              <a:t>‹#›</a:t>
            </a:fld>
            <a:endParaRPr lang="id-ID"/>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accent1">
              <a:lumMod val="40000"/>
              <a:lumOff val="60000"/>
              <a:alpha val="60000"/>
            </a:schemeClr>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52323256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ACEF93B-CC25-4AE6-A096-943A3EEC1DF1}" type="datetimeFigureOut">
              <a:rPr lang="id-ID" smtClean="0"/>
              <a:t>09/08/2023</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AA9B2A34-CB9F-40DB-A815-B5E2ED671878}" type="slidenum">
              <a:rPr lang="id-ID" smtClean="0"/>
              <a:t>‹#›</a:t>
            </a:fld>
            <a:endParaRPr lang="id-ID"/>
          </a:p>
        </p:txBody>
      </p:sp>
    </p:spTree>
    <p:extLst>
      <p:ext uri="{BB962C8B-B14F-4D97-AF65-F5344CB8AC3E}">
        <p14:creationId xmlns:p14="http://schemas.microsoft.com/office/powerpoint/2010/main" val="3655773692"/>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en-US"/>
              <a:t>Click to edit Master title style</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ACEF93B-CC25-4AE6-A096-943A3EEC1DF1}" type="datetimeFigureOut">
              <a:rPr lang="id-ID" smtClean="0"/>
              <a:t>09/08/2023</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AA9B2A34-CB9F-40DB-A815-B5E2ED671878}" type="slidenum">
              <a:rPr lang="id-ID" smtClean="0"/>
              <a:t>‹#›</a:t>
            </a:fld>
            <a:endParaRPr lang="id-ID"/>
          </a:p>
        </p:txBody>
      </p:sp>
    </p:spTree>
    <p:extLst>
      <p:ext uri="{BB962C8B-B14F-4D97-AF65-F5344CB8AC3E}">
        <p14:creationId xmlns:p14="http://schemas.microsoft.com/office/powerpoint/2010/main" val="2631550288"/>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ACEF93B-CC25-4AE6-A096-943A3EEC1DF1}" type="datetimeFigureOut">
              <a:rPr lang="id-ID" smtClean="0"/>
              <a:t>09/08/2023</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AA9B2A34-CB9F-40DB-A815-B5E2ED671878}" type="slidenum">
              <a:rPr lang="id-ID" smtClean="0"/>
              <a:t>‹#›</a:t>
            </a:fld>
            <a:endParaRPr lang="id-ID"/>
          </a:p>
        </p:txBody>
      </p:sp>
    </p:spTree>
    <p:extLst>
      <p:ext uri="{BB962C8B-B14F-4D97-AF65-F5344CB8AC3E}">
        <p14:creationId xmlns:p14="http://schemas.microsoft.com/office/powerpoint/2010/main" val="179970183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quarter" idx="13"/>
          </p:nvPr>
        </p:nvSpPr>
        <p:spPr>
          <a:xfrm>
            <a:off x="685802" y="2861733"/>
            <a:ext cx="5088712" cy="2512852"/>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p:cNvSpPr>
            <a:spLocks noGrp="1"/>
          </p:cNvSpPr>
          <p:nvPr>
            <p:ph sz="quarter" idx="14"/>
          </p:nvPr>
        </p:nvSpPr>
        <p:spPr>
          <a:xfrm>
            <a:off x="5993969" y="2861733"/>
            <a:ext cx="5088713" cy="2512852"/>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ACEF93B-CC25-4AE6-A096-943A3EEC1DF1}" type="datetimeFigureOut">
              <a:rPr lang="id-ID" smtClean="0"/>
              <a:t>09/08/2023</a:t>
            </a:fld>
            <a:endParaRPr lang="id-ID"/>
          </a:p>
        </p:txBody>
      </p:sp>
      <p:sp>
        <p:nvSpPr>
          <p:cNvPr id="8" name="Footer Placeholder 7"/>
          <p:cNvSpPr>
            <a:spLocks noGrp="1"/>
          </p:cNvSpPr>
          <p:nvPr>
            <p:ph type="ftr" sz="quarter" idx="11"/>
          </p:nvPr>
        </p:nvSpPr>
        <p:spPr/>
        <p:txBody>
          <a:bodyPr/>
          <a:lstStyle/>
          <a:p>
            <a:endParaRPr lang="id-ID"/>
          </a:p>
        </p:txBody>
      </p:sp>
      <p:sp>
        <p:nvSpPr>
          <p:cNvPr id="9" name="Slide Number Placeholder 8"/>
          <p:cNvSpPr>
            <a:spLocks noGrp="1"/>
          </p:cNvSpPr>
          <p:nvPr>
            <p:ph type="sldNum" sz="quarter" idx="12"/>
          </p:nvPr>
        </p:nvSpPr>
        <p:spPr/>
        <p:txBody>
          <a:bodyPr/>
          <a:lstStyle/>
          <a:p>
            <a:fld id="{AA9B2A34-CB9F-40DB-A815-B5E2ED671878}" type="slidenum">
              <a:rPr lang="id-ID" smtClean="0"/>
              <a:t>‹#›</a:t>
            </a:fld>
            <a:endParaRPr lang="id-ID"/>
          </a:p>
        </p:txBody>
      </p:sp>
    </p:spTree>
    <p:extLst>
      <p:ext uri="{BB962C8B-B14F-4D97-AF65-F5344CB8AC3E}">
        <p14:creationId xmlns:p14="http://schemas.microsoft.com/office/powerpoint/2010/main" val="24432612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Style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7FA6D39-9DFD-4F67-94B9-4D1042BB365A}"/>
              </a:ext>
            </a:extLst>
          </p:cNvPr>
          <p:cNvSpPr/>
          <p:nvPr userDrawn="1"/>
        </p:nvSpPr>
        <p:spPr>
          <a:xfrm>
            <a:off x="0" y="0"/>
            <a:ext cx="12192000" cy="6858000"/>
          </a:xfrm>
          <a:prstGeom prst="rect">
            <a:avLst/>
          </a:prstGeom>
          <a:solidFill>
            <a:schemeClr val="bg1">
              <a:alpha val="1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extLst>
      <p:ext uri="{BB962C8B-B14F-4D97-AF65-F5344CB8AC3E}">
        <p14:creationId xmlns:p14="http://schemas.microsoft.com/office/powerpoint/2010/main" val="3350817447"/>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ACEF93B-CC25-4AE6-A096-943A3EEC1DF1}" type="datetimeFigureOut">
              <a:rPr lang="id-ID" smtClean="0"/>
              <a:t>09/08/2023</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AA9B2A34-CB9F-40DB-A815-B5E2ED671878}" type="slidenum">
              <a:rPr lang="id-ID" smtClean="0"/>
              <a:t>‹#›</a:t>
            </a:fld>
            <a:endParaRPr lang="id-ID"/>
          </a:p>
        </p:txBody>
      </p:sp>
    </p:spTree>
    <p:extLst>
      <p:ext uri="{BB962C8B-B14F-4D97-AF65-F5344CB8AC3E}">
        <p14:creationId xmlns:p14="http://schemas.microsoft.com/office/powerpoint/2010/main" val="74735196"/>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ACEF93B-CC25-4AE6-A096-943A3EEC1DF1}" type="datetimeFigureOut">
              <a:rPr lang="id-ID" smtClean="0"/>
              <a:t>09/08/2023</a:t>
            </a:fld>
            <a:endParaRPr lang="id-ID"/>
          </a:p>
        </p:txBody>
      </p:sp>
      <p:sp>
        <p:nvSpPr>
          <p:cNvPr id="3" name="Footer Placeholder 2"/>
          <p:cNvSpPr>
            <a:spLocks noGrp="1"/>
          </p:cNvSpPr>
          <p:nvPr>
            <p:ph type="ftr" sz="quarter" idx="11"/>
          </p:nvPr>
        </p:nvSpPr>
        <p:spPr/>
        <p:txBody>
          <a:bodyPr/>
          <a:lstStyle/>
          <a:p>
            <a:endParaRPr lang="id-ID"/>
          </a:p>
        </p:txBody>
      </p:sp>
      <p:sp>
        <p:nvSpPr>
          <p:cNvPr id="4" name="Slide Number Placeholder 3"/>
          <p:cNvSpPr>
            <a:spLocks noGrp="1"/>
          </p:cNvSpPr>
          <p:nvPr>
            <p:ph type="sldNum" sz="quarter" idx="12"/>
          </p:nvPr>
        </p:nvSpPr>
        <p:spPr/>
        <p:txBody>
          <a:bodyPr/>
          <a:lstStyle/>
          <a:p>
            <a:fld id="{AA9B2A34-CB9F-40DB-A815-B5E2ED671878}" type="slidenum">
              <a:rPr lang="id-ID" smtClean="0"/>
              <a:t>‹#›</a:t>
            </a:fld>
            <a:endParaRPr lang="id-ID"/>
          </a:p>
        </p:txBody>
      </p:sp>
    </p:spTree>
    <p:extLst>
      <p:ext uri="{BB962C8B-B14F-4D97-AF65-F5344CB8AC3E}">
        <p14:creationId xmlns:p14="http://schemas.microsoft.com/office/powerpoint/2010/main" val="102086632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en-US"/>
              <a:t>Click to edit Master title style</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ACEF93B-CC25-4AE6-A096-943A3EEC1DF1}" type="datetimeFigureOut">
              <a:rPr lang="id-ID" smtClean="0"/>
              <a:t>09/08/2023</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AA9B2A34-CB9F-40DB-A815-B5E2ED671878}" type="slidenum">
              <a:rPr lang="id-ID" smtClean="0"/>
              <a:t>‹#›</a:t>
            </a:fld>
            <a:endParaRPr lang="id-ID"/>
          </a:p>
        </p:txBody>
      </p:sp>
    </p:spTree>
    <p:extLst>
      <p:ext uri="{BB962C8B-B14F-4D97-AF65-F5344CB8AC3E}">
        <p14:creationId xmlns:p14="http://schemas.microsoft.com/office/powerpoint/2010/main" val="2597572472"/>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ACEF93B-CC25-4AE6-A096-943A3EEC1DF1}" type="datetimeFigureOut">
              <a:rPr lang="id-ID" smtClean="0"/>
              <a:t>09/08/2023</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AA9B2A34-CB9F-40DB-A815-B5E2ED671878}" type="slidenum">
              <a:rPr lang="id-ID" smtClean="0"/>
              <a:t>‹#›</a:t>
            </a:fld>
            <a:endParaRPr lang="id-ID"/>
          </a:p>
        </p:txBody>
      </p:sp>
    </p:spTree>
    <p:extLst>
      <p:ext uri="{BB962C8B-B14F-4D97-AF65-F5344CB8AC3E}">
        <p14:creationId xmlns:p14="http://schemas.microsoft.com/office/powerpoint/2010/main" val="2623159470"/>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ACEF93B-CC25-4AE6-A096-943A3EEC1DF1}" type="datetimeFigureOut">
              <a:rPr lang="id-ID" smtClean="0"/>
              <a:t>09/08/2023</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AA9B2A34-CB9F-40DB-A815-B5E2ED671878}" type="slidenum">
              <a:rPr lang="id-ID" smtClean="0"/>
              <a:t>‹#›</a:t>
            </a:fld>
            <a:endParaRPr lang="id-ID"/>
          </a:p>
        </p:txBody>
      </p:sp>
    </p:spTree>
    <p:extLst>
      <p:ext uri="{BB962C8B-B14F-4D97-AF65-F5344CB8AC3E}">
        <p14:creationId xmlns:p14="http://schemas.microsoft.com/office/powerpoint/2010/main" val="385962040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ACEF93B-CC25-4AE6-A096-943A3EEC1DF1}" type="datetimeFigureOut">
              <a:rPr lang="id-ID" smtClean="0"/>
              <a:t>09/08/2023</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AA9B2A34-CB9F-40DB-A815-B5E2ED671878}" type="slidenum">
              <a:rPr lang="id-ID" smtClean="0"/>
              <a:t>‹#›</a:t>
            </a:fld>
            <a:endParaRPr lang="id-ID"/>
          </a:p>
        </p:txBody>
      </p:sp>
    </p:spTree>
    <p:extLst>
      <p:ext uri="{BB962C8B-B14F-4D97-AF65-F5344CB8AC3E}">
        <p14:creationId xmlns:p14="http://schemas.microsoft.com/office/powerpoint/2010/main" val="2823363535"/>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en-US"/>
              <a:t>Click to edit Master title style</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ACEF93B-CC25-4AE6-A096-943A3EEC1DF1}" type="datetimeFigureOut">
              <a:rPr lang="id-ID" smtClean="0"/>
              <a:t>09/08/2023</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AA9B2A34-CB9F-40DB-A815-B5E2ED671878}" type="slidenum">
              <a:rPr lang="id-ID" smtClean="0"/>
              <a:t>‹#›</a:t>
            </a:fld>
            <a:endParaRPr lang="id-ID"/>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19797447"/>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ACEF93B-CC25-4AE6-A096-943A3EEC1DF1}" type="datetimeFigureOut">
              <a:rPr lang="id-ID" smtClean="0"/>
              <a:t>09/08/2023</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AA9B2A34-CB9F-40DB-A815-B5E2ED671878}" type="slidenum">
              <a:rPr lang="id-ID" smtClean="0"/>
              <a:t>‹#›</a:t>
            </a:fld>
            <a:endParaRPr lang="id-ID"/>
          </a:p>
        </p:txBody>
      </p:sp>
    </p:spTree>
    <p:extLst>
      <p:ext uri="{BB962C8B-B14F-4D97-AF65-F5344CB8AC3E}">
        <p14:creationId xmlns:p14="http://schemas.microsoft.com/office/powerpoint/2010/main" val="499255361"/>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en-US"/>
              <a:t>Click to edit Master title style</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ACEF93B-CC25-4AE6-A096-943A3EEC1DF1}" type="datetimeFigureOut">
              <a:rPr lang="id-ID" smtClean="0"/>
              <a:t>09/08/2023</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AA9B2A34-CB9F-40DB-A815-B5E2ED671878}" type="slidenum">
              <a:rPr lang="id-ID" smtClean="0"/>
              <a:t>‹#›</a:t>
            </a:fld>
            <a:endParaRPr lang="id-ID"/>
          </a:p>
        </p:txBody>
      </p:sp>
    </p:spTree>
    <p:extLst>
      <p:ext uri="{BB962C8B-B14F-4D97-AF65-F5344CB8AC3E}">
        <p14:creationId xmlns:p14="http://schemas.microsoft.com/office/powerpoint/2010/main" val="2175587277"/>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en-US"/>
              <a:t>Click to edit Master title style</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ACEF93B-CC25-4AE6-A096-943A3EEC1DF1}" type="datetimeFigureOut">
              <a:rPr lang="id-ID" smtClean="0"/>
              <a:t>09/08/2023</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AA9B2A34-CB9F-40DB-A815-B5E2ED671878}" type="slidenum">
              <a:rPr lang="id-ID" smtClean="0"/>
              <a:t>‹#›</a:t>
            </a:fld>
            <a:endParaRPr lang="id-ID"/>
          </a:p>
        </p:txBody>
      </p:sp>
    </p:spTree>
    <p:extLst>
      <p:ext uri="{BB962C8B-B14F-4D97-AF65-F5344CB8AC3E}">
        <p14:creationId xmlns:p14="http://schemas.microsoft.com/office/powerpoint/2010/main" val="159461127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45.xml"/><Relationship Id="rId13" Type="http://schemas.openxmlformats.org/officeDocument/2006/relationships/image" Target="../media/image24.jpg"/><Relationship Id="rId3" Type="http://schemas.openxmlformats.org/officeDocument/2006/relationships/slideLayout" Target="../slideLayouts/slideLayout140.xml"/><Relationship Id="rId7" Type="http://schemas.openxmlformats.org/officeDocument/2006/relationships/slideLayout" Target="../slideLayouts/slideLayout144.xml"/><Relationship Id="rId12" Type="http://schemas.openxmlformats.org/officeDocument/2006/relationships/theme" Target="../theme/theme10.xml"/><Relationship Id="rId2" Type="http://schemas.openxmlformats.org/officeDocument/2006/relationships/slideLayout" Target="../slideLayouts/slideLayout139.xml"/><Relationship Id="rId1" Type="http://schemas.openxmlformats.org/officeDocument/2006/relationships/slideLayout" Target="../slideLayouts/slideLayout138.xml"/><Relationship Id="rId6" Type="http://schemas.openxmlformats.org/officeDocument/2006/relationships/slideLayout" Target="../slideLayouts/slideLayout143.xml"/><Relationship Id="rId11" Type="http://schemas.openxmlformats.org/officeDocument/2006/relationships/slideLayout" Target="../slideLayouts/slideLayout148.xml"/><Relationship Id="rId5" Type="http://schemas.openxmlformats.org/officeDocument/2006/relationships/slideLayout" Target="../slideLayouts/slideLayout142.xml"/><Relationship Id="rId10" Type="http://schemas.openxmlformats.org/officeDocument/2006/relationships/slideLayout" Target="../slideLayouts/slideLayout147.xml"/><Relationship Id="rId4" Type="http://schemas.openxmlformats.org/officeDocument/2006/relationships/slideLayout" Target="../slideLayouts/slideLayout141.xml"/><Relationship Id="rId9" Type="http://schemas.openxmlformats.org/officeDocument/2006/relationships/slideLayout" Target="../slideLayouts/slideLayout146.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56.xml"/><Relationship Id="rId13" Type="http://schemas.openxmlformats.org/officeDocument/2006/relationships/slideLayout" Target="../slideLayouts/slideLayout161.xml"/><Relationship Id="rId18" Type="http://schemas.openxmlformats.org/officeDocument/2006/relationships/theme" Target="../theme/theme11.xml"/><Relationship Id="rId3" Type="http://schemas.openxmlformats.org/officeDocument/2006/relationships/slideLayout" Target="../slideLayouts/slideLayout151.xml"/><Relationship Id="rId7" Type="http://schemas.openxmlformats.org/officeDocument/2006/relationships/slideLayout" Target="../slideLayouts/slideLayout155.xml"/><Relationship Id="rId12" Type="http://schemas.openxmlformats.org/officeDocument/2006/relationships/slideLayout" Target="../slideLayouts/slideLayout160.xml"/><Relationship Id="rId17" Type="http://schemas.openxmlformats.org/officeDocument/2006/relationships/slideLayout" Target="../slideLayouts/slideLayout165.xml"/><Relationship Id="rId2" Type="http://schemas.openxmlformats.org/officeDocument/2006/relationships/slideLayout" Target="../slideLayouts/slideLayout150.xml"/><Relationship Id="rId16" Type="http://schemas.openxmlformats.org/officeDocument/2006/relationships/slideLayout" Target="../slideLayouts/slideLayout164.xml"/><Relationship Id="rId1" Type="http://schemas.openxmlformats.org/officeDocument/2006/relationships/slideLayout" Target="../slideLayouts/slideLayout149.xml"/><Relationship Id="rId6" Type="http://schemas.openxmlformats.org/officeDocument/2006/relationships/slideLayout" Target="../slideLayouts/slideLayout154.xml"/><Relationship Id="rId11" Type="http://schemas.openxmlformats.org/officeDocument/2006/relationships/slideLayout" Target="../slideLayouts/slideLayout159.xml"/><Relationship Id="rId5" Type="http://schemas.openxmlformats.org/officeDocument/2006/relationships/slideLayout" Target="../slideLayouts/slideLayout153.xml"/><Relationship Id="rId15" Type="http://schemas.openxmlformats.org/officeDocument/2006/relationships/slideLayout" Target="../slideLayouts/slideLayout163.xml"/><Relationship Id="rId10" Type="http://schemas.openxmlformats.org/officeDocument/2006/relationships/slideLayout" Target="../slideLayouts/slideLayout158.xml"/><Relationship Id="rId19" Type="http://schemas.openxmlformats.org/officeDocument/2006/relationships/image" Target="../media/image14.jpeg"/><Relationship Id="rId4" Type="http://schemas.openxmlformats.org/officeDocument/2006/relationships/slideLayout" Target="../slideLayouts/slideLayout152.xml"/><Relationship Id="rId9" Type="http://schemas.openxmlformats.org/officeDocument/2006/relationships/slideLayout" Target="../slideLayouts/slideLayout157.xml"/><Relationship Id="rId14" Type="http://schemas.openxmlformats.org/officeDocument/2006/relationships/slideLayout" Target="../slideLayouts/slideLayout162.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73.xml"/><Relationship Id="rId13" Type="http://schemas.openxmlformats.org/officeDocument/2006/relationships/slideLayout" Target="../slideLayouts/slideLayout178.xml"/><Relationship Id="rId18" Type="http://schemas.openxmlformats.org/officeDocument/2006/relationships/theme" Target="../theme/theme12.xml"/><Relationship Id="rId3" Type="http://schemas.openxmlformats.org/officeDocument/2006/relationships/slideLayout" Target="../slideLayouts/slideLayout168.xml"/><Relationship Id="rId7" Type="http://schemas.openxmlformats.org/officeDocument/2006/relationships/slideLayout" Target="../slideLayouts/slideLayout172.xml"/><Relationship Id="rId12" Type="http://schemas.openxmlformats.org/officeDocument/2006/relationships/slideLayout" Target="../slideLayouts/slideLayout177.xml"/><Relationship Id="rId17" Type="http://schemas.openxmlformats.org/officeDocument/2006/relationships/slideLayout" Target="../slideLayouts/slideLayout182.xml"/><Relationship Id="rId2" Type="http://schemas.openxmlformats.org/officeDocument/2006/relationships/slideLayout" Target="../slideLayouts/slideLayout167.xml"/><Relationship Id="rId16" Type="http://schemas.openxmlformats.org/officeDocument/2006/relationships/slideLayout" Target="../slideLayouts/slideLayout181.xml"/><Relationship Id="rId1" Type="http://schemas.openxmlformats.org/officeDocument/2006/relationships/slideLayout" Target="../slideLayouts/slideLayout166.xml"/><Relationship Id="rId6" Type="http://schemas.openxmlformats.org/officeDocument/2006/relationships/slideLayout" Target="../slideLayouts/slideLayout171.xml"/><Relationship Id="rId11" Type="http://schemas.openxmlformats.org/officeDocument/2006/relationships/slideLayout" Target="../slideLayouts/slideLayout176.xml"/><Relationship Id="rId5" Type="http://schemas.openxmlformats.org/officeDocument/2006/relationships/slideLayout" Target="../slideLayouts/slideLayout170.xml"/><Relationship Id="rId15" Type="http://schemas.openxmlformats.org/officeDocument/2006/relationships/slideLayout" Target="../slideLayouts/slideLayout180.xml"/><Relationship Id="rId10" Type="http://schemas.openxmlformats.org/officeDocument/2006/relationships/slideLayout" Target="../slideLayouts/slideLayout175.xml"/><Relationship Id="rId19" Type="http://schemas.openxmlformats.org/officeDocument/2006/relationships/image" Target="../media/image25.png"/><Relationship Id="rId4" Type="http://schemas.openxmlformats.org/officeDocument/2006/relationships/slideLayout" Target="../slideLayouts/slideLayout169.xml"/><Relationship Id="rId9" Type="http://schemas.openxmlformats.org/officeDocument/2006/relationships/slideLayout" Target="../slideLayouts/slideLayout174.xml"/><Relationship Id="rId14" Type="http://schemas.openxmlformats.org/officeDocument/2006/relationships/slideLayout" Target="../slideLayouts/slideLayout179.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90.xml"/><Relationship Id="rId3" Type="http://schemas.openxmlformats.org/officeDocument/2006/relationships/slideLayout" Target="../slideLayouts/slideLayout185.xml"/><Relationship Id="rId7" Type="http://schemas.openxmlformats.org/officeDocument/2006/relationships/slideLayout" Target="../slideLayouts/slideLayout189.xml"/><Relationship Id="rId12" Type="http://schemas.openxmlformats.org/officeDocument/2006/relationships/theme" Target="../theme/theme13.xml"/><Relationship Id="rId2" Type="http://schemas.openxmlformats.org/officeDocument/2006/relationships/slideLayout" Target="../slideLayouts/slideLayout184.xml"/><Relationship Id="rId1" Type="http://schemas.openxmlformats.org/officeDocument/2006/relationships/slideLayout" Target="../slideLayouts/slideLayout183.xml"/><Relationship Id="rId6" Type="http://schemas.openxmlformats.org/officeDocument/2006/relationships/slideLayout" Target="../slideLayouts/slideLayout188.xml"/><Relationship Id="rId11" Type="http://schemas.openxmlformats.org/officeDocument/2006/relationships/slideLayout" Target="../slideLayouts/slideLayout193.xml"/><Relationship Id="rId5" Type="http://schemas.openxmlformats.org/officeDocument/2006/relationships/slideLayout" Target="../slideLayouts/slideLayout187.xml"/><Relationship Id="rId10" Type="http://schemas.openxmlformats.org/officeDocument/2006/relationships/slideLayout" Target="../slideLayouts/slideLayout192.xml"/><Relationship Id="rId4" Type="http://schemas.openxmlformats.org/officeDocument/2006/relationships/slideLayout" Target="../slideLayouts/slideLayout186.xml"/><Relationship Id="rId9" Type="http://schemas.openxmlformats.org/officeDocument/2006/relationships/slideLayout" Target="../slideLayouts/slideLayout19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slideLayout" Target="../slideLayouts/slideLayout15.xml"/><Relationship Id="rId18" Type="http://schemas.openxmlformats.org/officeDocument/2006/relationships/slideLayout" Target="../slideLayouts/slideLayout20.xml"/><Relationship Id="rId3" Type="http://schemas.openxmlformats.org/officeDocument/2006/relationships/slideLayout" Target="../slideLayouts/slideLayout5.xml"/><Relationship Id="rId21" Type="http://schemas.openxmlformats.org/officeDocument/2006/relationships/slideLayout" Target="../slideLayouts/slideLayout23.xml"/><Relationship Id="rId7" Type="http://schemas.openxmlformats.org/officeDocument/2006/relationships/slideLayout" Target="../slideLayouts/slideLayout9.xml"/><Relationship Id="rId12" Type="http://schemas.openxmlformats.org/officeDocument/2006/relationships/slideLayout" Target="../slideLayouts/slideLayout14.xml"/><Relationship Id="rId17" Type="http://schemas.openxmlformats.org/officeDocument/2006/relationships/slideLayout" Target="../slideLayouts/slideLayout19.xml"/><Relationship Id="rId2" Type="http://schemas.openxmlformats.org/officeDocument/2006/relationships/slideLayout" Target="../slideLayouts/slideLayout4.xml"/><Relationship Id="rId16" Type="http://schemas.openxmlformats.org/officeDocument/2006/relationships/slideLayout" Target="../slideLayouts/slideLayout18.xml"/><Relationship Id="rId20" Type="http://schemas.openxmlformats.org/officeDocument/2006/relationships/slideLayout" Target="../slideLayouts/slideLayout22.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5" Type="http://schemas.openxmlformats.org/officeDocument/2006/relationships/slideLayout" Target="../slideLayouts/slideLayout17.xml"/><Relationship Id="rId10" Type="http://schemas.openxmlformats.org/officeDocument/2006/relationships/slideLayout" Target="../slideLayouts/slideLayout12.xml"/><Relationship Id="rId19" Type="http://schemas.openxmlformats.org/officeDocument/2006/relationships/slideLayout" Target="../slideLayouts/slideLayout21.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slideLayout" Target="../slideLayouts/slideLayout16.xml"/><Relationship Id="rId22"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18"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17" Type="http://schemas.openxmlformats.org/officeDocument/2006/relationships/slideLayout" Target="../slideLayouts/slideLayout40.xml"/><Relationship Id="rId2" Type="http://schemas.openxmlformats.org/officeDocument/2006/relationships/slideLayout" Target="../slideLayouts/slideLayout25.xml"/><Relationship Id="rId16" Type="http://schemas.openxmlformats.org/officeDocument/2006/relationships/slideLayout" Target="../slideLayouts/slideLayout39.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slideLayout" Target="../slideLayouts/slideLayout3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8.xml"/><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theme" Target="../theme/theme4.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slideLayout" Target="../slideLayouts/slideLayout64.xml"/><Relationship Id="rId18" Type="http://schemas.openxmlformats.org/officeDocument/2006/relationships/theme" Target="../theme/theme5.xml"/><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slideLayout" Target="../slideLayouts/slideLayout63.xml"/><Relationship Id="rId17" Type="http://schemas.openxmlformats.org/officeDocument/2006/relationships/slideLayout" Target="../slideLayouts/slideLayout68.xml"/><Relationship Id="rId2" Type="http://schemas.openxmlformats.org/officeDocument/2006/relationships/slideLayout" Target="../slideLayouts/slideLayout53.xml"/><Relationship Id="rId16" Type="http://schemas.openxmlformats.org/officeDocument/2006/relationships/slideLayout" Target="../slideLayouts/slideLayout67.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5" Type="http://schemas.openxmlformats.org/officeDocument/2006/relationships/slideLayout" Target="../slideLayouts/slideLayout66.xml"/><Relationship Id="rId10" Type="http://schemas.openxmlformats.org/officeDocument/2006/relationships/slideLayout" Target="../slideLayouts/slideLayout61.xml"/><Relationship Id="rId19" Type="http://schemas.openxmlformats.org/officeDocument/2006/relationships/image" Target="../media/image14.jpeg"/><Relationship Id="rId4" Type="http://schemas.openxmlformats.org/officeDocument/2006/relationships/slideLayout" Target="../slideLayouts/slideLayout55.xml"/><Relationship Id="rId9" Type="http://schemas.openxmlformats.org/officeDocument/2006/relationships/slideLayout" Target="../slideLayouts/slideLayout60.xml"/><Relationship Id="rId14" Type="http://schemas.openxmlformats.org/officeDocument/2006/relationships/slideLayout" Target="../slideLayouts/slideLayout6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6.xml"/><Relationship Id="rId13" Type="http://schemas.openxmlformats.org/officeDocument/2006/relationships/slideLayout" Target="../slideLayouts/slideLayout81.xml"/><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slideLayout" Target="../slideLayouts/slideLayout80.xml"/><Relationship Id="rId17" Type="http://schemas.openxmlformats.org/officeDocument/2006/relationships/theme" Target="../theme/theme6.xml"/><Relationship Id="rId2" Type="http://schemas.openxmlformats.org/officeDocument/2006/relationships/slideLayout" Target="../slideLayouts/slideLayout70.xml"/><Relationship Id="rId16" Type="http://schemas.openxmlformats.org/officeDocument/2006/relationships/slideLayout" Target="../slideLayouts/slideLayout84.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5" Type="http://schemas.openxmlformats.org/officeDocument/2006/relationships/slideLayout" Target="../slideLayouts/slideLayout83.xml"/><Relationship Id="rId10" Type="http://schemas.openxmlformats.org/officeDocument/2006/relationships/slideLayout" Target="../slideLayouts/slideLayout78.xml"/><Relationship Id="rId4" Type="http://schemas.openxmlformats.org/officeDocument/2006/relationships/slideLayout" Target="../slideLayouts/slideLayout72.xml"/><Relationship Id="rId9" Type="http://schemas.openxmlformats.org/officeDocument/2006/relationships/slideLayout" Target="../slideLayouts/slideLayout77.xml"/><Relationship Id="rId14" Type="http://schemas.openxmlformats.org/officeDocument/2006/relationships/slideLayout" Target="../slideLayouts/slideLayout82.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92.xml"/><Relationship Id="rId13" Type="http://schemas.openxmlformats.org/officeDocument/2006/relationships/slideLayout" Target="../slideLayouts/slideLayout97.xml"/><Relationship Id="rId18" Type="http://schemas.openxmlformats.org/officeDocument/2006/relationships/slideLayout" Target="../slideLayouts/slideLayout102.xml"/><Relationship Id="rId3" Type="http://schemas.openxmlformats.org/officeDocument/2006/relationships/slideLayout" Target="../slideLayouts/slideLayout87.xml"/><Relationship Id="rId7" Type="http://schemas.openxmlformats.org/officeDocument/2006/relationships/slideLayout" Target="../slideLayouts/slideLayout91.xml"/><Relationship Id="rId12" Type="http://schemas.openxmlformats.org/officeDocument/2006/relationships/slideLayout" Target="../slideLayouts/slideLayout96.xml"/><Relationship Id="rId17" Type="http://schemas.openxmlformats.org/officeDocument/2006/relationships/slideLayout" Target="../slideLayouts/slideLayout101.xml"/><Relationship Id="rId2" Type="http://schemas.openxmlformats.org/officeDocument/2006/relationships/slideLayout" Target="../slideLayouts/slideLayout86.xml"/><Relationship Id="rId16" Type="http://schemas.openxmlformats.org/officeDocument/2006/relationships/slideLayout" Target="../slideLayouts/slideLayout100.xml"/><Relationship Id="rId20" Type="http://schemas.openxmlformats.org/officeDocument/2006/relationships/image" Target="../media/image17.jpg"/><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5" Type="http://schemas.openxmlformats.org/officeDocument/2006/relationships/slideLayout" Target="../slideLayouts/slideLayout89.xml"/><Relationship Id="rId15" Type="http://schemas.openxmlformats.org/officeDocument/2006/relationships/slideLayout" Target="../slideLayouts/slideLayout99.xml"/><Relationship Id="rId10" Type="http://schemas.openxmlformats.org/officeDocument/2006/relationships/slideLayout" Target="../slideLayouts/slideLayout94.xml"/><Relationship Id="rId19" Type="http://schemas.openxmlformats.org/officeDocument/2006/relationships/theme" Target="../theme/theme7.xml"/><Relationship Id="rId4" Type="http://schemas.openxmlformats.org/officeDocument/2006/relationships/slideLayout" Target="../slideLayouts/slideLayout88.xml"/><Relationship Id="rId9" Type="http://schemas.openxmlformats.org/officeDocument/2006/relationships/slideLayout" Target="../slideLayouts/slideLayout93.xml"/><Relationship Id="rId14" Type="http://schemas.openxmlformats.org/officeDocument/2006/relationships/slideLayout" Target="../slideLayouts/slideLayout98.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10.xml"/><Relationship Id="rId13" Type="http://schemas.openxmlformats.org/officeDocument/2006/relationships/slideLayout" Target="../slideLayouts/slideLayout115.xml"/><Relationship Id="rId18" Type="http://schemas.openxmlformats.org/officeDocument/2006/relationships/slideLayout" Target="../slideLayouts/slideLayout120.xml"/><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slideLayout" Target="../slideLayouts/slideLayout114.xml"/><Relationship Id="rId17" Type="http://schemas.openxmlformats.org/officeDocument/2006/relationships/slideLayout" Target="../slideLayouts/slideLayout119.xml"/><Relationship Id="rId2" Type="http://schemas.openxmlformats.org/officeDocument/2006/relationships/slideLayout" Target="../slideLayouts/slideLayout104.xml"/><Relationship Id="rId16" Type="http://schemas.openxmlformats.org/officeDocument/2006/relationships/slideLayout" Target="../slideLayouts/slideLayout118.xml"/><Relationship Id="rId20" Type="http://schemas.openxmlformats.org/officeDocument/2006/relationships/image" Target="../media/image17.jpg"/><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5" Type="http://schemas.openxmlformats.org/officeDocument/2006/relationships/slideLayout" Target="../slideLayouts/slideLayout117.xml"/><Relationship Id="rId10" Type="http://schemas.openxmlformats.org/officeDocument/2006/relationships/slideLayout" Target="../slideLayouts/slideLayout112.xml"/><Relationship Id="rId19" Type="http://schemas.openxmlformats.org/officeDocument/2006/relationships/theme" Target="../theme/theme8.xml"/><Relationship Id="rId4" Type="http://schemas.openxmlformats.org/officeDocument/2006/relationships/slideLayout" Target="../slideLayouts/slideLayout106.xml"/><Relationship Id="rId9" Type="http://schemas.openxmlformats.org/officeDocument/2006/relationships/slideLayout" Target="../slideLayouts/slideLayout111.xml"/><Relationship Id="rId14" Type="http://schemas.openxmlformats.org/officeDocument/2006/relationships/slideLayout" Target="../slideLayouts/slideLayout11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28.xml"/><Relationship Id="rId13" Type="http://schemas.openxmlformats.org/officeDocument/2006/relationships/slideLayout" Target="../slideLayouts/slideLayout133.xml"/><Relationship Id="rId18" Type="http://schemas.openxmlformats.org/officeDocument/2006/relationships/theme" Target="../theme/theme9.xml"/><Relationship Id="rId3" Type="http://schemas.openxmlformats.org/officeDocument/2006/relationships/slideLayout" Target="../slideLayouts/slideLayout123.xml"/><Relationship Id="rId7" Type="http://schemas.openxmlformats.org/officeDocument/2006/relationships/slideLayout" Target="../slideLayouts/slideLayout127.xml"/><Relationship Id="rId12" Type="http://schemas.openxmlformats.org/officeDocument/2006/relationships/slideLayout" Target="../slideLayouts/slideLayout132.xml"/><Relationship Id="rId17" Type="http://schemas.openxmlformats.org/officeDocument/2006/relationships/slideLayout" Target="../slideLayouts/slideLayout137.xml"/><Relationship Id="rId2" Type="http://schemas.openxmlformats.org/officeDocument/2006/relationships/slideLayout" Target="../slideLayouts/slideLayout122.xml"/><Relationship Id="rId16" Type="http://schemas.openxmlformats.org/officeDocument/2006/relationships/slideLayout" Target="../slideLayouts/slideLayout136.xml"/><Relationship Id="rId20" Type="http://schemas.openxmlformats.org/officeDocument/2006/relationships/image" Target="../media/image21.png"/><Relationship Id="rId1" Type="http://schemas.openxmlformats.org/officeDocument/2006/relationships/slideLayout" Target="../slideLayouts/slideLayout121.xml"/><Relationship Id="rId6" Type="http://schemas.openxmlformats.org/officeDocument/2006/relationships/slideLayout" Target="../slideLayouts/slideLayout126.xml"/><Relationship Id="rId11" Type="http://schemas.openxmlformats.org/officeDocument/2006/relationships/slideLayout" Target="../slideLayouts/slideLayout131.xml"/><Relationship Id="rId5" Type="http://schemas.openxmlformats.org/officeDocument/2006/relationships/slideLayout" Target="../slideLayouts/slideLayout125.xml"/><Relationship Id="rId15" Type="http://schemas.openxmlformats.org/officeDocument/2006/relationships/slideLayout" Target="../slideLayouts/slideLayout135.xml"/><Relationship Id="rId10" Type="http://schemas.openxmlformats.org/officeDocument/2006/relationships/slideLayout" Target="../slideLayouts/slideLayout130.xml"/><Relationship Id="rId19" Type="http://schemas.openxmlformats.org/officeDocument/2006/relationships/image" Target="../media/image20.png"/><Relationship Id="rId4" Type="http://schemas.openxmlformats.org/officeDocument/2006/relationships/slideLayout" Target="../slideLayouts/slideLayout124.xml"/><Relationship Id="rId9" Type="http://schemas.openxmlformats.org/officeDocument/2006/relationships/slideLayout" Target="../slideLayouts/slideLayout129.xml"/><Relationship Id="rId14" Type="http://schemas.openxmlformats.org/officeDocument/2006/relationships/slideLayout" Target="../slideLayouts/slideLayout13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74914452"/>
      </p:ext>
    </p:extLst>
  </p:cSld>
  <p:clrMap bg1="lt1" tx1="dk1" bg2="lt2" tx2="dk2" accent1="accent1" accent2="accent2" accent3="accent3" accent4="accent4" accent5="accent5" accent6="accent6" hlink="hlink" folHlink="folHlink"/>
  <p:sldLayoutIdLst>
    <p:sldLayoutId id="2147483661" r:id="rId1"/>
    <p:sldLayoutId id="2147483662" r:id="rId2"/>
  </p:sldLayoutIdLst>
  <p:txStyles>
    <p:titleStyle>
      <a:lvl1pPr algn="l" defTabSz="914423"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5" indent="-228605" algn="l" defTabSz="914423"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18" indent="-228605" algn="l" defTabSz="914423"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28" indent="-228605" algn="l" defTabSz="914423"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40"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52"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63"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7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8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98"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23" rtl="0" eaLnBrk="1" latinLnBrk="0" hangingPunct="1">
        <a:defRPr sz="1800" kern="1200">
          <a:solidFill>
            <a:schemeClr val="tx1"/>
          </a:solidFill>
          <a:latin typeface="+mn-lt"/>
          <a:ea typeface="+mn-ea"/>
          <a:cs typeface="+mn-cs"/>
        </a:defRPr>
      </a:lvl1pPr>
      <a:lvl2pPr marL="457212" algn="l" defTabSz="914423" rtl="0" eaLnBrk="1" latinLnBrk="0" hangingPunct="1">
        <a:defRPr sz="1800" kern="1200">
          <a:solidFill>
            <a:schemeClr val="tx1"/>
          </a:solidFill>
          <a:latin typeface="+mn-lt"/>
          <a:ea typeface="+mn-ea"/>
          <a:cs typeface="+mn-cs"/>
        </a:defRPr>
      </a:lvl2pPr>
      <a:lvl3pPr marL="914423" algn="l" defTabSz="914423" rtl="0" eaLnBrk="1" latinLnBrk="0" hangingPunct="1">
        <a:defRPr sz="1800" kern="1200">
          <a:solidFill>
            <a:schemeClr val="tx1"/>
          </a:solidFill>
          <a:latin typeface="+mn-lt"/>
          <a:ea typeface="+mn-ea"/>
          <a:cs typeface="+mn-cs"/>
        </a:defRPr>
      </a:lvl3pPr>
      <a:lvl4pPr marL="1371635" algn="l" defTabSz="914423" rtl="0" eaLnBrk="1" latinLnBrk="0" hangingPunct="1">
        <a:defRPr sz="1800" kern="1200">
          <a:solidFill>
            <a:schemeClr val="tx1"/>
          </a:solidFill>
          <a:latin typeface="+mn-lt"/>
          <a:ea typeface="+mn-ea"/>
          <a:cs typeface="+mn-cs"/>
        </a:defRPr>
      </a:lvl4pPr>
      <a:lvl5pPr marL="1828845" algn="l" defTabSz="914423" rtl="0" eaLnBrk="1" latinLnBrk="0" hangingPunct="1">
        <a:defRPr sz="1800" kern="1200">
          <a:solidFill>
            <a:schemeClr val="tx1"/>
          </a:solidFill>
          <a:latin typeface="+mn-lt"/>
          <a:ea typeface="+mn-ea"/>
          <a:cs typeface="+mn-cs"/>
        </a:defRPr>
      </a:lvl5pPr>
      <a:lvl6pPr marL="2286058" algn="l" defTabSz="914423" rtl="0" eaLnBrk="1" latinLnBrk="0" hangingPunct="1">
        <a:defRPr sz="1800" kern="1200">
          <a:solidFill>
            <a:schemeClr val="tx1"/>
          </a:solidFill>
          <a:latin typeface="+mn-lt"/>
          <a:ea typeface="+mn-ea"/>
          <a:cs typeface="+mn-cs"/>
        </a:defRPr>
      </a:lvl6pPr>
      <a:lvl7pPr marL="2743268" algn="l" defTabSz="914423" rtl="0" eaLnBrk="1" latinLnBrk="0" hangingPunct="1">
        <a:defRPr sz="1800" kern="1200">
          <a:solidFill>
            <a:schemeClr val="tx1"/>
          </a:solidFill>
          <a:latin typeface="+mn-lt"/>
          <a:ea typeface="+mn-ea"/>
          <a:cs typeface="+mn-cs"/>
        </a:defRPr>
      </a:lvl7pPr>
      <a:lvl8pPr marL="3200480" algn="l" defTabSz="914423" rtl="0" eaLnBrk="1" latinLnBrk="0" hangingPunct="1">
        <a:defRPr sz="1800" kern="1200">
          <a:solidFill>
            <a:schemeClr val="tx1"/>
          </a:solidFill>
          <a:latin typeface="+mn-lt"/>
          <a:ea typeface="+mn-ea"/>
          <a:cs typeface="+mn-cs"/>
        </a:defRPr>
      </a:lvl8pPr>
      <a:lvl9pPr marL="3657692" algn="l" defTabSz="914423"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944644-5DDA-440F-91EC-86167B5F1DEA}" type="datetimeFigureOut">
              <a:rPr lang="en-US" smtClean="0"/>
              <a:t>8/9/2023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ACA49F-66F5-4F1B-943E-55B786834D7F}" type="slidenum">
              <a:rPr lang="en-US" smtClean="0"/>
              <a:t>‹#›</a:t>
            </a:fld>
            <a:endParaRPr lang="en-US"/>
          </a:p>
        </p:txBody>
      </p:sp>
    </p:spTree>
    <p:extLst>
      <p:ext uri="{BB962C8B-B14F-4D97-AF65-F5344CB8AC3E}">
        <p14:creationId xmlns:p14="http://schemas.microsoft.com/office/powerpoint/2010/main" val="3332568956"/>
      </p:ext>
    </p:extLst>
  </p:cSld>
  <p:clrMap bg1="lt1" tx1="dk1" bg2="lt2" tx2="dk2" accent1="accent1" accent2="accent2" accent3="accent3" accent4="accent4" accent5="accent5" accent6="accent6" hlink="hlink" folHlink="folHlink"/>
  <p:sldLayoutIdLst>
    <p:sldLayoutId id="2147483825" r:id="rId1"/>
    <p:sldLayoutId id="2147483826" r:id="rId2"/>
    <p:sldLayoutId id="2147483827" r:id="rId3"/>
    <p:sldLayoutId id="2147483828" r:id="rId4"/>
    <p:sldLayoutId id="2147483829" r:id="rId5"/>
    <p:sldLayoutId id="2147483830" r:id="rId6"/>
    <p:sldLayoutId id="2147483831" r:id="rId7"/>
    <p:sldLayoutId id="2147483832" r:id="rId8"/>
    <p:sldLayoutId id="2147483833" r:id="rId9"/>
    <p:sldLayoutId id="2147483834" r:id="rId10"/>
    <p:sldLayoutId id="214748383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2BE451C3-0FF4-47C4-B829-773ADF60F88C}" type="datetimeFigureOut">
              <a:rPr lang="en-US" dirty="0"/>
              <a:t>8/9/2023</a:t>
            </a:fld>
            <a:endParaRPr lang="en-US" dirty="0"/>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r>
              <a:rPr lang="en-US" dirty="0"/>
              <a:t>
              </a:t>
            </a:r>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2832314815"/>
      </p:ext>
    </p:extLst>
  </p:cSld>
  <p:clrMap bg1="lt1" tx1="dk1" bg2="lt2" tx2="dk2" accent1="accent1" accent2="accent2" accent3="accent3" accent4="accent4" accent5="accent5" accent6="accent6" hlink="hlink" folHlink="folHlink"/>
  <p:sldLayoutIdLst>
    <p:sldLayoutId id="2147483837" r:id="rId1"/>
    <p:sldLayoutId id="2147483838" r:id="rId2"/>
    <p:sldLayoutId id="2147483839" r:id="rId3"/>
    <p:sldLayoutId id="2147483840" r:id="rId4"/>
    <p:sldLayoutId id="2147483841" r:id="rId5"/>
    <p:sldLayoutId id="2147483842" r:id="rId6"/>
    <p:sldLayoutId id="2147483843" r:id="rId7"/>
    <p:sldLayoutId id="2147483844" r:id="rId8"/>
    <p:sldLayoutId id="2147483845" r:id="rId9"/>
    <p:sldLayoutId id="2147483846" r:id="rId10"/>
    <p:sldLayoutId id="2147483847" r:id="rId11"/>
    <p:sldLayoutId id="2147483848" r:id="rId12"/>
    <p:sldLayoutId id="2147483849" r:id="rId13"/>
    <p:sldLayoutId id="2147483850" r:id="rId14"/>
    <p:sldLayoutId id="2147483851" r:id="rId15"/>
    <p:sldLayoutId id="2147483852" r:id="rId16"/>
    <p:sldLayoutId id="2147483853"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C7004436-CA73-4D53-89B4-2A5C7347BF2F}" type="datetimeFigureOut">
              <a:rPr lang="en-US" dirty="0"/>
              <a:t>8/9/2023</a:t>
            </a:fld>
            <a:endParaRPr lang="en-US" dirty="0"/>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6D22F896-40B5-4ADD-8801-0D06FADFA095}" type="slidenum">
              <a:rPr lang="en-US" dirty="0"/>
              <a:pPr/>
              <a:t>‹#›</a:t>
            </a:fld>
            <a:endParaRPr lang="en-US" dirty="0"/>
          </a:p>
        </p:txBody>
      </p:sp>
    </p:spTree>
    <p:extLst>
      <p:ext uri="{BB962C8B-B14F-4D97-AF65-F5344CB8AC3E}">
        <p14:creationId xmlns:p14="http://schemas.microsoft.com/office/powerpoint/2010/main" val="338172469"/>
      </p:ext>
    </p:extLst>
  </p:cSld>
  <p:clrMap bg1="dk1" tx1="lt1" bg2="dk2" tx2="lt2" accent1="accent1" accent2="accent2" accent3="accent3" accent4="accent4" accent5="accent5" accent6="accent6" hlink="hlink" folHlink="folHlink"/>
  <p:sldLayoutIdLst>
    <p:sldLayoutId id="2147483873" r:id="rId1"/>
    <p:sldLayoutId id="2147483874" r:id="rId2"/>
    <p:sldLayoutId id="2147483875" r:id="rId3"/>
    <p:sldLayoutId id="2147483876" r:id="rId4"/>
    <p:sldLayoutId id="2147483877" r:id="rId5"/>
    <p:sldLayoutId id="2147483878" r:id="rId6"/>
    <p:sldLayoutId id="2147483879" r:id="rId7"/>
    <p:sldLayoutId id="2147483880" r:id="rId8"/>
    <p:sldLayoutId id="2147483881" r:id="rId9"/>
    <p:sldLayoutId id="2147483882" r:id="rId10"/>
    <p:sldLayoutId id="2147483883" r:id="rId11"/>
    <p:sldLayoutId id="2147483884" r:id="rId12"/>
    <p:sldLayoutId id="2147483885" r:id="rId13"/>
    <p:sldLayoutId id="2147483886" r:id="rId14"/>
    <p:sldLayoutId id="2147483887" r:id="rId15"/>
    <p:sldLayoutId id="2147483888" r:id="rId16"/>
    <p:sldLayoutId id="2147483889" r:id="rId17"/>
  </p:sldLayoutIdLst>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effectLst>
            <a:outerShdw blurRad="228600" algn="ctr" rotWithShape="0">
              <a:prstClr val="black">
                <a:alpha val="53000"/>
              </a:prstClr>
            </a:outerShdw>
          </a:effectLst>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outerShdw blurRad="228600" algn="ctr" rotWithShape="0">
              <a:prstClr val="black">
                <a:alpha val="53000"/>
              </a:prstClr>
            </a:outerShdw>
          </a:effectLst>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effectLst>
            <a:outerShdw blurRad="228600" algn="ctr" rotWithShape="0">
              <a:prstClr val="black">
                <a:alpha val="53000"/>
              </a:prstClr>
            </a:outerShdw>
          </a:effectLst>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effectLst>
            <a:outerShdw blurRad="228600" algn="ctr" rotWithShape="0">
              <a:prstClr val="black">
                <a:alpha val="53000"/>
              </a:prstClr>
            </a:outerShdw>
          </a:effectLst>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effectLst>
            <a:outerShdw blurRad="228600" algn="ctr" rotWithShape="0">
              <a:prstClr val="black">
                <a:alpha val="53000"/>
              </a:prstClr>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B61BEF0D-F0BB-DE4B-95CE-6DB70DBA9567}" type="datetimeFigureOut">
              <a:rPr lang="en-US" dirty="0"/>
              <a:pPr/>
              <a:t>8/9/2023</a:t>
            </a:fld>
            <a:endParaRPr lang="en-US" dirty="0"/>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dirty="0"/>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D57F1E4F-1CFF-5643-939E-217C01CDF565}" type="slidenum">
              <a:rPr lang="en-US" dirty="0"/>
              <a:pPr/>
              <a:t>‹#›</a:t>
            </a:fld>
            <a:endParaRPr lang="en-US" dirty="0"/>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115220300"/>
      </p:ext>
    </p:extLst>
  </p:cSld>
  <p:clrMap bg1="lt1" tx1="dk1" bg2="lt2" tx2="dk2" accent1="accent1" accent2="accent2" accent3="accent3" accent4="accent4" accent5="accent5" accent6="accent6" hlink="hlink" folHlink="folHlink"/>
  <p:sldLayoutIdLst>
    <p:sldLayoutId id="2147483891" r:id="rId1"/>
    <p:sldLayoutId id="2147483892" r:id="rId2"/>
    <p:sldLayoutId id="2147483893" r:id="rId3"/>
    <p:sldLayoutId id="2147483894" r:id="rId4"/>
    <p:sldLayoutId id="2147483895" r:id="rId5"/>
    <p:sldLayoutId id="2147483896" r:id="rId6"/>
    <p:sldLayoutId id="2147483897" r:id="rId7"/>
    <p:sldLayoutId id="2147483898" r:id="rId8"/>
    <p:sldLayoutId id="2147483899" r:id="rId9"/>
    <p:sldLayoutId id="2147483900" r:id="rId10"/>
    <p:sldLayoutId id="2147483901" r:id="rId11"/>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55299424"/>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 id="2147483677" r:id="rId14"/>
    <p:sldLayoutId id="2147483678" r:id="rId15"/>
    <p:sldLayoutId id="2147483679" r:id="rId16"/>
    <p:sldLayoutId id="2147483680" r:id="rId17"/>
    <p:sldLayoutId id="2147483681" r:id="rId18"/>
    <p:sldLayoutId id="2147483682" r:id="rId19"/>
    <p:sldLayoutId id="2147483683" r:id="rId20"/>
    <p:sldLayoutId id="2147483684" r:id="rId21"/>
  </p:sldLayoutIdLst>
  <p:txStyles>
    <p:titleStyle>
      <a:lvl1pPr algn="l" defTabSz="914423"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5" indent="-228605" algn="l" defTabSz="914423"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18" indent="-228605" algn="l" defTabSz="914423"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28" indent="-228605" algn="l" defTabSz="914423"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40"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52"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63"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7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8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98"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23" rtl="0" eaLnBrk="1" latinLnBrk="0" hangingPunct="1">
        <a:defRPr sz="1800" kern="1200">
          <a:solidFill>
            <a:schemeClr val="tx1"/>
          </a:solidFill>
          <a:latin typeface="+mn-lt"/>
          <a:ea typeface="+mn-ea"/>
          <a:cs typeface="+mn-cs"/>
        </a:defRPr>
      </a:lvl1pPr>
      <a:lvl2pPr marL="457212" algn="l" defTabSz="914423" rtl="0" eaLnBrk="1" latinLnBrk="0" hangingPunct="1">
        <a:defRPr sz="1800" kern="1200">
          <a:solidFill>
            <a:schemeClr val="tx1"/>
          </a:solidFill>
          <a:latin typeface="+mn-lt"/>
          <a:ea typeface="+mn-ea"/>
          <a:cs typeface="+mn-cs"/>
        </a:defRPr>
      </a:lvl2pPr>
      <a:lvl3pPr marL="914423" algn="l" defTabSz="914423" rtl="0" eaLnBrk="1" latinLnBrk="0" hangingPunct="1">
        <a:defRPr sz="1800" kern="1200">
          <a:solidFill>
            <a:schemeClr val="tx1"/>
          </a:solidFill>
          <a:latin typeface="+mn-lt"/>
          <a:ea typeface="+mn-ea"/>
          <a:cs typeface="+mn-cs"/>
        </a:defRPr>
      </a:lvl3pPr>
      <a:lvl4pPr marL="1371635" algn="l" defTabSz="914423" rtl="0" eaLnBrk="1" latinLnBrk="0" hangingPunct="1">
        <a:defRPr sz="1800" kern="1200">
          <a:solidFill>
            <a:schemeClr val="tx1"/>
          </a:solidFill>
          <a:latin typeface="+mn-lt"/>
          <a:ea typeface="+mn-ea"/>
          <a:cs typeface="+mn-cs"/>
        </a:defRPr>
      </a:lvl4pPr>
      <a:lvl5pPr marL="1828845" algn="l" defTabSz="914423" rtl="0" eaLnBrk="1" latinLnBrk="0" hangingPunct="1">
        <a:defRPr sz="1800" kern="1200">
          <a:solidFill>
            <a:schemeClr val="tx1"/>
          </a:solidFill>
          <a:latin typeface="+mn-lt"/>
          <a:ea typeface="+mn-ea"/>
          <a:cs typeface="+mn-cs"/>
        </a:defRPr>
      </a:lvl5pPr>
      <a:lvl6pPr marL="2286058" algn="l" defTabSz="914423" rtl="0" eaLnBrk="1" latinLnBrk="0" hangingPunct="1">
        <a:defRPr sz="1800" kern="1200">
          <a:solidFill>
            <a:schemeClr val="tx1"/>
          </a:solidFill>
          <a:latin typeface="+mn-lt"/>
          <a:ea typeface="+mn-ea"/>
          <a:cs typeface="+mn-cs"/>
        </a:defRPr>
      </a:lvl6pPr>
      <a:lvl7pPr marL="2743268" algn="l" defTabSz="914423" rtl="0" eaLnBrk="1" latinLnBrk="0" hangingPunct="1">
        <a:defRPr sz="1800" kern="1200">
          <a:solidFill>
            <a:schemeClr val="tx1"/>
          </a:solidFill>
          <a:latin typeface="+mn-lt"/>
          <a:ea typeface="+mn-ea"/>
          <a:cs typeface="+mn-cs"/>
        </a:defRPr>
      </a:lvl7pPr>
      <a:lvl8pPr marL="3200480" algn="l" defTabSz="914423" rtl="0" eaLnBrk="1" latinLnBrk="0" hangingPunct="1">
        <a:defRPr sz="1800" kern="1200">
          <a:solidFill>
            <a:schemeClr val="tx1"/>
          </a:solidFill>
          <a:latin typeface="+mn-lt"/>
          <a:ea typeface="+mn-ea"/>
          <a:cs typeface="+mn-cs"/>
        </a:defRPr>
      </a:lvl8pPr>
      <a:lvl9pPr marL="3657692" algn="l" defTabSz="914423"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4ACEF93B-CC25-4AE6-A096-943A3EEC1DF1}" type="datetimeFigureOut">
              <a:rPr lang="id-ID" smtClean="0"/>
              <a:t>09/08/2023</a:t>
            </a:fld>
            <a:endParaRPr lang="id-ID"/>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id-ID"/>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AA9B2A34-CB9F-40DB-A815-B5E2ED671878}" type="slidenum">
              <a:rPr lang="id-ID" smtClean="0"/>
              <a:t>‹#›</a:t>
            </a:fld>
            <a:endParaRPr lang="id-ID"/>
          </a:p>
        </p:txBody>
      </p:sp>
    </p:spTree>
    <p:extLst>
      <p:ext uri="{BB962C8B-B14F-4D97-AF65-F5344CB8AC3E}">
        <p14:creationId xmlns:p14="http://schemas.microsoft.com/office/powerpoint/2010/main" val="1964426890"/>
      </p:ext>
    </p:extLst>
  </p:cSld>
  <p:clrMap bg1="dk1" tx1="lt1" bg2="dk2" tx2="lt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 id="2147483698" r:id="rId13"/>
    <p:sldLayoutId id="2147483699" r:id="rId14"/>
    <p:sldLayoutId id="2147483700" r:id="rId15"/>
    <p:sldLayoutId id="2147483701" r:id="rId16"/>
    <p:sldLayoutId id="2147483702"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483" y="176109"/>
            <a:ext cx="12188952"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02919" y="284176"/>
            <a:ext cx="9784080" cy="15087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02919" y="2011680"/>
            <a:ext cx="9784080" cy="420624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202266" y="6422854"/>
            <a:ext cx="3000894" cy="365125"/>
          </a:xfrm>
          <a:prstGeom prst="rect">
            <a:avLst/>
          </a:prstGeom>
        </p:spPr>
        <p:txBody>
          <a:bodyPr vert="horz" lIns="91440" tIns="45720" rIns="45720" bIns="45720" rtlCol="0" anchor="ctr"/>
          <a:lstStyle>
            <a:lvl1pPr algn="l">
              <a:defRPr sz="1050">
                <a:solidFill>
                  <a:schemeClr val="tx1"/>
                </a:solidFill>
              </a:defRPr>
            </a:lvl1pPr>
          </a:lstStyle>
          <a:p>
            <a:fld id="{4ACEF93B-CC25-4AE6-A096-943A3EEC1DF1}" type="datetimeFigureOut">
              <a:rPr lang="id-ID" smtClean="0"/>
              <a:t>09/08/2023</a:t>
            </a:fld>
            <a:endParaRPr lang="id-ID"/>
          </a:p>
        </p:txBody>
      </p:sp>
      <p:sp>
        <p:nvSpPr>
          <p:cNvPr id="5" name="Footer Placeholder 4"/>
          <p:cNvSpPr>
            <a:spLocks noGrp="1"/>
          </p:cNvSpPr>
          <p:nvPr>
            <p:ph type="ftr" sz="quarter" idx="3"/>
          </p:nvPr>
        </p:nvSpPr>
        <p:spPr>
          <a:xfrm>
            <a:off x="5596471" y="6422854"/>
            <a:ext cx="5044440" cy="365125"/>
          </a:xfrm>
          <a:prstGeom prst="rect">
            <a:avLst/>
          </a:prstGeom>
        </p:spPr>
        <p:txBody>
          <a:bodyPr vert="horz" lIns="91440" tIns="45720" rIns="91440" bIns="45720" rtlCol="0" anchor="ctr"/>
          <a:lstStyle>
            <a:lvl1pPr algn="r">
              <a:defRPr sz="1050">
                <a:solidFill>
                  <a:schemeClr val="tx1"/>
                </a:solidFill>
              </a:defRPr>
            </a:lvl1pPr>
          </a:lstStyle>
          <a:p>
            <a:endParaRPr lang="id-ID"/>
          </a:p>
        </p:txBody>
      </p:sp>
      <p:sp>
        <p:nvSpPr>
          <p:cNvPr id="6" name="Slide Number Placeholder 5"/>
          <p:cNvSpPr>
            <a:spLocks noGrp="1"/>
          </p:cNvSpPr>
          <p:nvPr>
            <p:ph type="sldNum" sz="quarter" idx="4"/>
          </p:nvPr>
        </p:nvSpPr>
        <p:spPr>
          <a:xfrm>
            <a:off x="10658927" y="6422854"/>
            <a:ext cx="946264" cy="365125"/>
          </a:xfrm>
          <a:prstGeom prst="rect">
            <a:avLst/>
          </a:prstGeom>
        </p:spPr>
        <p:txBody>
          <a:bodyPr vert="horz" lIns="45720" tIns="45720" rIns="91440" bIns="45720" rtlCol="0" anchor="ctr"/>
          <a:lstStyle>
            <a:lvl1pPr algn="l">
              <a:defRPr sz="1200" b="0">
                <a:solidFill>
                  <a:schemeClr val="tx1"/>
                </a:solidFill>
              </a:defRPr>
            </a:lvl1pPr>
          </a:lstStyle>
          <a:p>
            <a:fld id="{AA9B2A34-CB9F-40DB-A815-B5E2ED671878}" type="slidenum">
              <a:rPr lang="id-ID" smtClean="0"/>
              <a:t>‹#›</a:t>
            </a:fld>
            <a:endParaRPr lang="id-ID"/>
          </a:p>
        </p:txBody>
      </p:sp>
    </p:spTree>
    <p:extLst>
      <p:ext uri="{BB962C8B-B14F-4D97-AF65-F5344CB8AC3E}">
        <p14:creationId xmlns:p14="http://schemas.microsoft.com/office/powerpoint/2010/main" val="346018157"/>
      </p:ext>
    </p:extLst>
  </p:cSld>
  <p:clrMap bg1="dk1" tx1="lt1" bg2="dk2" tx2="lt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Lst>
  <p:txStyles>
    <p:titleStyle>
      <a:lvl1pPr algn="l" defTabSz="914400" rtl="0" eaLnBrk="1" latinLnBrk="0" hangingPunct="1">
        <a:lnSpc>
          <a:spcPct val="85000"/>
        </a:lnSpc>
        <a:spcBef>
          <a:spcPct val="0"/>
        </a:spcBef>
        <a:buNone/>
        <a:defRPr sz="4000" kern="1200" cap="all" baseline="0">
          <a:solidFill>
            <a:schemeClr val="bg2"/>
          </a:solidFill>
          <a:latin typeface="+mj-lt"/>
          <a:ea typeface="+mj-ea"/>
          <a:cs typeface="+mj-cs"/>
        </a:defRPr>
      </a:lvl1pPr>
    </p:titleStyle>
    <p:body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4ACEF93B-CC25-4AE6-A096-943A3EEC1DF1}" type="datetimeFigureOut">
              <a:rPr lang="id-ID" smtClean="0"/>
              <a:t>09/08/2023</a:t>
            </a:fld>
            <a:endParaRPr lang="id-ID"/>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id-ID"/>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AA9B2A34-CB9F-40DB-A815-B5E2ED671878}" type="slidenum">
              <a:rPr lang="id-ID" smtClean="0"/>
              <a:t>‹#›</a:t>
            </a:fld>
            <a:endParaRPr lang="id-ID"/>
          </a:p>
        </p:txBody>
      </p:sp>
    </p:spTree>
    <p:extLst>
      <p:ext uri="{BB962C8B-B14F-4D97-AF65-F5344CB8AC3E}">
        <p14:creationId xmlns:p14="http://schemas.microsoft.com/office/powerpoint/2010/main" val="808377120"/>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 id="2147483727" r:id="rId12"/>
    <p:sldLayoutId id="2147483728" r:id="rId13"/>
    <p:sldLayoutId id="2147483729" r:id="rId14"/>
    <p:sldLayoutId id="2147483730" r:id="rId15"/>
    <p:sldLayoutId id="2147483731" r:id="rId16"/>
    <p:sldLayoutId id="2147483732"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grpSp>
        <p:nvGrpSpPr>
          <p:cNvPr id="8" name="Group 7"/>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ACEF93B-CC25-4AE6-A096-943A3EEC1DF1}" type="datetimeFigureOut">
              <a:rPr lang="id-ID" smtClean="0"/>
              <a:t>09/08/2023</a:t>
            </a:fld>
            <a:endParaRPr lang="id-ID"/>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id-ID"/>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AA9B2A34-CB9F-40DB-A815-B5E2ED671878}" type="slidenum">
              <a:rPr lang="id-ID" smtClean="0"/>
              <a:t>‹#›</a:t>
            </a:fld>
            <a:endParaRPr lang="id-ID"/>
          </a:p>
        </p:txBody>
      </p:sp>
    </p:spTree>
    <p:extLst>
      <p:ext uri="{BB962C8B-B14F-4D97-AF65-F5344CB8AC3E}">
        <p14:creationId xmlns:p14="http://schemas.microsoft.com/office/powerpoint/2010/main" val="578541017"/>
      </p:ext>
    </p:extLst>
  </p:cSld>
  <p:clrMap bg1="dk1" tx1="lt1" bg2="dk2" tx2="lt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 id="2147483745" r:id="rId12"/>
    <p:sldLayoutId id="2147483746" r:id="rId13"/>
    <p:sldLayoutId id="2147483747" r:id="rId14"/>
    <p:sldLayoutId id="2147483748" r:id="rId15"/>
    <p:sldLayoutId id="214748374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75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40000"/>
                    <a:lumOff val="60000"/>
                  </a:schemeClr>
                </a:solidFill>
              </a:defRPr>
            </a:lvl1pPr>
          </a:lstStyle>
          <a:p>
            <a:fld id="{4ACEF93B-CC25-4AE6-A096-943A3EEC1DF1}" type="datetimeFigureOut">
              <a:rPr lang="id-ID" smtClean="0"/>
              <a:t>09/08/2023</a:t>
            </a:fld>
            <a:endParaRPr lang="id-ID"/>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40000"/>
                    <a:lumOff val="60000"/>
                  </a:schemeClr>
                </a:solidFill>
              </a:defRPr>
            </a:lvl1pPr>
          </a:lstStyle>
          <a:p>
            <a:endParaRPr lang="id-ID"/>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40000"/>
                    <a:lumOff val="60000"/>
                  </a:schemeClr>
                </a:solidFill>
              </a:defRPr>
            </a:lvl1pPr>
          </a:lstStyle>
          <a:p>
            <a:fld id="{AA9B2A34-CB9F-40DB-A815-B5E2ED671878}" type="slidenum">
              <a:rPr lang="id-ID" smtClean="0"/>
              <a:t>‹#›</a:t>
            </a:fld>
            <a:endParaRPr lang="id-ID"/>
          </a:p>
        </p:txBody>
      </p:sp>
    </p:spTree>
    <p:extLst>
      <p:ext uri="{BB962C8B-B14F-4D97-AF65-F5344CB8AC3E}">
        <p14:creationId xmlns:p14="http://schemas.microsoft.com/office/powerpoint/2010/main" val="3368956557"/>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 id="2147483762" r:id="rId12"/>
    <p:sldLayoutId id="2147483763" r:id="rId13"/>
    <p:sldLayoutId id="2147483764" r:id="rId14"/>
    <p:sldLayoutId id="2147483765" r:id="rId15"/>
    <p:sldLayoutId id="2147483766" r:id="rId16"/>
    <p:sldLayoutId id="2147483767" r:id="rId17"/>
    <p:sldLayoutId id="2147483768" r:id="rId18"/>
  </p:sldLayoutIdLst>
  <p:txStyles>
    <p:title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2"/>
                </a:gs>
                <a:gs pos="100000">
                  <a:schemeClr val="accent2">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2">
                    <a:lumMod val="50000"/>
                  </a:schemeClr>
                </a:solidFill>
              </a:defRPr>
            </a:lvl1pPr>
          </a:lstStyle>
          <a:p>
            <a:fld id="{61EAF71F-1A43-41B7-B605-0710A83174B7}" type="datetimeFigureOut">
              <a:rPr lang="en-US" dirty="0"/>
              <a:t>8/9/2023</a:t>
            </a:fld>
            <a:endParaRPr lang="en-US" dirty="0"/>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2">
                    <a:lumMod val="50000"/>
                  </a:schemeClr>
                </a:solidFill>
              </a:defRPr>
            </a:lvl1pPr>
          </a:lstStyle>
          <a:p>
            <a:endParaRPr lang="en-US" dirty="0"/>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2">
                    <a:lumMod val="50000"/>
                  </a:schemeClr>
                </a:solidFill>
              </a:defRPr>
            </a:lvl1pPr>
          </a:lstStyle>
          <a:p>
            <a:fld id="{6D22F896-40B5-4ADD-8801-0D06FADFA095}" type="slidenum">
              <a:rPr lang="en-US" dirty="0"/>
              <a:pPr/>
              <a:t>‹#›</a:t>
            </a:fld>
            <a:endParaRPr lang="en-US" dirty="0"/>
          </a:p>
        </p:txBody>
      </p:sp>
    </p:spTree>
    <p:extLst>
      <p:ext uri="{BB962C8B-B14F-4D97-AF65-F5344CB8AC3E}">
        <p14:creationId xmlns:p14="http://schemas.microsoft.com/office/powerpoint/2010/main" val="2135628954"/>
      </p:ext>
    </p:extLst>
  </p:cSld>
  <p:clrMap bg1="lt1" tx1="dk1" bg2="lt2" tx2="dk2" accent1="accent1" accent2="accent2" accent3="accent3" accent4="accent4" accent5="accent5" accent6="accent6" hlink="hlink" folHlink="folHlink"/>
  <p:sldLayoutIdLst>
    <p:sldLayoutId id="2147483770" r:id="rId1"/>
    <p:sldLayoutId id="2147483771" r:id="rId2"/>
    <p:sldLayoutId id="2147483772" r:id="rId3"/>
    <p:sldLayoutId id="2147483773" r:id="rId4"/>
    <p:sldLayoutId id="2147483774" r:id="rId5"/>
    <p:sldLayoutId id="2147483775" r:id="rId6"/>
    <p:sldLayoutId id="2147483776" r:id="rId7"/>
    <p:sldLayoutId id="2147483777" r:id="rId8"/>
    <p:sldLayoutId id="2147483778" r:id="rId9"/>
    <p:sldLayoutId id="2147483779" r:id="rId10"/>
    <p:sldLayoutId id="2147483780" r:id="rId11"/>
    <p:sldLayoutId id="2147483781" r:id="rId12"/>
    <p:sldLayoutId id="2147483782" r:id="rId13"/>
    <p:sldLayoutId id="2147483783" r:id="rId14"/>
    <p:sldLayoutId id="2147483784" r:id="rId15"/>
    <p:sldLayoutId id="2147483785" r:id="rId16"/>
    <p:sldLayoutId id="2147483786" r:id="rId17"/>
    <p:sldLayoutId id="2147483787" r:id="rId18"/>
  </p:sldLayoutIdLst>
  <p:txStyles>
    <p:title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12188825" cy="6856215"/>
            <a:chOff x="0" y="0"/>
            <a:chExt cx="12188825" cy="6856215"/>
          </a:xfrm>
        </p:grpSpPr>
        <p:pic>
          <p:nvPicPr>
            <p:cNvPr id="8" name="Picture 7" descr="HD-PanelContent-V.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8/9/2023</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2513961465"/>
      </p:ext>
    </p:extLst>
  </p:cSld>
  <p:clrMap bg1="lt1" tx1="dk1" bg2="lt2" tx2="dk2" accent1="accent1" accent2="accent2" accent3="accent3" accent4="accent4" accent5="accent5" accent6="accent6" hlink="hlink" folHlink="folHlink"/>
  <p:sldLayoutIdLst>
    <p:sldLayoutId id="2147483807" r:id="rId1"/>
    <p:sldLayoutId id="2147483808" r:id="rId2"/>
    <p:sldLayoutId id="2147483809" r:id="rId3"/>
    <p:sldLayoutId id="2147483810" r:id="rId4"/>
    <p:sldLayoutId id="2147483811" r:id="rId5"/>
    <p:sldLayoutId id="2147483812" r:id="rId6"/>
    <p:sldLayoutId id="2147483813" r:id="rId7"/>
    <p:sldLayoutId id="2147483814" r:id="rId8"/>
    <p:sldLayoutId id="2147483815" r:id="rId9"/>
    <p:sldLayoutId id="2147483816" r:id="rId10"/>
    <p:sldLayoutId id="2147483817" r:id="rId11"/>
    <p:sldLayoutId id="2147483818" r:id="rId12"/>
    <p:sldLayoutId id="2147483819" r:id="rId13"/>
    <p:sldLayoutId id="2147483820" r:id="rId14"/>
    <p:sldLayoutId id="2147483821" r:id="rId15"/>
    <p:sldLayoutId id="2147483822" r:id="rId16"/>
    <p:sldLayoutId id="2147483823"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0.xml"/></Relationships>
</file>

<file path=ppt/slides/_rels/slide19.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120.xml"/></Relationships>
</file>

<file path=ppt/slides/_rels/slide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5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5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5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6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6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6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84.xml"/></Relationships>
</file>

<file path=ppt/slides/_rels/slide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9.xml"/></Relationships>
</file>

<file path=ppt/slides/_rels/slide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BB9CA9A-F494-40FC-9630-AA91FCF30206}"/>
              </a:ext>
            </a:extLst>
          </p:cNvPr>
          <p:cNvPicPr>
            <a:picLocks noChangeAspect="1"/>
          </p:cNvPicPr>
          <p:nvPr/>
        </p:nvPicPr>
        <p:blipFill rotWithShape="1">
          <a:blip r:embed="rId2">
            <a:extLst>
              <a:ext uri="{28A0092B-C50C-407E-A947-70E740481C1C}">
                <a14:useLocalDpi xmlns:a14="http://schemas.microsoft.com/office/drawing/2010/main" val="0"/>
              </a:ext>
            </a:extLst>
          </a:blip>
          <a:srcRect r="8427"/>
          <a:stretch/>
        </p:blipFill>
        <p:spPr>
          <a:xfrm>
            <a:off x="1762272" y="161096"/>
            <a:ext cx="10429727" cy="6535807"/>
          </a:xfrm>
          <a:prstGeom prst="rect">
            <a:avLst/>
          </a:prstGeom>
        </p:spPr>
      </p:pic>
      <p:sp>
        <p:nvSpPr>
          <p:cNvPr id="16" name="Rectangle 15">
            <a:extLst>
              <a:ext uri="{FF2B5EF4-FFF2-40B4-BE49-F238E27FC236}">
                <a16:creationId xmlns:a16="http://schemas.microsoft.com/office/drawing/2014/main" id="{F50F8743-FFB4-4FAE-8605-DEE70EC88649}"/>
              </a:ext>
            </a:extLst>
          </p:cNvPr>
          <p:cNvSpPr/>
          <p:nvPr/>
        </p:nvSpPr>
        <p:spPr>
          <a:xfrm>
            <a:off x="0" y="510363"/>
            <a:ext cx="12191999" cy="2068353"/>
          </a:xfrm>
          <a:prstGeom prst="rect">
            <a:avLst/>
          </a:prstGeom>
          <a:gradFill flip="none" rotWithShape="1">
            <a:gsLst>
              <a:gs pos="0">
                <a:schemeClr val="accent1">
                  <a:alpha val="78000"/>
                </a:schemeClr>
              </a:gs>
              <a:gs pos="27000">
                <a:schemeClr val="accent1">
                  <a:alpha val="52000"/>
                </a:schemeClr>
              </a:gs>
              <a:gs pos="86000">
                <a:schemeClr val="accent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13" name="TextBox 12">
            <a:extLst>
              <a:ext uri="{FF2B5EF4-FFF2-40B4-BE49-F238E27FC236}">
                <a16:creationId xmlns:a16="http://schemas.microsoft.com/office/drawing/2014/main" id="{C221F751-3C5B-4561-AD14-8637C5B66736}"/>
              </a:ext>
            </a:extLst>
          </p:cNvPr>
          <p:cNvSpPr txBox="1"/>
          <p:nvPr/>
        </p:nvSpPr>
        <p:spPr>
          <a:xfrm>
            <a:off x="618977" y="1098394"/>
            <a:ext cx="6686698" cy="923330"/>
          </a:xfrm>
          <a:prstGeom prst="rect">
            <a:avLst/>
          </a:prstGeom>
          <a:noFill/>
        </p:spPr>
        <p:txBody>
          <a:bodyPr wrap="square" rtlCol="0" anchor="ctr">
            <a:spAutoFit/>
          </a:bodyPr>
          <a:lstStyle/>
          <a:p>
            <a:pPr marL="0" marR="0" lvl="0" indent="0" algn="l" defTabSz="914286" rtl="0" eaLnBrk="1" fontAlgn="auto" latinLnBrk="0" hangingPunct="1">
              <a:lnSpc>
                <a:spcPct val="100000"/>
              </a:lnSpc>
              <a:spcBef>
                <a:spcPts val="0"/>
              </a:spcBef>
              <a:spcAft>
                <a:spcPts val="0"/>
              </a:spcAft>
              <a:buClrTx/>
              <a:buSzTx/>
              <a:buFontTx/>
              <a:buNone/>
              <a:tabLst/>
              <a:defRPr/>
            </a:pPr>
            <a:r>
              <a:rPr lang="id-ID" altLang="ko-KR" sz="5400" b="1" dirty="0">
                <a:solidFill>
                  <a:prstClr val="white"/>
                </a:solidFill>
                <a:latin typeface="Arial"/>
                <a:cs typeface="Arial" pitchFamily="34" charset="0"/>
              </a:rPr>
              <a:t>ILMU DAKWAH</a:t>
            </a:r>
            <a:endParaRPr kumimoji="0" lang="ko-KR" altLang="en-US" sz="5400" b="1" i="0" u="none" strike="noStrike" kern="1200" cap="none" spc="0" normalizeH="0" baseline="0" noProof="0" dirty="0">
              <a:ln>
                <a:noFill/>
              </a:ln>
              <a:solidFill>
                <a:prstClr val="white"/>
              </a:solidFill>
              <a:effectLst/>
              <a:uLnTx/>
              <a:uFillTx/>
              <a:latin typeface="Arial"/>
              <a:cs typeface="Arial" pitchFamily="34" charset="0"/>
            </a:endParaRPr>
          </a:p>
        </p:txBody>
      </p:sp>
      <p:sp>
        <p:nvSpPr>
          <p:cNvPr id="14" name="TextBox 13">
            <a:extLst>
              <a:ext uri="{FF2B5EF4-FFF2-40B4-BE49-F238E27FC236}">
                <a16:creationId xmlns:a16="http://schemas.microsoft.com/office/drawing/2014/main" id="{DF166F6B-B975-4F3C-BCF2-9971086140FB}"/>
              </a:ext>
            </a:extLst>
          </p:cNvPr>
          <p:cNvSpPr txBox="1"/>
          <p:nvPr/>
        </p:nvSpPr>
        <p:spPr>
          <a:xfrm>
            <a:off x="400608" y="5800743"/>
            <a:ext cx="4621767" cy="461665"/>
          </a:xfrm>
          <a:prstGeom prst="rect">
            <a:avLst/>
          </a:prstGeom>
        </p:spPr>
        <p:style>
          <a:lnRef idx="3">
            <a:schemeClr val="lt1"/>
          </a:lnRef>
          <a:fillRef idx="1">
            <a:schemeClr val="accent2"/>
          </a:fillRef>
          <a:effectRef idx="1">
            <a:schemeClr val="accent2"/>
          </a:effectRef>
          <a:fontRef idx="minor">
            <a:schemeClr val="lt1"/>
          </a:fontRef>
        </p:style>
        <p:txBody>
          <a:bodyPr wrap="square" rtlCol="0" anchor="ctr">
            <a:spAutoFit/>
          </a:bodyPr>
          <a:lstStyle/>
          <a:p>
            <a:pPr marL="0" marR="0" lvl="0" indent="0" algn="l" defTabSz="914286" rtl="0" eaLnBrk="1" fontAlgn="auto" latinLnBrk="0" hangingPunct="1">
              <a:lnSpc>
                <a:spcPct val="100000"/>
              </a:lnSpc>
              <a:spcBef>
                <a:spcPts val="0"/>
              </a:spcBef>
              <a:spcAft>
                <a:spcPts val="0"/>
              </a:spcAft>
              <a:buClrTx/>
              <a:buSzTx/>
              <a:buFontTx/>
              <a:buNone/>
              <a:tabLst/>
              <a:defRPr/>
            </a:pPr>
            <a:r>
              <a:rPr kumimoji="0" lang="id-ID" altLang="ko-KR" sz="2400" b="1" i="1" u="none" strike="noStrike" kern="1200" cap="none" spc="0" normalizeH="0" baseline="0" noProof="0" dirty="0">
                <a:ln>
                  <a:noFill/>
                </a:ln>
                <a:solidFill>
                  <a:srgbClr val="FF0000"/>
                </a:solidFill>
                <a:effectLst/>
                <a:uLnTx/>
                <a:uFillTx/>
                <a:latin typeface="Arial"/>
                <a:cs typeface="Arial" pitchFamily="34" charset="0"/>
              </a:rPr>
              <a:t>Yusuf Hanafiah, S.Pd.I., M.Pd.</a:t>
            </a:r>
            <a:endParaRPr kumimoji="0" lang="ko-KR" altLang="en-US" sz="2400" b="1" i="1" u="none" strike="noStrike" kern="1200" cap="none" spc="0" normalizeH="0" baseline="0" noProof="0" dirty="0">
              <a:ln>
                <a:noFill/>
              </a:ln>
              <a:solidFill>
                <a:srgbClr val="FF0000"/>
              </a:solidFill>
              <a:effectLst/>
              <a:uLnTx/>
              <a:uFillTx/>
              <a:latin typeface="Arial"/>
              <a:cs typeface="Arial" pitchFamily="34" charset="0"/>
            </a:endParaRPr>
          </a:p>
        </p:txBody>
      </p:sp>
      <p:pic>
        <p:nvPicPr>
          <p:cNvPr id="3" name="Picture 2">
            <a:extLst>
              <a:ext uri="{FF2B5EF4-FFF2-40B4-BE49-F238E27FC236}">
                <a16:creationId xmlns:a16="http://schemas.microsoft.com/office/drawing/2014/main" id="{F7B4635D-4920-42EC-B05F-8F4C40A76D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41207" y="904549"/>
            <a:ext cx="3250793" cy="2769710"/>
          </a:xfrm>
          <a:prstGeom prst="rect">
            <a:avLst/>
          </a:prstGeom>
        </p:spPr>
      </p:pic>
      <p:pic>
        <p:nvPicPr>
          <p:cNvPr id="10" name="Picture 9">
            <a:extLst>
              <a:ext uri="{FF2B5EF4-FFF2-40B4-BE49-F238E27FC236}">
                <a16:creationId xmlns:a16="http://schemas.microsoft.com/office/drawing/2014/main" id="{B4FF995D-2773-4EFD-83E8-41DAA0B6721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578717"/>
            <a:ext cx="2565779" cy="2443660"/>
          </a:xfrm>
          <a:prstGeom prst="rect">
            <a:avLst/>
          </a:prstGeom>
        </p:spPr>
      </p:pic>
    </p:spTree>
    <p:extLst>
      <p:ext uri="{BB962C8B-B14F-4D97-AF65-F5344CB8AC3E}">
        <p14:creationId xmlns:p14="http://schemas.microsoft.com/office/powerpoint/2010/main" val="40324761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0C1672-B85A-4119-9E85-62AC84438C17}"/>
              </a:ext>
            </a:extLst>
          </p:cNvPr>
          <p:cNvSpPr>
            <a:spLocks noGrp="1"/>
          </p:cNvSpPr>
          <p:nvPr>
            <p:ph type="title"/>
          </p:nvPr>
        </p:nvSpPr>
        <p:spPr/>
        <p:txBody>
          <a:bodyPr/>
          <a:lstStyle/>
          <a:p>
            <a:r>
              <a:rPr lang="id-ID" dirty="0">
                <a:sym typeface="Wingdings" panose="05000000000000000000" pitchFamily="2" charset="2"/>
              </a:rPr>
              <a:t> Contoh Kasus</a:t>
            </a:r>
            <a:endParaRPr lang="id-ID" dirty="0"/>
          </a:p>
        </p:txBody>
      </p:sp>
      <p:sp>
        <p:nvSpPr>
          <p:cNvPr id="3" name="Content Placeholder 2">
            <a:extLst>
              <a:ext uri="{FF2B5EF4-FFF2-40B4-BE49-F238E27FC236}">
                <a16:creationId xmlns:a16="http://schemas.microsoft.com/office/drawing/2014/main" id="{8533F324-5261-46BF-84A1-D2989892996F}"/>
              </a:ext>
            </a:extLst>
          </p:cNvPr>
          <p:cNvSpPr>
            <a:spLocks noGrp="1"/>
          </p:cNvSpPr>
          <p:nvPr>
            <p:ph idx="1"/>
          </p:nvPr>
        </p:nvSpPr>
        <p:spPr>
          <a:xfrm>
            <a:off x="490330" y="2557670"/>
            <a:ext cx="11065566" cy="4081669"/>
          </a:xfrm>
        </p:spPr>
        <p:txBody>
          <a:bodyPr/>
          <a:lstStyle/>
          <a:p>
            <a:pPr algn="just"/>
            <a:r>
              <a:rPr lang="id-ID" dirty="0"/>
              <a:t>Bila problematika masyarakat adalah ekonomi, maka dakwah yang dilakukan jangan sekedar berceramah dan berdalil saja. Namun para da’i harus berpikir kreatif dan berkolaborasi untuk memecahkan masalah yang ada. Misalkan saja:</a:t>
            </a:r>
          </a:p>
          <a:p>
            <a:pPr algn="just">
              <a:buFont typeface="+mj-lt"/>
              <a:buAutoNum type="arabicParenR"/>
            </a:pPr>
            <a:r>
              <a:rPr lang="id-ID" dirty="0"/>
              <a:t>Diadakan bakti sosial di lokasi dakwah</a:t>
            </a:r>
          </a:p>
          <a:p>
            <a:pPr algn="just">
              <a:buFont typeface="+mj-lt"/>
              <a:buAutoNum type="arabicParenR"/>
            </a:pPr>
            <a:r>
              <a:rPr lang="id-ID" dirty="0"/>
              <a:t>Mengadakan pelatihan pemberdayaan masyarakat</a:t>
            </a:r>
          </a:p>
          <a:p>
            <a:pPr algn="just">
              <a:buFont typeface="+mj-lt"/>
              <a:buAutoNum type="arabicParenR"/>
            </a:pPr>
            <a:r>
              <a:rPr lang="id-ID" dirty="0"/>
              <a:t>Memberikan beasiswa sekolah</a:t>
            </a:r>
          </a:p>
          <a:p>
            <a:pPr algn="just">
              <a:buFont typeface="+mj-lt"/>
              <a:buAutoNum type="arabicParenR"/>
            </a:pPr>
            <a:r>
              <a:rPr lang="id-ID" dirty="0"/>
              <a:t>Melakukan </a:t>
            </a:r>
            <a:r>
              <a:rPr lang="id-ID"/>
              <a:t>pendampingan usaha, pertanian, perikanan, dll dengan </a:t>
            </a:r>
            <a:r>
              <a:rPr lang="id-ID" dirty="0"/>
              <a:t>melibatkan tenaga pakar</a:t>
            </a:r>
          </a:p>
          <a:p>
            <a:pPr algn="just">
              <a:buFont typeface="+mj-lt"/>
              <a:buAutoNum type="arabicParenR"/>
            </a:pPr>
            <a:endParaRPr lang="id-ID" dirty="0"/>
          </a:p>
          <a:p>
            <a:pPr marL="0" indent="0" algn="just">
              <a:buNone/>
            </a:pPr>
            <a:r>
              <a:rPr lang="id-ID" dirty="0">
                <a:solidFill>
                  <a:srgbClr val="FF0000"/>
                </a:solidFill>
                <a:sym typeface="Wingdings" panose="05000000000000000000" pitchFamily="2" charset="2"/>
              </a:rPr>
              <a:t> </a:t>
            </a:r>
            <a:r>
              <a:rPr lang="id-ID" u="sng" dirty="0">
                <a:solidFill>
                  <a:srgbClr val="FF0000"/>
                </a:solidFill>
                <a:sym typeface="Wingdings" panose="05000000000000000000" pitchFamily="2" charset="2"/>
              </a:rPr>
              <a:t>Intinya, dakwah itu adalah tentang solusi baik agama maupun dunia. Strategi dakwah harus disesuaikan dengan persoalan objek. Selain itu dakwah harus mampu memecahkan persoalan yang ada di lapangan.</a:t>
            </a:r>
            <a:endParaRPr lang="id-ID" u="sng" dirty="0">
              <a:solidFill>
                <a:srgbClr val="FF0000"/>
              </a:solidFill>
            </a:endParaRPr>
          </a:p>
        </p:txBody>
      </p:sp>
    </p:spTree>
    <p:extLst>
      <p:ext uri="{BB962C8B-B14F-4D97-AF65-F5344CB8AC3E}">
        <p14:creationId xmlns:p14="http://schemas.microsoft.com/office/powerpoint/2010/main" val="16611686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1000"/>
                                        <p:tgtEl>
                                          <p:spTgt spid="3">
                                            <p:txEl>
                                              <p:pRg st="6" end="6"/>
                                            </p:txEl>
                                          </p:spTgt>
                                        </p:tgtEl>
                                      </p:cBhvr>
                                    </p:animEffect>
                                    <p:anim calcmode="lin" valueType="num">
                                      <p:cBhvr>
                                        <p:cTn id="4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45760E-3B6E-434A-B792-907A08DB7679}"/>
              </a:ext>
            </a:extLst>
          </p:cNvPr>
          <p:cNvSpPr>
            <a:spLocks noGrp="1"/>
          </p:cNvSpPr>
          <p:nvPr>
            <p:ph type="title"/>
          </p:nvPr>
        </p:nvSpPr>
        <p:spPr/>
        <p:txBody>
          <a:bodyPr/>
          <a:lstStyle/>
          <a:p>
            <a:r>
              <a:rPr lang="id-ID" dirty="0">
                <a:sym typeface="Wingdings" panose="05000000000000000000" pitchFamily="2" charset="2"/>
              </a:rPr>
              <a:t> </a:t>
            </a:r>
            <a:r>
              <a:rPr lang="id-ID" dirty="0"/>
              <a:t>Muara Dakwah</a:t>
            </a:r>
          </a:p>
        </p:txBody>
      </p:sp>
      <p:sp>
        <p:nvSpPr>
          <p:cNvPr id="3" name="Content Placeholder 2">
            <a:extLst>
              <a:ext uri="{FF2B5EF4-FFF2-40B4-BE49-F238E27FC236}">
                <a16:creationId xmlns:a16="http://schemas.microsoft.com/office/drawing/2014/main" id="{8C6BCB09-F9AA-497B-B984-02742E461A43}"/>
              </a:ext>
            </a:extLst>
          </p:cNvPr>
          <p:cNvSpPr>
            <a:spLocks noGrp="1"/>
          </p:cNvSpPr>
          <p:nvPr>
            <p:ph idx="1"/>
          </p:nvPr>
        </p:nvSpPr>
        <p:spPr>
          <a:xfrm>
            <a:off x="755374" y="2398643"/>
            <a:ext cx="10813774" cy="4187687"/>
          </a:xfrm>
        </p:spPr>
        <p:txBody>
          <a:bodyPr/>
          <a:lstStyle/>
          <a:p>
            <a:pPr marL="0" indent="0">
              <a:buNone/>
            </a:pPr>
            <a:endParaRPr lang="id-ID" dirty="0"/>
          </a:p>
        </p:txBody>
      </p:sp>
      <p:sp>
        <p:nvSpPr>
          <p:cNvPr id="4" name="Rectangle: Rounded Corners 3">
            <a:extLst>
              <a:ext uri="{FF2B5EF4-FFF2-40B4-BE49-F238E27FC236}">
                <a16:creationId xmlns:a16="http://schemas.microsoft.com/office/drawing/2014/main" id="{EAFFD4BA-E422-4C53-B505-F9AD99ACC62E}"/>
              </a:ext>
            </a:extLst>
          </p:cNvPr>
          <p:cNvSpPr/>
          <p:nvPr/>
        </p:nvSpPr>
        <p:spPr>
          <a:xfrm>
            <a:off x="755374" y="2756453"/>
            <a:ext cx="1484243"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d-ID" sz="1800" b="0" i="0" u="none" strike="noStrike" kern="1200" cap="none" spc="0" normalizeH="0" baseline="0" noProof="0" dirty="0">
                <a:ln>
                  <a:noFill/>
                </a:ln>
                <a:solidFill>
                  <a:prstClr val="white"/>
                </a:solidFill>
                <a:effectLst/>
                <a:uLnTx/>
                <a:uFillTx/>
                <a:latin typeface="Century Gothic" panose="020B0502020202020204"/>
                <a:ea typeface="+mn-ea"/>
                <a:cs typeface="+mn-cs"/>
              </a:rPr>
              <a:t>Tujuan Dakwah</a:t>
            </a:r>
          </a:p>
        </p:txBody>
      </p:sp>
      <p:sp>
        <p:nvSpPr>
          <p:cNvPr id="5" name="Rectangle: Rounded Corners 4">
            <a:extLst>
              <a:ext uri="{FF2B5EF4-FFF2-40B4-BE49-F238E27FC236}">
                <a16:creationId xmlns:a16="http://schemas.microsoft.com/office/drawing/2014/main" id="{194F64C4-1D88-44A4-BFC5-5CAB253F9BF4}"/>
              </a:ext>
            </a:extLst>
          </p:cNvPr>
          <p:cNvSpPr/>
          <p:nvPr/>
        </p:nvSpPr>
        <p:spPr>
          <a:xfrm>
            <a:off x="3965277" y="2756453"/>
            <a:ext cx="1753036"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d-ID" sz="1800" b="0" i="0" u="none" strike="noStrike" kern="1200" cap="none" spc="0" normalizeH="0" baseline="0" noProof="0" dirty="0">
                <a:ln>
                  <a:noFill/>
                </a:ln>
                <a:solidFill>
                  <a:prstClr val="white"/>
                </a:solidFill>
                <a:effectLst/>
                <a:uLnTx/>
                <a:uFillTx/>
                <a:latin typeface="Century Gothic" panose="020B0502020202020204"/>
                <a:ea typeface="+mn-ea"/>
                <a:cs typeface="+mn-cs"/>
              </a:rPr>
              <a:t>Problematika di lapangan</a:t>
            </a:r>
          </a:p>
        </p:txBody>
      </p:sp>
      <p:sp>
        <p:nvSpPr>
          <p:cNvPr id="6" name="Rectangle: Rounded Corners 5">
            <a:extLst>
              <a:ext uri="{FF2B5EF4-FFF2-40B4-BE49-F238E27FC236}">
                <a16:creationId xmlns:a16="http://schemas.microsoft.com/office/drawing/2014/main" id="{CBEF559E-3077-4E1D-ADC0-7BF6218D13D3}"/>
              </a:ext>
            </a:extLst>
          </p:cNvPr>
          <p:cNvSpPr/>
          <p:nvPr/>
        </p:nvSpPr>
        <p:spPr>
          <a:xfrm>
            <a:off x="7390966" y="2756453"/>
            <a:ext cx="1484243"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d-ID" sz="1800" b="0" i="0" u="none" strike="noStrike" kern="1200" cap="none" spc="0" normalizeH="0" baseline="0" noProof="0" dirty="0">
                <a:ln>
                  <a:noFill/>
                </a:ln>
                <a:solidFill>
                  <a:prstClr val="white"/>
                </a:solidFill>
                <a:effectLst/>
                <a:uLnTx/>
                <a:uFillTx/>
                <a:latin typeface="Century Gothic" panose="020B0502020202020204"/>
                <a:ea typeface="+mn-ea"/>
                <a:cs typeface="+mn-cs"/>
              </a:rPr>
              <a:t>Strategi Dakwah</a:t>
            </a:r>
          </a:p>
        </p:txBody>
      </p:sp>
      <p:sp>
        <p:nvSpPr>
          <p:cNvPr id="7" name="Rectangle: Rounded Corners 6">
            <a:extLst>
              <a:ext uri="{FF2B5EF4-FFF2-40B4-BE49-F238E27FC236}">
                <a16:creationId xmlns:a16="http://schemas.microsoft.com/office/drawing/2014/main" id="{D349CBA4-39D4-472B-AB02-400598810E2D}"/>
              </a:ext>
            </a:extLst>
          </p:cNvPr>
          <p:cNvSpPr/>
          <p:nvPr/>
        </p:nvSpPr>
        <p:spPr>
          <a:xfrm>
            <a:off x="10084905" y="2756453"/>
            <a:ext cx="1484243"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d-ID" sz="1800" b="0" i="0" u="none" strike="noStrike" kern="1200" cap="none" spc="0" normalizeH="0" baseline="0" noProof="0" dirty="0">
                <a:ln>
                  <a:noFill/>
                </a:ln>
                <a:solidFill>
                  <a:prstClr val="white"/>
                </a:solidFill>
                <a:effectLst/>
                <a:uLnTx/>
                <a:uFillTx/>
                <a:latin typeface="Century Gothic" panose="020B0502020202020204"/>
                <a:ea typeface="+mn-ea"/>
                <a:cs typeface="+mn-cs"/>
              </a:rPr>
              <a:t>ACTION</a:t>
            </a:r>
          </a:p>
        </p:txBody>
      </p:sp>
      <p:sp>
        <p:nvSpPr>
          <p:cNvPr id="8" name="Rectangle: Rounded Corners 7">
            <a:extLst>
              <a:ext uri="{FF2B5EF4-FFF2-40B4-BE49-F238E27FC236}">
                <a16:creationId xmlns:a16="http://schemas.microsoft.com/office/drawing/2014/main" id="{EEC7A230-724D-422F-81D2-0B4FCA4EDBE6}"/>
              </a:ext>
            </a:extLst>
          </p:cNvPr>
          <p:cNvSpPr/>
          <p:nvPr/>
        </p:nvSpPr>
        <p:spPr>
          <a:xfrm>
            <a:off x="4585252" y="4757529"/>
            <a:ext cx="3790121" cy="1670141"/>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d-ID" sz="1800" b="1" i="0" u="none" strike="noStrike" kern="1200" cap="none" spc="0" normalizeH="0" baseline="0" noProof="0" dirty="0">
                <a:ln>
                  <a:noFill/>
                </a:ln>
                <a:solidFill>
                  <a:prstClr val="white"/>
                </a:solidFill>
                <a:effectLst/>
                <a:uLnTx/>
                <a:uFillTx/>
                <a:latin typeface="Century Gothic" panose="020B0502020202020204"/>
                <a:ea typeface="+mn-ea"/>
                <a:cs typeface="+mn-cs"/>
              </a:rPr>
              <a:t>MUARA DAKWAH:</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id-ID" sz="1800" b="0" i="0" u="none" strike="noStrike" kern="1200" cap="none" spc="0" normalizeH="0" baseline="0" noProof="0" dirty="0">
                <a:ln>
                  <a:noFill/>
                </a:ln>
                <a:solidFill>
                  <a:prstClr val="white"/>
                </a:solidFill>
                <a:effectLst/>
                <a:uLnTx/>
                <a:uFillTx/>
                <a:latin typeface="Century Gothic" panose="020B0502020202020204"/>
                <a:ea typeface="+mn-ea"/>
                <a:cs typeface="+mn-cs"/>
              </a:rPr>
              <a:t>Mengajak manusia menuju petunjuk Allah agar mendapatkan ridha-Nya.</a:t>
            </a:r>
          </a:p>
        </p:txBody>
      </p:sp>
      <p:sp>
        <p:nvSpPr>
          <p:cNvPr id="9" name="Arrow: Right 8">
            <a:extLst>
              <a:ext uri="{FF2B5EF4-FFF2-40B4-BE49-F238E27FC236}">
                <a16:creationId xmlns:a16="http://schemas.microsoft.com/office/drawing/2014/main" id="{8B9B11AB-3C7D-4296-B197-DC6D2642D6BF}"/>
              </a:ext>
            </a:extLst>
          </p:cNvPr>
          <p:cNvSpPr/>
          <p:nvPr/>
        </p:nvSpPr>
        <p:spPr>
          <a:xfrm>
            <a:off x="2639747" y="2971337"/>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Arrow: Right 9">
            <a:extLst>
              <a:ext uri="{FF2B5EF4-FFF2-40B4-BE49-F238E27FC236}">
                <a16:creationId xmlns:a16="http://schemas.microsoft.com/office/drawing/2014/main" id="{8C268946-98FC-4B32-ADC0-7FF195239C15}"/>
              </a:ext>
            </a:extLst>
          </p:cNvPr>
          <p:cNvSpPr/>
          <p:nvPr/>
        </p:nvSpPr>
        <p:spPr>
          <a:xfrm>
            <a:off x="6020235" y="2971337"/>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1" name="Arrow: Right 10">
            <a:extLst>
              <a:ext uri="{FF2B5EF4-FFF2-40B4-BE49-F238E27FC236}">
                <a16:creationId xmlns:a16="http://schemas.microsoft.com/office/drawing/2014/main" id="{BD93EE87-052F-4A25-8B7B-75B50231ECBD}"/>
              </a:ext>
            </a:extLst>
          </p:cNvPr>
          <p:cNvSpPr/>
          <p:nvPr/>
        </p:nvSpPr>
        <p:spPr>
          <a:xfrm>
            <a:off x="8990853" y="2971337"/>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2" name="Arrow: Right 11">
            <a:extLst>
              <a:ext uri="{FF2B5EF4-FFF2-40B4-BE49-F238E27FC236}">
                <a16:creationId xmlns:a16="http://schemas.microsoft.com/office/drawing/2014/main" id="{66B62D48-EF0B-4879-A01E-23C5DE2E2E92}"/>
              </a:ext>
            </a:extLst>
          </p:cNvPr>
          <p:cNvSpPr/>
          <p:nvPr/>
        </p:nvSpPr>
        <p:spPr>
          <a:xfrm rot="8524405">
            <a:off x="8138041" y="4583671"/>
            <a:ext cx="3062201" cy="3617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5575493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down)">
                                      <p:cBhvr>
                                        <p:cTn id="25" dur="580">
                                          <p:stCondLst>
                                            <p:cond delay="0"/>
                                          </p:stCondLst>
                                        </p:cTn>
                                        <p:tgtEl>
                                          <p:spTgt spid="5"/>
                                        </p:tgtEl>
                                      </p:cBhvr>
                                    </p:animEffect>
                                    <p:anim calcmode="lin" valueType="num">
                                      <p:cBhvr>
                                        <p:cTn id="26"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31" dur="26">
                                          <p:stCondLst>
                                            <p:cond delay="650"/>
                                          </p:stCondLst>
                                        </p:cTn>
                                        <p:tgtEl>
                                          <p:spTgt spid="5"/>
                                        </p:tgtEl>
                                      </p:cBhvr>
                                      <p:to x="100000" y="60000"/>
                                    </p:animScale>
                                    <p:animScale>
                                      <p:cBhvr>
                                        <p:cTn id="32" dur="166" decel="50000">
                                          <p:stCondLst>
                                            <p:cond delay="676"/>
                                          </p:stCondLst>
                                        </p:cTn>
                                        <p:tgtEl>
                                          <p:spTgt spid="5"/>
                                        </p:tgtEl>
                                      </p:cBhvr>
                                      <p:to x="100000" y="100000"/>
                                    </p:animScale>
                                    <p:animScale>
                                      <p:cBhvr>
                                        <p:cTn id="33" dur="26">
                                          <p:stCondLst>
                                            <p:cond delay="1312"/>
                                          </p:stCondLst>
                                        </p:cTn>
                                        <p:tgtEl>
                                          <p:spTgt spid="5"/>
                                        </p:tgtEl>
                                      </p:cBhvr>
                                      <p:to x="100000" y="80000"/>
                                    </p:animScale>
                                    <p:animScale>
                                      <p:cBhvr>
                                        <p:cTn id="34" dur="166" decel="50000">
                                          <p:stCondLst>
                                            <p:cond delay="1338"/>
                                          </p:stCondLst>
                                        </p:cTn>
                                        <p:tgtEl>
                                          <p:spTgt spid="5"/>
                                        </p:tgtEl>
                                      </p:cBhvr>
                                      <p:to x="100000" y="100000"/>
                                    </p:animScale>
                                    <p:animScale>
                                      <p:cBhvr>
                                        <p:cTn id="35" dur="26">
                                          <p:stCondLst>
                                            <p:cond delay="1642"/>
                                          </p:stCondLst>
                                        </p:cTn>
                                        <p:tgtEl>
                                          <p:spTgt spid="5"/>
                                        </p:tgtEl>
                                      </p:cBhvr>
                                      <p:to x="100000" y="90000"/>
                                    </p:animScale>
                                    <p:animScale>
                                      <p:cBhvr>
                                        <p:cTn id="36" dur="166" decel="50000">
                                          <p:stCondLst>
                                            <p:cond delay="1668"/>
                                          </p:stCondLst>
                                        </p:cTn>
                                        <p:tgtEl>
                                          <p:spTgt spid="5"/>
                                        </p:tgtEl>
                                      </p:cBhvr>
                                      <p:to x="100000" y="100000"/>
                                    </p:animScale>
                                    <p:animScale>
                                      <p:cBhvr>
                                        <p:cTn id="37" dur="26">
                                          <p:stCondLst>
                                            <p:cond delay="1808"/>
                                          </p:stCondLst>
                                        </p:cTn>
                                        <p:tgtEl>
                                          <p:spTgt spid="5"/>
                                        </p:tgtEl>
                                      </p:cBhvr>
                                      <p:to x="100000" y="95000"/>
                                    </p:animScale>
                                    <p:animScale>
                                      <p:cBhvr>
                                        <p:cTn id="38" dur="166" decel="50000">
                                          <p:stCondLst>
                                            <p:cond delay="1834"/>
                                          </p:stCondLst>
                                        </p:cTn>
                                        <p:tgtEl>
                                          <p:spTgt spid="5"/>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6"/>
                                        </p:tgtEl>
                                        <p:attrNameLst>
                                          <p:attrName>style.visibility</p:attrName>
                                        </p:attrNameLst>
                                      </p:cBhvr>
                                      <p:to>
                                        <p:strVal val="visible"/>
                                      </p:to>
                                    </p:set>
                                    <p:animEffect transition="in" filter="wipe(down)">
                                      <p:cBhvr>
                                        <p:cTn id="43" dur="580">
                                          <p:stCondLst>
                                            <p:cond delay="0"/>
                                          </p:stCondLst>
                                        </p:cTn>
                                        <p:tgtEl>
                                          <p:spTgt spid="6"/>
                                        </p:tgtEl>
                                      </p:cBhvr>
                                    </p:animEffect>
                                    <p:anim calcmode="lin" valueType="num">
                                      <p:cBhvr>
                                        <p:cTn id="44"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49" dur="26">
                                          <p:stCondLst>
                                            <p:cond delay="650"/>
                                          </p:stCondLst>
                                        </p:cTn>
                                        <p:tgtEl>
                                          <p:spTgt spid="6"/>
                                        </p:tgtEl>
                                      </p:cBhvr>
                                      <p:to x="100000" y="60000"/>
                                    </p:animScale>
                                    <p:animScale>
                                      <p:cBhvr>
                                        <p:cTn id="50" dur="166" decel="50000">
                                          <p:stCondLst>
                                            <p:cond delay="676"/>
                                          </p:stCondLst>
                                        </p:cTn>
                                        <p:tgtEl>
                                          <p:spTgt spid="6"/>
                                        </p:tgtEl>
                                      </p:cBhvr>
                                      <p:to x="100000" y="100000"/>
                                    </p:animScale>
                                    <p:animScale>
                                      <p:cBhvr>
                                        <p:cTn id="51" dur="26">
                                          <p:stCondLst>
                                            <p:cond delay="1312"/>
                                          </p:stCondLst>
                                        </p:cTn>
                                        <p:tgtEl>
                                          <p:spTgt spid="6"/>
                                        </p:tgtEl>
                                      </p:cBhvr>
                                      <p:to x="100000" y="80000"/>
                                    </p:animScale>
                                    <p:animScale>
                                      <p:cBhvr>
                                        <p:cTn id="52" dur="166" decel="50000">
                                          <p:stCondLst>
                                            <p:cond delay="1338"/>
                                          </p:stCondLst>
                                        </p:cTn>
                                        <p:tgtEl>
                                          <p:spTgt spid="6"/>
                                        </p:tgtEl>
                                      </p:cBhvr>
                                      <p:to x="100000" y="100000"/>
                                    </p:animScale>
                                    <p:animScale>
                                      <p:cBhvr>
                                        <p:cTn id="53" dur="26">
                                          <p:stCondLst>
                                            <p:cond delay="1642"/>
                                          </p:stCondLst>
                                        </p:cTn>
                                        <p:tgtEl>
                                          <p:spTgt spid="6"/>
                                        </p:tgtEl>
                                      </p:cBhvr>
                                      <p:to x="100000" y="90000"/>
                                    </p:animScale>
                                    <p:animScale>
                                      <p:cBhvr>
                                        <p:cTn id="54" dur="166" decel="50000">
                                          <p:stCondLst>
                                            <p:cond delay="1668"/>
                                          </p:stCondLst>
                                        </p:cTn>
                                        <p:tgtEl>
                                          <p:spTgt spid="6"/>
                                        </p:tgtEl>
                                      </p:cBhvr>
                                      <p:to x="100000" y="100000"/>
                                    </p:animScale>
                                    <p:animScale>
                                      <p:cBhvr>
                                        <p:cTn id="55" dur="26">
                                          <p:stCondLst>
                                            <p:cond delay="1808"/>
                                          </p:stCondLst>
                                        </p:cTn>
                                        <p:tgtEl>
                                          <p:spTgt spid="6"/>
                                        </p:tgtEl>
                                      </p:cBhvr>
                                      <p:to x="100000" y="95000"/>
                                    </p:animScale>
                                    <p:animScale>
                                      <p:cBhvr>
                                        <p:cTn id="56" dur="166" decel="50000">
                                          <p:stCondLst>
                                            <p:cond delay="1834"/>
                                          </p:stCondLst>
                                        </p:cTn>
                                        <p:tgtEl>
                                          <p:spTgt spid="6"/>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grpId="0" nodeType="clickEffect">
                                  <p:stCondLst>
                                    <p:cond delay="0"/>
                                  </p:stCondLst>
                                  <p:childTnLst>
                                    <p:set>
                                      <p:cBhvr>
                                        <p:cTn id="60" dur="1" fill="hold">
                                          <p:stCondLst>
                                            <p:cond delay="0"/>
                                          </p:stCondLst>
                                        </p:cTn>
                                        <p:tgtEl>
                                          <p:spTgt spid="7"/>
                                        </p:tgtEl>
                                        <p:attrNameLst>
                                          <p:attrName>style.visibility</p:attrName>
                                        </p:attrNameLst>
                                      </p:cBhvr>
                                      <p:to>
                                        <p:strVal val="visible"/>
                                      </p:to>
                                    </p:set>
                                    <p:animEffect transition="in" filter="wipe(down)">
                                      <p:cBhvr>
                                        <p:cTn id="61" dur="580">
                                          <p:stCondLst>
                                            <p:cond delay="0"/>
                                          </p:stCondLst>
                                        </p:cTn>
                                        <p:tgtEl>
                                          <p:spTgt spid="7"/>
                                        </p:tgtEl>
                                      </p:cBhvr>
                                    </p:animEffect>
                                    <p:anim calcmode="lin" valueType="num">
                                      <p:cBhvr>
                                        <p:cTn id="62"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67" dur="26">
                                          <p:stCondLst>
                                            <p:cond delay="650"/>
                                          </p:stCondLst>
                                        </p:cTn>
                                        <p:tgtEl>
                                          <p:spTgt spid="7"/>
                                        </p:tgtEl>
                                      </p:cBhvr>
                                      <p:to x="100000" y="60000"/>
                                    </p:animScale>
                                    <p:animScale>
                                      <p:cBhvr>
                                        <p:cTn id="68" dur="166" decel="50000">
                                          <p:stCondLst>
                                            <p:cond delay="676"/>
                                          </p:stCondLst>
                                        </p:cTn>
                                        <p:tgtEl>
                                          <p:spTgt spid="7"/>
                                        </p:tgtEl>
                                      </p:cBhvr>
                                      <p:to x="100000" y="100000"/>
                                    </p:animScale>
                                    <p:animScale>
                                      <p:cBhvr>
                                        <p:cTn id="69" dur="26">
                                          <p:stCondLst>
                                            <p:cond delay="1312"/>
                                          </p:stCondLst>
                                        </p:cTn>
                                        <p:tgtEl>
                                          <p:spTgt spid="7"/>
                                        </p:tgtEl>
                                      </p:cBhvr>
                                      <p:to x="100000" y="80000"/>
                                    </p:animScale>
                                    <p:animScale>
                                      <p:cBhvr>
                                        <p:cTn id="70" dur="166" decel="50000">
                                          <p:stCondLst>
                                            <p:cond delay="1338"/>
                                          </p:stCondLst>
                                        </p:cTn>
                                        <p:tgtEl>
                                          <p:spTgt spid="7"/>
                                        </p:tgtEl>
                                      </p:cBhvr>
                                      <p:to x="100000" y="100000"/>
                                    </p:animScale>
                                    <p:animScale>
                                      <p:cBhvr>
                                        <p:cTn id="71" dur="26">
                                          <p:stCondLst>
                                            <p:cond delay="1642"/>
                                          </p:stCondLst>
                                        </p:cTn>
                                        <p:tgtEl>
                                          <p:spTgt spid="7"/>
                                        </p:tgtEl>
                                      </p:cBhvr>
                                      <p:to x="100000" y="90000"/>
                                    </p:animScale>
                                    <p:animScale>
                                      <p:cBhvr>
                                        <p:cTn id="72" dur="166" decel="50000">
                                          <p:stCondLst>
                                            <p:cond delay="1668"/>
                                          </p:stCondLst>
                                        </p:cTn>
                                        <p:tgtEl>
                                          <p:spTgt spid="7"/>
                                        </p:tgtEl>
                                      </p:cBhvr>
                                      <p:to x="100000" y="100000"/>
                                    </p:animScale>
                                    <p:animScale>
                                      <p:cBhvr>
                                        <p:cTn id="73" dur="26">
                                          <p:stCondLst>
                                            <p:cond delay="1808"/>
                                          </p:stCondLst>
                                        </p:cTn>
                                        <p:tgtEl>
                                          <p:spTgt spid="7"/>
                                        </p:tgtEl>
                                      </p:cBhvr>
                                      <p:to x="100000" y="95000"/>
                                    </p:animScale>
                                    <p:animScale>
                                      <p:cBhvr>
                                        <p:cTn id="74" dur="166" decel="50000">
                                          <p:stCondLst>
                                            <p:cond delay="1834"/>
                                          </p:stCondLst>
                                        </p:cTn>
                                        <p:tgtEl>
                                          <p:spTgt spid="7"/>
                                        </p:tgtEl>
                                      </p:cBhvr>
                                      <p:to x="100000" y="100000"/>
                                    </p:animScale>
                                  </p:childTnLst>
                                </p:cTn>
                              </p:par>
                            </p:childTnLst>
                          </p:cTn>
                        </p:par>
                      </p:childTnLst>
                    </p:cTn>
                  </p:par>
                  <p:par>
                    <p:cTn id="75" fill="hold">
                      <p:stCondLst>
                        <p:cond delay="indefinite"/>
                      </p:stCondLst>
                      <p:childTnLst>
                        <p:par>
                          <p:cTn id="76" fill="hold">
                            <p:stCondLst>
                              <p:cond delay="0"/>
                            </p:stCondLst>
                            <p:childTnLst>
                              <p:par>
                                <p:cTn id="77" presetID="26" presetClass="entr" presetSubtype="0" fill="hold" grpId="0" nodeType="clickEffect">
                                  <p:stCondLst>
                                    <p:cond delay="0"/>
                                  </p:stCondLst>
                                  <p:childTnLst>
                                    <p:set>
                                      <p:cBhvr>
                                        <p:cTn id="78" dur="1" fill="hold">
                                          <p:stCondLst>
                                            <p:cond delay="0"/>
                                          </p:stCondLst>
                                        </p:cTn>
                                        <p:tgtEl>
                                          <p:spTgt spid="8"/>
                                        </p:tgtEl>
                                        <p:attrNameLst>
                                          <p:attrName>style.visibility</p:attrName>
                                        </p:attrNameLst>
                                      </p:cBhvr>
                                      <p:to>
                                        <p:strVal val="visible"/>
                                      </p:to>
                                    </p:set>
                                    <p:animEffect transition="in" filter="wipe(down)">
                                      <p:cBhvr>
                                        <p:cTn id="79" dur="580">
                                          <p:stCondLst>
                                            <p:cond delay="0"/>
                                          </p:stCondLst>
                                        </p:cTn>
                                        <p:tgtEl>
                                          <p:spTgt spid="8"/>
                                        </p:tgtEl>
                                      </p:cBhvr>
                                    </p:animEffect>
                                    <p:anim calcmode="lin" valueType="num">
                                      <p:cBhvr>
                                        <p:cTn id="80"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81"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82"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83"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84"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85" dur="26">
                                          <p:stCondLst>
                                            <p:cond delay="650"/>
                                          </p:stCondLst>
                                        </p:cTn>
                                        <p:tgtEl>
                                          <p:spTgt spid="8"/>
                                        </p:tgtEl>
                                      </p:cBhvr>
                                      <p:to x="100000" y="60000"/>
                                    </p:animScale>
                                    <p:animScale>
                                      <p:cBhvr>
                                        <p:cTn id="86" dur="166" decel="50000">
                                          <p:stCondLst>
                                            <p:cond delay="676"/>
                                          </p:stCondLst>
                                        </p:cTn>
                                        <p:tgtEl>
                                          <p:spTgt spid="8"/>
                                        </p:tgtEl>
                                      </p:cBhvr>
                                      <p:to x="100000" y="100000"/>
                                    </p:animScale>
                                    <p:animScale>
                                      <p:cBhvr>
                                        <p:cTn id="87" dur="26">
                                          <p:stCondLst>
                                            <p:cond delay="1312"/>
                                          </p:stCondLst>
                                        </p:cTn>
                                        <p:tgtEl>
                                          <p:spTgt spid="8"/>
                                        </p:tgtEl>
                                      </p:cBhvr>
                                      <p:to x="100000" y="80000"/>
                                    </p:animScale>
                                    <p:animScale>
                                      <p:cBhvr>
                                        <p:cTn id="88" dur="166" decel="50000">
                                          <p:stCondLst>
                                            <p:cond delay="1338"/>
                                          </p:stCondLst>
                                        </p:cTn>
                                        <p:tgtEl>
                                          <p:spTgt spid="8"/>
                                        </p:tgtEl>
                                      </p:cBhvr>
                                      <p:to x="100000" y="100000"/>
                                    </p:animScale>
                                    <p:animScale>
                                      <p:cBhvr>
                                        <p:cTn id="89" dur="26">
                                          <p:stCondLst>
                                            <p:cond delay="1642"/>
                                          </p:stCondLst>
                                        </p:cTn>
                                        <p:tgtEl>
                                          <p:spTgt spid="8"/>
                                        </p:tgtEl>
                                      </p:cBhvr>
                                      <p:to x="100000" y="90000"/>
                                    </p:animScale>
                                    <p:animScale>
                                      <p:cBhvr>
                                        <p:cTn id="90" dur="166" decel="50000">
                                          <p:stCondLst>
                                            <p:cond delay="1668"/>
                                          </p:stCondLst>
                                        </p:cTn>
                                        <p:tgtEl>
                                          <p:spTgt spid="8"/>
                                        </p:tgtEl>
                                      </p:cBhvr>
                                      <p:to x="100000" y="100000"/>
                                    </p:animScale>
                                    <p:animScale>
                                      <p:cBhvr>
                                        <p:cTn id="91" dur="26">
                                          <p:stCondLst>
                                            <p:cond delay="1808"/>
                                          </p:stCondLst>
                                        </p:cTn>
                                        <p:tgtEl>
                                          <p:spTgt spid="8"/>
                                        </p:tgtEl>
                                      </p:cBhvr>
                                      <p:to x="100000" y="95000"/>
                                    </p:animScale>
                                    <p:animScale>
                                      <p:cBhvr>
                                        <p:cTn id="92"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4650DD-ADF3-4D46-A426-BB6C9455F6FC}"/>
              </a:ext>
            </a:extLst>
          </p:cNvPr>
          <p:cNvSpPr>
            <a:spLocks noGrp="1"/>
          </p:cNvSpPr>
          <p:nvPr>
            <p:ph type="title"/>
          </p:nvPr>
        </p:nvSpPr>
        <p:spPr>
          <a:xfrm>
            <a:off x="677334" y="278297"/>
            <a:ext cx="8596668" cy="1020415"/>
          </a:xfrm>
        </p:spPr>
        <p:txBody>
          <a:bodyPr/>
          <a:lstStyle/>
          <a:p>
            <a:pPr algn="ctr"/>
            <a:r>
              <a:rPr lang="id-ID" dirty="0">
                <a:solidFill>
                  <a:srgbClr val="FFFF00"/>
                </a:solidFill>
              </a:rPr>
              <a:t>MANFAAT DAKWAH</a:t>
            </a:r>
          </a:p>
        </p:txBody>
      </p:sp>
      <p:sp>
        <p:nvSpPr>
          <p:cNvPr id="3" name="Content Placeholder 2">
            <a:extLst>
              <a:ext uri="{FF2B5EF4-FFF2-40B4-BE49-F238E27FC236}">
                <a16:creationId xmlns:a16="http://schemas.microsoft.com/office/drawing/2014/main" id="{F158B2EC-1F82-4DAF-A3C4-DFAFB53685A2}"/>
              </a:ext>
            </a:extLst>
          </p:cNvPr>
          <p:cNvSpPr>
            <a:spLocks noGrp="1"/>
          </p:cNvSpPr>
          <p:nvPr>
            <p:ph idx="1"/>
          </p:nvPr>
        </p:nvSpPr>
        <p:spPr>
          <a:xfrm>
            <a:off x="677334" y="1762539"/>
            <a:ext cx="8956996" cy="4678018"/>
          </a:xfrm>
        </p:spPr>
        <p:txBody>
          <a:bodyPr>
            <a:normAutofit/>
          </a:bodyPr>
          <a:lstStyle/>
          <a:p>
            <a:pPr>
              <a:buFont typeface="Wingdings" panose="05000000000000000000" pitchFamily="2" charset="2"/>
              <a:buChar char="v"/>
            </a:pPr>
            <a:r>
              <a:rPr lang="id-ID" sz="2800" dirty="0"/>
              <a:t>Akan mendapatkan pahala besar</a:t>
            </a:r>
          </a:p>
          <a:p>
            <a:pPr>
              <a:buFont typeface="Wingdings" panose="05000000000000000000" pitchFamily="2" charset="2"/>
              <a:buChar char="v"/>
            </a:pPr>
            <a:r>
              <a:rPr lang="id-ID" sz="2800" dirty="0"/>
              <a:t>Akan beruntung dunia &amp; akhirat</a:t>
            </a:r>
          </a:p>
          <a:p>
            <a:pPr>
              <a:buFont typeface="Wingdings" panose="05000000000000000000" pitchFamily="2" charset="2"/>
              <a:buChar char="v"/>
            </a:pPr>
            <a:r>
              <a:rPr lang="id-ID" sz="2800" dirty="0"/>
              <a:t>Terhindar dari adzab Allah</a:t>
            </a:r>
          </a:p>
          <a:p>
            <a:pPr>
              <a:buFont typeface="Wingdings" panose="05000000000000000000" pitchFamily="2" charset="2"/>
              <a:buChar char="v"/>
            </a:pPr>
            <a:r>
              <a:rPr lang="id-ID" sz="2800" dirty="0"/>
              <a:t>Do’anya akan terkabul</a:t>
            </a:r>
          </a:p>
          <a:p>
            <a:pPr>
              <a:buFont typeface="Wingdings" panose="05000000000000000000" pitchFamily="2" charset="2"/>
              <a:buChar char="v"/>
            </a:pPr>
            <a:r>
              <a:rPr lang="id-ID" sz="2800" dirty="0"/>
              <a:t>Mendapat label “Sebaik-baik Manusia”</a:t>
            </a:r>
          </a:p>
        </p:txBody>
      </p:sp>
    </p:spTree>
    <p:extLst>
      <p:ext uri="{BB962C8B-B14F-4D97-AF65-F5344CB8AC3E}">
        <p14:creationId xmlns:p14="http://schemas.microsoft.com/office/powerpoint/2010/main" val="19479135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3B9D18-2C2F-4E3C-A989-314D4C5A9CA6}"/>
              </a:ext>
            </a:extLst>
          </p:cNvPr>
          <p:cNvSpPr>
            <a:spLocks noGrp="1"/>
          </p:cNvSpPr>
          <p:nvPr>
            <p:ph type="title"/>
          </p:nvPr>
        </p:nvSpPr>
        <p:spPr>
          <a:xfrm>
            <a:off x="677334" y="304804"/>
            <a:ext cx="8596668" cy="940904"/>
          </a:xfrm>
        </p:spPr>
        <p:txBody>
          <a:bodyPr>
            <a:normAutofit/>
          </a:bodyPr>
          <a:lstStyle/>
          <a:p>
            <a:r>
              <a:rPr lang="id-ID" dirty="0">
                <a:sym typeface="Wingdings" panose="05000000000000000000" pitchFamily="2" charset="2"/>
              </a:rPr>
              <a:t> Dalil </a:t>
            </a:r>
            <a:endParaRPr lang="id-ID" dirty="0"/>
          </a:p>
        </p:txBody>
      </p:sp>
      <p:sp>
        <p:nvSpPr>
          <p:cNvPr id="3" name="Content Placeholder 2">
            <a:extLst>
              <a:ext uri="{FF2B5EF4-FFF2-40B4-BE49-F238E27FC236}">
                <a16:creationId xmlns:a16="http://schemas.microsoft.com/office/drawing/2014/main" id="{5362D2BC-FDBE-4542-8F43-E66ABD1AEFC0}"/>
              </a:ext>
            </a:extLst>
          </p:cNvPr>
          <p:cNvSpPr>
            <a:spLocks noGrp="1"/>
          </p:cNvSpPr>
          <p:nvPr>
            <p:ph idx="1"/>
          </p:nvPr>
        </p:nvSpPr>
        <p:spPr>
          <a:xfrm>
            <a:off x="172278" y="1245709"/>
            <a:ext cx="11675165" cy="5420134"/>
          </a:xfrm>
        </p:spPr>
        <p:txBody>
          <a:bodyPr>
            <a:normAutofit fontScale="92500" lnSpcReduction="10000"/>
          </a:bodyPr>
          <a:lstStyle/>
          <a:p>
            <a:pPr algn="just">
              <a:buFont typeface="Wingdings" panose="05000000000000000000" pitchFamily="2" charset="2"/>
              <a:buChar char="q"/>
            </a:pPr>
            <a:r>
              <a:rPr lang="ar-SA" sz="2000" dirty="0"/>
              <a:t>مَنْ دَلَّ عَلَى خَيْرٍ فَلَهُ مِثْلُ أَجْرِ فَاعِلِهِ</a:t>
            </a:r>
            <a:r>
              <a:rPr lang="id-ID" sz="2000" dirty="0"/>
              <a:t>     </a:t>
            </a:r>
          </a:p>
          <a:p>
            <a:pPr marL="0" indent="0" algn="just">
              <a:buNone/>
            </a:pPr>
            <a:r>
              <a:rPr lang="id-ID" dirty="0"/>
              <a:t>“</a:t>
            </a:r>
            <a:r>
              <a:rPr lang="id-ID" i="1" dirty="0"/>
              <a:t>Barangsiapa yang menunjukkan kepada sebuah kebaikan maka baginya seperti pahala pelakunya” </a:t>
            </a:r>
            <a:r>
              <a:rPr lang="id-ID" dirty="0"/>
              <a:t>(HR. Muslim)</a:t>
            </a:r>
          </a:p>
          <a:p>
            <a:pPr marL="0" indent="0" algn="just">
              <a:buNone/>
            </a:pPr>
            <a:endParaRPr lang="id-ID" dirty="0"/>
          </a:p>
          <a:p>
            <a:pPr algn="just" rtl="1">
              <a:buFont typeface="Wingdings" panose="05000000000000000000" pitchFamily="2" charset="2"/>
              <a:buChar char="q"/>
            </a:pPr>
            <a:r>
              <a:rPr lang="ar-SA" sz="2000" dirty="0"/>
              <a:t>و</a:t>
            </a:r>
            <a:r>
              <a:rPr lang="ar-SA" sz="2800" dirty="0"/>
              <a:t>لْتَكُنْ مِنْكُمْ أُمَّةٌ يَدْعُونَ إِلَى الْخَيْرِ وَيَأْمُرُونَ بِالْمَعْرُوفِ وَيَنْهَوْنَ عَنِ الْمُنْكَرِ ۚ </a:t>
            </a:r>
            <a:r>
              <a:rPr lang="ar-SA" sz="2800" u="sng" dirty="0"/>
              <a:t>وَأُولَٰئِكَ هُمُ الْمُفْلِحُونَ</a:t>
            </a:r>
            <a:endParaRPr lang="id-ID" sz="2800" u="sng" dirty="0"/>
          </a:p>
          <a:p>
            <a:pPr marL="0" indent="0" algn="just">
              <a:buNone/>
            </a:pPr>
            <a:r>
              <a:rPr lang="id-ID" dirty="0"/>
              <a:t>“</a:t>
            </a:r>
            <a:r>
              <a:rPr lang="id-ID" i="1" dirty="0"/>
              <a:t>Dan hendaklah ada di antara kamu segolongan umat yang menyeru kepada kebajikan, menyuruh kepada yang ma'ruf dan mencegah dari yang munkar; merekalah orang-orang yang beruntung</a:t>
            </a:r>
            <a:r>
              <a:rPr lang="id-ID" dirty="0"/>
              <a:t>” (QS. Ali Imran: 104)</a:t>
            </a:r>
          </a:p>
          <a:p>
            <a:pPr marL="0" indent="0" algn="just">
              <a:buNone/>
            </a:pPr>
            <a:endParaRPr lang="id-ID" dirty="0"/>
          </a:p>
          <a:p>
            <a:pPr algn="just">
              <a:buFont typeface="Wingdings" panose="05000000000000000000" pitchFamily="2" charset="2"/>
              <a:buChar char="q"/>
            </a:pPr>
            <a:r>
              <a:rPr lang="id-ID" dirty="0"/>
              <a:t>HR. Tirmidzi </a:t>
            </a:r>
            <a:r>
              <a:rPr lang="id-ID" dirty="0">
                <a:sym typeface="Wingdings" panose="05000000000000000000" pitchFamily="2" charset="2"/>
              </a:rPr>
              <a:t> </a:t>
            </a:r>
            <a:r>
              <a:rPr lang="id-ID" i="1" dirty="0">
                <a:sym typeface="Wingdings" panose="05000000000000000000" pitchFamily="2" charset="2"/>
              </a:rPr>
              <a:t>“Dami jiwa Muhammad yang ada di tangna-Nya. Beramar ma’ruf nahi munkarlah! Atau Allah akan menurunkan adzab-Nya kepada kalian. Bilamana adzab itu datang maka do’a tidak akan terkabul lagi”</a:t>
            </a:r>
          </a:p>
          <a:p>
            <a:pPr marL="0" indent="0" algn="just">
              <a:buNone/>
            </a:pPr>
            <a:endParaRPr lang="id-ID" i="1" dirty="0">
              <a:sym typeface="Wingdings" panose="05000000000000000000" pitchFamily="2" charset="2"/>
            </a:endParaRPr>
          </a:p>
          <a:p>
            <a:pPr algn="just">
              <a:buFont typeface="Wingdings" panose="05000000000000000000" pitchFamily="2" charset="2"/>
              <a:buChar char="q"/>
            </a:pPr>
            <a:r>
              <a:rPr lang="ar-SA" dirty="0"/>
              <a:t>كُنْتُمْ خَيْرَ أُمَّةٍ أُخْرِجَتْ لِلنَّاسِ تَأْمُرُونَ بِالْمَعْرُوفِ وَتَنْهَوْنَ عَنِ الْمُنْكَرِ وَتُؤْمِنُونَ بِاللَّهِ</a:t>
            </a:r>
            <a:br>
              <a:rPr lang="ar-SA" dirty="0"/>
            </a:br>
            <a:br>
              <a:rPr lang="ar-SA" dirty="0"/>
            </a:br>
            <a:r>
              <a:rPr lang="id-ID" dirty="0"/>
              <a:t>“</a:t>
            </a:r>
            <a:r>
              <a:rPr lang="id-ID" i="1" dirty="0"/>
              <a:t>Kamu adalah umat yang terbaik yang dilahirkan untuk manusia, menyuruh kepada yang ma’ruf, dan mencegah dari yang munkar, dan beriman kepada Allah.</a:t>
            </a:r>
            <a:r>
              <a:rPr lang="id-ID" dirty="0"/>
              <a:t>” (QS. Ali Imron: 110)</a:t>
            </a:r>
            <a:br>
              <a:rPr lang="id-ID" dirty="0"/>
            </a:br>
            <a:br>
              <a:rPr lang="id-ID" dirty="0"/>
            </a:br>
            <a:endParaRPr lang="id-ID" dirty="0"/>
          </a:p>
        </p:txBody>
      </p:sp>
    </p:spTree>
    <p:extLst>
      <p:ext uri="{BB962C8B-B14F-4D97-AF65-F5344CB8AC3E}">
        <p14:creationId xmlns:p14="http://schemas.microsoft.com/office/powerpoint/2010/main" val="35950320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p:cTn id="21"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3">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 calcmode="lin" valueType="num">
                                      <p:cBhvr>
                                        <p:cTn id="28"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3">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 calcmode="lin" valueType="num">
                                      <p:cBhvr>
                                        <p:cTn id="35"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 calcmode="lin" valueType="num">
                                      <p:cBhvr>
                                        <p:cTn id="42" dur="500" fill="hold"/>
                                        <p:tgtEl>
                                          <p:spTgt spid="3">
                                            <p:txEl>
                                              <p:pRg st="8" end="8"/>
                                            </p:txEl>
                                          </p:spTgt>
                                        </p:tgtEl>
                                        <p:attrNameLst>
                                          <p:attrName>ppt_w</p:attrName>
                                        </p:attrNameLst>
                                      </p:cBhvr>
                                      <p:tavLst>
                                        <p:tav tm="0">
                                          <p:val>
                                            <p:fltVal val="0"/>
                                          </p:val>
                                        </p:tav>
                                        <p:tav tm="100000">
                                          <p:val>
                                            <p:strVal val="#ppt_w"/>
                                          </p:val>
                                        </p:tav>
                                      </p:tavLst>
                                    </p:anim>
                                    <p:anim calcmode="lin" valueType="num">
                                      <p:cBhvr>
                                        <p:cTn id="43" dur="500" fill="hold"/>
                                        <p:tgtEl>
                                          <p:spTgt spid="3">
                                            <p:txEl>
                                              <p:pRg st="8" end="8"/>
                                            </p:txEl>
                                          </p:spTgt>
                                        </p:tgtEl>
                                        <p:attrNameLst>
                                          <p:attrName>ppt_h</p:attrName>
                                        </p:attrNameLst>
                                      </p:cBhvr>
                                      <p:tavLst>
                                        <p:tav tm="0">
                                          <p:val>
                                            <p:fltVal val="0"/>
                                          </p:val>
                                        </p:tav>
                                        <p:tav tm="100000">
                                          <p:val>
                                            <p:strVal val="#ppt_h"/>
                                          </p:val>
                                        </p:tav>
                                      </p:tavLst>
                                    </p:anim>
                                    <p:animEffect transition="in" filter="fade">
                                      <p:cBhvr>
                                        <p:cTn id="44"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7EFC46-E293-48F4-B343-F2AB434BE656}"/>
              </a:ext>
            </a:extLst>
          </p:cNvPr>
          <p:cNvSpPr>
            <a:spLocks noGrp="1"/>
          </p:cNvSpPr>
          <p:nvPr>
            <p:ph type="title"/>
          </p:nvPr>
        </p:nvSpPr>
        <p:spPr>
          <a:xfrm>
            <a:off x="685801" y="182220"/>
            <a:ext cx="10396882" cy="957468"/>
          </a:xfrm>
        </p:spPr>
        <p:txBody>
          <a:bodyPr/>
          <a:lstStyle/>
          <a:p>
            <a:pPr algn="ctr"/>
            <a:r>
              <a:rPr lang="id-ID" dirty="0"/>
              <a:t>Tahapan Skala Prioritas Objek Dakwah</a:t>
            </a:r>
          </a:p>
        </p:txBody>
      </p:sp>
      <p:sp>
        <p:nvSpPr>
          <p:cNvPr id="3" name="Content Placeholder 2">
            <a:extLst>
              <a:ext uri="{FF2B5EF4-FFF2-40B4-BE49-F238E27FC236}">
                <a16:creationId xmlns:a16="http://schemas.microsoft.com/office/drawing/2014/main" id="{C4B1BA70-E2EC-40AB-B900-E984E16434E6}"/>
              </a:ext>
            </a:extLst>
          </p:cNvPr>
          <p:cNvSpPr>
            <a:spLocks noGrp="1"/>
          </p:cNvSpPr>
          <p:nvPr>
            <p:ph idx="1"/>
          </p:nvPr>
        </p:nvSpPr>
        <p:spPr>
          <a:xfrm>
            <a:off x="304800" y="1378226"/>
            <a:ext cx="11224591" cy="3996359"/>
          </a:xfrm>
        </p:spPr>
        <p:txBody>
          <a:bodyPr/>
          <a:lstStyle/>
          <a:p>
            <a:pPr marL="0" indent="0">
              <a:buNone/>
            </a:pPr>
            <a:endParaRPr lang="id-ID" dirty="0"/>
          </a:p>
        </p:txBody>
      </p:sp>
      <p:sp>
        <p:nvSpPr>
          <p:cNvPr id="4" name="Oval 3">
            <a:extLst>
              <a:ext uri="{FF2B5EF4-FFF2-40B4-BE49-F238E27FC236}">
                <a16:creationId xmlns:a16="http://schemas.microsoft.com/office/drawing/2014/main" id="{3B45A740-2948-4A1F-963B-A78323BE42A2}"/>
              </a:ext>
            </a:extLst>
          </p:cNvPr>
          <p:cNvSpPr/>
          <p:nvPr/>
        </p:nvSpPr>
        <p:spPr>
          <a:xfrm>
            <a:off x="168967" y="2166729"/>
            <a:ext cx="2464904" cy="16035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d-ID" sz="1800" b="0" i="0" u="none" strike="noStrike" kern="1200" cap="none" spc="0" normalizeH="0" baseline="0" noProof="0" dirty="0">
                <a:ln>
                  <a:noFill/>
                </a:ln>
                <a:solidFill>
                  <a:prstClr val="white"/>
                </a:solidFill>
                <a:effectLst/>
                <a:uLnTx/>
                <a:uFillTx/>
                <a:latin typeface="Impact" panose="020B0806030902050204"/>
                <a:ea typeface="+mn-ea"/>
                <a:cs typeface="+mn-cs"/>
              </a:rPr>
              <a:t>KELUARGA</a:t>
            </a:r>
          </a:p>
        </p:txBody>
      </p:sp>
      <p:sp>
        <p:nvSpPr>
          <p:cNvPr id="5" name="Oval 4">
            <a:extLst>
              <a:ext uri="{FF2B5EF4-FFF2-40B4-BE49-F238E27FC236}">
                <a16:creationId xmlns:a16="http://schemas.microsoft.com/office/drawing/2014/main" id="{8DB9F7F3-2357-4D7C-8F5A-423A2658E1DD}"/>
              </a:ext>
            </a:extLst>
          </p:cNvPr>
          <p:cNvSpPr/>
          <p:nvPr/>
        </p:nvSpPr>
        <p:spPr>
          <a:xfrm>
            <a:off x="3140767" y="2166729"/>
            <a:ext cx="2464904" cy="16035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d-ID" sz="1800" b="0" i="0" u="none" strike="noStrike" kern="1200" cap="none" spc="0" normalizeH="0" baseline="0" noProof="0" dirty="0">
                <a:ln>
                  <a:noFill/>
                </a:ln>
                <a:solidFill>
                  <a:prstClr val="white"/>
                </a:solidFill>
                <a:effectLst/>
                <a:uLnTx/>
                <a:uFillTx/>
                <a:latin typeface="Impact" panose="020B0806030902050204"/>
                <a:ea typeface="+mn-ea"/>
                <a:cs typeface="+mn-cs"/>
              </a:rPr>
              <a:t>SAHABAT TERDEKAT</a:t>
            </a:r>
          </a:p>
        </p:txBody>
      </p:sp>
      <p:sp>
        <p:nvSpPr>
          <p:cNvPr id="6" name="Oval 5">
            <a:extLst>
              <a:ext uri="{FF2B5EF4-FFF2-40B4-BE49-F238E27FC236}">
                <a16:creationId xmlns:a16="http://schemas.microsoft.com/office/drawing/2014/main" id="{520CB919-87F6-4399-989D-982B7D514E2C}"/>
              </a:ext>
            </a:extLst>
          </p:cNvPr>
          <p:cNvSpPr/>
          <p:nvPr/>
        </p:nvSpPr>
        <p:spPr>
          <a:xfrm>
            <a:off x="6145696" y="2166729"/>
            <a:ext cx="2464904" cy="16035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d-ID" sz="1800" b="0" i="0" u="none" strike="noStrike" kern="1200" cap="none" spc="0" normalizeH="0" baseline="0" noProof="0" dirty="0">
                <a:ln>
                  <a:noFill/>
                </a:ln>
                <a:solidFill>
                  <a:prstClr val="white"/>
                </a:solidFill>
                <a:effectLst/>
                <a:uLnTx/>
                <a:uFillTx/>
                <a:latin typeface="Impact" panose="020B0806030902050204"/>
                <a:ea typeface="+mn-ea"/>
                <a:cs typeface="+mn-cs"/>
              </a:rPr>
              <a:t>MASYARAKAT UMUM</a:t>
            </a:r>
          </a:p>
        </p:txBody>
      </p:sp>
      <p:sp>
        <p:nvSpPr>
          <p:cNvPr id="7" name="Oval 6">
            <a:extLst>
              <a:ext uri="{FF2B5EF4-FFF2-40B4-BE49-F238E27FC236}">
                <a16:creationId xmlns:a16="http://schemas.microsoft.com/office/drawing/2014/main" id="{73D37DD0-7146-4603-B0BC-D8D244E5F4DE}"/>
              </a:ext>
            </a:extLst>
          </p:cNvPr>
          <p:cNvSpPr/>
          <p:nvPr/>
        </p:nvSpPr>
        <p:spPr>
          <a:xfrm>
            <a:off x="9064487" y="2166729"/>
            <a:ext cx="2464904" cy="16035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d-ID" sz="1800" b="0" i="0" u="none" strike="noStrike" kern="1200" cap="none" spc="0" normalizeH="0" baseline="0" noProof="0" dirty="0">
                <a:ln>
                  <a:noFill/>
                </a:ln>
                <a:solidFill>
                  <a:prstClr val="white"/>
                </a:solidFill>
                <a:effectLst/>
                <a:uLnTx/>
                <a:uFillTx/>
                <a:latin typeface="Impact" panose="020B0806030902050204"/>
                <a:ea typeface="+mn-ea"/>
                <a:cs typeface="+mn-cs"/>
              </a:rPr>
              <a:t>PENGUASA</a:t>
            </a:r>
          </a:p>
        </p:txBody>
      </p:sp>
      <p:sp>
        <p:nvSpPr>
          <p:cNvPr id="8" name="Arrow: Right 7">
            <a:extLst>
              <a:ext uri="{FF2B5EF4-FFF2-40B4-BE49-F238E27FC236}">
                <a16:creationId xmlns:a16="http://schemas.microsoft.com/office/drawing/2014/main" id="{C160A73D-E70A-4653-9008-6E6730CCAE5B}"/>
              </a:ext>
            </a:extLst>
          </p:cNvPr>
          <p:cNvSpPr/>
          <p:nvPr/>
        </p:nvSpPr>
        <p:spPr>
          <a:xfrm>
            <a:off x="2715040" y="2726169"/>
            <a:ext cx="364435"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Impact" panose="020B0806030902050204"/>
              <a:ea typeface="+mn-ea"/>
              <a:cs typeface="+mn-cs"/>
            </a:endParaRPr>
          </a:p>
        </p:txBody>
      </p:sp>
      <p:sp>
        <p:nvSpPr>
          <p:cNvPr id="9" name="Arrow: Right 8">
            <a:extLst>
              <a:ext uri="{FF2B5EF4-FFF2-40B4-BE49-F238E27FC236}">
                <a16:creationId xmlns:a16="http://schemas.microsoft.com/office/drawing/2014/main" id="{CCD9E148-EA48-4E6F-ABB5-BAD1E94CA786}"/>
              </a:ext>
            </a:extLst>
          </p:cNvPr>
          <p:cNvSpPr/>
          <p:nvPr/>
        </p:nvSpPr>
        <p:spPr>
          <a:xfrm>
            <a:off x="5731565" y="2726169"/>
            <a:ext cx="364435"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Impact" panose="020B0806030902050204"/>
              <a:ea typeface="+mn-ea"/>
              <a:cs typeface="+mn-cs"/>
            </a:endParaRPr>
          </a:p>
        </p:txBody>
      </p:sp>
      <p:sp>
        <p:nvSpPr>
          <p:cNvPr id="10" name="Arrow: Right 9">
            <a:extLst>
              <a:ext uri="{FF2B5EF4-FFF2-40B4-BE49-F238E27FC236}">
                <a16:creationId xmlns:a16="http://schemas.microsoft.com/office/drawing/2014/main" id="{2BD45A70-E420-4C16-A75F-3CB7A5FF82BB}"/>
              </a:ext>
            </a:extLst>
          </p:cNvPr>
          <p:cNvSpPr/>
          <p:nvPr/>
        </p:nvSpPr>
        <p:spPr>
          <a:xfrm>
            <a:off x="8676863" y="2756448"/>
            <a:ext cx="364435"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Impact" panose="020B0806030902050204"/>
              <a:ea typeface="+mn-ea"/>
              <a:cs typeface="+mn-cs"/>
            </a:endParaRPr>
          </a:p>
        </p:txBody>
      </p:sp>
    </p:spTree>
    <p:extLst>
      <p:ext uri="{BB962C8B-B14F-4D97-AF65-F5344CB8AC3E}">
        <p14:creationId xmlns:p14="http://schemas.microsoft.com/office/powerpoint/2010/main" val="35997698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500" fill="hold"/>
                                        <p:tgtEl>
                                          <p:spTgt spid="6"/>
                                        </p:tgtEl>
                                        <p:attrNameLst>
                                          <p:attrName>ppt_w</p:attrName>
                                        </p:attrNameLst>
                                      </p:cBhvr>
                                      <p:tavLst>
                                        <p:tav tm="0">
                                          <p:val>
                                            <p:fltVal val="0"/>
                                          </p:val>
                                        </p:tav>
                                        <p:tav tm="100000">
                                          <p:val>
                                            <p:strVal val="#ppt_w"/>
                                          </p:val>
                                        </p:tav>
                                      </p:tavLst>
                                    </p:anim>
                                    <p:anim calcmode="lin" valueType="num">
                                      <p:cBhvr>
                                        <p:cTn id="22" dur="500" fill="hold"/>
                                        <p:tgtEl>
                                          <p:spTgt spid="6"/>
                                        </p:tgtEl>
                                        <p:attrNameLst>
                                          <p:attrName>ppt_h</p:attrName>
                                        </p:attrNameLst>
                                      </p:cBhvr>
                                      <p:tavLst>
                                        <p:tav tm="0">
                                          <p:val>
                                            <p:fltVal val="0"/>
                                          </p:val>
                                        </p:tav>
                                        <p:tav tm="100000">
                                          <p:val>
                                            <p:strVal val="#ppt_h"/>
                                          </p:val>
                                        </p:tav>
                                      </p:tavLst>
                                    </p:anim>
                                    <p:animEffect transition="in" filter="fade">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p:cTn id="28" dur="500" fill="hold"/>
                                        <p:tgtEl>
                                          <p:spTgt spid="7"/>
                                        </p:tgtEl>
                                        <p:attrNameLst>
                                          <p:attrName>ppt_w</p:attrName>
                                        </p:attrNameLst>
                                      </p:cBhvr>
                                      <p:tavLst>
                                        <p:tav tm="0">
                                          <p:val>
                                            <p:fltVal val="0"/>
                                          </p:val>
                                        </p:tav>
                                        <p:tav tm="100000">
                                          <p:val>
                                            <p:strVal val="#ppt_w"/>
                                          </p:val>
                                        </p:tav>
                                      </p:tavLst>
                                    </p:anim>
                                    <p:anim calcmode="lin" valueType="num">
                                      <p:cBhvr>
                                        <p:cTn id="29" dur="500" fill="hold"/>
                                        <p:tgtEl>
                                          <p:spTgt spid="7"/>
                                        </p:tgtEl>
                                        <p:attrNameLst>
                                          <p:attrName>ppt_h</p:attrName>
                                        </p:attrNameLst>
                                      </p:cBhvr>
                                      <p:tavLst>
                                        <p:tav tm="0">
                                          <p:val>
                                            <p:fltVal val="0"/>
                                          </p:val>
                                        </p:tav>
                                        <p:tav tm="100000">
                                          <p:val>
                                            <p:strVal val="#ppt_h"/>
                                          </p:val>
                                        </p:tav>
                                      </p:tavLst>
                                    </p:anim>
                                    <p:animEffect transition="in" filter="fade">
                                      <p:cBhvr>
                                        <p:cTn id="3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5468D8-0094-4C9B-9146-E7F8CD7AC8F5}"/>
              </a:ext>
            </a:extLst>
          </p:cNvPr>
          <p:cNvSpPr>
            <a:spLocks noGrp="1"/>
          </p:cNvSpPr>
          <p:nvPr>
            <p:ph type="title"/>
          </p:nvPr>
        </p:nvSpPr>
        <p:spPr>
          <a:xfrm>
            <a:off x="685800" y="115957"/>
            <a:ext cx="10396882" cy="797615"/>
          </a:xfrm>
        </p:spPr>
        <p:txBody>
          <a:bodyPr/>
          <a:lstStyle/>
          <a:p>
            <a:r>
              <a:rPr lang="id-ID" dirty="0">
                <a:sym typeface="Wingdings" panose="05000000000000000000" pitchFamily="2" charset="2"/>
              </a:rPr>
              <a:t> Konsideran</a:t>
            </a:r>
            <a:endParaRPr lang="id-ID" dirty="0"/>
          </a:p>
        </p:txBody>
      </p:sp>
      <p:sp>
        <p:nvSpPr>
          <p:cNvPr id="3" name="Content Placeholder 2">
            <a:extLst>
              <a:ext uri="{FF2B5EF4-FFF2-40B4-BE49-F238E27FC236}">
                <a16:creationId xmlns:a16="http://schemas.microsoft.com/office/drawing/2014/main" id="{E402E19A-88C6-49FC-A5DC-F18DC3A3D2F5}"/>
              </a:ext>
            </a:extLst>
          </p:cNvPr>
          <p:cNvSpPr>
            <a:spLocks noGrp="1"/>
          </p:cNvSpPr>
          <p:nvPr>
            <p:ph idx="1"/>
          </p:nvPr>
        </p:nvSpPr>
        <p:spPr>
          <a:xfrm>
            <a:off x="185530" y="1139687"/>
            <a:ext cx="11320670" cy="4943061"/>
          </a:xfrm>
        </p:spPr>
        <p:txBody>
          <a:bodyPr>
            <a:noAutofit/>
          </a:bodyPr>
          <a:lstStyle/>
          <a:p>
            <a:pPr algn="just">
              <a:buFont typeface="Wingdings" panose="05000000000000000000" pitchFamily="2" charset="2"/>
              <a:buChar char="q"/>
            </a:pPr>
            <a:r>
              <a:rPr lang="ar-SA" cap="none" dirty="0"/>
              <a:t>يٰٓاَيُّهَا الَّذِيْنَ اٰمَنُوْا قُوْٓا اَنْفُسَكُمْ وَاَهْلِيْكُمْ نَارًا</a:t>
            </a:r>
            <a:r>
              <a:rPr lang="id-ID" cap="none" dirty="0"/>
              <a:t>     </a:t>
            </a:r>
            <a:r>
              <a:rPr lang="id-ID" i="1" cap="none" dirty="0">
                <a:latin typeface="Arial" panose="020B0604020202020204" pitchFamily="34" charset="0"/>
              </a:rPr>
              <a:t>“wahai orang-orang yang beriman! Peliharalah dirimu dan keluargamu dari api neraka”</a:t>
            </a:r>
            <a:r>
              <a:rPr lang="id-ID" cap="none" dirty="0">
                <a:latin typeface="Arial" panose="020B0604020202020204" pitchFamily="34" charset="0"/>
              </a:rPr>
              <a:t> (QS. At-Tahrim: 6)</a:t>
            </a:r>
          </a:p>
          <a:p>
            <a:pPr algn="just">
              <a:buFont typeface="Wingdings" panose="05000000000000000000" pitchFamily="2" charset="2"/>
              <a:buChar char="q"/>
            </a:pPr>
            <a:r>
              <a:rPr lang="ar-SA" cap="none" dirty="0"/>
              <a:t>اِنَّمَا الْمُؤْمِنُوْنَ اِخْوَةٌ فَاَصْلِحُوْا بَيْنَ اَخَوَيْكُمْ</a:t>
            </a:r>
            <a:r>
              <a:rPr lang="id-ID" cap="none" dirty="0"/>
              <a:t>    </a:t>
            </a:r>
            <a:r>
              <a:rPr lang="id-ID" i="1" cap="none" dirty="0">
                <a:latin typeface="Arial" panose="020B0604020202020204" pitchFamily="34" charset="0"/>
                <a:cs typeface="Arial" panose="020B0604020202020204" pitchFamily="34" charset="0"/>
              </a:rPr>
              <a:t>“sesungguhnya orang-orang mukmin itu bersaudara, karena itu damaikanlah antara kedua saudaramu” </a:t>
            </a:r>
            <a:r>
              <a:rPr lang="id-ID" cap="none" dirty="0">
                <a:latin typeface="Arial" panose="020B0604020202020204" pitchFamily="34" charset="0"/>
                <a:cs typeface="Arial" panose="020B0604020202020204" pitchFamily="34" charset="0"/>
              </a:rPr>
              <a:t>(QS. Al Hujurat: 10)</a:t>
            </a:r>
          </a:p>
          <a:p>
            <a:pPr algn="just">
              <a:buFont typeface="Wingdings" panose="05000000000000000000" pitchFamily="2" charset="2"/>
              <a:buChar char="q"/>
            </a:pPr>
            <a:r>
              <a:rPr lang="ar-SA" cap="none" dirty="0"/>
              <a:t>يٰبُنَيَّ اَقِمِ الصَّلٰوةَ وَأْمُرْ بِالْمَعْرُوْفِ وَانْهَ عَنِ الْمُنْكَرِ</a:t>
            </a:r>
            <a:r>
              <a:rPr lang="id-ID" cap="none" dirty="0"/>
              <a:t>  </a:t>
            </a:r>
            <a:r>
              <a:rPr lang="id-ID" cap="none" dirty="0">
                <a:latin typeface="Arial" panose="020B0604020202020204" pitchFamily="34" charset="0"/>
                <a:cs typeface="Arial" panose="020B0604020202020204" pitchFamily="34" charset="0"/>
              </a:rPr>
              <a:t> </a:t>
            </a:r>
            <a:r>
              <a:rPr lang="id-ID" i="1" cap="none" dirty="0">
                <a:latin typeface="Arial" panose="020B0604020202020204" pitchFamily="34" charset="0"/>
                <a:cs typeface="Arial" panose="020B0604020202020204" pitchFamily="34" charset="0"/>
              </a:rPr>
              <a:t>“wahai anakku! Laksanakanlah salat dan suruhlah (manusia) berbuat yang ma’ruf dan cegahlah (mereka) dari yang mungkar ” </a:t>
            </a:r>
            <a:r>
              <a:rPr lang="id-ID" cap="none" dirty="0">
                <a:latin typeface="Arial" panose="020B0604020202020204" pitchFamily="34" charset="0"/>
                <a:cs typeface="Arial" panose="020B0604020202020204" pitchFamily="34" charset="0"/>
              </a:rPr>
              <a:t>(QS. Luqman: 17)</a:t>
            </a:r>
          </a:p>
          <a:p>
            <a:pPr algn="just">
              <a:buFont typeface="Wingdings" panose="05000000000000000000" pitchFamily="2" charset="2"/>
              <a:buChar char="q"/>
            </a:pPr>
            <a:r>
              <a:rPr lang="ar-SA" cap="none" dirty="0"/>
              <a:t>أَفْضَلُ الْجِهَادِ كَلِمَةُ عَدْلٍ عِنْدَ سُلْطَانٍ جَائِرٍ</a:t>
            </a:r>
            <a:r>
              <a:rPr lang="id-ID" cap="none" dirty="0"/>
              <a:t>   </a:t>
            </a:r>
            <a:r>
              <a:rPr lang="nn-NO" cap="none" dirty="0">
                <a:latin typeface="Arial" panose="020B0604020202020204" pitchFamily="34" charset="0"/>
                <a:cs typeface="Arial" panose="020B0604020202020204" pitchFamily="34" charset="0"/>
              </a:rPr>
              <a:t>“</a:t>
            </a:r>
            <a:r>
              <a:rPr lang="nn-NO" i="1" cap="none" dirty="0">
                <a:latin typeface="Arial" panose="020B0604020202020204" pitchFamily="34" charset="0"/>
                <a:cs typeface="Arial" panose="020B0604020202020204" pitchFamily="34" charset="0"/>
              </a:rPr>
              <a:t>jihad yang paling utama ialah mengatakan kebenaran (berkata yang baik) di hadapan penguasa yang zalim.</a:t>
            </a:r>
            <a:r>
              <a:rPr lang="nn-NO" cap="none" dirty="0">
                <a:latin typeface="Arial" panose="020B0604020202020204" pitchFamily="34" charset="0"/>
                <a:cs typeface="Arial" panose="020B0604020202020204" pitchFamily="34" charset="0"/>
              </a:rPr>
              <a:t>” (H</a:t>
            </a:r>
            <a:r>
              <a:rPr lang="id-ID" cap="none" dirty="0">
                <a:latin typeface="Arial" panose="020B0604020202020204" pitchFamily="34" charset="0"/>
                <a:cs typeface="Arial" panose="020B0604020202020204" pitchFamily="34" charset="0"/>
              </a:rPr>
              <a:t>R</a:t>
            </a:r>
            <a:r>
              <a:rPr lang="nn-NO" cap="none" dirty="0">
                <a:latin typeface="Arial" panose="020B0604020202020204" pitchFamily="34" charset="0"/>
                <a:cs typeface="Arial" panose="020B0604020202020204" pitchFamily="34" charset="0"/>
              </a:rPr>
              <a:t>. Abu </a:t>
            </a:r>
            <a:r>
              <a:rPr lang="id-ID" cap="none" dirty="0">
                <a:latin typeface="Arial" panose="020B0604020202020204" pitchFamily="34" charset="0"/>
                <a:cs typeface="Arial" panose="020B0604020202020204" pitchFamily="34" charset="0"/>
              </a:rPr>
              <a:t>D</a:t>
            </a:r>
            <a:r>
              <a:rPr lang="nn-NO" cap="none" dirty="0">
                <a:latin typeface="Arial" panose="020B0604020202020204" pitchFamily="34" charset="0"/>
                <a:cs typeface="Arial" panose="020B0604020202020204" pitchFamily="34" charset="0"/>
              </a:rPr>
              <a:t>aud</a:t>
            </a:r>
            <a:r>
              <a:rPr lang="id-ID" cap="none" dirty="0">
                <a:latin typeface="Arial" panose="020B0604020202020204" pitchFamily="34" charset="0"/>
                <a:cs typeface="Arial" panose="020B0604020202020204" pitchFamily="34" charset="0"/>
              </a:rPr>
              <a:t>)</a:t>
            </a:r>
            <a:br>
              <a:rPr lang="nn-NO" cap="none" dirty="0"/>
            </a:br>
            <a:br>
              <a:rPr lang="nn-NO" cap="none" dirty="0"/>
            </a:br>
            <a:br>
              <a:rPr lang="ar-SA" cap="none" dirty="0"/>
            </a:br>
            <a:br>
              <a:rPr lang="ar-SA" cap="none" dirty="0"/>
            </a:br>
            <a:endParaRPr lang="id-ID" cap="none" dirty="0">
              <a:latin typeface="Arial" panose="020B0604020202020204" pitchFamily="34" charset="0"/>
            </a:endParaRPr>
          </a:p>
        </p:txBody>
      </p:sp>
    </p:spTree>
    <p:extLst>
      <p:ext uri="{BB962C8B-B14F-4D97-AF65-F5344CB8AC3E}">
        <p14:creationId xmlns:p14="http://schemas.microsoft.com/office/powerpoint/2010/main" val="5455746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p:cTn id="23"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p:cTn id="31"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34"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3EAA2D-5E75-4E73-99D3-68E2A30398DE}"/>
              </a:ext>
            </a:extLst>
          </p:cNvPr>
          <p:cNvSpPr>
            <a:spLocks noGrp="1"/>
          </p:cNvSpPr>
          <p:nvPr>
            <p:ph type="title"/>
          </p:nvPr>
        </p:nvSpPr>
        <p:spPr>
          <a:xfrm>
            <a:off x="685801" y="235232"/>
            <a:ext cx="10396882" cy="1151965"/>
          </a:xfrm>
        </p:spPr>
        <p:txBody>
          <a:bodyPr/>
          <a:lstStyle/>
          <a:p>
            <a:pPr algn="ctr"/>
            <a:r>
              <a:rPr lang="id-ID" dirty="0"/>
              <a:t>Strategi Dakwah Nabi muhammad saw </a:t>
            </a:r>
            <a:br>
              <a:rPr lang="id-ID" dirty="0"/>
            </a:br>
            <a:r>
              <a:rPr lang="id-ID" dirty="0"/>
              <a:t>Kepada Para Raja</a:t>
            </a:r>
          </a:p>
        </p:txBody>
      </p:sp>
      <p:sp>
        <p:nvSpPr>
          <p:cNvPr id="3" name="Content Placeholder 2">
            <a:extLst>
              <a:ext uri="{FF2B5EF4-FFF2-40B4-BE49-F238E27FC236}">
                <a16:creationId xmlns:a16="http://schemas.microsoft.com/office/drawing/2014/main" id="{38893C48-E8F6-4B4D-BFAB-41C499608AE1}"/>
              </a:ext>
            </a:extLst>
          </p:cNvPr>
          <p:cNvSpPr>
            <a:spLocks noGrp="1"/>
          </p:cNvSpPr>
          <p:nvPr>
            <p:ph idx="1"/>
          </p:nvPr>
        </p:nvSpPr>
        <p:spPr>
          <a:xfrm>
            <a:off x="424070" y="1497496"/>
            <a:ext cx="10972800" cy="4002156"/>
          </a:xfrm>
        </p:spPr>
        <p:txBody>
          <a:bodyPr/>
          <a:lstStyle/>
          <a:p>
            <a:pPr marL="0" indent="0">
              <a:buNone/>
            </a:pPr>
            <a:endParaRPr lang="id-ID" dirty="0"/>
          </a:p>
        </p:txBody>
      </p:sp>
      <p:sp>
        <p:nvSpPr>
          <p:cNvPr id="4" name="Rectangle: Rounded Corners 3">
            <a:extLst>
              <a:ext uri="{FF2B5EF4-FFF2-40B4-BE49-F238E27FC236}">
                <a16:creationId xmlns:a16="http://schemas.microsoft.com/office/drawing/2014/main" id="{DA9AF04C-4095-4C63-918F-C5A57E15B169}"/>
              </a:ext>
            </a:extLst>
          </p:cNvPr>
          <p:cNvSpPr/>
          <p:nvPr/>
        </p:nvSpPr>
        <p:spPr>
          <a:xfrm>
            <a:off x="1136375" y="1646583"/>
            <a:ext cx="3700670" cy="1586947"/>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3200" dirty="0"/>
              <a:t>Membentuk tim humas (diplomat)</a:t>
            </a:r>
          </a:p>
        </p:txBody>
      </p:sp>
      <p:sp>
        <p:nvSpPr>
          <p:cNvPr id="5" name="Rectangle: Rounded Corners 4">
            <a:extLst>
              <a:ext uri="{FF2B5EF4-FFF2-40B4-BE49-F238E27FC236}">
                <a16:creationId xmlns:a16="http://schemas.microsoft.com/office/drawing/2014/main" id="{1E4FD34A-1F2D-42A7-AAF9-34FCFF9CDB45}"/>
              </a:ext>
            </a:extLst>
          </p:cNvPr>
          <p:cNvSpPr/>
          <p:nvPr/>
        </p:nvSpPr>
        <p:spPr>
          <a:xfrm>
            <a:off x="1136375" y="3780182"/>
            <a:ext cx="3700670" cy="1586948"/>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800" dirty="0"/>
              <a:t>Membuat cincin perak untuk stempel</a:t>
            </a:r>
          </a:p>
        </p:txBody>
      </p:sp>
      <p:sp>
        <p:nvSpPr>
          <p:cNvPr id="6" name="Rectangle: Rounded Corners 5">
            <a:extLst>
              <a:ext uri="{FF2B5EF4-FFF2-40B4-BE49-F238E27FC236}">
                <a16:creationId xmlns:a16="http://schemas.microsoft.com/office/drawing/2014/main" id="{19E553B7-B3A2-4159-BA94-A9A3A37EDF9D}"/>
              </a:ext>
            </a:extLst>
          </p:cNvPr>
          <p:cNvSpPr/>
          <p:nvPr/>
        </p:nvSpPr>
        <p:spPr>
          <a:xfrm>
            <a:off x="6927574" y="2865782"/>
            <a:ext cx="3104322" cy="1126435"/>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3200" dirty="0"/>
              <a:t>Korespondensi</a:t>
            </a:r>
          </a:p>
        </p:txBody>
      </p:sp>
    </p:spTree>
    <p:extLst>
      <p:ext uri="{BB962C8B-B14F-4D97-AF65-F5344CB8AC3E}">
        <p14:creationId xmlns:p14="http://schemas.microsoft.com/office/powerpoint/2010/main" val="3095533377"/>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B99AE1-3626-442B-8613-DAB705A4CB3D}"/>
              </a:ext>
            </a:extLst>
          </p:cNvPr>
          <p:cNvSpPr>
            <a:spLocks noGrp="1"/>
          </p:cNvSpPr>
          <p:nvPr>
            <p:ph type="title"/>
          </p:nvPr>
        </p:nvSpPr>
        <p:spPr>
          <a:xfrm>
            <a:off x="685800" y="447260"/>
            <a:ext cx="10396882" cy="797615"/>
          </a:xfrm>
        </p:spPr>
        <p:txBody>
          <a:bodyPr>
            <a:normAutofit/>
          </a:bodyPr>
          <a:lstStyle/>
          <a:p>
            <a:pPr algn="ctr"/>
            <a:r>
              <a:rPr lang="id-ID" sz="3200" dirty="0"/>
              <a:t>Para penguasa yang dikirimi surat</a:t>
            </a:r>
          </a:p>
        </p:txBody>
      </p:sp>
      <p:sp>
        <p:nvSpPr>
          <p:cNvPr id="3" name="Content Placeholder 2">
            <a:extLst>
              <a:ext uri="{FF2B5EF4-FFF2-40B4-BE49-F238E27FC236}">
                <a16:creationId xmlns:a16="http://schemas.microsoft.com/office/drawing/2014/main" id="{43F6FF5C-AB1C-43BD-81C4-DAA7E7F2D57F}"/>
              </a:ext>
            </a:extLst>
          </p:cNvPr>
          <p:cNvSpPr>
            <a:spLocks noGrp="1"/>
          </p:cNvSpPr>
          <p:nvPr>
            <p:ph idx="1"/>
          </p:nvPr>
        </p:nvSpPr>
        <p:spPr>
          <a:xfrm>
            <a:off x="685800" y="1378226"/>
            <a:ext cx="10396883" cy="3996359"/>
          </a:xfrm>
        </p:spPr>
        <p:txBody>
          <a:bodyPr>
            <a:normAutofit/>
          </a:bodyPr>
          <a:lstStyle/>
          <a:p>
            <a:pPr marL="457200" indent="-457200">
              <a:buFont typeface="+mj-lt"/>
              <a:buAutoNum type="arabicParenR"/>
            </a:pPr>
            <a:r>
              <a:rPr lang="id-ID" dirty="0">
                <a:sym typeface="Wingdings" panose="05000000000000000000" pitchFamily="2" charset="2"/>
              </a:rPr>
              <a:t>Najasyi  habasyah/absinia</a:t>
            </a:r>
            <a:r>
              <a:rPr lang="id-ID">
                <a:sym typeface="Wingdings" panose="05000000000000000000" pitchFamily="2" charset="2"/>
              </a:rPr>
              <a:t>/ethiopia</a:t>
            </a:r>
            <a:endParaRPr lang="en-US">
              <a:latin typeface="+mj-lt"/>
            </a:endParaRPr>
          </a:p>
          <a:p>
            <a:pPr marL="457200" indent="-457200">
              <a:buFont typeface="+mj-lt"/>
              <a:buAutoNum type="arabicParenR"/>
            </a:pPr>
            <a:r>
              <a:rPr lang="id-ID" dirty="0">
                <a:latin typeface="+mj-lt"/>
              </a:rPr>
              <a:t>Heraklius </a:t>
            </a:r>
            <a:r>
              <a:rPr lang="id-ID" dirty="0">
                <a:latin typeface="+mj-lt"/>
                <a:sym typeface="Wingdings" panose="05000000000000000000" pitchFamily="2" charset="2"/>
              </a:rPr>
              <a:t> romawi</a:t>
            </a:r>
          </a:p>
          <a:p>
            <a:pPr marL="457200" indent="-457200">
              <a:buFont typeface="+mj-lt"/>
              <a:buAutoNum type="arabicParenR"/>
            </a:pPr>
            <a:r>
              <a:rPr lang="id-ID" dirty="0">
                <a:latin typeface="+mj-lt"/>
                <a:sym typeface="Wingdings" panose="05000000000000000000" pitchFamily="2" charset="2"/>
              </a:rPr>
              <a:t>Muqauqis  mesir</a:t>
            </a:r>
          </a:p>
          <a:p>
            <a:pPr marL="457200" indent="-457200">
              <a:buFont typeface="+mj-lt"/>
              <a:buAutoNum type="arabicParenR"/>
            </a:pPr>
            <a:r>
              <a:rPr lang="id-ID" dirty="0">
                <a:latin typeface="+mj-lt"/>
                <a:sym typeface="Wingdings" panose="05000000000000000000" pitchFamily="2" charset="2"/>
              </a:rPr>
              <a:t>Harith al-ghassani  hira</a:t>
            </a:r>
          </a:p>
          <a:p>
            <a:pPr marL="457200" indent="-457200">
              <a:buFont typeface="+mj-lt"/>
              <a:buAutoNum type="arabicParenR"/>
            </a:pPr>
            <a:r>
              <a:rPr lang="id-ID" dirty="0">
                <a:latin typeface="+mj-lt"/>
                <a:sym typeface="Wingdings" panose="05000000000000000000" pitchFamily="2" charset="2"/>
              </a:rPr>
              <a:t>Harith al-himyari  yaman</a:t>
            </a:r>
          </a:p>
          <a:p>
            <a:pPr marL="457200" indent="-457200">
              <a:buFont typeface="+mj-lt"/>
              <a:buAutoNum type="arabicParenR"/>
            </a:pPr>
            <a:r>
              <a:rPr lang="id-ID" dirty="0">
                <a:sym typeface="Wingdings" panose="05000000000000000000" pitchFamily="2" charset="2"/>
              </a:rPr>
              <a:t>Kisra  persia</a:t>
            </a:r>
          </a:p>
          <a:p>
            <a:pPr marL="0" indent="0">
              <a:buNone/>
            </a:pPr>
            <a:endParaRPr lang="id-ID" dirty="0">
              <a:latin typeface="+mj-lt"/>
            </a:endParaRPr>
          </a:p>
          <a:p>
            <a:pPr marL="457200" indent="-457200">
              <a:buFont typeface="+mj-lt"/>
              <a:buAutoNum type="arabicParenR"/>
            </a:pPr>
            <a:endParaRPr lang="id-ID" dirty="0">
              <a:latin typeface="+mj-lt"/>
            </a:endParaRPr>
          </a:p>
        </p:txBody>
      </p:sp>
    </p:spTree>
    <p:extLst>
      <p:ext uri="{BB962C8B-B14F-4D97-AF65-F5344CB8AC3E}">
        <p14:creationId xmlns:p14="http://schemas.microsoft.com/office/powerpoint/2010/main" val="1404834453"/>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56D2FF-02F9-4AA7-BFF9-DEEC3F624FBF}"/>
              </a:ext>
            </a:extLst>
          </p:cNvPr>
          <p:cNvSpPr>
            <a:spLocks noGrp="1"/>
          </p:cNvSpPr>
          <p:nvPr>
            <p:ph type="title"/>
          </p:nvPr>
        </p:nvSpPr>
        <p:spPr>
          <a:xfrm>
            <a:off x="685801" y="195471"/>
            <a:ext cx="10396882" cy="864704"/>
          </a:xfrm>
        </p:spPr>
        <p:txBody>
          <a:bodyPr/>
          <a:lstStyle/>
          <a:p>
            <a:pPr algn="ctr"/>
            <a:r>
              <a:rPr lang="id-ID" dirty="0"/>
              <a:t>CONTOH Isi surat nabi muhammad saw</a:t>
            </a:r>
          </a:p>
        </p:txBody>
      </p:sp>
      <p:sp>
        <p:nvSpPr>
          <p:cNvPr id="3" name="Content Placeholder 2">
            <a:extLst>
              <a:ext uri="{FF2B5EF4-FFF2-40B4-BE49-F238E27FC236}">
                <a16:creationId xmlns:a16="http://schemas.microsoft.com/office/drawing/2014/main" id="{8F3DD77B-5F8E-4ECB-B5A6-3E98510AC128}"/>
              </a:ext>
            </a:extLst>
          </p:cNvPr>
          <p:cNvSpPr>
            <a:spLocks noGrp="1"/>
          </p:cNvSpPr>
          <p:nvPr>
            <p:ph idx="1"/>
          </p:nvPr>
        </p:nvSpPr>
        <p:spPr>
          <a:xfrm>
            <a:off x="685800" y="1484244"/>
            <a:ext cx="10396883" cy="3890342"/>
          </a:xfrm>
        </p:spPr>
        <p:txBody>
          <a:bodyPr>
            <a:normAutofit lnSpcReduction="10000"/>
          </a:bodyPr>
          <a:lstStyle/>
          <a:p>
            <a:pPr marL="0" indent="0" algn="just" rtl="1">
              <a:buNone/>
            </a:pPr>
            <a:endParaRPr lang="id-ID" dirty="0"/>
          </a:p>
          <a:p>
            <a:pPr marL="0" indent="0" algn="just" rtl="1">
              <a:buNone/>
            </a:pPr>
            <a:r>
              <a:rPr lang="ar-SA" dirty="0"/>
              <a:t>بسم الله الرحمن الرحيم</a:t>
            </a:r>
            <a:r>
              <a:rPr lang="id-ID" dirty="0"/>
              <a:t> </a:t>
            </a:r>
            <a:r>
              <a:rPr lang="ar-SA" dirty="0"/>
              <a:t>من محمد بن عبد الله إلى هرقل عظيم الروم: سلام على من اتبع الهدى، أما بعد فإنى أدعوك بدعوة الإسلام . أسلم تسلم ويؤتك الله أجرك مرتين ، فإن توليت فإن عليك إثم الأريسيِّين.{قُلْ يَا أَهْلَ الْكِتَابِ تَعَالَوْا إِلَىٰ كَلِمَةٍ سَوَاءٍ بَيْنَنَا وَبَيْنَكُمْ أَلَّا نَعْبُدَ إِلَّا اللَّهَ وَلَا نُشْرِكَ بِهِ شَيْئًا وَلَا يَتَّخِذَ بَعْضُنَا بَعْضًا أَرْبَابًا مِّن دُونِ اللَّهِ ۚ فَإِن تَوَلَّوْا فَقُولُوا اشْهَدُوا بِأَنَّا مُسْلِمُونَ} [سورة آل عمران : 64].</a:t>
            </a:r>
          </a:p>
          <a:p>
            <a:pPr marL="0" indent="0">
              <a:buNone/>
            </a:pPr>
            <a:endParaRPr lang="id-ID" sz="1100" dirty="0">
              <a:latin typeface="Arial" panose="020B0604020202020204" pitchFamily="34" charset="0"/>
              <a:cs typeface="Arial" panose="020B0604020202020204" pitchFamily="34" charset="0"/>
            </a:endParaRPr>
          </a:p>
          <a:p>
            <a:pPr marL="0" indent="0" algn="just">
              <a:buNone/>
            </a:pPr>
            <a:r>
              <a:rPr lang="id-ID" sz="1100" dirty="0">
                <a:latin typeface="Arial" panose="020B0604020202020204" pitchFamily="34" charset="0"/>
                <a:cs typeface="Arial" panose="020B0604020202020204" pitchFamily="34" charset="0"/>
              </a:rPr>
              <a:t>Dari Muhammad hamba Allah dan utusan-Nya kepada Heraklius pembesar Romawi. Salam sejahtera bagi yang mengikuti petunjuk yang benar. Dengan ini saya mengajak tuan menuruti ajaran Islam. Terimalah ajaran Islam, tuan akan selamat. Tuhan akan memberi pahala dua kali kepada tuan. Kalau tuan menolak, maka dosa orang-orang Arisiyin menjadi tanggung jawab tuan.</a:t>
            </a:r>
          </a:p>
          <a:p>
            <a:pPr marL="0" indent="0" algn="just">
              <a:buNone/>
            </a:pPr>
            <a:r>
              <a:rPr lang="id-ID" sz="1100" dirty="0">
                <a:latin typeface="Arial" panose="020B0604020202020204" pitchFamily="34" charset="0"/>
                <a:cs typeface="Arial" panose="020B0604020202020204" pitchFamily="34" charset="0"/>
              </a:rPr>
              <a:t>"Wahai orang-orang Ahli Kitab. Marilah sama-sama kita berpegang pada kata yang sama antara kami dan kamu, yakni bahwa tak ada yang kita sembah selain Allah dan kita tidak akan mempersekutukan-Nya dengan apa pun, bahwa yang satu takkan mengambil yang lain menjadi tuhan selain Allah. Tetapi kalau mereka mengelak juga, katakanlah kepada mereka, saksikanlah bahwa kami ini orang-orang Islam." (Quran 3:64)</a:t>
            </a:r>
          </a:p>
          <a:p>
            <a:pPr marL="0" indent="0" algn="just">
              <a:buNone/>
            </a:pPr>
            <a:endParaRPr lang="id-ID" dirty="0"/>
          </a:p>
        </p:txBody>
      </p:sp>
      <p:sp>
        <p:nvSpPr>
          <p:cNvPr id="4" name="Rectangle: Rounded Corners 3">
            <a:extLst>
              <a:ext uri="{FF2B5EF4-FFF2-40B4-BE49-F238E27FC236}">
                <a16:creationId xmlns:a16="http://schemas.microsoft.com/office/drawing/2014/main" id="{8D166456-64BB-48F7-83F2-92158C92A0E1}"/>
              </a:ext>
            </a:extLst>
          </p:cNvPr>
          <p:cNvSpPr/>
          <p:nvPr/>
        </p:nvSpPr>
        <p:spPr>
          <a:xfrm>
            <a:off x="4611756" y="1311135"/>
            <a:ext cx="2107096" cy="34455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a:t>Heraclius  </a:t>
            </a:r>
          </a:p>
        </p:txBody>
      </p:sp>
    </p:spTree>
    <p:extLst>
      <p:ext uri="{BB962C8B-B14F-4D97-AF65-F5344CB8AC3E}">
        <p14:creationId xmlns:p14="http://schemas.microsoft.com/office/powerpoint/2010/main" val="1017983007"/>
      </p:ext>
    </p:extLst>
  </p:cSld>
  <p:clrMapOvr>
    <a:masterClrMapping/>
  </p:clrMapOvr>
  <p:transition spd="slow">
    <p:randomBar dir="ver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472074-7422-41F5-96C4-9D8BFEEB3016}"/>
              </a:ext>
            </a:extLst>
          </p:cNvPr>
          <p:cNvSpPr>
            <a:spLocks noGrp="1"/>
          </p:cNvSpPr>
          <p:nvPr>
            <p:ph type="title"/>
          </p:nvPr>
        </p:nvSpPr>
        <p:spPr/>
        <p:txBody>
          <a:bodyPr/>
          <a:lstStyle/>
          <a:p>
            <a:endParaRPr lang="id-ID"/>
          </a:p>
        </p:txBody>
      </p:sp>
      <p:pic>
        <p:nvPicPr>
          <p:cNvPr id="5" name="Content Placeholder 4">
            <a:extLst>
              <a:ext uri="{FF2B5EF4-FFF2-40B4-BE49-F238E27FC236}">
                <a16:creationId xmlns:a16="http://schemas.microsoft.com/office/drawing/2014/main" id="{CD280FE7-0C78-4215-A490-AEA7C2FA283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48139" y="331304"/>
            <a:ext cx="9846365" cy="5043971"/>
          </a:xfrm>
        </p:spPr>
      </p:pic>
    </p:spTree>
    <p:extLst>
      <p:ext uri="{BB962C8B-B14F-4D97-AF65-F5344CB8AC3E}">
        <p14:creationId xmlns:p14="http://schemas.microsoft.com/office/powerpoint/2010/main" val="232840516"/>
      </p:ext>
    </p:extLst>
  </p:cSld>
  <p:clrMapOvr>
    <a:masterClrMapping/>
  </p:clrMapOvr>
  <p:transition spd="slow">
    <p:randomBar dir="ver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12D7251-4B39-427F-842D-01C8272FFCCA}"/>
              </a:ext>
            </a:extLst>
          </p:cNvPr>
          <p:cNvSpPr/>
          <p:nvPr/>
        </p:nvSpPr>
        <p:spPr>
          <a:xfrm>
            <a:off x="4544704" y="0"/>
            <a:ext cx="7628824" cy="6858000"/>
          </a:xfrm>
          <a:prstGeom prst="rect">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Arial"/>
              <a:cs typeface="+mn-cs"/>
            </a:endParaRPr>
          </a:p>
        </p:txBody>
      </p:sp>
      <p:sp>
        <p:nvSpPr>
          <p:cNvPr id="2" name="TextBox 1"/>
          <p:cNvSpPr txBox="1"/>
          <p:nvPr/>
        </p:nvSpPr>
        <p:spPr>
          <a:xfrm>
            <a:off x="9717" y="9775"/>
            <a:ext cx="4507691" cy="769441"/>
          </a:xfrm>
          <a:prstGeom prst="rect">
            <a:avLst/>
          </a:prstGeom>
        </p:spPr>
        <p:style>
          <a:lnRef idx="3">
            <a:schemeClr val="lt1"/>
          </a:lnRef>
          <a:fillRef idx="1">
            <a:schemeClr val="accent2"/>
          </a:fillRef>
          <a:effectRef idx="1">
            <a:schemeClr val="accent2"/>
          </a:effectRef>
          <a:fontRef idx="minor">
            <a:schemeClr val="lt1"/>
          </a:fontRef>
        </p:style>
        <p:txBody>
          <a:bodyPr wrap="square" rtlCol="0" anchor="ctr">
            <a:spAutoFit/>
          </a:bodyPr>
          <a:lstStyle/>
          <a:p>
            <a:pPr marL="0" marR="0" lvl="0" indent="0" algn="l" defTabSz="914286" rtl="0" eaLnBrk="1" fontAlgn="auto" latinLnBrk="0" hangingPunct="1">
              <a:lnSpc>
                <a:spcPct val="100000"/>
              </a:lnSpc>
              <a:spcBef>
                <a:spcPts val="0"/>
              </a:spcBef>
              <a:spcAft>
                <a:spcPts val="0"/>
              </a:spcAft>
              <a:buClrTx/>
              <a:buSzTx/>
              <a:buFontTx/>
              <a:buNone/>
              <a:tabLst/>
              <a:defRPr/>
            </a:pPr>
            <a:r>
              <a:rPr kumimoji="0" lang="id-ID" altLang="ko-KR" sz="4400" b="0" i="0" u="none" strike="noStrike" kern="1200" cap="none" spc="0" normalizeH="0" baseline="0" noProof="0" dirty="0">
                <a:ln>
                  <a:noFill/>
                </a:ln>
                <a:solidFill>
                  <a:prstClr val="white"/>
                </a:solidFill>
                <a:effectLst/>
                <a:uLnTx/>
                <a:uFillTx/>
                <a:latin typeface="Arial"/>
                <a:cs typeface="Arial" pitchFamily="34" charset="0"/>
              </a:rPr>
              <a:t>Apa itu Dakwah?</a:t>
            </a:r>
            <a:endParaRPr kumimoji="0" lang="ko-KR" altLang="en-US" sz="4400" b="0" i="0" u="none" strike="noStrike" kern="1200" cap="none" spc="0" normalizeH="0" baseline="0" noProof="0" dirty="0">
              <a:ln>
                <a:noFill/>
              </a:ln>
              <a:solidFill>
                <a:prstClr val="white"/>
              </a:solidFill>
              <a:effectLst/>
              <a:uLnTx/>
              <a:uFillTx/>
              <a:latin typeface="Arial"/>
              <a:cs typeface="Arial" pitchFamily="34" charset="0"/>
            </a:endParaRPr>
          </a:p>
        </p:txBody>
      </p:sp>
      <p:sp>
        <p:nvSpPr>
          <p:cNvPr id="23" name="TextBox 22">
            <a:extLst>
              <a:ext uri="{FF2B5EF4-FFF2-40B4-BE49-F238E27FC236}">
                <a16:creationId xmlns:a16="http://schemas.microsoft.com/office/drawing/2014/main" id="{C77F97C7-1F12-487F-9440-A1F4D9A8DCC8}"/>
              </a:ext>
            </a:extLst>
          </p:cNvPr>
          <p:cNvSpPr txBox="1"/>
          <p:nvPr/>
        </p:nvSpPr>
        <p:spPr>
          <a:xfrm>
            <a:off x="5943600" y="124627"/>
            <a:ext cx="5313528" cy="2862322"/>
          </a:xfrm>
          <a:prstGeom prst="rect">
            <a:avLst/>
          </a:prstGeom>
          <a:noFill/>
        </p:spPr>
        <p:txBody>
          <a:bodyPr wrap="square" lIns="108000" rIns="108000" rtlCol="0">
            <a:spAutoFit/>
          </a:bodyPr>
          <a:lstStyle/>
          <a:p>
            <a:pPr marL="0" marR="0" lvl="0" indent="0" algn="ctr" defTabSz="914286" rtl="0" eaLnBrk="1" fontAlgn="auto" latinLnBrk="0" hangingPunct="1">
              <a:lnSpc>
                <a:spcPct val="100000"/>
              </a:lnSpc>
              <a:spcBef>
                <a:spcPts val="0"/>
              </a:spcBef>
              <a:spcAft>
                <a:spcPts val="0"/>
              </a:spcAft>
              <a:buClrTx/>
              <a:buSzTx/>
              <a:buFontTx/>
              <a:buNone/>
              <a:tabLst/>
              <a:defRPr/>
            </a:pPr>
            <a:r>
              <a:rPr kumimoji="0" lang="id-ID" altLang="ko-KR" sz="2400" b="1" i="0" u="none" strike="noStrike" kern="1200" cap="none" spc="0" normalizeH="0" baseline="0" noProof="0" dirty="0">
                <a:ln>
                  <a:noFill/>
                </a:ln>
                <a:solidFill>
                  <a:prstClr val="white"/>
                </a:solidFill>
                <a:effectLst/>
                <a:uLnTx/>
                <a:uFillTx/>
                <a:latin typeface="Arial"/>
                <a:cs typeface="Arial" pitchFamily="34" charset="0"/>
              </a:rPr>
              <a:t>1</a:t>
            </a:r>
          </a:p>
          <a:p>
            <a:pPr marL="0" marR="0" lvl="0" indent="0" algn="ctr" defTabSz="914286" rtl="0" eaLnBrk="1" fontAlgn="auto" latinLnBrk="0" hangingPunct="1">
              <a:lnSpc>
                <a:spcPct val="100000"/>
              </a:lnSpc>
              <a:spcBef>
                <a:spcPts val="0"/>
              </a:spcBef>
              <a:spcAft>
                <a:spcPts val="0"/>
              </a:spcAft>
              <a:buClrTx/>
              <a:buSzTx/>
              <a:buFontTx/>
              <a:buNone/>
              <a:tabLst/>
              <a:defRPr/>
            </a:pPr>
            <a:r>
              <a:rPr kumimoji="0" lang="id-ID" altLang="ko-KR" sz="2800" b="1" i="1" u="sng" strike="noStrike" kern="1200" cap="none" spc="0" normalizeH="0" baseline="0" noProof="0" dirty="0">
                <a:ln>
                  <a:noFill/>
                </a:ln>
                <a:solidFill>
                  <a:prstClr val="white"/>
                </a:solidFill>
                <a:effectLst/>
                <a:uLnTx/>
                <a:uFillTx/>
                <a:latin typeface="Arial"/>
                <a:cs typeface="Arial" pitchFamily="34" charset="0"/>
              </a:rPr>
              <a:t>Secara Etimologis:</a:t>
            </a:r>
            <a:r>
              <a:rPr kumimoji="0" lang="id-ID" altLang="ko-KR" sz="2400" b="1" i="0" u="none" strike="noStrike" kern="1200" cap="none" spc="0" normalizeH="0" baseline="0" noProof="0" dirty="0">
                <a:ln>
                  <a:noFill/>
                </a:ln>
                <a:solidFill>
                  <a:prstClr val="white"/>
                </a:solidFill>
                <a:effectLst/>
                <a:uLnTx/>
                <a:uFillTx/>
                <a:latin typeface="Arial"/>
                <a:cs typeface="Arial" pitchFamily="34" charset="0"/>
              </a:rPr>
              <a:t> </a:t>
            </a:r>
            <a:br>
              <a:rPr kumimoji="0" lang="id-ID" altLang="ko-KR" sz="2400" b="1" i="0" u="none" strike="noStrike" kern="1200" cap="none" spc="0" normalizeH="0" baseline="0" noProof="0" dirty="0">
                <a:ln>
                  <a:noFill/>
                </a:ln>
                <a:solidFill>
                  <a:prstClr val="white"/>
                </a:solidFill>
                <a:effectLst/>
                <a:uLnTx/>
                <a:uFillTx/>
                <a:latin typeface="Arial"/>
                <a:cs typeface="Arial" pitchFamily="34" charset="0"/>
              </a:rPr>
            </a:br>
            <a:endParaRPr kumimoji="0" lang="ar-SA" altLang="ko-KR" sz="2400" b="1" i="0" u="none" strike="noStrike" kern="1200" cap="none" spc="0" normalizeH="0" baseline="0" noProof="0" dirty="0">
              <a:ln>
                <a:noFill/>
              </a:ln>
              <a:solidFill>
                <a:prstClr val="white"/>
              </a:solidFill>
              <a:effectLst/>
              <a:uLnTx/>
              <a:uFillTx/>
              <a:latin typeface="Arial"/>
              <a:cs typeface="Arial" pitchFamily="34" charset="0"/>
            </a:endParaRPr>
          </a:p>
          <a:p>
            <a:pPr marL="0" marR="0" lvl="0" indent="0" defTabSz="914286" rtl="1" eaLnBrk="1" fontAlgn="auto" latinLnBrk="0" hangingPunct="1">
              <a:lnSpc>
                <a:spcPct val="100000"/>
              </a:lnSpc>
              <a:spcBef>
                <a:spcPts val="0"/>
              </a:spcBef>
              <a:spcAft>
                <a:spcPts val="0"/>
              </a:spcAft>
              <a:buClrTx/>
              <a:buSzTx/>
              <a:buFontTx/>
              <a:buNone/>
              <a:tabLst/>
              <a:defRPr/>
            </a:pPr>
            <a:r>
              <a:rPr kumimoji="0" lang="ar-SA" altLang="ko-KR" sz="3200" b="1" i="0" u="none" strike="noStrike" kern="1200" cap="none" spc="0" normalizeH="0" baseline="0" noProof="0" dirty="0">
                <a:ln>
                  <a:noFill/>
                </a:ln>
                <a:solidFill>
                  <a:prstClr val="white"/>
                </a:solidFill>
                <a:effectLst/>
                <a:uLnTx/>
                <a:uFillTx/>
                <a:latin typeface="Arial"/>
                <a:cs typeface="Arial" pitchFamily="34" charset="0"/>
              </a:rPr>
              <a:t>دعا - يدعو – دعوة</a:t>
            </a:r>
          </a:p>
          <a:p>
            <a:pPr marL="0" marR="0" lvl="0" indent="0" algn="just" defTabSz="914286" eaLnBrk="1" fontAlgn="auto" latinLnBrk="0" hangingPunct="1">
              <a:lnSpc>
                <a:spcPct val="100000"/>
              </a:lnSpc>
              <a:spcBef>
                <a:spcPts val="0"/>
              </a:spcBef>
              <a:spcAft>
                <a:spcPts val="0"/>
              </a:spcAft>
              <a:buClrTx/>
              <a:buSzTx/>
              <a:buFontTx/>
              <a:buNone/>
              <a:tabLst/>
              <a:defRPr/>
            </a:pPr>
            <a:r>
              <a:rPr kumimoji="0" lang="id-ID" altLang="ko-KR" sz="2400" i="0" u="none" strike="noStrike" kern="1200" cap="none" spc="0" normalizeH="0" baseline="0" noProof="0" dirty="0">
                <a:ln>
                  <a:noFill/>
                </a:ln>
                <a:solidFill>
                  <a:prstClr val="white"/>
                </a:solidFill>
                <a:effectLst/>
                <a:uLnTx/>
                <a:uFillTx/>
                <a:latin typeface="Arial"/>
                <a:cs typeface="Arial" pitchFamily="34" charset="0"/>
              </a:rPr>
              <a:t>(do’a, seruan, panggilan, ajakan, dorongan, undangan, permintaan, doktrin dan rayuan)</a:t>
            </a:r>
            <a:endParaRPr kumimoji="0" lang="ko-KR" altLang="en-US" sz="2400" i="0" u="none" strike="noStrike" kern="1200" cap="none" spc="0" normalizeH="0" baseline="0" noProof="0" dirty="0">
              <a:ln>
                <a:noFill/>
              </a:ln>
              <a:solidFill>
                <a:prstClr val="white"/>
              </a:solidFill>
              <a:effectLst/>
              <a:uLnTx/>
              <a:uFillTx/>
              <a:latin typeface="Arial"/>
              <a:cs typeface="Arial" pitchFamily="34" charset="0"/>
            </a:endParaRPr>
          </a:p>
        </p:txBody>
      </p:sp>
      <p:pic>
        <p:nvPicPr>
          <p:cNvPr id="26" name="Picture 25">
            <a:extLst>
              <a:ext uri="{FF2B5EF4-FFF2-40B4-BE49-F238E27FC236}">
                <a16:creationId xmlns:a16="http://schemas.microsoft.com/office/drawing/2014/main" id="{32B4D87A-0608-4FA5-BA5E-B7DD81455FE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307" y="1099931"/>
            <a:ext cx="3250793" cy="3089932"/>
          </a:xfrm>
          <a:prstGeom prst="rect">
            <a:avLst/>
          </a:prstGeom>
        </p:spPr>
      </p:pic>
      <p:sp>
        <p:nvSpPr>
          <p:cNvPr id="7" name="TextBox 6">
            <a:extLst>
              <a:ext uri="{FF2B5EF4-FFF2-40B4-BE49-F238E27FC236}">
                <a16:creationId xmlns:a16="http://schemas.microsoft.com/office/drawing/2014/main" id="{3208D73E-947D-4218-89EC-B4C3F8D3F2C9}"/>
              </a:ext>
            </a:extLst>
          </p:cNvPr>
          <p:cNvSpPr txBox="1"/>
          <p:nvPr/>
        </p:nvSpPr>
        <p:spPr>
          <a:xfrm>
            <a:off x="5943600" y="3624830"/>
            <a:ext cx="5313528" cy="3108543"/>
          </a:xfrm>
          <a:prstGeom prst="rect">
            <a:avLst/>
          </a:prstGeom>
          <a:noFill/>
        </p:spPr>
        <p:txBody>
          <a:bodyPr wrap="square" lIns="108000" rIns="108000" rtlCol="0">
            <a:spAutoFit/>
          </a:bodyPr>
          <a:lstStyle/>
          <a:p>
            <a:pPr marL="0" marR="0" lvl="0" indent="0" algn="ctr" defTabSz="914286" rtl="0" eaLnBrk="1" fontAlgn="auto" latinLnBrk="0" hangingPunct="1">
              <a:lnSpc>
                <a:spcPct val="100000"/>
              </a:lnSpc>
              <a:spcBef>
                <a:spcPts val="0"/>
              </a:spcBef>
              <a:spcAft>
                <a:spcPts val="0"/>
              </a:spcAft>
              <a:buClrTx/>
              <a:buSzTx/>
              <a:buFontTx/>
              <a:buNone/>
              <a:tabLst/>
              <a:defRPr/>
            </a:pPr>
            <a:r>
              <a:rPr lang="id-ID" altLang="ko-KR" sz="2400" b="1" dirty="0">
                <a:solidFill>
                  <a:prstClr val="white"/>
                </a:solidFill>
                <a:latin typeface="Arial"/>
                <a:cs typeface="Arial" pitchFamily="34" charset="0"/>
              </a:rPr>
              <a:t>2</a:t>
            </a:r>
            <a:endParaRPr kumimoji="0" lang="id-ID" altLang="ko-KR" sz="2400" b="1" i="0" u="none" strike="noStrike" kern="1200" cap="none" spc="0" normalizeH="0" baseline="0" noProof="0" dirty="0">
              <a:ln>
                <a:noFill/>
              </a:ln>
              <a:solidFill>
                <a:prstClr val="white"/>
              </a:solidFill>
              <a:effectLst/>
              <a:uLnTx/>
              <a:uFillTx/>
              <a:latin typeface="Arial"/>
              <a:cs typeface="Arial" pitchFamily="34" charset="0"/>
            </a:endParaRPr>
          </a:p>
          <a:p>
            <a:pPr marL="0" marR="0" lvl="0" indent="0" algn="ctr" defTabSz="914286" rtl="0" eaLnBrk="1" fontAlgn="auto" latinLnBrk="0" hangingPunct="1">
              <a:lnSpc>
                <a:spcPct val="100000"/>
              </a:lnSpc>
              <a:spcBef>
                <a:spcPts val="0"/>
              </a:spcBef>
              <a:spcAft>
                <a:spcPts val="0"/>
              </a:spcAft>
              <a:buClrTx/>
              <a:buSzTx/>
              <a:buFontTx/>
              <a:buNone/>
              <a:tabLst/>
              <a:defRPr/>
            </a:pPr>
            <a:r>
              <a:rPr kumimoji="0" lang="id-ID" altLang="ko-KR" sz="2800" b="1" i="1" u="sng" strike="noStrike" kern="1200" cap="none" spc="0" normalizeH="0" baseline="0" noProof="0" dirty="0">
                <a:ln>
                  <a:noFill/>
                </a:ln>
                <a:solidFill>
                  <a:prstClr val="white"/>
                </a:solidFill>
                <a:effectLst/>
                <a:uLnTx/>
                <a:uFillTx/>
                <a:latin typeface="Arial"/>
                <a:cs typeface="Arial" pitchFamily="34" charset="0"/>
              </a:rPr>
              <a:t>Secara Terminologis:</a:t>
            </a:r>
            <a:r>
              <a:rPr kumimoji="0" lang="id-ID" altLang="ko-KR" sz="2400" b="1" i="0" u="none" strike="noStrike" kern="1200" cap="none" spc="0" normalizeH="0" baseline="0" noProof="0" dirty="0">
                <a:ln>
                  <a:noFill/>
                </a:ln>
                <a:solidFill>
                  <a:prstClr val="white"/>
                </a:solidFill>
                <a:effectLst/>
                <a:uLnTx/>
                <a:uFillTx/>
                <a:latin typeface="Arial"/>
                <a:cs typeface="Arial" pitchFamily="34" charset="0"/>
              </a:rPr>
              <a:t> </a:t>
            </a:r>
          </a:p>
          <a:p>
            <a:pPr marL="0" marR="0" lvl="0" indent="0" algn="ctr" defTabSz="914286" rtl="0" eaLnBrk="1" fontAlgn="auto" latinLnBrk="0" hangingPunct="1">
              <a:lnSpc>
                <a:spcPct val="100000"/>
              </a:lnSpc>
              <a:spcBef>
                <a:spcPts val="0"/>
              </a:spcBef>
              <a:spcAft>
                <a:spcPts val="0"/>
              </a:spcAft>
              <a:buClrTx/>
              <a:buSzTx/>
              <a:buFontTx/>
              <a:buNone/>
              <a:tabLst/>
              <a:defRPr/>
            </a:pPr>
            <a:endParaRPr lang="id-ID" altLang="ko-KR" sz="2400" b="1" dirty="0">
              <a:solidFill>
                <a:prstClr val="white"/>
              </a:solidFill>
              <a:latin typeface="Arial"/>
              <a:cs typeface="Arial" pitchFamily="34" charset="0"/>
            </a:endParaRPr>
          </a:p>
          <a:p>
            <a:pPr marL="0" marR="0" lvl="0" indent="0" algn="just" defTabSz="914286" rtl="0" eaLnBrk="1" fontAlgn="auto" latinLnBrk="0" hangingPunct="1">
              <a:lnSpc>
                <a:spcPct val="100000"/>
              </a:lnSpc>
              <a:spcBef>
                <a:spcPts val="0"/>
              </a:spcBef>
              <a:spcAft>
                <a:spcPts val="0"/>
              </a:spcAft>
              <a:buClrTx/>
              <a:buSzTx/>
              <a:buFontTx/>
              <a:buNone/>
              <a:tabLst/>
              <a:defRPr/>
            </a:pPr>
            <a:r>
              <a:rPr kumimoji="0" lang="id-ID" altLang="ko-KR" sz="2400" i="0" u="none" strike="noStrike" kern="1200" cap="none" spc="0" normalizeH="0" baseline="0" noProof="0" dirty="0">
                <a:ln>
                  <a:noFill/>
                </a:ln>
                <a:solidFill>
                  <a:prstClr val="white"/>
                </a:solidFill>
                <a:effectLst/>
                <a:uLnTx/>
                <a:uFillTx/>
                <a:latin typeface="Arial"/>
                <a:cs typeface="Arial" pitchFamily="34" charset="0"/>
              </a:rPr>
              <a:t>Menyeru dan mengajak orang lain dengan memakai metode tertentu untuk memahami dan mengamalkan Islam sesuai dengan al-qur’an / as-sunnah.</a:t>
            </a:r>
          </a:p>
        </p:txBody>
      </p:sp>
    </p:spTree>
    <p:extLst>
      <p:ext uri="{BB962C8B-B14F-4D97-AF65-F5344CB8AC3E}">
        <p14:creationId xmlns:p14="http://schemas.microsoft.com/office/powerpoint/2010/main" val="40333848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DAD771-1804-4CD8-93E1-1B6C1D79549C}"/>
              </a:ext>
            </a:extLst>
          </p:cNvPr>
          <p:cNvSpPr>
            <a:spLocks noGrp="1"/>
          </p:cNvSpPr>
          <p:nvPr>
            <p:ph type="title"/>
          </p:nvPr>
        </p:nvSpPr>
        <p:spPr/>
        <p:txBody>
          <a:bodyPr/>
          <a:lstStyle/>
          <a:p>
            <a:r>
              <a:rPr lang="id-ID" dirty="0"/>
              <a:t>Kompetensi Da’i</a:t>
            </a:r>
          </a:p>
        </p:txBody>
      </p:sp>
      <p:sp>
        <p:nvSpPr>
          <p:cNvPr id="3" name="Content Placeholder 2">
            <a:extLst>
              <a:ext uri="{FF2B5EF4-FFF2-40B4-BE49-F238E27FC236}">
                <a16:creationId xmlns:a16="http://schemas.microsoft.com/office/drawing/2014/main" id="{9D3079DC-C46E-4506-B714-805BB6B2CB7C}"/>
              </a:ext>
            </a:extLst>
          </p:cNvPr>
          <p:cNvSpPr>
            <a:spLocks noGrp="1"/>
          </p:cNvSpPr>
          <p:nvPr>
            <p:ph idx="1"/>
          </p:nvPr>
        </p:nvSpPr>
        <p:spPr/>
        <p:txBody>
          <a:bodyPr/>
          <a:lstStyle/>
          <a:p>
            <a:pPr algn="just">
              <a:buFont typeface="Wingdings" panose="05000000000000000000" pitchFamily="2" charset="2"/>
              <a:buChar char="q"/>
            </a:pPr>
            <a:r>
              <a:rPr lang="id-ID" dirty="0"/>
              <a:t>Mengapa seorang Da’i harus punya kompetensi? </a:t>
            </a:r>
          </a:p>
          <a:p>
            <a:pPr marL="0" indent="0" algn="just">
              <a:buNone/>
            </a:pPr>
            <a:r>
              <a:rPr lang="id-ID" dirty="0">
                <a:sym typeface="Wingdings" panose="05000000000000000000" pitchFamily="2" charset="2"/>
              </a:rPr>
              <a:t> Jawabnya karena kompetensi dapat membuat aktivitas dakwah lebih efektif dan cukup menentukan keberhasilan dakwah itu sendiri.</a:t>
            </a:r>
            <a:endParaRPr lang="id-ID" dirty="0"/>
          </a:p>
          <a:p>
            <a:pPr algn="just">
              <a:buFont typeface="Wingdings" panose="05000000000000000000" pitchFamily="2" charset="2"/>
              <a:buChar char="q"/>
            </a:pPr>
            <a:r>
              <a:rPr lang="id-ID" dirty="0"/>
              <a:t>Apa yang dimaksud dengan kompetensi Da’i?</a:t>
            </a:r>
          </a:p>
          <a:p>
            <a:pPr marL="0" indent="0" algn="just">
              <a:buNone/>
            </a:pPr>
            <a:r>
              <a:rPr lang="id-ID" dirty="0">
                <a:sym typeface="Wingdings" panose="05000000000000000000" pitchFamily="2" charset="2"/>
              </a:rPr>
              <a:t> Sejumlah kemampuan berupa keahlian dalam disiplin ilmu, penguasaan keterampilan sebagai penunjang efektivitas dakwah yang dibingka</a:t>
            </a:r>
            <a:r>
              <a:rPr lang="en-US" dirty="0" err="1">
                <a:sym typeface="Wingdings" panose="05000000000000000000" pitchFamily="2" charset="2"/>
              </a:rPr>
              <a:t>i</a:t>
            </a:r>
            <a:r>
              <a:rPr lang="id-ID" dirty="0">
                <a:sym typeface="Wingdings" panose="05000000000000000000" pitchFamily="2" charset="2"/>
              </a:rPr>
              <a:t> dalam kekuatan tauhid dan akhlakul karimah seorang Da’i.</a:t>
            </a:r>
            <a:endParaRPr lang="id-ID" dirty="0"/>
          </a:p>
        </p:txBody>
      </p:sp>
    </p:spTree>
    <p:extLst>
      <p:ext uri="{BB962C8B-B14F-4D97-AF65-F5344CB8AC3E}">
        <p14:creationId xmlns:p14="http://schemas.microsoft.com/office/powerpoint/2010/main" val="3734761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A98861-C7A0-4534-AAE5-4F5296953111}"/>
              </a:ext>
            </a:extLst>
          </p:cNvPr>
          <p:cNvSpPr>
            <a:spLocks noGrp="1"/>
          </p:cNvSpPr>
          <p:nvPr>
            <p:ph type="title"/>
          </p:nvPr>
        </p:nvSpPr>
        <p:spPr/>
        <p:txBody>
          <a:bodyPr/>
          <a:lstStyle/>
          <a:p>
            <a:r>
              <a:rPr lang="id-ID" dirty="0"/>
              <a:t>Kopetensi Dasar</a:t>
            </a:r>
          </a:p>
        </p:txBody>
      </p:sp>
      <p:sp>
        <p:nvSpPr>
          <p:cNvPr id="3" name="Content Placeholder 2">
            <a:extLst>
              <a:ext uri="{FF2B5EF4-FFF2-40B4-BE49-F238E27FC236}">
                <a16:creationId xmlns:a16="http://schemas.microsoft.com/office/drawing/2014/main" id="{A40BAA98-8FE3-4348-AFB5-949E0BE78FF2}"/>
              </a:ext>
            </a:extLst>
          </p:cNvPr>
          <p:cNvSpPr>
            <a:spLocks noGrp="1"/>
          </p:cNvSpPr>
          <p:nvPr>
            <p:ph idx="1"/>
          </p:nvPr>
        </p:nvSpPr>
        <p:spPr>
          <a:xfrm>
            <a:off x="1295401" y="2411897"/>
            <a:ext cx="9601196" cy="3631094"/>
          </a:xfrm>
        </p:spPr>
        <p:txBody>
          <a:bodyPr>
            <a:normAutofit fontScale="77500" lnSpcReduction="20000"/>
          </a:bodyPr>
          <a:lstStyle/>
          <a:p>
            <a:pPr marL="457200" indent="-457200">
              <a:buAutoNum type="arabicPeriod"/>
            </a:pPr>
            <a:r>
              <a:rPr lang="id-ID" dirty="0"/>
              <a:t>Bisa membaca Qur’an dengan fasih</a:t>
            </a:r>
          </a:p>
          <a:p>
            <a:pPr marL="457200" indent="-457200">
              <a:buAutoNum type="arabicPeriod"/>
            </a:pPr>
            <a:r>
              <a:rPr lang="id-ID" dirty="0"/>
              <a:t>Memahami al-Qur’an dan Sunnah</a:t>
            </a:r>
          </a:p>
          <a:p>
            <a:pPr marL="457200" indent="-457200">
              <a:buAutoNum type="arabicPeriod"/>
            </a:pPr>
            <a:r>
              <a:rPr lang="id-ID" dirty="0"/>
              <a:t>Memahami pokok-pokok ajaran Islam</a:t>
            </a:r>
          </a:p>
          <a:p>
            <a:pPr marL="457200" indent="-457200">
              <a:buAutoNum type="arabicPeriod"/>
            </a:pPr>
            <a:r>
              <a:rPr lang="id-ID" dirty="0"/>
              <a:t>Bertauhid dengan kuat</a:t>
            </a:r>
          </a:p>
          <a:p>
            <a:pPr marL="457200" indent="-457200">
              <a:buAutoNum type="arabicPeriod"/>
            </a:pPr>
            <a:r>
              <a:rPr lang="id-ID" dirty="0"/>
              <a:t>Istiqomah</a:t>
            </a:r>
          </a:p>
          <a:p>
            <a:pPr marL="457200" indent="-457200">
              <a:buAutoNum type="arabicPeriod"/>
            </a:pPr>
            <a:r>
              <a:rPr lang="id-ID" dirty="0"/>
              <a:t>Berakhlakul Karimah</a:t>
            </a:r>
          </a:p>
          <a:p>
            <a:pPr marL="457200" indent="-457200">
              <a:buAutoNum type="arabicPeriod"/>
            </a:pPr>
            <a:r>
              <a:rPr lang="id-ID" dirty="0"/>
              <a:t>Sabar, Tabah, &amp; Tawakkal</a:t>
            </a:r>
          </a:p>
          <a:p>
            <a:pPr marL="457200" indent="-457200">
              <a:buAutoNum type="arabicPeriod"/>
            </a:pPr>
            <a:r>
              <a:rPr lang="id-ID" dirty="0"/>
              <a:t>Jujur dan Teguh Pendirian</a:t>
            </a:r>
          </a:p>
          <a:p>
            <a:pPr marL="457200" indent="-457200">
              <a:buAutoNum type="arabicPeriod"/>
            </a:pPr>
            <a:r>
              <a:rPr lang="id-ID" dirty="0"/>
              <a:t>Mencintai Umat</a:t>
            </a:r>
          </a:p>
          <a:p>
            <a:pPr marL="457200" indent="-457200">
              <a:buAutoNum type="arabicPeriod"/>
            </a:pPr>
            <a:r>
              <a:rPr lang="id-ID" dirty="0"/>
              <a:t>Ikhlas </a:t>
            </a:r>
          </a:p>
        </p:txBody>
      </p:sp>
    </p:spTree>
    <p:extLst>
      <p:ext uri="{BB962C8B-B14F-4D97-AF65-F5344CB8AC3E}">
        <p14:creationId xmlns:p14="http://schemas.microsoft.com/office/powerpoint/2010/main" val="1840870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Effect transition="in" filter="fade">
                                      <p:cBhvr>
                                        <p:cTn id="56" dur="1000"/>
                                        <p:tgtEl>
                                          <p:spTgt spid="3">
                                            <p:txEl>
                                              <p:pRg st="7" end="7"/>
                                            </p:txEl>
                                          </p:spTgt>
                                        </p:tgtEl>
                                      </p:cBhvr>
                                    </p:animEffect>
                                    <p:anim calcmode="lin" valueType="num">
                                      <p:cBhvr>
                                        <p:cTn id="5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3">
                                            <p:txEl>
                                              <p:pRg st="8" end="8"/>
                                            </p:txEl>
                                          </p:spTgt>
                                        </p:tgtEl>
                                        <p:attrNameLst>
                                          <p:attrName>style.visibility</p:attrName>
                                        </p:attrNameLst>
                                      </p:cBhvr>
                                      <p:to>
                                        <p:strVal val="visible"/>
                                      </p:to>
                                    </p:set>
                                    <p:animEffect transition="in" filter="fade">
                                      <p:cBhvr>
                                        <p:cTn id="63" dur="1000"/>
                                        <p:tgtEl>
                                          <p:spTgt spid="3">
                                            <p:txEl>
                                              <p:pRg st="8" end="8"/>
                                            </p:txEl>
                                          </p:spTgt>
                                        </p:tgtEl>
                                      </p:cBhvr>
                                    </p:animEffect>
                                    <p:anim calcmode="lin" valueType="num">
                                      <p:cBhvr>
                                        <p:cTn id="64"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3">
                                            <p:txEl>
                                              <p:pRg st="9" end="9"/>
                                            </p:txEl>
                                          </p:spTgt>
                                        </p:tgtEl>
                                        <p:attrNameLst>
                                          <p:attrName>style.visibility</p:attrName>
                                        </p:attrNameLst>
                                      </p:cBhvr>
                                      <p:to>
                                        <p:strVal val="visible"/>
                                      </p:to>
                                    </p:set>
                                    <p:animEffect transition="in" filter="fade">
                                      <p:cBhvr>
                                        <p:cTn id="70" dur="1000"/>
                                        <p:tgtEl>
                                          <p:spTgt spid="3">
                                            <p:txEl>
                                              <p:pRg st="9" end="9"/>
                                            </p:txEl>
                                          </p:spTgt>
                                        </p:tgtEl>
                                      </p:cBhvr>
                                    </p:animEffect>
                                    <p:anim calcmode="lin" valueType="num">
                                      <p:cBhvr>
                                        <p:cTn id="71"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72"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9CDA4A-1B75-4C82-ADF4-EF7CB83CCB89}"/>
              </a:ext>
            </a:extLst>
          </p:cNvPr>
          <p:cNvSpPr>
            <a:spLocks noGrp="1"/>
          </p:cNvSpPr>
          <p:nvPr>
            <p:ph type="title"/>
          </p:nvPr>
        </p:nvSpPr>
        <p:spPr/>
        <p:txBody>
          <a:bodyPr/>
          <a:lstStyle/>
          <a:p>
            <a:r>
              <a:rPr lang="id-ID" dirty="0"/>
              <a:t>Kompetensi Keahlian </a:t>
            </a:r>
          </a:p>
        </p:txBody>
      </p:sp>
      <p:sp>
        <p:nvSpPr>
          <p:cNvPr id="3" name="Content Placeholder 2">
            <a:extLst>
              <a:ext uri="{FF2B5EF4-FFF2-40B4-BE49-F238E27FC236}">
                <a16:creationId xmlns:a16="http://schemas.microsoft.com/office/drawing/2014/main" id="{53CF1101-02FC-4BB3-892C-CCC43802712F}"/>
              </a:ext>
            </a:extLst>
          </p:cNvPr>
          <p:cNvSpPr>
            <a:spLocks noGrp="1"/>
          </p:cNvSpPr>
          <p:nvPr>
            <p:ph idx="1"/>
          </p:nvPr>
        </p:nvSpPr>
        <p:spPr>
          <a:xfrm>
            <a:off x="1295401" y="2411895"/>
            <a:ext cx="9601196" cy="3631095"/>
          </a:xfrm>
        </p:spPr>
        <p:txBody>
          <a:bodyPr>
            <a:normAutofit fontScale="62500" lnSpcReduction="20000"/>
          </a:bodyPr>
          <a:lstStyle/>
          <a:p>
            <a:pPr marL="457200" indent="-457200">
              <a:buAutoNum type="arabicPeriod"/>
            </a:pPr>
            <a:r>
              <a:rPr lang="id-ID" dirty="0"/>
              <a:t>Paham ilmu dakwah</a:t>
            </a:r>
          </a:p>
          <a:p>
            <a:pPr marL="457200" indent="-457200">
              <a:buAutoNum type="arabicPeriod"/>
            </a:pPr>
            <a:r>
              <a:rPr lang="id-ID" dirty="0"/>
              <a:t>Paham tujuan dakwah</a:t>
            </a:r>
          </a:p>
          <a:p>
            <a:pPr marL="457200" indent="-457200">
              <a:buAutoNum type="arabicPeriod"/>
            </a:pPr>
            <a:r>
              <a:rPr lang="id-ID" dirty="0"/>
              <a:t>Paham sirah nabawiyah</a:t>
            </a:r>
          </a:p>
          <a:p>
            <a:pPr marL="457200" indent="-457200">
              <a:buAutoNum type="arabicPeriod"/>
            </a:pPr>
            <a:r>
              <a:rPr lang="id-ID" dirty="0"/>
              <a:t>Paham fiqh &amp; usul fiqh</a:t>
            </a:r>
          </a:p>
          <a:p>
            <a:pPr marL="457200" indent="-457200">
              <a:buAutoNum type="arabicPeriod"/>
            </a:pPr>
            <a:r>
              <a:rPr lang="id-ID" dirty="0"/>
              <a:t>Paham perbandingan madzhab</a:t>
            </a:r>
          </a:p>
          <a:p>
            <a:pPr marL="457200" indent="-457200">
              <a:buAutoNum type="arabicPeriod"/>
            </a:pPr>
            <a:r>
              <a:rPr lang="id-ID" dirty="0"/>
              <a:t>Menguasai ilmu retorika</a:t>
            </a:r>
          </a:p>
          <a:p>
            <a:pPr marL="457200" indent="-457200">
              <a:buAutoNum type="arabicPeriod"/>
            </a:pPr>
            <a:r>
              <a:rPr lang="id-ID" dirty="0"/>
              <a:t>Kemampuan bahasa yang mumpuni</a:t>
            </a:r>
          </a:p>
          <a:p>
            <a:pPr marL="457200" indent="-457200">
              <a:buAutoNum type="arabicPeriod"/>
            </a:pPr>
            <a:r>
              <a:rPr lang="id-ID" dirty="0"/>
              <a:t>Paham ilmu logika (Mantiq)</a:t>
            </a:r>
          </a:p>
          <a:p>
            <a:pPr marL="457200" indent="-457200">
              <a:buAutoNum type="arabicPeriod"/>
            </a:pPr>
            <a:r>
              <a:rPr lang="id-ID" dirty="0"/>
              <a:t>Menguasai media informasi </a:t>
            </a:r>
          </a:p>
          <a:p>
            <a:pPr marL="457200" indent="-457200">
              <a:buAutoNum type="arabicPeriod"/>
            </a:pPr>
            <a:r>
              <a:rPr lang="id-ID" dirty="0"/>
              <a:t>Paham psikologi dakwah</a:t>
            </a:r>
            <a:endParaRPr lang="en-US" dirty="0"/>
          </a:p>
          <a:p>
            <a:pPr marL="457200" indent="-457200">
              <a:buAutoNum type="arabicPeriod"/>
            </a:pPr>
            <a:r>
              <a:rPr lang="en-US" dirty="0" err="1"/>
              <a:t>Menguasai</a:t>
            </a:r>
            <a:r>
              <a:rPr lang="en-US" dirty="0"/>
              <a:t> IT</a:t>
            </a:r>
            <a:endParaRPr lang="id-ID" dirty="0"/>
          </a:p>
        </p:txBody>
      </p:sp>
    </p:spTree>
    <p:extLst>
      <p:ext uri="{BB962C8B-B14F-4D97-AF65-F5344CB8AC3E}">
        <p14:creationId xmlns:p14="http://schemas.microsoft.com/office/powerpoint/2010/main" val="1872507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Effect transition="in" filter="fade">
                                      <p:cBhvr>
                                        <p:cTn id="56" dur="1000"/>
                                        <p:tgtEl>
                                          <p:spTgt spid="3">
                                            <p:txEl>
                                              <p:pRg st="7" end="7"/>
                                            </p:txEl>
                                          </p:spTgt>
                                        </p:tgtEl>
                                      </p:cBhvr>
                                    </p:animEffect>
                                    <p:anim calcmode="lin" valueType="num">
                                      <p:cBhvr>
                                        <p:cTn id="5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3">
                                            <p:txEl>
                                              <p:pRg st="8" end="8"/>
                                            </p:txEl>
                                          </p:spTgt>
                                        </p:tgtEl>
                                        <p:attrNameLst>
                                          <p:attrName>style.visibility</p:attrName>
                                        </p:attrNameLst>
                                      </p:cBhvr>
                                      <p:to>
                                        <p:strVal val="visible"/>
                                      </p:to>
                                    </p:set>
                                    <p:animEffect transition="in" filter="fade">
                                      <p:cBhvr>
                                        <p:cTn id="63" dur="1000"/>
                                        <p:tgtEl>
                                          <p:spTgt spid="3">
                                            <p:txEl>
                                              <p:pRg st="8" end="8"/>
                                            </p:txEl>
                                          </p:spTgt>
                                        </p:tgtEl>
                                      </p:cBhvr>
                                    </p:animEffect>
                                    <p:anim calcmode="lin" valueType="num">
                                      <p:cBhvr>
                                        <p:cTn id="64"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3">
                                            <p:txEl>
                                              <p:pRg st="9" end="9"/>
                                            </p:txEl>
                                          </p:spTgt>
                                        </p:tgtEl>
                                        <p:attrNameLst>
                                          <p:attrName>style.visibility</p:attrName>
                                        </p:attrNameLst>
                                      </p:cBhvr>
                                      <p:to>
                                        <p:strVal val="visible"/>
                                      </p:to>
                                    </p:set>
                                    <p:animEffect transition="in" filter="fade">
                                      <p:cBhvr>
                                        <p:cTn id="70" dur="1000"/>
                                        <p:tgtEl>
                                          <p:spTgt spid="3">
                                            <p:txEl>
                                              <p:pRg st="9" end="9"/>
                                            </p:txEl>
                                          </p:spTgt>
                                        </p:tgtEl>
                                      </p:cBhvr>
                                    </p:animEffect>
                                    <p:anim calcmode="lin" valueType="num">
                                      <p:cBhvr>
                                        <p:cTn id="71"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72"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grpId="0" nodeType="clickEffect">
                                  <p:stCondLst>
                                    <p:cond delay="0"/>
                                  </p:stCondLst>
                                  <p:childTnLst>
                                    <p:set>
                                      <p:cBhvr>
                                        <p:cTn id="76" dur="1" fill="hold">
                                          <p:stCondLst>
                                            <p:cond delay="0"/>
                                          </p:stCondLst>
                                        </p:cTn>
                                        <p:tgtEl>
                                          <p:spTgt spid="3">
                                            <p:txEl>
                                              <p:pRg st="10" end="10"/>
                                            </p:txEl>
                                          </p:spTgt>
                                        </p:tgtEl>
                                        <p:attrNameLst>
                                          <p:attrName>style.visibility</p:attrName>
                                        </p:attrNameLst>
                                      </p:cBhvr>
                                      <p:to>
                                        <p:strVal val="visible"/>
                                      </p:to>
                                    </p:set>
                                    <p:animEffect transition="in" filter="fade">
                                      <p:cBhvr>
                                        <p:cTn id="77" dur="1000"/>
                                        <p:tgtEl>
                                          <p:spTgt spid="3">
                                            <p:txEl>
                                              <p:pRg st="10" end="10"/>
                                            </p:txEl>
                                          </p:spTgt>
                                        </p:tgtEl>
                                      </p:cBhvr>
                                    </p:animEffect>
                                    <p:anim calcmode="lin" valueType="num">
                                      <p:cBhvr>
                                        <p:cTn id="78"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79"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95DBF3-919A-4EE5-9FB3-8050AEAED39C}"/>
              </a:ext>
            </a:extLst>
          </p:cNvPr>
          <p:cNvSpPr>
            <a:spLocks noGrp="1"/>
          </p:cNvSpPr>
          <p:nvPr>
            <p:ph type="title"/>
          </p:nvPr>
        </p:nvSpPr>
        <p:spPr>
          <a:xfrm>
            <a:off x="1154954" y="695376"/>
            <a:ext cx="8761413" cy="921390"/>
          </a:xfrm>
        </p:spPr>
        <p:txBody>
          <a:bodyPr/>
          <a:lstStyle/>
          <a:p>
            <a:pPr algn="ctr"/>
            <a:r>
              <a:rPr lang="en-US" sz="4000" b="1" dirty="0" err="1"/>
              <a:t>Metode</a:t>
            </a:r>
            <a:r>
              <a:rPr lang="en-US" sz="4000" b="1" dirty="0"/>
              <a:t> </a:t>
            </a:r>
            <a:r>
              <a:rPr lang="en-US" sz="4000" b="1" dirty="0" err="1"/>
              <a:t>Dakwah</a:t>
            </a:r>
            <a:endParaRPr lang="en-ID" sz="4000" b="1" dirty="0"/>
          </a:p>
        </p:txBody>
      </p:sp>
      <p:sp>
        <p:nvSpPr>
          <p:cNvPr id="3" name="Content Placeholder 2">
            <a:extLst>
              <a:ext uri="{FF2B5EF4-FFF2-40B4-BE49-F238E27FC236}">
                <a16:creationId xmlns:a16="http://schemas.microsoft.com/office/drawing/2014/main" id="{FFEBEABE-54F7-410F-859F-9680179F0892}"/>
              </a:ext>
            </a:extLst>
          </p:cNvPr>
          <p:cNvSpPr>
            <a:spLocks noGrp="1"/>
          </p:cNvSpPr>
          <p:nvPr>
            <p:ph idx="1"/>
          </p:nvPr>
        </p:nvSpPr>
        <p:spPr>
          <a:xfrm>
            <a:off x="1804313" y="2656508"/>
            <a:ext cx="8825659" cy="3416300"/>
          </a:xfrm>
        </p:spPr>
        <p:txBody>
          <a:bodyPr>
            <a:normAutofit/>
          </a:bodyPr>
          <a:lstStyle/>
          <a:p>
            <a:pPr algn="just">
              <a:buFont typeface="+mj-lt"/>
              <a:buAutoNum type="arabicParenR"/>
            </a:pPr>
            <a:r>
              <a:rPr lang="en-US" sz="2000" dirty="0" err="1"/>
              <a:t>Metode</a:t>
            </a:r>
            <a:r>
              <a:rPr lang="en-US" sz="2000" dirty="0"/>
              <a:t> </a:t>
            </a:r>
            <a:r>
              <a:rPr lang="en-US" sz="2000" dirty="0" err="1"/>
              <a:t>Dakwah</a:t>
            </a:r>
            <a:r>
              <a:rPr lang="en-US" sz="2000" dirty="0"/>
              <a:t> </a:t>
            </a:r>
            <a:r>
              <a:rPr lang="en-US" sz="2000" dirty="0">
                <a:sym typeface="Wingdings" panose="05000000000000000000" pitchFamily="2" charset="2"/>
              </a:rPr>
              <a:t> </a:t>
            </a:r>
            <a:r>
              <a:rPr lang="en-US" sz="2000" dirty="0" err="1">
                <a:sym typeface="Wingdings" panose="05000000000000000000" pitchFamily="2" charset="2"/>
              </a:rPr>
              <a:t>berbagai</a:t>
            </a:r>
            <a:r>
              <a:rPr lang="en-US" sz="2000" dirty="0">
                <a:sym typeface="Wingdings" panose="05000000000000000000" pitchFamily="2" charset="2"/>
              </a:rPr>
              <a:t> strategi yang </a:t>
            </a:r>
            <a:r>
              <a:rPr lang="en-US" sz="2000" dirty="0" err="1">
                <a:sym typeface="Wingdings" panose="05000000000000000000" pitchFamily="2" charset="2"/>
              </a:rPr>
              <a:t>dilakukan</a:t>
            </a:r>
            <a:r>
              <a:rPr lang="en-US" sz="2000" dirty="0">
                <a:sym typeface="Wingdings" panose="05000000000000000000" pitchFamily="2" charset="2"/>
              </a:rPr>
              <a:t> </a:t>
            </a:r>
            <a:r>
              <a:rPr lang="en-US" sz="2000" dirty="0" err="1">
                <a:sym typeface="Wingdings" panose="05000000000000000000" pitchFamily="2" charset="2"/>
              </a:rPr>
              <a:t>saat</a:t>
            </a:r>
            <a:r>
              <a:rPr lang="en-US" sz="2000" dirty="0">
                <a:sym typeface="Wingdings" panose="05000000000000000000" pitchFamily="2" charset="2"/>
              </a:rPr>
              <a:t> </a:t>
            </a:r>
            <a:r>
              <a:rPr lang="en-US" sz="2000" dirty="0" err="1">
                <a:sym typeface="Wingdings" panose="05000000000000000000" pitchFamily="2" charset="2"/>
              </a:rPr>
              <a:t>berdakwah</a:t>
            </a:r>
            <a:r>
              <a:rPr lang="en-US" sz="2000" dirty="0">
                <a:sym typeface="Wingdings" panose="05000000000000000000" pitchFamily="2" charset="2"/>
              </a:rPr>
              <a:t> –</a:t>
            </a:r>
            <a:r>
              <a:rPr lang="en-US" sz="2000" dirty="0" err="1">
                <a:sym typeface="Wingdings" panose="05000000000000000000" pitchFamily="2" charset="2"/>
              </a:rPr>
              <a:t>selama</a:t>
            </a:r>
            <a:r>
              <a:rPr lang="en-US" sz="2000" dirty="0">
                <a:sym typeface="Wingdings" panose="05000000000000000000" pitchFamily="2" charset="2"/>
              </a:rPr>
              <a:t> </a:t>
            </a:r>
            <a:r>
              <a:rPr lang="en-US" sz="2000" dirty="0" err="1">
                <a:sym typeface="Wingdings" panose="05000000000000000000" pitchFamily="2" charset="2"/>
              </a:rPr>
              <a:t>sesuai</a:t>
            </a:r>
            <a:r>
              <a:rPr lang="en-US" sz="2000" dirty="0">
                <a:sym typeface="Wingdings" panose="05000000000000000000" pitchFamily="2" charset="2"/>
              </a:rPr>
              <a:t> </a:t>
            </a:r>
            <a:r>
              <a:rPr lang="en-US" sz="2000" dirty="0" err="1">
                <a:sym typeface="Wingdings" panose="05000000000000000000" pitchFamily="2" charset="2"/>
              </a:rPr>
              <a:t>ajaran</a:t>
            </a:r>
            <a:r>
              <a:rPr lang="en-US" sz="2000" dirty="0">
                <a:sym typeface="Wingdings" panose="05000000000000000000" pitchFamily="2" charset="2"/>
              </a:rPr>
              <a:t> Islam – </a:t>
            </a:r>
            <a:r>
              <a:rPr lang="en-US" sz="2000" dirty="0" err="1">
                <a:sym typeface="Wingdings" panose="05000000000000000000" pitchFamily="2" charset="2"/>
              </a:rPr>
              <a:t>guna</a:t>
            </a:r>
            <a:r>
              <a:rPr lang="en-US" sz="2000" dirty="0">
                <a:sym typeface="Wingdings" panose="05000000000000000000" pitchFamily="2" charset="2"/>
              </a:rPr>
              <a:t> </a:t>
            </a:r>
            <a:r>
              <a:rPr lang="en-US" sz="2000" dirty="0" err="1">
                <a:sym typeface="Wingdings" panose="05000000000000000000" pitchFamily="2" charset="2"/>
              </a:rPr>
              <a:t>mencapai</a:t>
            </a:r>
            <a:r>
              <a:rPr lang="en-US" sz="2000" dirty="0">
                <a:sym typeface="Wingdings" panose="05000000000000000000" pitchFamily="2" charset="2"/>
              </a:rPr>
              <a:t> </a:t>
            </a:r>
            <a:r>
              <a:rPr lang="en-US" sz="2000" dirty="0" err="1">
                <a:sym typeface="Wingdings" panose="05000000000000000000" pitchFamily="2" charset="2"/>
              </a:rPr>
              <a:t>tujuan</a:t>
            </a:r>
            <a:r>
              <a:rPr lang="en-US" sz="2000" dirty="0">
                <a:sym typeface="Wingdings" panose="05000000000000000000" pitchFamily="2" charset="2"/>
              </a:rPr>
              <a:t> </a:t>
            </a:r>
            <a:r>
              <a:rPr lang="en-US" sz="2000" dirty="0" err="1">
                <a:sym typeface="Wingdings" panose="05000000000000000000" pitchFamily="2" charset="2"/>
              </a:rPr>
              <a:t>dakwah</a:t>
            </a:r>
            <a:r>
              <a:rPr lang="en-US" sz="2000" dirty="0">
                <a:sym typeface="Wingdings" panose="05000000000000000000" pitchFamily="2" charset="2"/>
              </a:rPr>
              <a:t>.</a:t>
            </a:r>
          </a:p>
          <a:p>
            <a:pPr algn="just">
              <a:buFont typeface="+mj-lt"/>
              <a:buAutoNum type="arabicParenR"/>
            </a:pPr>
            <a:r>
              <a:rPr lang="en-US" sz="2000" dirty="0" err="1">
                <a:sym typeface="Wingdings" panose="05000000000000000000" pitchFamily="2" charset="2"/>
              </a:rPr>
              <a:t>Metode</a:t>
            </a:r>
            <a:r>
              <a:rPr lang="en-US" sz="2000" dirty="0">
                <a:sym typeface="Wingdings" panose="05000000000000000000" pitchFamily="2" charset="2"/>
              </a:rPr>
              <a:t> </a:t>
            </a:r>
            <a:r>
              <a:rPr lang="en-US" sz="2000" dirty="0" err="1">
                <a:sym typeface="Wingdings" panose="05000000000000000000" pitchFamily="2" charset="2"/>
              </a:rPr>
              <a:t>Dakwah</a:t>
            </a:r>
            <a:r>
              <a:rPr lang="en-US" sz="2000" dirty="0">
                <a:sym typeface="Wingdings" panose="05000000000000000000" pitchFamily="2" charset="2"/>
              </a:rPr>
              <a:t> </a:t>
            </a:r>
            <a:r>
              <a:rPr lang="en-US" sz="2000" dirty="0" err="1">
                <a:sym typeface="Wingdings" panose="05000000000000000000" pitchFamily="2" charset="2"/>
              </a:rPr>
              <a:t>menentukan</a:t>
            </a:r>
            <a:r>
              <a:rPr lang="en-US" sz="2000" dirty="0">
                <a:sym typeface="Wingdings" panose="05000000000000000000" pitchFamily="2" charset="2"/>
              </a:rPr>
              <a:t> </a:t>
            </a:r>
            <a:r>
              <a:rPr lang="en-US" sz="2000" dirty="0" err="1">
                <a:sym typeface="Wingdings" panose="05000000000000000000" pitchFamily="2" charset="2"/>
              </a:rPr>
              <a:t>tercapai</a:t>
            </a:r>
            <a:r>
              <a:rPr lang="en-US" sz="2000" dirty="0">
                <a:sym typeface="Wingdings" panose="05000000000000000000" pitchFamily="2" charset="2"/>
              </a:rPr>
              <a:t> </a:t>
            </a:r>
            <a:r>
              <a:rPr lang="en-US" sz="2000" dirty="0" err="1">
                <a:sym typeface="Wingdings" panose="05000000000000000000" pitchFamily="2" charset="2"/>
              </a:rPr>
              <a:t>atau</a:t>
            </a:r>
            <a:r>
              <a:rPr lang="en-US" sz="2000" dirty="0">
                <a:sym typeface="Wingdings" panose="05000000000000000000" pitchFamily="2" charset="2"/>
              </a:rPr>
              <a:t> </a:t>
            </a:r>
            <a:r>
              <a:rPr lang="en-US" sz="2000" dirty="0" err="1">
                <a:sym typeface="Wingdings" panose="05000000000000000000" pitchFamily="2" charset="2"/>
              </a:rPr>
              <a:t>tidaknya</a:t>
            </a:r>
            <a:r>
              <a:rPr lang="en-US" sz="2000" dirty="0">
                <a:sym typeface="Wingdings" panose="05000000000000000000" pitchFamily="2" charset="2"/>
              </a:rPr>
              <a:t> </a:t>
            </a:r>
            <a:r>
              <a:rPr lang="en-US" sz="2000" dirty="0" err="1">
                <a:sym typeface="Wingdings" panose="05000000000000000000" pitchFamily="2" charset="2"/>
              </a:rPr>
              <a:t>tujuan</a:t>
            </a:r>
            <a:r>
              <a:rPr lang="en-US" sz="2000" dirty="0">
                <a:sym typeface="Wingdings" panose="05000000000000000000" pitchFamily="2" charset="2"/>
              </a:rPr>
              <a:t> </a:t>
            </a:r>
            <a:r>
              <a:rPr lang="en-US" sz="2000" dirty="0" err="1">
                <a:sym typeface="Wingdings" panose="05000000000000000000" pitchFamily="2" charset="2"/>
              </a:rPr>
              <a:t>dakwah</a:t>
            </a:r>
            <a:r>
              <a:rPr lang="en-US" sz="2000" dirty="0">
                <a:sym typeface="Wingdings" panose="05000000000000000000" pitchFamily="2" charset="2"/>
              </a:rPr>
              <a:t>.</a:t>
            </a:r>
          </a:p>
          <a:p>
            <a:pPr algn="just">
              <a:buFont typeface="+mj-lt"/>
              <a:buAutoNum type="arabicParenR"/>
            </a:pPr>
            <a:r>
              <a:rPr lang="en-US" sz="2000" dirty="0" err="1">
                <a:sym typeface="Wingdings" panose="05000000000000000000" pitchFamily="2" charset="2"/>
              </a:rPr>
              <a:t>Sebaik-baik</a:t>
            </a:r>
            <a:r>
              <a:rPr lang="en-US" sz="2000" dirty="0">
                <a:sym typeface="Wingdings" panose="05000000000000000000" pitchFamily="2" charset="2"/>
              </a:rPr>
              <a:t> </a:t>
            </a:r>
            <a:r>
              <a:rPr lang="en-US" sz="2000" dirty="0" err="1">
                <a:sym typeface="Wingdings" panose="05000000000000000000" pitchFamily="2" charset="2"/>
              </a:rPr>
              <a:t>metode</a:t>
            </a:r>
            <a:r>
              <a:rPr lang="en-US" sz="2000" dirty="0">
                <a:sym typeface="Wingdings" panose="05000000000000000000" pitchFamily="2" charset="2"/>
              </a:rPr>
              <a:t> </a:t>
            </a:r>
            <a:r>
              <a:rPr lang="en-US" sz="2000" dirty="0" err="1">
                <a:sym typeface="Wingdings" panose="05000000000000000000" pitchFamily="2" charset="2"/>
              </a:rPr>
              <a:t>dakwah</a:t>
            </a:r>
            <a:r>
              <a:rPr lang="en-US" sz="2000" dirty="0">
                <a:sym typeface="Wingdings" panose="05000000000000000000" pitchFamily="2" charset="2"/>
              </a:rPr>
              <a:t> </a:t>
            </a:r>
            <a:r>
              <a:rPr lang="en-US" sz="2000" dirty="0" err="1">
                <a:sym typeface="Wingdings" panose="05000000000000000000" pitchFamily="2" charset="2"/>
              </a:rPr>
              <a:t>adalah</a:t>
            </a:r>
            <a:r>
              <a:rPr lang="en-US" sz="2000" dirty="0">
                <a:sym typeface="Wingdings" panose="05000000000000000000" pitchFamily="2" charset="2"/>
              </a:rPr>
              <a:t> </a:t>
            </a:r>
            <a:r>
              <a:rPr lang="en-US" sz="2000" dirty="0" err="1">
                <a:sym typeface="Wingdings" panose="05000000000000000000" pitchFamily="2" charset="2"/>
              </a:rPr>
              <a:t>metode</a:t>
            </a:r>
            <a:r>
              <a:rPr lang="en-US" sz="2000" dirty="0">
                <a:sym typeface="Wingdings" panose="05000000000000000000" pitchFamily="2" charset="2"/>
              </a:rPr>
              <a:t> yang </a:t>
            </a:r>
            <a:r>
              <a:rPr lang="en-US" sz="2000" dirty="0" err="1">
                <a:sym typeface="Wingdings" panose="05000000000000000000" pitchFamily="2" charset="2"/>
              </a:rPr>
              <a:t>digunakan</a:t>
            </a:r>
            <a:r>
              <a:rPr lang="en-US" sz="2000" dirty="0">
                <a:sym typeface="Wingdings" panose="05000000000000000000" pitchFamily="2" charset="2"/>
              </a:rPr>
              <a:t> oleh </a:t>
            </a:r>
            <a:r>
              <a:rPr lang="en-US" sz="2000" dirty="0" err="1">
                <a:sym typeface="Wingdings" panose="05000000000000000000" pitchFamily="2" charset="2"/>
              </a:rPr>
              <a:t>Rasulullah</a:t>
            </a:r>
            <a:r>
              <a:rPr lang="en-US" sz="2000" dirty="0">
                <a:sym typeface="Wingdings" panose="05000000000000000000" pitchFamily="2" charset="2"/>
              </a:rPr>
              <a:t> Saw. Karena </a:t>
            </a:r>
            <a:r>
              <a:rPr lang="en-US" sz="2000" dirty="0" err="1">
                <a:sym typeface="Wingdings" panose="05000000000000000000" pitchFamily="2" charset="2"/>
              </a:rPr>
              <a:t>dakwah</a:t>
            </a:r>
            <a:r>
              <a:rPr lang="en-US" sz="2000" dirty="0">
                <a:sym typeface="Wingdings" panose="05000000000000000000" pitchFamily="2" charset="2"/>
              </a:rPr>
              <a:t> Nabi Saw </a:t>
            </a:r>
            <a:r>
              <a:rPr lang="en-US" sz="2000" dirty="0" err="1">
                <a:sym typeface="Wingdings" panose="05000000000000000000" pitchFamily="2" charset="2"/>
              </a:rPr>
              <a:t>langsung</a:t>
            </a:r>
            <a:r>
              <a:rPr lang="en-US" sz="2000" dirty="0">
                <a:sym typeface="Wingdings" panose="05000000000000000000" pitchFamily="2" charset="2"/>
              </a:rPr>
              <a:t> </a:t>
            </a:r>
            <a:r>
              <a:rPr lang="en-US" sz="2000" dirty="0" err="1">
                <a:sym typeface="Wingdings" panose="05000000000000000000" pitchFamily="2" charset="2"/>
              </a:rPr>
              <a:t>dibawah</a:t>
            </a:r>
            <a:r>
              <a:rPr lang="en-US" sz="2000" dirty="0">
                <a:sym typeface="Wingdings" panose="05000000000000000000" pitchFamily="2" charset="2"/>
              </a:rPr>
              <a:t> </a:t>
            </a:r>
            <a:r>
              <a:rPr lang="en-US" sz="2000" dirty="0" err="1">
                <a:sym typeface="Wingdings" panose="05000000000000000000" pitchFamily="2" charset="2"/>
              </a:rPr>
              <a:t>bimbingan</a:t>
            </a:r>
            <a:r>
              <a:rPr lang="en-US" sz="2000" dirty="0">
                <a:sym typeface="Wingdings" panose="05000000000000000000" pitchFamily="2" charset="2"/>
              </a:rPr>
              <a:t> Allah </a:t>
            </a:r>
            <a:r>
              <a:rPr lang="en-US" sz="2000" dirty="0" err="1">
                <a:sym typeface="Wingdings" panose="05000000000000000000" pitchFamily="2" charset="2"/>
              </a:rPr>
              <a:t>Swt</a:t>
            </a:r>
            <a:r>
              <a:rPr lang="en-US" sz="2000" dirty="0">
                <a:sym typeface="Wingdings" panose="05000000000000000000" pitchFamily="2" charset="2"/>
              </a:rPr>
              <a:t>.</a:t>
            </a:r>
            <a:endParaRPr lang="en-ID" sz="2000" dirty="0"/>
          </a:p>
        </p:txBody>
      </p:sp>
    </p:spTree>
    <p:extLst>
      <p:ext uri="{BB962C8B-B14F-4D97-AF65-F5344CB8AC3E}">
        <p14:creationId xmlns:p14="http://schemas.microsoft.com/office/powerpoint/2010/main" val="20769738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9FC634-8F22-483C-99A3-278DA1F014DC}"/>
              </a:ext>
            </a:extLst>
          </p:cNvPr>
          <p:cNvSpPr>
            <a:spLocks noGrp="1"/>
          </p:cNvSpPr>
          <p:nvPr>
            <p:ph type="title"/>
          </p:nvPr>
        </p:nvSpPr>
        <p:spPr/>
        <p:txBody>
          <a:bodyPr/>
          <a:lstStyle/>
          <a:p>
            <a:r>
              <a:rPr lang="en-US" sz="3200" dirty="0" err="1"/>
              <a:t>Metode-metode</a:t>
            </a:r>
            <a:r>
              <a:rPr lang="en-US" sz="3200" dirty="0"/>
              <a:t> </a:t>
            </a:r>
            <a:r>
              <a:rPr lang="en-US" sz="3200" dirty="0" err="1"/>
              <a:t>dalam</a:t>
            </a:r>
            <a:r>
              <a:rPr lang="en-US" sz="3200" dirty="0"/>
              <a:t> </a:t>
            </a:r>
            <a:r>
              <a:rPr lang="en-US" sz="3200" dirty="0" err="1"/>
              <a:t>berdakwah</a:t>
            </a:r>
            <a:r>
              <a:rPr lang="en-US" sz="3200" dirty="0"/>
              <a:t>:</a:t>
            </a:r>
            <a:endParaRPr lang="en-ID" sz="3200" dirty="0"/>
          </a:p>
        </p:txBody>
      </p:sp>
      <p:sp>
        <p:nvSpPr>
          <p:cNvPr id="3" name="Content Placeholder 2">
            <a:extLst>
              <a:ext uri="{FF2B5EF4-FFF2-40B4-BE49-F238E27FC236}">
                <a16:creationId xmlns:a16="http://schemas.microsoft.com/office/drawing/2014/main" id="{CC9AAD32-BB89-422B-8B8A-BC3575260434}"/>
              </a:ext>
            </a:extLst>
          </p:cNvPr>
          <p:cNvSpPr>
            <a:spLocks noGrp="1"/>
          </p:cNvSpPr>
          <p:nvPr>
            <p:ph idx="1"/>
          </p:nvPr>
        </p:nvSpPr>
        <p:spPr>
          <a:xfrm>
            <a:off x="1154954" y="2425148"/>
            <a:ext cx="8825659" cy="3975652"/>
          </a:xfrm>
        </p:spPr>
        <p:txBody>
          <a:bodyPr>
            <a:normAutofit/>
          </a:bodyPr>
          <a:lstStyle/>
          <a:p>
            <a:pPr>
              <a:buFont typeface="Wingdings" panose="05000000000000000000" pitchFamily="2" charset="2"/>
              <a:buChar char="q"/>
            </a:pPr>
            <a:r>
              <a:rPr lang="en-US" sz="2000" dirty="0" err="1"/>
              <a:t>Metode</a:t>
            </a:r>
            <a:r>
              <a:rPr lang="en-US" sz="2000" dirty="0"/>
              <a:t> </a:t>
            </a:r>
            <a:r>
              <a:rPr lang="en-US" sz="2000" dirty="0" err="1"/>
              <a:t>Rahasia</a:t>
            </a:r>
            <a:r>
              <a:rPr lang="en-US" sz="2000" dirty="0"/>
              <a:t> (</a:t>
            </a:r>
            <a:r>
              <a:rPr lang="en-US" sz="2000" i="1" dirty="0" err="1"/>
              <a:t>Sirr</a:t>
            </a:r>
            <a:r>
              <a:rPr lang="en-US" sz="2000" dirty="0"/>
              <a:t>)</a:t>
            </a:r>
          </a:p>
          <a:p>
            <a:pPr>
              <a:buFont typeface="Wingdings" panose="05000000000000000000" pitchFamily="2" charset="2"/>
              <a:buChar char="q"/>
            </a:pPr>
            <a:r>
              <a:rPr lang="en-US" sz="2000" dirty="0" err="1"/>
              <a:t>Metode</a:t>
            </a:r>
            <a:r>
              <a:rPr lang="en-US" sz="2000" dirty="0"/>
              <a:t> Terbuka (</a:t>
            </a:r>
            <a:r>
              <a:rPr lang="en-US" sz="2000" i="1" dirty="0" err="1"/>
              <a:t>jahr</a:t>
            </a:r>
            <a:r>
              <a:rPr lang="en-US" sz="2000" dirty="0"/>
              <a:t>): </a:t>
            </a:r>
            <a:r>
              <a:rPr lang="en-US" sz="2000" dirty="0" err="1"/>
              <a:t>Peringatan</a:t>
            </a:r>
            <a:r>
              <a:rPr lang="en-US" sz="2000" dirty="0"/>
              <a:t> (al-</a:t>
            </a:r>
            <a:r>
              <a:rPr lang="en-US" sz="2000" dirty="0" err="1"/>
              <a:t>indzar</a:t>
            </a:r>
            <a:r>
              <a:rPr lang="en-US" sz="2000" dirty="0"/>
              <a:t>) &amp; </a:t>
            </a:r>
            <a:r>
              <a:rPr lang="en-US" sz="2000" dirty="0" err="1"/>
              <a:t>Kabar</a:t>
            </a:r>
            <a:r>
              <a:rPr lang="en-US" sz="2000" dirty="0"/>
              <a:t> </a:t>
            </a:r>
            <a:r>
              <a:rPr lang="en-US" sz="2000" dirty="0" err="1"/>
              <a:t>Gembira</a:t>
            </a:r>
            <a:r>
              <a:rPr lang="en-US" sz="2000" dirty="0"/>
              <a:t> (</a:t>
            </a:r>
            <a:r>
              <a:rPr lang="en-US" sz="2000" i="1" dirty="0" err="1"/>
              <a:t>tabsyir</a:t>
            </a:r>
            <a:r>
              <a:rPr lang="en-US" sz="2000" dirty="0"/>
              <a:t>)</a:t>
            </a:r>
          </a:p>
          <a:p>
            <a:pPr>
              <a:buFont typeface="Wingdings" panose="05000000000000000000" pitchFamily="2" charset="2"/>
              <a:buChar char="q"/>
            </a:pPr>
            <a:r>
              <a:rPr lang="en-US" sz="2000" dirty="0" err="1"/>
              <a:t>Metode</a:t>
            </a:r>
            <a:r>
              <a:rPr lang="en-US" sz="2000" dirty="0"/>
              <a:t> </a:t>
            </a:r>
            <a:r>
              <a:rPr lang="en-US" sz="2000" dirty="0" err="1"/>
              <a:t>Unjuk</a:t>
            </a:r>
            <a:r>
              <a:rPr lang="en-US" sz="2000" dirty="0"/>
              <a:t> Bukti (</a:t>
            </a:r>
            <a:r>
              <a:rPr lang="en-US" sz="2000" i="1" dirty="0" err="1"/>
              <a:t>bashiroh</a:t>
            </a:r>
            <a:r>
              <a:rPr lang="en-US" sz="2000" dirty="0"/>
              <a:t>)</a:t>
            </a:r>
          </a:p>
          <a:p>
            <a:pPr>
              <a:buFont typeface="Wingdings" panose="05000000000000000000" pitchFamily="2" charset="2"/>
              <a:buChar char="q"/>
            </a:pPr>
            <a:r>
              <a:rPr lang="en-US" sz="2000" dirty="0" err="1"/>
              <a:t>Metode</a:t>
            </a:r>
            <a:r>
              <a:rPr lang="en-US" sz="2000" dirty="0"/>
              <a:t> </a:t>
            </a:r>
            <a:r>
              <a:rPr lang="en-US" sz="2000" dirty="0" err="1"/>
              <a:t>mempermudah</a:t>
            </a:r>
            <a:r>
              <a:rPr lang="en-US" sz="2000" dirty="0"/>
              <a:t>, </a:t>
            </a:r>
            <a:r>
              <a:rPr lang="en-US" sz="2000" dirty="0" err="1"/>
              <a:t>bukan</a:t>
            </a:r>
            <a:r>
              <a:rPr lang="en-US" sz="2000" dirty="0"/>
              <a:t> </a:t>
            </a:r>
            <a:r>
              <a:rPr lang="en-US" sz="2000" dirty="0" err="1"/>
              <a:t>mempersulit</a:t>
            </a:r>
            <a:r>
              <a:rPr lang="en-US" sz="2000" dirty="0"/>
              <a:t> (</a:t>
            </a:r>
            <a:r>
              <a:rPr lang="en-US" sz="2000" i="1" dirty="0" err="1"/>
              <a:t>tashil</a:t>
            </a:r>
            <a:r>
              <a:rPr lang="en-US" sz="2000" dirty="0"/>
              <a:t>)</a:t>
            </a:r>
          </a:p>
          <a:p>
            <a:pPr>
              <a:buFont typeface="Wingdings" panose="05000000000000000000" pitchFamily="2" charset="2"/>
              <a:buChar char="q"/>
            </a:pPr>
            <a:r>
              <a:rPr lang="en-US" sz="2000" dirty="0" err="1"/>
              <a:t>Metode</a:t>
            </a:r>
            <a:r>
              <a:rPr lang="en-US" sz="2000" dirty="0"/>
              <a:t> ‘</a:t>
            </a:r>
            <a:r>
              <a:rPr lang="en-US" sz="2000" dirty="0" err="1"/>
              <a:t>Tangan</a:t>
            </a:r>
            <a:r>
              <a:rPr lang="en-US" sz="2000" dirty="0"/>
              <a:t>’ (</a:t>
            </a:r>
            <a:r>
              <a:rPr lang="en-US" sz="2000" i="1" dirty="0" err="1"/>
              <a:t>yadun</a:t>
            </a:r>
            <a:r>
              <a:rPr lang="en-US" sz="2000" dirty="0"/>
              <a:t>)</a:t>
            </a:r>
          </a:p>
          <a:p>
            <a:pPr>
              <a:buFont typeface="Wingdings" panose="05000000000000000000" pitchFamily="2" charset="2"/>
              <a:buChar char="q"/>
            </a:pPr>
            <a:r>
              <a:rPr lang="en-US" sz="2000" dirty="0" err="1"/>
              <a:t>Metode</a:t>
            </a:r>
            <a:r>
              <a:rPr lang="en-US" sz="2000" dirty="0"/>
              <a:t> ‘</a:t>
            </a:r>
            <a:r>
              <a:rPr lang="en-US" sz="2000" dirty="0" err="1"/>
              <a:t>Lisan</a:t>
            </a:r>
            <a:r>
              <a:rPr lang="en-US" sz="2000" dirty="0"/>
              <a:t>’</a:t>
            </a:r>
          </a:p>
          <a:p>
            <a:pPr>
              <a:buFont typeface="Wingdings" panose="05000000000000000000" pitchFamily="2" charset="2"/>
              <a:buChar char="q"/>
            </a:pPr>
            <a:r>
              <a:rPr lang="en-US" sz="2000" dirty="0" err="1"/>
              <a:t>Metode</a:t>
            </a:r>
            <a:r>
              <a:rPr lang="en-US" sz="2000" dirty="0"/>
              <a:t> </a:t>
            </a:r>
            <a:r>
              <a:rPr lang="en-US" sz="2000" dirty="0" err="1"/>
              <a:t>Korespondensi</a:t>
            </a:r>
            <a:endParaRPr lang="en-US" sz="2000" dirty="0"/>
          </a:p>
          <a:p>
            <a:pPr>
              <a:buFont typeface="Wingdings" panose="05000000000000000000" pitchFamily="2" charset="2"/>
              <a:buChar char="q"/>
            </a:pPr>
            <a:r>
              <a:rPr lang="en-ID" sz="2000" dirty="0" err="1"/>
              <a:t>Metode</a:t>
            </a:r>
            <a:r>
              <a:rPr lang="en-ID" sz="2000" dirty="0"/>
              <a:t> Hikmah</a:t>
            </a:r>
          </a:p>
        </p:txBody>
      </p:sp>
    </p:spTree>
    <p:extLst>
      <p:ext uri="{BB962C8B-B14F-4D97-AF65-F5344CB8AC3E}">
        <p14:creationId xmlns:p14="http://schemas.microsoft.com/office/powerpoint/2010/main" val="1231190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Effect transition="in" filter="fade">
                                      <p:cBhvr>
                                        <p:cTn id="56" dur="1000"/>
                                        <p:tgtEl>
                                          <p:spTgt spid="3">
                                            <p:txEl>
                                              <p:pRg st="7" end="7"/>
                                            </p:txEl>
                                          </p:spTgt>
                                        </p:tgtEl>
                                      </p:cBhvr>
                                    </p:animEffect>
                                    <p:anim calcmode="lin" valueType="num">
                                      <p:cBhvr>
                                        <p:cTn id="5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84BD6D-E8C8-422D-AE64-5320BAA6F0DA}"/>
              </a:ext>
            </a:extLst>
          </p:cNvPr>
          <p:cNvSpPr>
            <a:spLocks noGrp="1"/>
          </p:cNvSpPr>
          <p:nvPr>
            <p:ph type="title"/>
          </p:nvPr>
        </p:nvSpPr>
        <p:spPr/>
        <p:txBody>
          <a:bodyPr/>
          <a:lstStyle/>
          <a:p>
            <a:r>
              <a:rPr lang="en-US" sz="2800" i="1" dirty="0" err="1"/>
              <a:t>Lanjutan</a:t>
            </a:r>
            <a:r>
              <a:rPr lang="en-US" sz="2800" i="1" dirty="0"/>
              <a:t>…</a:t>
            </a:r>
            <a:endParaRPr lang="en-ID" sz="2800" i="1" dirty="0"/>
          </a:p>
        </p:txBody>
      </p:sp>
      <p:sp>
        <p:nvSpPr>
          <p:cNvPr id="3" name="Content Placeholder 2">
            <a:extLst>
              <a:ext uri="{FF2B5EF4-FFF2-40B4-BE49-F238E27FC236}">
                <a16:creationId xmlns:a16="http://schemas.microsoft.com/office/drawing/2014/main" id="{42BCC7BF-372B-4F70-80C9-6514AB30DDF8}"/>
              </a:ext>
            </a:extLst>
          </p:cNvPr>
          <p:cNvSpPr>
            <a:spLocks noGrp="1"/>
          </p:cNvSpPr>
          <p:nvPr>
            <p:ph idx="1"/>
          </p:nvPr>
        </p:nvSpPr>
        <p:spPr>
          <a:xfrm>
            <a:off x="878056" y="2603500"/>
            <a:ext cx="10442471" cy="3416300"/>
          </a:xfrm>
        </p:spPr>
        <p:txBody>
          <a:bodyPr>
            <a:normAutofit/>
          </a:bodyPr>
          <a:lstStyle/>
          <a:p>
            <a:pPr>
              <a:buFont typeface="Wingdings" panose="05000000000000000000" pitchFamily="2" charset="2"/>
              <a:buChar char="q"/>
            </a:pPr>
            <a:r>
              <a:rPr lang="en-US" sz="2000" dirty="0" err="1"/>
              <a:t>Metode</a:t>
            </a:r>
            <a:r>
              <a:rPr lang="en-US" sz="2000" dirty="0"/>
              <a:t> </a:t>
            </a:r>
            <a:r>
              <a:rPr lang="en-US" sz="2000" i="1" dirty="0" err="1"/>
              <a:t>Mau’idzah</a:t>
            </a:r>
            <a:r>
              <a:rPr lang="en-US" sz="2000" i="1" dirty="0"/>
              <a:t> </a:t>
            </a:r>
            <a:r>
              <a:rPr lang="en-US" sz="2000" i="1" dirty="0" err="1"/>
              <a:t>Hasanah</a:t>
            </a:r>
            <a:endParaRPr lang="en-US" sz="2000" i="1" dirty="0"/>
          </a:p>
          <a:p>
            <a:pPr>
              <a:buFont typeface="Wingdings" panose="05000000000000000000" pitchFamily="2" charset="2"/>
              <a:buChar char="q"/>
            </a:pPr>
            <a:r>
              <a:rPr lang="en-US" sz="2000" dirty="0" err="1"/>
              <a:t>Metode</a:t>
            </a:r>
            <a:r>
              <a:rPr lang="en-US" sz="2000" dirty="0"/>
              <a:t> </a:t>
            </a:r>
            <a:r>
              <a:rPr lang="en-US" sz="2000" i="1" dirty="0" err="1"/>
              <a:t>Mujadalah</a:t>
            </a:r>
            <a:endParaRPr lang="en-US" sz="2000" i="1" dirty="0"/>
          </a:p>
          <a:p>
            <a:pPr>
              <a:buFont typeface="Wingdings" panose="05000000000000000000" pitchFamily="2" charset="2"/>
              <a:buChar char="q"/>
            </a:pPr>
            <a:r>
              <a:rPr lang="en-US" sz="2000" dirty="0" err="1"/>
              <a:t>Metode</a:t>
            </a:r>
            <a:r>
              <a:rPr lang="en-US" sz="2000" dirty="0"/>
              <a:t> </a:t>
            </a:r>
            <a:r>
              <a:rPr lang="en-US" sz="2000" i="1" dirty="0" err="1"/>
              <a:t>Uswah</a:t>
            </a:r>
            <a:r>
              <a:rPr lang="en-US" sz="2000" i="1" dirty="0"/>
              <a:t> </a:t>
            </a:r>
            <a:r>
              <a:rPr lang="en-US" sz="2000" i="1" dirty="0" err="1"/>
              <a:t>Hasanah</a:t>
            </a:r>
            <a:endParaRPr lang="en-US" sz="2000" i="1" dirty="0"/>
          </a:p>
          <a:p>
            <a:pPr>
              <a:buFont typeface="Wingdings" panose="05000000000000000000" pitchFamily="2" charset="2"/>
              <a:buChar char="q"/>
            </a:pPr>
            <a:r>
              <a:rPr lang="en-US" sz="2000" dirty="0" err="1"/>
              <a:t>Metode</a:t>
            </a:r>
            <a:r>
              <a:rPr lang="en-US" sz="2000" dirty="0"/>
              <a:t> </a:t>
            </a:r>
            <a:r>
              <a:rPr lang="en-US" sz="2000" dirty="0" err="1"/>
              <a:t>Merendahkan</a:t>
            </a:r>
            <a:r>
              <a:rPr lang="en-US" sz="2000" dirty="0"/>
              <a:t> </a:t>
            </a:r>
            <a:r>
              <a:rPr lang="en-US" sz="2000" dirty="0" err="1"/>
              <a:t>Diri</a:t>
            </a:r>
            <a:endParaRPr lang="en-US" sz="2000" dirty="0"/>
          </a:p>
          <a:p>
            <a:pPr>
              <a:buFont typeface="Wingdings" panose="05000000000000000000" pitchFamily="2" charset="2"/>
              <a:buChar char="q"/>
            </a:pPr>
            <a:r>
              <a:rPr lang="en-US" sz="2000" dirty="0" err="1"/>
              <a:t>Metode</a:t>
            </a:r>
            <a:r>
              <a:rPr lang="en-US" sz="2000" dirty="0"/>
              <a:t> </a:t>
            </a:r>
            <a:r>
              <a:rPr lang="en-US" sz="2000" dirty="0" err="1"/>
              <a:t>Cerita</a:t>
            </a:r>
            <a:r>
              <a:rPr lang="en-US" sz="2000" dirty="0"/>
              <a:t> (</a:t>
            </a:r>
            <a:r>
              <a:rPr lang="en-US" sz="2000" i="1" dirty="0"/>
              <a:t>al-</a:t>
            </a:r>
            <a:r>
              <a:rPr lang="en-US" sz="2000" i="1" dirty="0" err="1"/>
              <a:t>qashash</a:t>
            </a:r>
            <a:r>
              <a:rPr lang="en-US" sz="2000" dirty="0"/>
              <a:t>)</a:t>
            </a:r>
          </a:p>
          <a:p>
            <a:pPr>
              <a:buFont typeface="Wingdings" panose="05000000000000000000" pitchFamily="2" charset="2"/>
              <a:buChar char="q"/>
            </a:pPr>
            <a:r>
              <a:rPr lang="en-US" sz="2000" dirty="0" err="1"/>
              <a:t>Metode</a:t>
            </a:r>
            <a:r>
              <a:rPr lang="en-US" sz="2000" dirty="0"/>
              <a:t> </a:t>
            </a:r>
            <a:r>
              <a:rPr lang="en-US" sz="2000" i="1" dirty="0" err="1"/>
              <a:t>Mubahalah</a:t>
            </a:r>
            <a:endParaRPr lang="en-US" sz="2000" dirty="0"/>
          </a:p>
          <a:p>
            <a:pPr>
              <a:buFont typeface="Wingdings" panose="05000000000000000000" pitchFamily="2" charset="2"/>
              <a:buChar char="q"/>
            </a:pPr>
            <a:r>
              <a:rPr lang="en-US" sz="2000" dirty="0" err="1"/>
              <a:t>Metode</a:t>
            </a:r>
            <a:r>
              <a:rPr lang="en-US" sz="2000" dirty="0"/>
              <a:t> </a:t>
            </a:r>
            <a:r>
              <a:rPr lang="id-ID" sz="2000" dirty="0"/>
              <a:t>Humor (Perbanyak Jam terbang, Mempelajari cara humor pendakwah-pendakwah kondang, perbanyak mempelajari/menonton stand up comedy)</a:t>
            </a:r>
            <a:endParaRPr lang="en-US" sz="2000" dirty="0"/>
          </a:p>
        </p:txBody>
      </p:sp>
    </p:spTree>
    <p:extLst>
      <p:ext uri="{BB962C8B-B14F-4D97-AF65-F5344CB8AC3E}">
        <p14:creationId xmlns:p14="http://schemas.microsoft.com/office/powerpoint/2010/main" val="1901090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F8A554-7568-4FB8-87EF-578044DE581F}"/>
              </a:ext>
            </a:extLst>
          </p:cNvPr>
          <p:cNvSpPr>
            <a:spLocks noGrp="1"/>
          </p:cNvSpPr>
          <p:nvPr>
            <p:ph type="title"/>
          </p:nvPr>
        </p:nvSpPr>
        <p:spPr/>
        <p:txBody>
          <a:bodyPr>
            <a:normAutofit/>
          </a:bodyPr>
          <a:lstStyle/>
          <a:p>
            <a:pPr algn="ctr"/>
            <a:r>
              <a:rPr lang="en-US" sz="4400" b="1" dirty="0"/>
              <a:t>MEDIA &amp; SARANA DAKWAH</a:t>
            </a:r>
            <a:endParaRPr lang="en-ID" sz="4400" b="1" dirty="0"/>
          </a:p>
        </p:txBody>
      </p:sp>
      <p:sp>
        <p:nvSpPr>
          <p:cNvPr id="3" name="Content Placeholder 2">
            <a:extLst>
              <a:ext uri="{FF2B5EF4-FFF2-40B4-BE49-F238E27FC236}">
                <a16:creationId xmlns:a16="http://schemas.microsoft.com/office/drawing/2014/main" id="{B74CE603-BE12-4E6E-A279-941423D5A095}"/>
              </a:ext>
            </a:extLst>
          </p:cNvPr>
          <p:cNvSpPr>
            <a:spLocks noGrp="1"/>
          </p:cNvSpPr>
          <p:nvPr>
            <p:ph idx="1"/>
          </p:nvPr>
        </p:nvSpPr>
        <p:spPr/>
        <p:txBody>
          <a:bodyPr/>
          <a:lstStyle/>
          <a:p>
            <a:pPr marL="0" indent="0">
              <a:buNone/>
            </a:pPr>
            <a:endParaRPr lang="en-ID" dirty="0"/>
          </a:p>
        </p:txBody>
      </p:sp>
      <p:sp>
        <p:nvSpPr>
          <p:cNvPr id="4" name="Oval 3">
            <a:extLst>
              <a:ext uri="{FF2B5EF4-FFF2-40B4-BE49-F238E27FC236}">
                <a16:creationId xmlns:a16="http://schemas.microsoft.com/office/drawing/2014/main" id="{DB053E02-01DE-4E71-BD84-3D0DD0109AC1}"/>
              </a:ext>
            </a:extLst>
          </p:cNvPr>
          <p:cNvSpPr/>
          <p:nvPr/>
        </p:nvSpPr>
        <p:spPr>
          <a:xfrm>
            <a:off x="1152939" y="3429000"/>
            <a:ext cx="2067339" cy="1315278"/>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400" b="1" dirty="0"/>
              <a:t>Media </a:t>
            </a:r>
            <a:r>
              <a:rPr lang="en-US" sz="2400" b="1" dirty="0" err="1"/>
              <a:t>Dakwah</a:t>
            </a:r>
            <a:endParaRPr lang="en-ID" sz="2400" b="1" dirty="0"/>
          </a:p>
        </p:txBody>
      </p:sp>
      <p:sp>
        <p:nvSpPr>
          <p:cNvPr id="5" name="Arrow: Right 4">
            <a:extLst>
              <a:ext uri="{FF2B5EF4-FFF2-40B4-BE49-F238E27FC236}">
                <a16:creationId xmlns:a16="http://schemas.microsoft.com/office/drawing/2014/main" id="{EEB08168-2DA9-4D48-A763-EBDC4CC0D5D3}"/>
              </a:ext>
            </a:extLst>
          </p:cNvPr>
          <p:cNvSpPr/>
          <p:nvPr/>
        </p:nvSpPr>
        <p:spPr>
          <a:xfrm>
            <a:off x="4045018" y="3894215"/>
            <a:ext cx="978408" cy="484632"/>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6" name="Oval 5">
            <a:extLst>
              <a:ext uri="{FF2B5EF4-FFF2-40B4-BE49-F238E27FC236}">
                <a16:creationId xmlns:a16="http://schemas.microsoft.com/office/drawing/2014/main" id="{E5667D8B-AA63-4084-AF65-0B1B8C67EE69}"/>
              </a:ext>
            </a:extLst>
          </p:cNvPr>
          <p:cNvSpPr/>
          <p:nvPr/>
        </p:nvSpPr>
        <p:spPr>
          <a:xfrm>
            <a:off x="5526157" y="2663687"/>
            <a:ext cx="4768025" cy="3140765"/>
          </a:xfrm>
          <a:prstGeom prst="ellipse">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sz="2400" dirty="0" err="1"/>
              <a:t>Piranti</a:t>
            </a:r>
            <a:r>
              <a:rPr lang="en-US" sz="2400" dirty="0"/>
              <a:t> </a:t>
            </a:r>
            <a:r>
              <a:rPr lang="en-US" sz="2400" dirty="0" err="1"/>
              <a:t>Pendukung</a:t>
            </a:r>
            <a:r>
              <a:rPr lang="en-US" sz="2400" dirty="0"/>
              <a:t> </a:t>
            </a:r>
            <a:r>
              <a:rPr lang="en-US" sz="2400" dirty="0" err="1"/>
              <a:t>Terlaksananya</a:t>
            </a:r>
            <a:r>
              <a:rPr lang="en-US" sz="2400" dirty="0"/>
              <a:t> </a:t>
            </a:r>
            <a:r>
              <a:rPr lang="en-US" sz="2400" dirty="0" err="1"/>
              <a:t>Aktivitas</a:t>
            </a:r>
            <a:r>
              <a:rPr lang="en-US" sz="2400" dirty="0"/>
              <a:t> </a:t>
            </a:r>
            <a:r>
              <a:rPr lang="en-US" sz="2400" dirty="0" err="1"/>
              <a:t>Dakwah</a:t>
            </a:r>
            <a:r>
              <a:rPr lang="en-US" sz="2400" dirty="0"/>
              <a:t> agar </a:t>
            </a:r>
            <a:r>
              <a:rPr lang="en-US" sz="2400" dirty="0" err="1"/>
              <a:t>Tujuan</a:t>
            </a:r>
            <a:r>
              <a:rPr lang="en-US" sz="2400" dirty="0"/>
              <a:t> </a:t>
            </a:r>
            <a:r>
              <a:rPr lang="en-US" sz="2400" dirty="0" err="1"/>
              <a:t>Dakwah</a:t>
            </a:r>
            <a:r>
              <a:rPr lang="en-US" sz="2400" dirty="0"/>
              <a:t> </a:t>
            </a:r>
            <a:r>
              <a:rPr lang="en-US" sz="2400" dirty="0" err="1"/>
              <a:t>Tercapai</a:t>
            </a:r>
            <a:endParaRPr lang="en-ID" sz="2400" dirty="0"/>
          </a:p>
        </p:txBody>
      </p:sp>
    </p:spTree>
    <p:extLst>
      <p:ext uri="{BB962C8B-B14F-4D97-AF65-F5344CB8AC3E}">
        <p14:creationId xmlns:p14="http://schemas.microsoft.com/office/powerpoint/2010/main" val="2592878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1E992A-228C-41A9-95FB-0678E83C558B}"/>
              </a:ext>
            </a:extLst>
          </p:cNvPr>
          <p:cNvSpPr>
            <a:spLocks noGrp="1"/>
          </p:cNvSpPr>
          <p:nvPr>
            <p:ph type="title"/>
          </p:nvPr>
        </p:nvSpPr>
        <p:spPr/>
        <p:txBody>
          <a:bodyPr/>
          <a:lstStyle/>
          <a:p>
            <a:r>
              <a:rPr lang="en-US" dirty="0"/>
              <a:t>Media-media </a:t>
            </a:r>
            <a:r>
              <a:rPr lang="en-US" dirty="0" err="1"/>
              <a:t>Dakwah</a:t>
            </a:r>
            <a:r>
              <a:rPr lang="en-US" dirty="0"/>
              <a:t> di </a:t>
            </a:r>
            <a:r>
              <a:rPr lang="en-US" dirty="0" err="1"/>
              <a:t>antaranya</a:t>
            </a:r>
            <a:r>
              <a:rPr lang="en-US" dirty="0"/>
              <a:t>:</a:t>
            </a:r>
            <a:endParaRPr lang="en-ID" dirty="0"/>
          </a:p>
        </p:txBody>
      </p:sp>
      <p:sp>
        <p:nvSpPr>
          <p:cNvPr id="3" name="Content Placeholder 2">
            <a:extLst>
              <a:ext uri="{FF2B5EF4-FFF2-40B4-BE49-F238E27FC236}">
                <a16:creationId xmlns:a16="http://schemas.microsoft.com/office/drawing/2014/main" id="{FF57EA15-E2A2-4E3E-8C15-91863CF4CB99}"/>
              </a:ext>
            </a:extLst>
          </p:cNvPr>
          <p:cNvSpPr>
            <a:spLocks noGrp="1"/>
          </p:cNvSpPr>
          <p:nvPr>
            <p:ph idx="1"/>
          </p:nvPr>
        </p:nvSpPr>
        <p:spPr>
          <a:xfrm>
            <a:off x="680321" y="2544417"/>
            <a:ext cx="9613861" cy="3391772"/>
          </a:xfrm>
        </p:spPr>
        <p:txBody>
          <a:bodyPr/>
          <a:lstStyle/>
          <a:p>
            <a:pPr marL="457200" indent="-457200">
              <a:buFont typeface="+mj-lt"/>
              <a:buAutoNum type="arabicParenR"/>
            </a:pPr>
            <a:r>
              <a:rPr lang="en-US" dirty="0"/>
              <a:t>Media </a:t>
            </a:r>
            <a:r>
              <a:rPr lang="en-US" dirty="0" err="1"/>
              <a:t>Cetak</a:t>
            </a:r>
            <a:r>
              <a:rPr lang="en-US" dirty="0"/>
              <a:t> (</a:t>
            </a:r>
            <a:r>
              <a:rPr lang="en-US" dirty="0" err="1"/>
              <a:t>buku</a:t>
            </a:r>
            <a:r>
              <a:rPr lang="en-US" dirty="0"/>
              <a:t>, bulletin, </a:t>
            </a:r>
            <a:r>
              <a:rPr lang="en-US" dirty="0" err="1"/>
              <a:t>majalah</a:t>
            </a:r>
            <a:r>
              <a:rPr lang="en-US" dirty="0"/>
              <a:t>, </a:t>
            </a:r>
            <a:r>
              <a:rPr lang="en-US" dirty="0" err="1"/>
              <a:t>koran</a:t>
            </a:r>
            <a:r>
              <a:rPr lang="en-US" dirty="0"/>
              <a:t>, </a:t>
            </a:r>
            <a:r>
              <a:rPr lang="en-US" dirty="0" err="1"/>
              <a:t>dsb</a:t>
            </a:r>
            <a:r>
              <a:rPr lang="en-US" dirty="0"/>
              <a:t>)</a:t>
            </a:r>
          </a:p>
          <a:p>
            <a:pPr marL="457200" indent="-457200">
              <a:buFont typeface="+mj-lt"/>
              <a:buAutoNum type="arabicParenR"/>
            </a:pPr>
            <a:r>
              <a:rPr lang="en-US" dirty="0"/>
              <a:t>Media </a:t>
            </a:r>
            <a:r>
              <a:rPr lang="en-US" dirty="0" err="1"/>
              <a:t>Elektronik</a:t>
            </a:r>
            <a:r>
              <a:rPr lang="en-US" dirty="0"/>
              <a:t> (TV, radio, </a:t>
            </a:r>
            <a:r>
              <a:rPr lang="en-US" i="1" dirty="0"/>
              <a:t>smartphone</a:t>
            </a:r>
            <a:r>
              <a:rPr lang="en-US" dirty="0"/>
              <a:t>, </a:t>
            </a:r>
            <a:r>
              <a:rPr lang="en-US" dirty="0" err="1"/>
              <a:t>sosmed</a:t>
            </a:r>
            <a:r>
              <a:rPr lang="en-US" dirty="0"/>
              <a:t>, </a:t>
            </a:r>
            <a:r>
              <a:rPr lang="en-US" dirty="0" err="1"/>
              <a:t>dsb</a:t>
            </a:r>
            <a:r>
              <a:rPr lang="en-US" dirty="0"/>
              <a:t>)</a:t>
            </a:r>
          </a:p>
          <a:p>
            <a:pPr marL="457200" indent="-457200">
              <a:buFont typeface="+mj-lt"/>
              <a:buAutoNum type="arabicParenR"/>
            </a:pPr>
            <a:r>
              <a:rPr lang="en-US" dirty="0"/>
              <a:t>Media </a:t>
            </a:r>
            <a:r>
              <a:rPr lang="en-US" dirty="0" err="1"/>
              <a:t>Seni</a:t>
            </a:r>
            <a:r>
              <a:rPr lang="en-US" dirty="0"/>
              <a:t> </a:t>
            </a:r>
            <a:r>
              <a:rPr lang="en-US" dirty="0" err="1"/>
              <a:t>Budaya</a:t>
            </a:r>
            <a:endParaRPr lang="en-US" dirty="0"/>
          </a:p>
          <a:p>
            <a:pPr marL="0" indent="0">
              <a:buNone/>
            </a:pPr>
            <a:endParaRPr lang="en-US" dirty="0"/>
          </a:p>
          <a:p>
            <a:pPr marL="457200" indent="-457200">
              <a:buFont typeface="+mj-lt"/>
              <a:buAutoNum type="arabicParenR"/>
            </a:pPr>
            <a:endParaRPr lang="en-ID" dirty="0"/>
          </a:p>
        </p:txBody>
      </p:sp>
    </p:spTree>
    <p:extLst>
      <p:ext uri="{BB962C8B-B14F-4D97-AF65-F5344CB8AC3E}">
        <p14:creationId xmlns:p14="http://schemas.microsoft.com/office/powerpoint/2010/main" val="1961030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A31B75-4E4D-4696-A516-36D70AAC0ABD}"/>
              </a:ext>
            </a:extLst>
          </p:cNvPr>
          <p:cNvSpPr>
            <a:spLocks noGrp="1"/>
          </p:cNvSpPr>
          <p:nvPr>
            <p:ph type="title"/>
          </p:nvPr>
        </p:nvSpPr>
        <p:spPr/>
        <p:txBody>
          <a:bodyPr/>
          <a:lstStyle/>
          <a:p>
            <a:r>
              <a:rPr lang="en-US" dirty="0"/>
              <a:t>Sarana-</a:t>
            </a:r>
            <a:r>
              <a:rPr lang="en-US" dirty="0" err="1"/>
              <a:t>sarana</a:t>
            </a:r>
            <a:r>
              <a:rPr lang="en-US" dirty="0"/>
              <a:t> </a:t>
            </a:r>
            <a:r>
              <a:rPr lang="en-US" dirty="0" err="1"/>
              <a:t>Dakwah</a:t>
            </a:r>
            <a:r>
              <a:rPr lang="en-US" dirty="0"/>
              <a:t> di </a:t>
            </a:r>
            <a:r>
              <a:rPr lang="en-US" dirty="0" err="1"/>
              <a:t>antaranya</a:t>
            </a:r>
            <a:r>
              <a:rPr lang="en-US" dirty="0"/>
              <a:t>:</a:t>
            </a:r>
            <a:endParaRPr lang="en-ID" dirty="0"/>
          </a:p>
        </p:txBody>
      </p:sp>
      <p:sp>
        <p:nvSpPr>
          <p:cNvPr id="3" name="Content Placeholder 2">
            <a:extLst>
              <a:ext uri="{FF2B5EF4-FFF2-40B4-BE49-F238E27FC236}">
                <a16:creationId xmlns:a16="http://schemas.microsoft.com/office/drawing/2014/main" id="{A7A13101-BBEC-44FB-97E5-7F9D68C0F99D}"/>
              </a:ext>
            </a:extLst>
          </p:cNvPr>
          <p:cNvSpPr>
            <a:spLocks noGrp="1"/>
          </p:cNvSpPr>
          <p:nvPr>
            <p:ph idx="1"/>
          </p:nvPr>
        </p:nvSpPr>
        <p:spPr/>
        <p:txBody>
          <a:bodyPr>
            <a:normAutofit lnSpcReduction="10000"/>
          </a:bodyPr>
          <a:lstStyle/>
          <a:p>
            <a:pPr marL="457200" indent="-457200">
              <a:buFont typeface="+mj-lt"/>
              <a:buAutoNum type="arabicParenR"/>
            </a:pPr>
            <a:r>
              <a:rPr lang="en-US" dirty="0"/>
              <a:t>Masjid/Surau</a:t>
            </a:r>
          </a:p>
          <a:p>
            <a:pPr marL="457200" indent="-457200">
              <a:buFont typeface="+mj-lt"/>
              <a:buAutoNum type="arabicParenR"/>
            </a:pPr>
            <a:r>
              <a:rPr lang="en-US" dirty="0" err="1"/>
              <a:t>Sekolah</a:t>
            </a:r>
            <a:r>
              <a:rPr lang="en-US" dirty="0"/>
              <a:t>/</a:t>
            </a:r>
            <a:r>
              <a:rPr lang="en-US" dirty="0" err="1"/>
              <a:t>Kampus</a:t>
            </a:r>
            <a:endParaRPr lang="en-US" dirty="0"/>
          </a:p>
          <a:p>
            <a:pPr marL="457200" indent="-457200">
              <a:buFont typeface="+mj-lt"/>
              <a:buAutoNum type="arabicParenR"/>
            </a:pPr>
            <a:r>
              <a:rPr lang="en-US" dirty="0" err="1"/>
              <a:t>Balai</a:t>
            </a:r>
            <a:r>
              <a:rPr lang="en-US" dirty="0"/>
              <a:t> </a:t>
            </a:r>
            <a:r>
              <a:rPr lang="en-US" dirty="0" err="1"/>
              <a:t>Pemerintahan</a:t>
            </a:r>
            <a:endParaRPr lang="en-US" dirty="0"/>
          </a:p>
          <a:p>
            <a:pPr marL="457200" indent="-457200">
              <a:buFont typeface="+mj-lt"/>
              <a:buAutoNum type="arabicParenR"/>
            </a:pPr>
            <a:r>
              <a:rPr lang="en-US" dirty="0" err="1"/>
              <a:t>Lapangan</a:t>
            </a:r>
            <a:r>
              <a:rPr lang="en-US" dirty="0"/>
              <a:t>/Alun-Alun</a:t>
            </a:r>
          </a:p>
          <a:p>
            <a:pPr marL="457200" indent="-457200">
              <a:buFont typeface="+mj-lt"/>
              <a:buAutoNum type="arabicParenR"/>
            </a:pPr>
            <a:r>
              <a:rPr lang="en-US" dirty="0" err="1"/>
              <a:t>Rumah</a:t>
            </a:r>
            <a:r>
              <a:rPr lang="en-US" dirty="0"/>
              <a:t> </a:t>
            </a:r>
            <a:r>
              <a:rPr lang="en-US" dirty="0" err="1"/>
              <a:t>Sakit</a:t>
            </a:r>
            <a:endParaRPr lang="en-US" dirty="0"/>
          </a:p>
          <a:p>
            <a:pPr marL="457200" indent="-457200">
              <a:buFont typeface="+mj-lt"/>
              <a:buAutoNum type="arabicParenR"/>
            </a:pPr>
            <a:r>
              <a:rPr lang="en-US" dirty="0"/>
              <a:t>Pusat </a:t>
            </a:r>
            <a:r>
              <a:rPr lang="en-US" dirty="0" err="1"/>
              <a:t>Perbelanjaan</a:t>
            </a:r>
            <a:endParaRPr lang="en-US" dirty="0"/>
          </a:p>
          <a:p>
            <a:pPr marL="457200" indent="-457200">
              <a:buFont typeface="+mj-lt"/>
              <a:buAutoNum type="arabicParenR"/>
            </a:pPr>
            <a:r>
              <a:rPr lang="en-US" dirty="0" err="1"/>
              <a:t>Kendaraan</a:t>
            </a:r>
            <a:r>
              <a:rPr lang="en-US" dirty="0"/>
              <a:t> </a:t>
            </a:r>
            <a:r>
              <a:rPr lang="en-US" dirty="0" err="1"/>
              <a:t>Umum</a:t>
            </a:r>
            <a:endParaRPr lang="en-US" dirty="0"/>
          </a:p>
          <a:p>
            <a:pPr marL="457200" indent="-457200">
              <a:buFont typeface="+mj-lt"/>
              <a:buAutoNum type="arabicParenR"/>
            </a:pPr>
            <a:r>
              <a:rPr lang="en-US" dirty="0" err="1"/>
              <a:t>Tempat</a:t>
            </a:r>
            <a:r>
              <a:rPr lang="en-US" dirty="0"/>
              <a:t> </a:t>
            </a:r>
            <a:r>
              <a:rPr lang="en-US" dirty="0" err="1"/>
              <a:t>Wisata</a:t>
            </a:r>
            <a:endParaRPr lang="en-ID" dirty="0"/>
          </a:p>
        </p:txBody>
      </p:sp>
    </p:spTree>
    <p:extLst>
      <p:ext uri="{BB962C8B-B14F-4D97-AF65-F5344CB8AC3E}">
        <p14:creationId xmlns:p14="http://schemas.microsoft.com/office/powerpoint/2010/main" val="134269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Effect transition="in" filter="wipe(down)">
                                      <p:cBhvr>
                                        <p:cTn id="25" dur="580">
                                          <p:stCondLst>
                                            <p:cond delay="0"/>
                                          </p:stCondLst>
                                        </p:cTn>
                                        <p:tgtEl>
                                          <p:spTgt spid="3">
                                            <p:txEl>
                                              <p:pRg st="1" end="1"/>
                                            </p:txEl>
                                          </p:spTgt>
                                        </p:tgtEl>
                                      </p:cBhvr>
                                    </p:animEffect>
                                    <p:anim calcmode="lin" valueType="num">
                                      <p:cBhvr>
                                        <p:cTn id="26"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3">
                                            <p:txEl>
                                              <p:pRg st="1" end="1"/>
                                            </p:txEl>
                                          </p:spTgt>
                                        </p:tgtEl>
                                      </p:cBhvr>
                                      <p:to x="100000" y="60000"/>
                                    </p:animScale>
                                    <p:animScale>
                                      <p:cBhvr>
                                        <p:cTn id="32" dur="166" decel="50000">
                                          <p:stCondLst>
                                            <p:cond delay="676"/>
                                          </p:stCondLst>
                                        </p:cTn>
                                        <p:tgtEl>
                                          <p:spTgt spid="3">
                                            <p:txEl>
                                              <p:pRg st="1" end="1"/>
                                            </p:txEl>
                                          </p:spTgt>
                                        </p:tgtEl>
                                      </p:cBhvr>
                                      <p:to x="100000" y="100000"/>
                                    </p:animScale>
                                    <p:animScale>
                                      <p:cBhvr>
                                        <p:cTn id="33" dur="26">
                                          <p:stCondLst>
                                            <p:cond delay="1312"/>
                                          </p:stCondLst>
                                        </p:cTn>
                                        <p:tgtEl>
                                          <p:spTgt spid="3">
                                            <p:txEl>
                                              <p:pRg st="1" end="1"/>
                                            </p:txEl>
                                          </p:spTgt>
                                        </p:tgtEl>
                                      </p:cBhvr>
                                      <p:to x="100000" y="80000"/>
                                    </p:animScale>
                                    <p:animScale>
                                      <p:cBhvr>
                                        <p:cTn id="34" dur="166" decel="50000">
                                          <p:stCondLst>
                                            <p:cond delay="1338"/>
                                          </p:stCondLst>
                                        </p:cTn>
                                        <p:tgtEl>
                                          <p:spTgt spid="3">
                                            <p:txEl>
                                              <p:pRg st="1" end="1"/>
                                            </p:txEl>
                                          </p:spTgt>
                                        </p:tgtEl>
                                      </p:cBhvr>
                                      <p:to x="100000" y="100000"/>
                                    </p:animScale>
                                    <p:animScale>
                                      <p:cBhvr>
                                        <p:cTn id="35" dur="26">
                                          <p:stCondLst>
                                            <p:cond delay="1642"/>
                                          </p:stCondLst>
                                        </p:cTn>
                                        <p:tgtEl>
                                          <p:spTgt spid="3">
                                            <p:txEl>
                                              <p:pRg st="1" end="1"/>
                                            </p:txEl>
                                          </p:spTgt>
                                        </p:tgtEl>
                                      </p:cBhvr>
                                      <p:to x="100000" y="90000"/>
                                    </p:animScale>
                                    <p:animScale>
                                      <p:cBhvr>
                                        <p:cTn id="36" dur="166" decel="50000">
                                          <p:stCondLst>
                                            <p:cond delay="1668"/>
                                          </p:stCondLst>
                                        </p:cTn>
                                        <p:tgtEl>
                                          <p:spTgt spid="3">
                                            <p:txEl>
                                              <p:pRg st="1" end="1"/>
                                            </p:txEl>
                                          </p:spTgt>
                                        </p:tgtEl>
                                      </p:cBhvr>
                                      <p:to x="100000" y="100000"/>
                                    </p:animScale>
                                    <p:animScale>
                                      <p:cBhvr>
                                        <p:cTn id="37" dur="26">
                                          <p:stCondLst>
                                            <p:cond delay="1808"/>
                                          </p:stCondLst>
                                        </p:cTn>
                                        <p:tgtEl>
                                          <p:spTgt spid="3">
                                            <p:txEl>
                                              <p:pRg st="1" end="1"/>
                                            </p:txEl>
                                          </p:spTgt>
                                        </p:tgtEl>
                                      </p:cBhvr>
                                      <p:to x="100000" y="95000"/>
                                    </p:animScale>
                                    <p:animScale>
                                      <p:cBhvr>
                                        <p:cTn id="38" dur="166" decel="50000">
                                          <p:stCondLst>
                                            <p:cond delay="1834"/>
                                          </p:stCondLst>
                                        </p:cTn>
                                        <p:tgtEl>
                                          <p:spTgt spid="3">
                                            <p:txEl>
                                              <p:pRg st="1" end="1"/>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3">
                                            <p:txEl>
                                              <p:pRg st="2" end="2"/>
                                            </p:txEl>
                                          </p:spTgt>
                                        </p:tgtEl>
                                        <p:attrNameLst>
                                          <p:attrName>style.visibility</p:attrName>
                                        </p:attrNameLst>
                                      </p:cBhvr>
                                      <p:to>
                                        <p:strVal val="visible"/>
                                      </p:to>
                                    </p:set>
                                    <p:animEffect transition="in" filter="wipe(down)">
                                      <p:cBhvr>
                                        <p:cTn id="43" dur="580">
                                          <p:stCondLst>
                                            <p:cond delay="0"/>
                                          </p:stCondLst>
                                        </p:cTn>
                                        <p:tgtEl>
                                          <p:spTgt spid="3">
                                            <p:txEl>
                                              <p:pRg st="2" end="2"/>
                                            </p:txEl>
                                          </p:spTgt>
                                        </p:tgtEl>
                                      </p:cBhvr>
                                    </p:animEffect>
                                    <p:anim calcmode="lin" valueType="num">
                                      <p:cBhvr>
                                        <p:cTn id="44"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49" dur="26">
                                          <p:stCondLst>
                                            <p:cond delay="650"/>
                                          </p:stCondLst>
                                        </p:cTn>
                                        <p:tgtEl>
                                          <p:spTgt spid="3">
                                            <p:txEl>
                                              <p:pRg st="2" end="2"/>
                                            </p:txEl>
                                          </p:spTgt>
                                        </p:tgtEl>
                                      </p:cBhvr>
                                      <p:to x="100000" y="60000"/>
                                    </p:animScale>
                                    <p:animScale>
                                      <p:cBhvr>
                                        <p:cTn id="50" dur="166" decel="50000">
                                          <p:stCondLst>
                                            <p:cond delay="676"/>
                                          </p:stCondLst>
                                        </p:cTn>
                                        <p:tgtEl>
                                          <p:spTgt spid="3">
                                            <p:txEl>
                                              <p:pRg st="2" end="2"/>
                                            </p:txEl>
                                          </p:spTgt>
                                        </p:tgtEl>
                                      </p:cBhvr>
                                      <p:to x="100000" y="100000"/>
                                    </p:animScale>
                                    <p:animScale>
                                      <p:cBhvr>
                                        <p:cTn id="51" dur="26">
                                          <p:stCondLst>
                                            <p:cond delay="1312"/>
                                          </p:stCondLst>
                                        </p:cTn>
                                        <p:tgtEl>
                                          <p:spTgt spid="3">
                                            <p:txEl>
                                              <p:pRg st="2" end="2"/>
                                            </p:txEl>
                                          </p:spTgt>
                                        </p:tgtEl>
                                      </p:cBhvr>
                                      <p:to x="100000" y="80000"/>
                                    </p:animScale>
                                    <p:animScale>
                                      <p:cBhvr>
                                        <p:cTn id="52" dur="166" decel="50000">
                                          <p:stCondLst>
                                            <p:cond delay="1338"/>
                                          </p:stCondLst>
                                        </p:cTn>
                                        <p:tgtEl>
                                          <p:spTgt spid="3">
                                            <p:txEl>
                                              <p:pRg st="2" end="2"/>
                                            </p:txEl>
                                          </p:spTgt>
                                        </p:tgtEl>
                                      </p:cBhvr>
                                      <p:to x="100000" y="100000"/>
                                    </p:animScale>
                                    <p:animScale>
                                      <p:cBhvr>
                                        <p:cTn id="53" dur="26">
                                          <p:stCondLst>
                                            <p:cond delay="1642"/>
                                          </p:stCondLst>
                                        </p:cTn>
                                        <p:tgtEl>
                                          <p:spTgt spid="3">
                                            <p:txEl>
                                              <p:pRg st="2" end="2"/>
                                            </p:txEl>
                                          </p:spTgt>
                                        </p:tgtEl>
                                      </p:cBhvr>
                                      <p:to x="100000" y="90000"/>
                                    </p:animScale>
                                    <p:animScale>
                                      <p:cBhvr>
                                        <p:cTn id="54" dur="166" decel="50000">
                                          <p:stCondLst>
                                            <p:cond delay="1668"/>
                                          </p:stCondLst>
                                        </p:cTn>
                                        <p:tgtEl>
                                          <p:spTgt spid="3">
                                            <p:txEl>
                                              <p:pRg st="2" end="2"/>
                                            </p:txEl>
                                          </p:spTgt>
                                        </p:tgtEl>
                                      </p:cBhvr>
                                      <p:to x="100000" y="100000"/>
                                    </p:animScale>
                                    <p:animScale>
                                      <p:cBhvr>
                                        <p:cTn id="55" dur="26">
                                          <p:stCondLst>
                                            <p:cond delay="1808"/>
                                          </p:stCondLst>
                                        </p:cTn>
                                        <p:tgtEl>
                                          <p:spTgt spid="3">
                                            <p:txEl>
                                              <p:pRg st="2" end="2"/>
                                            </p:txEl>
                                          </p:spTgt>
                                        </p:tgtEl>
                                      </p:cBhvr>
                                      <p:to x="100000" y="95000"/>
                                    </p:animScale>
                                    <p:animScale>
                                      <p:cBhvr>
                                        <p:cTn id="56" dur="166" decel="50000">
                                          <p:stCondLst>
                                            <p:cond delay="1834"/>
                                          </p:stCondLst>
                                        </p:cTn>
                                        <p:tgtEl>
                                          <p:spTgt spid="3">
                                            <p:txEl>
                                              <p:pRg st="2" end="2"/>
                                            </p:txEl>
                                          </p:spTgt>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grpId="0" nodeType="clickEffect">
                                  <p:stCondLst>
                                    <p:cond delay="0"/>
                                  </p:stCondLst>
                                  <p:childTnLst>
                                    <p:set>
                                      <p:cBhvr>
                                        <p:cTn id="60" dur="1" fill="hold">
                                          <p:stCondLst>
                                            <p:cond delay="0"/>
                                          </p:stCondLst>
                                        </p:cTn>
                                        <p:tgtEl>
                                          <p:spTgt spid="3">
                                            <p:txEl>
                                              <p:pRg st="3" end="3"/>
                                            </p:txEl>
                                          </p:spTgt>
                                        </p:tgtEl>
                                        <p:attrNameLst>
                                          <p:attrName>style.visibility</p:attrName>
                                        </p:attrNameLst>
                                      </p:cBhvr>
                                      <p:to>
                                        <p:strVal val="visible"/>
                                      </p:to>
                                    </p:set>
                                    <p:animEffect transition="in" filter="wipe(down)">
                                      <p:cBhvr>
                                        <p:cTn id="61" dur="580">
                                          <p:stCondLst>
                                            <p:cond delay="0"/>
                                          </p:stCondLst>
                                        </p:cTn>
                                        <p:tgtEl>
                                          <p:spTgt spid="3">
                                            <p:txEl>
                                              <p:pRg st="3" end="3"/>
                                            </p:txEl>
                                          </p:spTgt>
                                        </p:tgtEl>
                                      </p:cBhvr>
                                    </p:animEffect>
                                    <p:anim calcmode="lin" valueType="num">
                                      <p:cBhvr>
                                        <p:cTn id="62"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67" dur="26">
                                          <p:stCondLst>
                                            <p:cond delay="650"/>
                                          </p:stCondLst>
                                        </p:cTn>
                                        <p:tgtEl>
                                          <p:spTgt spid="3">
                                            <p:txEl>
                                              <p:pRg st="3" end="3"/>
                                            </p:txEl>
                                          </p:spTgt>
                                        </p:tgtEl>
                                      </p:cBhvr>
                                      <p:to x="100000" y="60000"/>
                                    </p:animScale>
                                    <p:animScale>
                                      <p:cBhvr>
                                        <p:cTn id="68" dur="166" decel="50000">
                                          <p:stCondLst>
                                            <p:cond delay="676"/>
                                          </p:stCondLst>
                                        </p:cTn>
                                        <p:tgtEl>
                                          <p:spTgt spid="3">
                                            <p:txEl>
                                              <p:pRg st="3" end="3"/>
                                            </p:txEl>
                                          </p:spTgt>
                                        </p:tgtEl>
                                      </p:cBhvr>
                                      <p:to x="100000" y="100000"/>
                                    </p:animScale>
                                    <p:animScale>
                                      <p:cBhvr>
                                        <p:cTn id="69" dur="26">
                                          <p:stCondLst>
                                            <p:cond delay="1312"/>
                                          </p:stCondLst>
                                        </p:cTn>
                                        <p:tgtEl>
                                          <p:spTgt spid="3">
                                            <p:txEl>
                                              <p:pRg st="3" end="3"/>
                                            </p:txEl>
                                          </p:spTgt>
                                        </p:tgtEl>
                                      </p:cBhvr>
                                      <p:to x="100000" y="80000"/>
                                    </p:animScale>
                                    <p:animScale>
                                      <p:cBhvr>
                                        <p:cTn id="70" dur="166" decel="50000">
                                          <p:stCondLst>
                                            <p:cond delay="1338"/>
                                          </p:stCondLst>
                                        </p:cTn>
                                        <p:tgtEl>
                                          <p:spTgt spid="3">
                                            <p:txEl>
                                              <p:pRg st="3" end="3"/>
                                            </p:txEl>
                                          </p:spTgt>
                                        </p:tgtEl>
                                      </p:cBhvr>
                                      <p:to x="100000" y="100000"/>
                                    </p:animScale>
                                    <p:animScale>
                                      <p:cBhvr>
                                        <p:cTn id="71" dur="26">
                                          <p:stCondLst>
                                            <p:cond delay="1642"/>
                                          </p:stCondLst>
                                        </p:cTn>
                                        <p:tgtEl>
                                          <p:spTgt spid="3">
                                            <p:txEl>
                                              <p:pRg st="3" end="3"/>
                                            </p:txEl>
                                          </p:spTgt>
                                        </p:tgtEl>
                                      </p:cBhvr>
                                      <p:to x="100000" y="90000"/>
                                    </p:animScale>
                                    <p:animScale>
                                      <p:cBhvr>
                                        <p:cTn id="72" dur="166" decel="50000">
                                          <p:stCondLst>
                                            <p:cond delay="1668"/>
                                          </p:stCondLst>
                                        </p:cTn>
                                        <p:tgtEl>
                                          <p:spTgt spid="3">
                                            <p:txEl>
                                              <p:pRg st="3" end="3"/>
                                            </p:txEl>
                                          </p:spTgt>
                                        </p:tgtEl>
                                      </p:cBhvr>
                                      <p:to x="100000" y="100000"/>
                                    </p:animScale>
                                    <p:animScale>
                                      <p:cBhvr>
                                        <p:cTn id="73" dur="26">
                                          <p:stCondLst>
                                            <p:cond delay="1808"/>
                                          </p:stCondLst>
                                        </p:cTn>
                                        <p:tgtEl>
                                          <p:spTgt spid="3">
                                            <p:txEl>
                                              <p:pRg st="3" end="3"/>
                                            </p:txEl>
                                          </p:spTgt>
                                        </p:tgtEl>
                                      </p:cBhvr>
                                      <p:to x="100000" y="95000"/>
                                    </p:animScale>
                                    <p:animScale>
                                      <p:cBhvr>
                                        <p:cTn id="74" dur="166" decel="50000">
                                          <p:stCondLst>
                                            <p:cond delay="1834"/>
                                          </p:stCondLst>
                                        </p:cTn>
                                        <p:tgtEl>
                                          <p:spTgt spid="3">
                                            <p:txEl>
                                              <p:pRg st="3" end="3"/>
                                            </p:txEl>
                                          </p:spTgt>
                                        </p:tgtEl>
                                      </p:cBhvr>
                                      <p:to x="100000" y="100000"/>
                                    </p:animScale>
                                  </p:childTnLst>
                                </p:cTn>
                              </p:par>
                            </p:childTnLst>
                          </p:cTn>
                        </p:par>
                      </p:childTnLst>
                    </p:cTn>
                  </p:par>
                  <p:par>
                    <p:cTn id="75" fill="hold">
                      <p:stCondLst>
                        <p:cond delay="indefinite"/>
                      </p:stCondLst>
                      <p:childTnLst>
                        <p:par>
                          <p:cTn id="76" fill="hold">
                            <p:stCondLst>
                              <p:cond delay="0"/>
                            </p:stCondLst>
                            <p:childTnLst>
                              <p:par>
                                <p:cTn id="77" presetID="26" presetClass="entr" presetSubtype="0" fill="hold" grpId="0" nodeType="clickEffect">
                                  <p:stCondLst>
                                    <p:cond delay="0"/>
                                  </p:stCondLst>
                                  <p:childTnLst>
                                    <p:set>
                                      <p:cBhvr>
                                        <p:cTn id="78" dur="1" fill="hold">
                                          <p:stCondLst>
                                            <p:cond delay="0"/>
                                          </p:stCondLst>
                                        </p:cTn>
                                        <p:tgtEl>
                                          <p:spTgt spid="3">
                                            <p:txEl>
                                              <p:pRg st="4" end="4"/>
                                            </p:txEl>
                                          </p:spTgt>
                                        </p:tgtEl>
                                        <p:attrNameLst>
                                          <p:attrName>style.visibility</p:attrName>
                                        </p:attrNameLst>
                                      </p:cBhvr>
                                      <p:to>
                                        <p:strVal val="visible"/>
                                      </p:to>
                                    </p:set>
                                    <p:animEffect transition="in" filter="wipe(down)">
                                      <p:cBhvr>
                                        <p:cTn id="79" dur="580">
                                          <p:stCondLst>
                                            <p:cond delay="0"/>
                                          </p:stCondLst>
                                        </p:cTn>
                                        <p:tgtEl>
                                          <p:spTgt spid="3">
                                            <p:txEl>
                                              <p:pRg st="4" end="4"/>
                                            </p:txEl>
                                          </p:spTgt>
                                        </p:tgtEl>
                                      </p:cBhvr>
                                    </p:animEffect>
                                    <p:anim calcmode="lin" valueType="num">
                                      <p:cBhvr>
                                        <p:cTn id="80" dur="1822" tmFilter="0,0; 0.14,0.36; 0.43,0.73; 0.71,0.91; 1.0,1.0">
                                          <p:stCondLst>
                                            <p:cond delay="0"/>
                                          </p:stCondLst>
                                        </p:cTn>
                                        <p:tgtEl>
                                          <p:spTgt spid="3">
                                            <p:txEl>
                                              <p:pRg st="4" end="4"/>
                                            </p:txEl>
                                          </p:spTgt>
                                        </p:tgtEl>
                                        <p:attrNameLst>
                                          <p:attrName>ppt_x</p:attrName>
                                        </p:attrNameLst>
                                      </p:cBhvr>
                                      <p:tavLst>
                                        <p:tav tm="0">
                                          <p:val>
                                            <p:strVal val="#ppt_x-0.25"/>
                                          </p:val>
                                        </p:tav>
                                        <p:tav tm="100000">
                                          <p:val>
                                            <p:strVal val="#ppt_x"/>
                                          </p:val>
                                        </p:tav>
                                      </p:tavLst>
                                    </p:anim>
                                    <p:anim calcmode="lin" valueType="num">
                                      <p:cBhvr>
                                        <p:cTn id="81" dur="664" tmFilter="0.0,0.0; 0.25,0.07; 0.50,0.2; 0.75,0.467; 1.0,1.0">
                                          <p:stCondLst>
                                            <p:cond delay="0"/>
                                          </p:stCondLst>
                                        </p:cTn>
                                        <p:tgtEl>
                                          <p:spTgt spid="3">
                                            <p:txEl>
                                              <p:pRg st="4" end="4"/>
                                            </p:txEl>
                                          </p:spTgt>
                                        </p:tgtEl>
                                        <p:attrNameLst>
                                          <p:attrName>ppt_y</p:attrName>
                                        </p:attrNameLst>
                                      </p:cBhvr>
                                      <p:tavLst>
                                        <p:tav tm="0" fmla="#ppt_y-sin(pi*$)/3">
                                          <p:val>
                                            <p:fltVal val="0.5"/>
                                          </p:val>
                                        </p:tav>
                                        <p:tav tm="100000">
                                          <p:val>
                                            <p:fltVal val="1"/>
                                          </p:val>
                                        </p:tav>
                                      </p:tavLst>
                                    </p:anim>
                                    <p:anim calcmode="lin" valueType="num">
                                      <p:cBhvr>
                                        <p:cTn id="82" dur="664" tmFilter="0, 0; 0.125,0.2665; 0.25,0.4; 0.375,0.465; 0.5,0.5;  0.625,0.535; 0.75,0.6; 0.875,0.7335; 1,1">
                                          <p:stCondLst>
                                            <p:cond delay="664"/>
                                          </p:stCondLst>
                                        </p:cTn>
                                        <p:tgtEl>
                                          <p:spTgt spid="3">
                                            <p:txEl>
                                              <p:pRg st="4" end="4"/>
                                            </p:txEl>
                                          </p:spTgt>
                                        </p:tgtEl>
                                        <p:attrNameLst>
                                          <p:attrName>ppt_y</p:attrName>
                                        </p:attrNameLst>
                                      </p:cBhvr>
                                      <p:tavLst>
                                        <p:tav tm="0" fmla="#ppt_y-sin(pi*$)/9">
                                          <p:val>
                                            <p:fltVal val="0"/>
                                          </p:val>
                                        </p:tav>
                                        <p:tav tm="100000">
                                          <p:val>
                                            <p:fltVal val="1"/>
                                          </p:val>
                                        </p:tav>
                                      </p:tavLst>
                                    </p:anim>
                                    <p:anim calcmode="lin" valueType="num">
                                      <p:cBhvr>
                                        <p:cTn id="83" dur="332" tmFilter="0, 0; 0.125,0.2665; 0.25,0.4; 0.375,0.465; 0.5,0.5;  0.625,0.535; 0.75,0.6; 0.875,0.7335; 1,1">
                                          <p:stCondLst>
                                            <p:cond delay="1324"/>
                                          </p:stCondLst>
                                        </p:cTn>
                                        <p:tgtEl>
                                          <p:spTgt spid="3">
                                            <p:txEl>
                                              <p:pRg st="4" end="4"/>
                                            </p:txEl>
                                          </p:spTgt>
                                        </p:tgtEl>
                                        <p:attrNameLst>
                                          <p:attrName>ppt_y</p:attrName>
                                        </p:attrNameLst>
                                      </p:cBhvr>
                                      <p:tavLst>
                                        <p:tav tm="0" fmla="#ppt_y-sin(pi*$)/27">
                                          <p:val>
                                            <p:fltVal val="0"/>
                                          </p:val>
                                        </p:tav>
                                        <p:tav tm="100000">
                                          <p:val>
                                            <p:fltVal val="1"/>
                                          </p:val>
                                        </p:tav>
                                      </p:tavLst>
                                    </p:anim>
                                    <p:anim calcmode="lin" valueType="num">
                                      <p:cBhvr>
                                        <p:cTn id="84" dur="164" tmFilter="0, 0; 0.125,0.2665; 0.25,0.4; 0.375,0.465; 0.5,0.5;  0.625,0.535; 0.75,0.6; 0.875,0.7335; 1,1">
                                          <p:stCondLst>
                                            <p:cond delay="1656"/>
                                          </p:stCondLst>
                                        </p:cTn>
                                        <p:tgtEl>
                                          <p:spTgt spid="3">
                                            <p:txEl>
                                              <p:pRg st="4" end="4"/>
                                            </p:txEl>
                                          </p:spTgt>
                                        </p:tgtEl>
                                        <p:attrNameLst>
                                          <p:attrName>ppt_y</p:attrName>
                                        </p:attrNameLst>
                                      </p:cBhvr>
                                      <p:tavLst>
                                        <p:tav tm="0" fmla="#ppt_y-sin(pi*$)/81">
                                          <p:val>
                                            <p:fltVal val="0"/>
                                          </p:val>
                                        </p:tav>
                                        <p:tav tm="100000">
                                          <p:val>
                                            <p:fltVal val="1"/>
                                          </p:val>
                                        </p:tav>
                                      </p:tavLst>
                                    </p:anim>
                                    <p:animScale>
                                      <p:cBhvr>
                                        <p:cTn id="85" dur="26">
                                          <p:stCondLst>
                                            <p:cond delay="650"/>
                                          </p:stCondLst>
                                        </p:cTn>
                                        <p:tgtEl>
                                          <p:spTgt spid="3">
                                            <p:txEl>
                                              <p:pRg st="4" end="4"/>
                                            </p:txEl>
                                          </p:spTgt>
                                        </p:tgtEl>
                                      </p:cBhvr>
                                      <p:to x="100000" y="60000"/>
                                    </p:animScale>
                                    <p:animScale>
                                      <p:cBhvr>
                                        <p:cTn id="86" dur="166" decel="50000">
                                          <p:stCondLst>
                                            <p:cond delay="676"/>
                                          </p:stCondLst>
                                        </p:cTn>
                                        <p:tgtEl>
                                          <p:spTgt spid="3">
                                            <p:txEl>
                                              <p:pRg st="4" end="4"/>
                                            </p:txEl>
                                          </p:spTgt>
                                        </p:tgtEl>
                                      </p:cBhvr>
                                      <p:to x="100000" y="100000"/>
                                    </p:animScale>
                                    <p:animScale>
                                      <p:cBhvr>
                                        <p:cTn id="87" dur="26">
                                          <p:stCondLst>
                                            <p:cond delay="1312"/>
                                          </p:stCondLst>
                                        </p:cTn>
                                        <p:tgtEl>
                                          <p:spTgt spid="3">
                                            <p:txEl>
                                              <p:pRg st="4" end="4"/>
                                            </p:txEl>
                                          </p:spTgt>
                                        </p:tgtEl>
                                      </p:cBhvr>
                                      <p:to x="100000" y="80000"/>
                                    </p:animScale>
                                    <p:animScale>
                                      <p:cBhvr>
                                        <p:cTn id="88" dur="166" decel="50000">
                                          <p:stCondLst>
                                            <p:cond delay="1338"/>
                                          </p:stCondLst>
                                        </p:cTn>
                                        <p:tgtEl>
                                          <p:spTgt spid="3">
                                            <p:txEl>
                                              <p:pRg st="4" end="4"/>
                                            </p:txEl>
                                          </p:spTgt>
                                        </p:tgtEl>
                                      </p:cBhvr>
                                      <p:to x="100000" y="100000"/>
                                    </p:animScale>
                                    <p:animScale>
                                      <p:cBhvr>
                                        <p:cTn id="89" dur="26">
                                          <p:stCondLst>
                                            <p:cond delay="1642"/>
                                          </p:stCondLst>
                                        </p:cTn>
                                        <p:tgtEl>
                                          <p:spTgt spid="3">
                                            <p:txEl>
                                              <p:pRg st="4" end="4"/>
                                            </p:txEl>
                                          </p:spTgt>
                                        </p:tgtEl>
                                      </p:cBhvr>
                                      <p:to x="100000" y="90000"/>
                                    </p:animScale>
                                    <p:animScale>
                                      <p:cBhvr>
                                        <p:cTn id="90" dur="166" decel="50000">
                                          <p:stCondLst>
                                            <p:cond delay="1668"/>
                                          </p:stCondLst>
                                        </p:cTn>
                                        <p:tgtEl>
                                          <p:spTgt spid="3">
                                            <p:txEl>
                                              <p:pRg st="4" end="4"/>
                                            </p:txEl>
                                          </p:spTgt>
                                        </p:tgtEl>
                                      </p:cBhvr>
                                      <p:to x="100000" y="100000"/>
                                    </p:animScale>
                                    <p:animScale>
                                      <p:cBhvr>
                                        <p:cTn id="91" dur="26">
                                          <p:stCondLst>
                                            <p:cond delay="1808"/>
                                          </p:stCondLst>
                                        </p:cTn>
                                        <p:tgtEl>
                                          <p:spTgt spid="3">
                                            <p:txEl>
                                              <p:pRg st="4" end="4"/>
                                            </p:txEl>
                                          </p:spTgt>
                                        </p:tgtEl>
                                      </p:cBhvr>
                                      <p:to x="100000" y="95000"/>
                                    </p:animScale>
                                    <p:animScale>
                                      <p:cBhvr>
                                        <p:cTn id="92" dur="166" decel="50000">
                                          <p:stCondLst>
                                            <p:cond delay="1834"/>
                                          </p:stCondLst>
                                        </p:cTn>
                                        <p:tgtEl>
                                          <p:spTgt spid="3">
                                            <p:txEl>
                                              <p:pRg st="4" end="4"/>
                                            </p:txEl>
                                          </p:spTgt>
                                        </p:tgtEl>
                                      </p:cBhvr>
                                      <p:to x="100000" y="100000"/>
                                    </p:animScale>
                                  </p:childTnLst>
                                </p:cTn>
                              </p:par>
                            </p:childTnLst>
                          </p:cTn>
                        </p:par>
                      </p:childTnLst>
                    </p:cTn>
                  </p:par>
                  <p:par>
                    <p:cTn id="93" fill="hold">
                      <p:stCondLst>
                        <p:cond delay="indefinite"/>
                      </p:stCondLst>
                      <p:childTnLst>
                        <p:par>
                          <p:cTn id="94" fill="hold">
                            <p:stCondLst>
                              <p:cond delay="0"/>
                            </p:stCondLst>
                            <p:childTnLst>
                              <p:par>
                                <p:cTn id="95" presetID="26" presetClass="entr" presetSubtype="0" fill="hold" grpId="0" nodeType="clickEffect">
                                  <p:stCondLst>
                                    <p:cond delay="0"/>
                                  </p:stCondLst>
                                  <p:childTnLst>
                                    <p:set>
                                      <p:cBhvr>
                                        <p:cTn id="96" dur="1" fill="hold">
                                          <p:stCondLst>
                                            <p:cond delay="0"/>
                                          </p:stCondLst>
                                        </p:cTn>
                                        <p:tgtEl>
                                          <p:spTgt spid="3">
                                            <p:txEl>
                                              <p:pRg st="5" end="5"/>
                                            </p:txEl>
                                          </p:spTgt>
                                        </p:tgtEl>
                                        <p:attrNameLst>
                                          <p:attrName>style.visibility</p:attrName>
                                        </p:attrNameLst>
                                      </p:cBhvr>
                                      <p:to>
                                        <p:strVal val="visible"/>
                                      </p:to>
                                    </p:set>
                                    <p:animEffect transition="in" filter="wipe(down)">
                                      <p:cBhvr>
                                        <p:cTn id="97" dur="580">
                                          <p:stCondLst>
                                            <p:cond delay="0"/>
                                          </p:stCondLst>
                                        </p:cTn>
                                        <p:tgtEl>
                                          <p:spTgt spid="3">
                                            <p:txEl>
                                              <p:pRg st="5" end="5"/>
                                            </p:txEl>
                                          </p:spTgt>
                                        </p:tgtEl>
                                      </p:cBhvr>
                                    </p:animEffect>
                                    <p:anim calcmode="lin" valueType="num">
                                      <p:cBhvr>
                                        <p:cTn id="98" dur="1822" tmFilter="0,0; 0.14,0.36; 0.43,0.73; 0.71,0.91; 1.0,1.0">
                                          <p:stCondLst>
                                            <p:cond delay="0"/>
                                          </p:stCondLst>
                                        </p:cTn>
                                        <p:tgtEl>
                                          <p:spTgt spid="3">
                                            <p:txEl>
                                              <p:pRg st="5" end="5"/>
                                            </p:txEl>
                                          </p:spTgt>
                                        </p:tgtEl>
                                        <p:attrNameLst>
                                          <p:attrName>ppt_x</p:attrName>
                                        </p:attrNameLst>
                                      </p:cBhvr>
                                      <p:tavLst>
                                        <p:tav tm="0">
                                          <p:val>
                                            <p:strVal val="#ppt_x-0.25"/>
                                          </p:val>
                                        </p:tav>
                                        <p:tav tm="100000">
                                          <p:val>
                                            <p:strVal val="#ppt_x"/>
                                          </p:val>
                                        </p:tav>
                                      </p:tavLst>
                                    </p:anim>
                                    <p:anim calcmode="lin" valueType="num">
                                      <p:cBhvr>
                                        <p:cTn id="99" dur="664" tmFilter="0.0,0.0; 0.25,0.07; 0.50,0.2; 0.75,0.467; 1.0,1.0">
                                          <p:stCondLst>
                                            <p:cond delay="0"/>
                                          </p:stCondLst>
                                        </p:cTn>
                                        <p:tgtEl>
                                          <p:spTgt spid="3">
                                            <p:txEl>
                                              <p:pRg st="5" end="5"/>
                                            </p:txEl>
                                          </p:spTgt>
                                        </p:tgtEl>
                                        <p:attrNameLst>
                                          <p:attrName>ppt_y</p:attrName>
                                        </p:attrNameLst>
                                      </p:cBhvr>
                                      <p:tavLst>
                                        <p:tav tm="0" fmla="#ppt_y-sin(pi*$)/3">
                                          <p:val>
                                            <p:fltVal val="0.5"/>
                                          </p:val>
                                        </p:tav>
                                        <p:tav tm="100000">
                                          <p:val>
                                            <p:fltVal val="1"/>
                                          </p:val>
                                        </p:tav>
                                      </p:tavLst>
                                    </p:anim>
                                    <p:anim calcmode="lin" valueType="num">
                                      <p:cBhvr>
                                        <p:cTn id="100" dur="664" tmFilter="0, 0; 0.125,0.2665; 0.25,0.4; 0.375,0.465; 0.5,0.5;  0.625,0.535; 0.75,0.6; 0.875,0.7335; 1,1">
                                          <p:stCondLst>
                                            <p:cond delay="664"/>
                                          </p:stCondLst>
                                        </p:cTn>
                                        <p:tgtEl>
                                          <p:spTgt spid="3">
                                            <p:txEl>
                                              <p:pRg st="5" end="5"/>
                                            </p:txEl>
                                          </p:spTgt>
                                        </p:tgtEl>
                                        <p:attrNameLst>
                                          <p:attrName>ppt_y</p:attrName>
                                        </p:attrNameLst>
                                      </p:cBhvr>
                                      <p:tavLst>
                                        <p:tav tm="0" fmla="#ppt_y-sin(pi*$)/9">
                                          <p:val>
                                            <p:fltVal val="0"/>
                                          </p:val>
                                        </p:tav>
                                        <p:tav tm="100000">
                                          <p:val>
                                            <p:fltVal val="1"/>
                                          </p:val>
                                        </p:tav>
                                      </p:tavLst>
                                    </p:anim>
                                    <p:anim calcmode="lin" valueType="num">
                                      <p:cBhvr>
                                        <p:cTn id="101" dur="332" tmFilter="0, 0; 0.125,0.2665; 0.25,0.4; 0.375,0.465; 0.5,0.5;  0.625,0.535; 0.75,0.6; 0.875,0.7335; 1,1">
                                          <p:stCondLst>
                                            <p:cond delay="1324"/>
                                          </p:stCondLst>
                                        </p:cTn>
                                        <p:tgtEl>
                                          <p:spTgt spid="3">
                                            <p:txEl>
                                              <p:pRg st="5" end="5"/>
                                            </p:txEl>
                                          </p:spTgt>
                                        </p:tgtEl>
                                        <p:attrNameLst>
                                          <p:attrName>ppt_y</p:attrName>
                                        </p:attrNameLst>
                                      </p:cBhvr>
                                      <p:tavLst>
                                        <p:tav tm="0" fmla="#ppt_y-sin(pi*$)/27">
                                          <p:val>
                                            <p:fltVal val="0"/>
                                          </p:val>
                                        </p:tav>
                                        <p:tav tm="100000">
                                          <p:val>
                                            <p:fltVal val="1"/>
                                          </p:val>
                                        </p:tav>
                                      </p:tavLst>
                                    </p:anim>
                                    <p:anim calcmode="lin" valueType="num">
                                      <p:cBhvr>
                                        <p:cTn id="102" dur="164" tmFilter="0, 0; 0.125,0.2665; 0.25,0.4; 0.375,0.465; 0.5,0.5;  0.625,0.535; 0.75,0.6; 0.875,0.7335; 1,1">
                                          <p:stCondLst>
                                            <p:cond delay="1656"/>
                                          </p:stCondLst>
                                        </p:cTn>
                                        <p:tgtEl>
                                          <p:spTgt spid="3">
                                            <p:txEl>
                                              <p:pRg st="5" end="5"/>
                                            </p:txEl>
                                          </p:spTgt>
                                        </p:tgtEl>
                                        <p:attrNameLst>
                                          <p:attrName>ppt_y</p:attrName>
                                        </p:attrNameLst>
                                      </p:cBhvr>
                                      <p:tavLst>
                                        <p:tav tm="0" fmla="#ppt_y-sin(pi*$)/81">
                                          <p:val>
                                            <p:fltVal val="0"/>
                                          </p:val>
                                        </p:tav>
                                        <p:tav tm="100000">
                                          <p:val>
                                            <p:fltVal val="1"/>
                                          </p:val>
                                        </p:tav>
                                      </p:tavLst>
                                    </p:anim>
                                    <p:animScale>
                                      <p:cBhvr>
                                        <p:cTn id="103" dur="26">
                                          <p:stCondLst>
                                            <p:cond delay="650"/>
                                          </p:stCondLst>
                                        </p:cTn>
                                        <p:tgtEl>
                                          <p:spTgt spid="3">
                                            <p:txEl>
                                              <p:pRg st="5" end="5"/>
                                            </p:txEl>
                                          </p:spTgt>
                                        </p:tgtEl>
                                      </p:cBhvr>
                                      <p:to x="100000" y="60000"/>
                                    </p:animScale>
                                    <p:animScale>
                                      <p:cBhvr>
                                        <p:cTn id="104" dur="166" decel="50000">
                                          <p:stCondLst>
                                            <p:cond delay="676"/>
                                          </p:stCondLst>
                                        </p:cTn>
                                        <p:tgtEl>
                                          <p:spTgt spid="3">
                                            <p:txEl>
                                              <p:pRg st="5" end="5"/>
                                            </p:txEl>
                                          </p:spTgt>
                                        </p:tgtEl>
                                      </p:cBhvr>
                                      <p:to x="100000" y="100000"/>
                                    </p:animScale>
                                    <p:animScale>
                                      <p:cBhvr>
                                        <p:cTn id="105" dur="26">
                                          <p:stCondLst>
                                            <p:cond delay="1312"/>
                                          </p:stCondLst>
                                        </p:cTn>
                                        <p:tgtEl>
                                          <p:spTgt spid="3">
                                            <p:txEl>
                                              <p:pRg st="5" end="5"/>
                                            </p:txEl>
                                          </p:spTgt>
                                        </p:tgtEl>
                                      </p:cBhvr>
                                      <p:to x="100000" y="80000"/>
                                    </p:animScale>
                                    <p:animScale>
                                      <p:cBhvr>
                                        <p:cTn id="106" dur="166" decel="50000">
                                          <p:stCondLst>
                                            <p:cond delay="1338"/>
                                          </p:stCondLst>
                                        </p:cTn>
                                        <p:tgtEl>
                                          <p:spTgt spid="3">
                                            <p:txEl>
                                              <p:pRg st="5" end="5"/>
                                            </p:txEl>
                                          </p:spTgt>
                                        </p:tgtEl>
                                      </p:cBhvr>
                                      <p:to x="100000" y="100000"/>
                                    </p:animScale>
                                    <p:animScale>
                                      <p:cBhvr>
                                        <p:cTn id="107" dur="26">
                                          <p:stCondLst>
                                            <p:cond delay="1642"/>
                                          </p:stCondLst>
                                        </p:cTn>
                                        <p:tgtEl>
                                          <p:spTgt spid="3">
                                            <p:txEl>
                                              <p:pRg st="5" end="5"/>
                                            </p:txEl>
                                          </p:spTgt>
                                        </p:tgtEl>
                                      </p:cBhvr>
                                      <p:to x="100000" y="90000"/>
                                    </p:animScale>
                                    <p:animScale>
                                      <p:cBhvr>
                                        <p:cTn id="108" dur="166" decel="50000">
                                          <p:stCondLst>
                                            <p:cond delay="1668"/>
                                          </p:stCondLst>
                                        </p:cTn>
                                        <p:tgtEl>
                                          <p:spTgt spid="3">
                                            <p:txEl>
                                              <p:pRg st="5" end="5"/>
                                            </p:txEl>
                                          </p:spTgt>
                                        </p:tgtEl>
                                      </p:cBhvr>
                                      <p:to x="100000" y="100000"/>
                                    </p:animScale>
                                    <p:animScale>
                                      <p:cBhvr>
                                        <p:cTn id="109" dur="26">
                                          <p:stCondLst>
                                            <p:cond delay="1808"/>
                                          </p:stCondLst>
                                        </p:cTn>
                                        <p:tgtEl>
                                          <p:spTgt spid="3">
                                            <p:txEl>
                                              <p:pRg st="5" end="5"/>
                                            </p:txEl>
                                          </p:spTgt>
                                        </p:tgtEl>
                                      </p:cBhvr>
                                      <p:to x="100000" y="95000"/>
                                    </p:animScale>
                                    <p:animScale>
                                      <p:cBhvr>
                                        <p:cTn id="110" dur="166" decel="50000">
                                          <p:stCondLst>
                                            <p:cond delay="1834"/>
                                          </p:stCondLst>
                                        </p:cTn>
                                        <p:tgtEl>
                                          <p:spTgt spid="3">
                                            <p:txEl>
                                              <p:pRg st="5" end="5"/>
                                            </p:txEl>
                                          </p:spTgt>
                                        </p:tgtEl>
                                      </p:cBhvr>
                                      <p:to x="100000" y="100000"/>
                                    </p:animScale>
                                  </p:childTnLst>
                                </p:cTn>
                              </p:par>
                            </p:childTnLst>
                          </p:cTn>
                        </p:par>
                      </p:childTnLst>
                    </p:cTn>
                  </p:par>
                  <p:par>
                    <p:cTn id="111" fill="hold">
                      <p:stCondLst>
                        <p:cond delay="indefinite"/>
                      </p:stCondLst>
                      <p:childTnLst>
                        <p:par>
                          <p:cTn id="112" fill="hold">
                            <p:stCondLst>
                              <p:cond delay="0"/>
                            </p:stCondLst>
                            <p:childTnLst>
                              <p:par>
                                <p:cTn id="113" presetID="26" presetClass="entr" presetSubtype="0" fill="hold" grpId="0" nodeType="clickEffect">
                                  <p:stCondLst>
                                    <p:cond delay="0"/>
                                  </p:stCondLst>
                                  <p:childTnLst>
                                    <p:set>
                                      <p:cBhvr>
                                        <p:cTn id="114" dur="1" fill="hold">
                                          <p:stCondLst>
                                            <p:cond delay="0"/>
                                          </p:stCondLst>
                                        </p:cTn>
                                        <p:tgtEl>
                                          <p:spTgt spid="3">
                                            <p:txEl>
                                              <p:pRg st="6" end="6"/>
                                            </p:txEl>
                                          </p:spTgt>
                                        </p:tgtEl>
                                        <p:attrNameLst>
                                          <p:attrName>style.visibility</p:attrName>
                                        </p:attrNameLst>
                                      </p:cBhvr>
                                      <p:to>
                                        <p:strVal val="visible"/>
                                      </p:to>
                                    </p:set>
                                    <p:animEffect transition="in" filter="wipe(down)">
                                      <p:cBhvr>
                                        <p:cTn id="115" dur="580">
                                          <p:stCondLst>
                                            <p:cond delay="0"/>
                                          </p:stCondLst>
                                        </p:cTn>
                                        <p:tgtEl>
                                          <p:spTgt spid="3">
                                            <p:txEl>
                                              <p:pRg st="6" end="6"/>
                                            </p:txEl>
                                          </p:spTgt>
                                        </p:tgtEl>
                                      </p:cBhvr>
                                    </p:animEffect>
                                    <p:anim calcmode="lin" valueType="num">
                                      <p:cBhvr>
                                        <p:cTn id="116" dur="1822" tmFilter="0,0; 0.14,0.36; 0.43,0.73; 0.71,0.91; 1.0,1.0">
                                          <p:stCondLst>
                                            <p:cond delay="0"/>
                                          </p:stCondLst>
                                        </p:cTn>
                                        <p:tgtEl>
                                          <p:spTgt spid="3">
                                            <p:txEl>
                                              <p:pRg st="6" end="6"/>
                                            </p:txEl>
                                          </p:spTgt>
                                        </p:tgtEl>
                                        <p:attrNameLst>
                                          <p:attrName>ppt_x</p:attrName>
                                        </p:attrNameLst>
                                      </p:cBhvr>
                                      <p:tavLst>
                                        <p:tav tm="0">
                                          <p:val>
                                            <p:strVal val="#ppt_x-0.25"/>
                                          </p:val>
                                        </p:tav>
                                        <p:tav tm="100000">
                                          <p:val>
                                            <p:strVal val="#ppt_x"/>
                                          </p:val>
                                        </p:tav>
                                      </p:tavLst>
                                    </p:anim>
                                    <p:anim calcmode="lin" valueType="num">
                                      <p:cBhvr>
                                        <p:cTn id="117" dur="664" tmFilter="0.0,0.0; 0.25,0.07; 0.50,0.2; 0.75,0.467; 1.0,1.0">
                                          <p:stCondLst>
                                            <p:cond delay="0"/>
                                          </p:stCondLst>
                                        </p:cTn>
                                        <p:tgtEl>
                                          <p:spTgt spid="3">
                                            <p:txEl>
                                              <p:pRg st="6" end="6"/>
                                            </p:txEl>
                                          </p:spTgt>
                                        </p:tgtEl>
                                        <p:attrNameLst>
                                          <p:attrName>ppt_y</p:attrName>
                                        </p:attrNameLst>
                                      </p:cBhvr>
                                      <p:tavLst>
                                        <p:tav tm="0" fmla="#ppt_y-sin(pi*$)/3">
                                          <p:val>
                                            <p:fltVal val="0.5"/>
                                          </p:val>
                                        </p:tav>
                                        <p:tav tm="100000">
                                          <p:val>
                                            <p:fltVal val="1"/>
                                          </p:val>
                                        </p:tav>
                                      </p:tavLst>
                                    </p:anim>
                                    <p:anim calcmode="lin" valueType="num">
                                      <p:cBhvr>
                                        <p:cTn id="118" dur="664" tmFilter="0, 0; 0.125,0.2665; 0.25,0.4; 0.375,0.465; 0.5,0.5;  0.625,0.535; 0.75,0.6; 0.875,0.7335; 1,1">
                                          <p:stCondLst>
                                            <p:cond delay="664"/>
                                          </p:stCondLst>
                                        </p:cTn>
                                        <p:tgtEl>
                                          <p:spTgt spid="3">
                                            <p:txEl>
                                              <p:pRg st="6" end="6"/>
                                            </p:txEl>
                                          </p:spTgt>
                                        </p:tgtEl>
                                        <p:attrNameLst>
                                          <p:attrName>ppt_y</p:attrName>
                                        </p:attrNameLst>
                                      </p:cBhvr>
                                      <p:tavLst>
                                        <p:tav tm="0" fmla="#ppt_y-sin(pi*$)/9">
                                          <p:val>
                                            <p:fltVal val="0"/>
                                          </p:val>
                                        </p:tav>
                                        <p:tav tm="100000">
                                          <p:val>
                                            <p:fltVal val="1"/>
                                          </p:val>
                                        </p:tav>
                                      </p:tavLst>
                                    </p:anim>
                                    <p:anim calcmode="lin" valueType="num">
                                      <p:cBhvr>
                                        <p:cTn id="119" dur="332" tmFilter="0, 0; 0.125,0.2665; 0.25,0.4; 0.375,0.465; 0.5,0.5;  0.625,0.535; 0.75,0.6; 0.875,0.7335; 1,1">
                                          <p:stCondLst>
                                            <p:cond delay="1324"/>
                                          </p:stCondLst>
                                        </p:cTn>
                                        <p:tgtEl>
                                          <p:spTgt spid="3">
                                            <p:txEl>
                                              <p:pRg st="6" end="6"/>
                                            </p:txEl>
                                          </p:spTgt>
                                        </p:tgtEl>
                                        <p:attrNameLst>
                                          <p:attrName>ppt_y</p:attrName>
                                        </p:attrNameLst>
                                      </p:cBhvr>
                                      <p:tavLst>
                                        <p:tav tm="0" fmla="#ppt_y-sin(pi*$)/27">
                                          <p:val>
                                            <p:fltVal val="0"/>
                                          </p:val>
                                        </p:tav>
                                        <p:tav tm="100000">
                                          <p:val>
                                            <p:fltVal val="1"/>
                                          </p:val>
                                        </p:tav>
                                      </p:tavLst>
                                    </p:anim>
                                    <p:anim calcmode="lin" valueType="num">
                                      <p:cBhvr>
                                        <p:cTn id="120" dur="164" tmFilter="0, 0; 0.125,0.2665; 0.25,0.4; 0.375,0.465; 0.5,0.5;  0.625,0.535; 0.75,0.6; 0.875,0.7335; 1,1">
                                          <p:stCondLst>
                                            <p:cond delay="1656"/>
                                          </p:stCondLst>
                                        </p:cTn>
                                        <p:tgtEl>
                                          <p:spTgt spid="3">
                                            <p:txEl>
                                              <p:pRg st="6" end="6"/>
                                            </p:txEl>
                                          </p:spTgt>
                                        </p:tgtEl>
                                        <p:attrNameLst>
                                          <p:attrName>ppt_y</p:attrName>
                                        </p:attrNameLst>
                                      </p:cBhvr>
                                      <p:tavLst>
                                        <p:tav tm="0" fmla="#ppt_y-sin(pi*$)/81">
                                          <p:val>
                                            <p:fltVal val="0"/>
                                          </p:val>
                                        </p:tav>
                                        <p:tav tm="100000">
                                          <p:val>
                                            <p:fltVal val="1"/>
                                          </p:val>
                                        </p:tav>
                                      </p:tavLst>
                                    </p:anim>
                                    <p:animScale>
                                      <p:cBhvr>
                                        <p:cTn id="121" dur="26">
                                          <p:stCondLst>
                                            <p:cond delay="650"/>
                                          </p:stCondLst>
                                        </p:cTn>
                                        <p:tgtEl>
                                          <p:spTgt spid="3">
                                            <p:txEl>
                                              <p:pRg st="6" end="6"/>
                                            </p:txEl>
                                          </p:spTgt>
                                        </p:tgtEl>
                                      </p:cBhvr>
                                      <p:to x="100000" y="60000"/>
                                    </p:animScale>
                                    <p:animScale>
                                      <p:cBhvr>
                                        <p:cTn id="122" dur="166" decel="50000">
                                          <p:stCondLst>
                                            <p:cond delay="676"/>
                                          </p:stCondLst>
                                        </p:cTn>
                                        <p:tgtEl>
                                          <p:spTgt spid="3">
                                            <p:txEl>
                                              <p:pRg st="6" end="6"/>
                                            </p:txEl>
                                          </p:spTgt>
                                        </p:tgtEl>
                                      </p:cBhvr>
                                      <p:to x="100000" y="100000"/>
                                    </p:animScale>
                                    <p:animScale>
                                      <p:cBhvr>
                                        <p:cTn id="123" dur="26">
                                          <p:stCondLst>
                                            <p:cond delay="1312"/>
                                          </p:stCondLst>
                                        </p:cTn>
                                        <p:tgtEl>
                                          <p:spTgt spid="3">
                                            <p:txEl>
                                              <p:pRg st="6" end="6"/>
                                            </p:txEl>
                                          </p:spTgt>
                                        </p:tgtEl>
                                      </p:cBhvr>
                                      <p:to x="100000" y="80000"/>
                                    </p:animScale>
                                    <p:animScale>
                                      <p:cBhvr>
                                        <p:cTn id="124" dur="166" decel="50000">
                                          <p:stCondLst>
                                            <p:cond delay="1338"/>
                                          </p:stCondLst>
                                        </p:cTn>
                                        <p:tgtEl>
                                          <p:spTgt spid="3">
                                            <p:txEl>
                                              <p:pRg st="6" end="6"/>
                                            </p:txEl>
                                          </p:spTgt>
                                        </p:tgtEl>
                                      </p:cBhvr>
                                      <p:to x="100000" y="100000"/>
                                    </p:animScale>
                                    <p:animScale>
                                      <p:cBhvr>
                                        <p:cTn id="125" dur="26">
                                          <p:stCondLst>
                                            <p:cond delay="1642"/>
                                          </p:stCondLst>
                                        </p:cTn>
                                        <p:tgtEl>
                                          <p:spTgt spid="3">
                                            <p:txEl>
                                              <p:pRg st="6" end="6"/>
                                            </p:txEl>
                                          </p:spTgt>
                                        </p:tgtEl>
                                      </p:cBhvr>
                                      <p:to x="100000" y="90000"/>
                                    </p:animScale>
                                    <p:animScale>
                                      <p:cBhvr>
                                        <p:cTn id="126" dur="166" decel="50000">
                                          <p:stCondLst>
                                            <p:cond delay="1668"/>
                                          </p:stCondLst>
                                        </p:cTn>
                                        <p:tgtEl>
                                          <p:spTgt spid="3">
                                            <p:txEl>
                                              <p:pRg st="6" end="6"/>
                                            </p:txEl>
                                          </p:spTgt>
                                        </p:tgtEl>
                                      </p:cBhvr>
                                      <p:to x="100000" y="100000"/>
                                    </p:animScale>
                                    <p:animScale>
                                      <p:cBhvr>
                                        <p:cTn id="127" dur="26">
                                          <p:stCondLst>
                                            <p:cond delay="1808"/>
                                          </p:stCondLst>
                                        </p:cTn>
                                        <p:tgtEl>
                                          <p:spTgt spid="3">
                                            <p:txEl>
                                              <p:pRg st="6" end="6"/>
                                            </p:txEl>
                                          </p:spTgt>
                                        </p:tgtEl>
                                      </p:cBhvr>
                                      <p:to x="100000" y="95000"/>
                                    </p:animScale>
                                    <p:animScale>
                                      <p:cBhvr>
                                        <p:cTn id="128" dur="166" decel="50000">
                                          <p:stCondLst>
                                            <p:cond delay="1834"/>
                                          </p:stCondLst>
                                        </p:cTn>
                                        <p:tgtEl>
                                          <p:spTgt spid="3">
                                            <p:txEl>
                                              <p:pRg st="6" end="6"/>
                                            </p:txEl>
                                          </p:spTgt>
                                        </p:tgtEl>
                                      </p:cBhvr>
                                      <p:to x="100000" y="100000"/>
                                    </p:animScale>
                                  </p:childTnLst>
                                </p:cTn>
                              </p:par>
                            </p:childTnLst>
                          </p:cTn>
                        </p:par>
                      </p:childTnLst>
                    </p:cTn>
                  </p:par>
                  <p:par>
                    <p:cTn id="129" fill="hold">
                      <p:stCondLst>
                        <p:cond delay="indefinite"/>
                      </p:stCondLst>
                      <p:childTnLst>
                        <p:par>
                          <p:cTn id="130" fill="hold">
                            <p:stCondLst>
                              <p:cond delay="0"/>
                            </p:stCondLst>
                            <p:childTnLst>
                              <p:par>
                                <p:cTn id="131" presetID="26" presetClass="entr" presetSubtype="0" fill="hold" grpId="0" nodeType="clickEffect">
                                  <p:stCondLst>
                                    <p:cond delay="0"/>
                                  </p:stCondLst>
                                  <p:childTnLst>
                                    <p:set>
                                      <p:cBhvr>
                                        <p:cTn id="132" dur="1" fill="hold">
                                          <p:stCondLst>
                                            <p:cond delay="0"/>
                                          </p:stCondLst>
                                        </p:cTn>
                                        <p:tgtEl>
                                          <p:spTgt spid="3">
                                            <p:txEl>
                                              <p:pRg st="7" end="7"/>
                                            </p:txEl>
                                          </p:spTgt>
                                        </p:tgtEl>
                                        <p:attrNameLst>
                                          <p:attrName>style.visibility</p:attrName>
                                        </p:attrNameLst>
                                      </p:cBhvr>
                                      <p:to>
                                        <p:strVal val="visible"/>
                                      </p:to>
                                    </p:set>
                                    <p:animEffect transition="in" filter="wipe(down)">
                                      <p:cBhvr>
                                        <p:cTn id="133" dur="580">
                                          <p:stCondLst>
                                            <p:cond delay="0"/>
                                          </p:stCondLst>
                                        </p:cTn>
                                        <p:tgtEl>
                                          <p:spTgt spid="3">
                                            <p:txEl>
                                              <p:pRg st="7" end="7"/>
                                            </p:txEl>
                                          </p:spTgt>
                                        </p:tgtEl>
                                      </p:cBhvr>
                                    </p:animEffect>
                                    <p:anim calcmode="lin" valueType="num">
                                      <p:cBhvr>
                                        <p:cTn id="134" dur="1822" tmFilter="0,0; 0.14,0.36; 0.43,0.73; 0.71,0.91; 1.0,1.0">
                                          <p:stCondLst>
                                            <p:cond delay="0"/>
                                          </p:stCondLst>
                                        </p:cTn>
                                        <p:tgtEl>
                                          <p:spTgt spid="3">
                                            <p:txEl>
                                              <p:pRg st="7" end="7"/>
                                            </p:txEl>
                                          </p:spTgt>
                                        </p:tgtEl>
                                        <p:attrNameLst>
                                          <p:attrName>ppt_x</p:attrName>
                                        </p:attrNameLst>
                                      </p:cBhvr>
                                      <p:tavLst>
                                        <p:tav tm="0">
                                          <p:val>
                                            <p:strVal val="#ppt_x-0.25"/>
                                          </p:val>
                                        </p:tav>
                                        <p:tav tm="100000">
                                          <p:val>
                                            <p:strVal val="#ppt_x"/>
                                          </p:val>
                                        </p:tav>
                                      </p:tavLst>
                                    </p:anim>
                                    <p:anim calcmode="lin" valueType="num">
                                      <p:cBhvr>
                                        <p:cTn id="135" dur="664" tmFilter="0.0,0.0; 0.25,0.07; 0.50,0.2; 0.75,0.467; 1.0,1.0">
                                          <p:stCondLst>
                                            <p:cond delay="0"/>
                                          </p:stCondLst>
                                        </p:cTn>
                                        <p:tgtEl>
                                          <p:spTgt spid="3">
                                            <p:txEl>
                                              <p:pRg st="7" end="7"/>
                                            </p:txEl>
                                          </p:spTgt>
                                        </p:tgtEl>
                                        <p:attrNameLst>
                                          <p:attrName>ppt_y</p:attrName>
                                        </p:attrNameLst>
                                      </p:cBhvr>
                                      <p:tavLst>
                                        <p:tav tm="0" fmla="#ppt_y-sin(pi*$)/3">
                                          <p:val>
                                            <p:fltVal val="0.5"/>
                                          </p:val>
                                        </p:tav>
                                        <p:tav tm="100000">
                                          <p:val>
                                            <p:fltVal val="1"/>
                                          </p:val>
                                        </p:tav>
                                      </p:tavLst>
                                    </p:anim>
                                    <p:anim calcmode="lin" valueType="num">
                                      <p:cBhvr>
                                        <p:cTn id="136" dur="664" tmFilter="0, 0; 0.125,0.2665; 0.25,0.4; 0.375,0.465; 0.5,0.5;  0.625,0.535; 0.75,0.6; 0.875,0.7335; 1,1">
                                          <p:stCondLst>
                                            <p:cond delay="664"/>
                                          </p:stCondLst>
                                        </p:cTn>
                                        <p:tgtEl>
                                          <p:spTgt spid="3">
                                            <p:txEl>
                                              <p:pRg st="7" end="7"/>
                                            </p:txEl>
                                          </p:spTgt>
                                        </p:tgtEl>
                                        <p:attrNameLst>
                                          <p:attrName>ppt_y</p:attrName>
                                        </p:attrNameLst>
                                      </p:cBhvr>
                                      <p:tavLst>
                                        <p:tav tm="0" fmla="#ppt_y-sin(pi*$)/9">
                                          <p:val>
                                            <p:fltVal val="0"/>
                                          </p:val>
                                        </p:tav>
                                        <p:tav tm="100000">
                                          <p:val>
                                            <p:fltVal val="1"/>
                                          </p:val>
                                        </p:tav>
                                      </p:tavLst>
                                    </p:anim>
                                    <p:anim calcmode="lin" valueType="num">
                                      <p:cBhvr>
                                        <p:cTn id="137" dur="332" tmFilter="0, 0; 0.125,0.2665; 0.25,0.4; 0.375,0.465; 0.5,0.5;  0.625,0.535; 0.75,0.6; 0.875,0.7335; 1,1">
                                          <p:stCondLst>
                                            <p:cond delay="1324"/>
                                          </p:stCondLst>
                                        </p:cTn>
                                        <p:tgtEl>
                                          <p:spTgt spid="3">
                                            <p:txEl>
                                              <p:pRg st="7" end="7"/>
                                            </p:txEl>
                                          </p:spTgt>
                                        </p:tgtEl>
                                        <p:attrNameLst>
                                          <p:attrName>ppt_y</p:attrName>
                                        </p:attrNameLst>
                                      </p:cBhvr>
                                      <p:tavLst>
                                        <p:tav tm="0" fmla="#ppt_y-sin(pi*$)/27">
                                          <p:val>
                                            <p:fltVal val="0"/>
                                          </p:val>
                                        </p:tav>
                                        <p:tav tm="100000">
                                          <p:val>
                                            <p:fltVal val="1"/>
                                          </p:val>
                                        </p:tav>
                                      </p:tavLst>
                                    </p:anim>
                                    <p:anim calcmode="lin" valueType="num">
                                      <p:cBhvr>
                                        <p:cTn id="138" dur="164" tmFilter="0, 0; 0.125,0.2665; 0.25,0.4; 0.375,0.465; 0.5,0.5;  0.625,0.535; 0.75,0.6; 0.875,0.7335; 1,1">
                                          <p:stCondLst>
                                            <p:cond delay="1656"/>
                                          </p:stCondLst>
                                        </p:cTn>
                                        <p:tgtEl>
                                          <p:spTgt spid="3">
                                            <p:txEl>
                                              <p:pRg st="7" end="7"/>
                                            </p:txEl>
                                          </p:spTgt>
                                        </p:tgtEl>
                                        <p:attrNameLst>
                                          <p:attrName>ppt_y</p:attrName>
                                        </p:attrNameLst>
                                      </p:cBhvr>
                                      <p:tavLst>
                                        <p:tav tm="0" fmla="#ppt_y-sin(pi*$)/81">
                                          <p:val>
                                            <p:fltVal val="0"/>
                                          </p:val>
                                        </p:tav>
                                        <p:tav tm="100000">
                                          <p:val>
                                            <p:fltVal val="1"/>
                                          </p:val>
                                        </p:tav>
                                      </p:tavLst>
                                    </p:anim>
                                    <p:animScale>
                                      <p:cBhvr>
                                        <p:cTn id="139" dur="26">
                                          <p:stCondLst>
                                            <p:cond delay="650"/>
                                          </p:stCondLst>
                                        </p:cTn>
                                        <p:tgtEl>
                                          <p:spTgt spid="3">
                                            <p:txEl>
                                              <p:pRg st="7" end="7"/>
                                            </p:txEl>
                                          </p:spTgt>
                                        </p:tgtEl>
                                      </p:cBhvr>
                                      <p:to x="100000" y="60000"/>
                                    </p:animScale>
                                    <p:animScale>
                                      <p:cBhvr>
                                        <p:cTn id="140" dur="166" decel="50000">
                                          <p:stCondLst>
                                            <p:cond delay="676"/>
                                          </p:stCondLst>
                                        </p:cTn>
                                        <p:tgtEl>
                                          <p:spTgt spid="3">
                                            <p:txEl>
                                              <p:pRg st="7" end="7"/>
                                            </p:txEl>
                                          </p:spTgt>
                                        </p:tgtEl>
                                      </p:cBhvr>
                                      <p:to x="100000" y="100000"/>
                                    </p:animScale>
                                    <p:animScale>
                                      <p:cBhvr>
                                        <p:cTn id="141" dur="26">
                                          <p:stCondLst>
                                            <p:cond delay="1312"/>
                                          </p:stCondLst>
                                        </p:cTn>
                                        <p:tgtEl>
                                          <p:spTgt spid="3">
                                            <p:txEl>
                                              <p:pRg st="7" end="7"/>
                                            </p:txEl>
                                          </p:spTgt>
                                        </p:tgtEl>
                                      </p:cBhvr>
                                      <p:to x="100000" y="80000"/>
                                    </p:animScale>
                                    <p:animScale>
                                      <p:cBhvr>
                                        <p:cTn id="142" dur="166" decel="50000">
                                          <p:stCondLst>
                                            <p:cond delay="1338"/>
                                          </p:stCondLst>
                                        </p:cTn>
                                        <p:tgtEl>
                                          <p:spTgt spid="3">
                                            <p:txEl>
                                              <p:pRg st="7" end="7"/>
                                            </p:txEl>
                                          </p:spTgt>
                                        </p:tgtEl>
                                      </p:cBhvr>
                                      <p:to x="100000" y="100000"/>
                                    </p:animScale>
                                    <p:animScale>
                                      <p:cBhvr>
                                        <p:cTn id="143" dur="26">
                                          <p:stCondLst>
                                            <p:cond delay="1642"/>
                                          </p:stCondLst>
                                        </p:cTn>
                                        <p:tgtEl>
                                          <p:spTgt spid="3">
                                            <p:txEl>
                                              <p:pRg st="7" end="7"/>
                                            </p:txEl>
                                          </p:spTgt>
                                        </p:tgtEl>
                                      </p:cBhvr>
                                      <p:to x="100000" y="90000"/>
                                    </p:animScale>
                                    <p:animScale>
                                      <p:cBhvr>
                                        <p:cTn id="144" dur="166" decel="50000">
                                          <p:stCondLst>
                                            <p:cond delay="1668"/>
                                          </p:stCondLst>
                                        </p:cTn>
                                        <p:tgtEl>
                                          <p:spTgt spid="3">
                                            <p:txEl>
                                              <p:pRg st="7" end="7"/>
                                            </p:txEl>
                                          </p:spTgt>
                                        </p:tgtEl>
                                      </p:cBhvr>
                                      <p:to x="100000" y="100000"/>
                                    </p:animScale>
                                    <p:animScale>
                                      <p:cBhvr>
                                        <p:cTn id="145" dur="26">
                                          <p:stCondLst>
                                            <p:cond delay="1808"/>
                                          </p:stCondLst>
                                        </p:cTn>
                                        <p:tgtEl>
                                          <p:spTgt spid="3">
                                            <p:txEl>
                                              <p:pRg st="7" end="7"/>
                                            </p:txEl>
                                          </p:spTgt>
                                        </p:tgtEl>
                                      </p:cBhvr>
                                      <p:to x="100000" y="95000"/>
                                    </p:animScale>
                                    <p:animScale>
                                      <p:cBhvr>
                                        <p:cTn id="146" dur="166" decel="50000">
                                          <p:stCondLst>
                                            <p:cond delay="1834"/>
                                          </p:stCondLst>
                                        </p:cTn>
                                        <p:tgtEl>
                                          <p:spTgt spid="3">
                                            <p:txEl>
                                              <p:pRg st="7" end="7"/>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37FB58-0FCE-4673-9D7F-0D833C38F040}"/>
              </a:ext>
            </a:extLst>
          </p:cNvPr>
          <p:cNvSpPr>
            <a:spLocks noGrp="1"/>
          </p:cNvSpPr>
          <p:nvPr>
            <p:ph type="title"/>
          </p:nvPr>
        </p:nvSpPr>
        <p:spPr/>
        <p:txBody>
          <a:bodyPr>
            <a:normAutofit/>
          </a:bodyPr>
          <a:lstStyle/>
          <a:p>
            <a:pPr algn="ctr"/>
            <a:r>
              <a:rPr lang="en-US" sz="3600" b="1" dirty="0"/>
              <a:t>PENDANAAN KEGIATAN DAKWAH</a:t>
            </a:r>
            <a:endParaRPr lang="en-ID" sz="3600" b="1" dirty="0"/>
          </a:p>
        </p:txBody>
      </p:sp>
      <p:sp>
        <p:nvSpPr>
          <p:cNvPr id="3" name="Content Placeholder 2">
            <a:extLst>
              <a:ext uri="{FF2B5EF4-FFF2-40B4-BE49-F238E27FC236}">
                <a16:creationId xmlns:a16="http://schemas.microsoft.com/office/drawing/2014/main" id="{4C687183-8A9A-40C2-9B66-00356578CB78}"/>
              </a:ext>
            </a:extLst>
          </p:cNvPr>
          <p:cNvSpPr>
            <a:spLocks noGrp="1"/>
          </p:cNvSpPr>
          <p:nvPr>
            <p:ph idx="1"/>
          </p:nvPr>
        </p:nvSpPr>
        <p:spPr>
          <a:xfrm>
            <a:off x="581192" y="2180496"/>
            <a:ext cx="11133730" cy="4498600"/>
          </a:xfrm>
        </p:spPr>
        <p:txBody>
          <a:bodyPr/>
          <a:lstStyle/>
          <a:p>
            <a:pPr marL="0" indent="0">
              <a:buNone/>
            </a:pPr>
            <a:endParaRPr lang="en-ID" dirty="0"/>
          </a:p>
        </p:txBody>
      </p:sp>
      <p:sp>
        <p:nvSpPr>
          <p:cNvPr id="4" name="Rectangle: Rounded Corners 3">
            <a:extLst>
              <a:ext uri="{FF2B5EF4-FFF2-40B4-BE49-F238E27FC236}">
                <a16:creationId xmlns:a16="http://schemas.microsoft.com/office/drawing/2014/main" id="{BBECB7B3-9EF8-4366-9F67-61E6CADA5328}"/>
              </a:ext>
            </a:extLst>
          </p:cNvPr>
          <p:cNvSpPr/>
          <p:nvPr/>
        </p:nvSpPr>
        <p:spPr>
          <a:xfrm>
            <a:off x="371061" y="2491408"/>
            <a:ext cx="5314121" cy="4187687"/>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u="sng" dirty="0"/>
              <a:t>MASA LAMPAU</a:t>
            </a:r>
          </a:p>
          <a:p>
            <a:pPr algn="ctr"/>
            <a:endParaRPr lang="en-US" sz="2800" dirty="0"/>
          </a:p>
          <a:p>
            <a:pPr marL="285750" indent="-285750">
              <a:buFont typeface="Wingdings" panose="05000000000000000000" pitchFamily="2" charset="2"/>
              <a:buChar char="q"/>
            </a:pPr>
            <a:r>
              <a:rPr lang="en-US" sz="2800" dirty="0"/>
              <a:t>Para </a:t>
            </a:r>
            <a:r>
              <a:rPr lang="en-US" sz="2800" dirty="0" err="1"/>
              <a:t>Aghniya</a:t>
            </a:r>
            <a:r>
              <a:rPr lang="en-US" sz="2800" dirty="0"/>
              <a:t>’</a:t>
            </a:r>
          </a:p>
          <a:p>
            <a:pPr marL="285750" indent="-285750">
              <a:buFont typeface="Wingdings" panose="05000000000000000000" pitchFamily="2" charset="2"/>
              <a:buChar char="q"/>
            </a:pPr>
            <a:r>
              <a:rPr lang="en-US" sz="2800" dirty="0"/>
              <a:t>Baitul </a:t>
            </a:r>
            <a:r>
              <a:rPr lang="en-US" sz="2800" dirty="0" err="1"/>
              <a:t>Maal</a:t>
            </a:r>
            <a:endParaRPr lang="en-US" sz="2800" dirty="0"/>
          </a:p>
          <a:p>
            <a:pPr marL="285750" indent="-285750">
              <a:buFont typeface="Wingdings" panose="05000000000000000000" pitchFamily="2" charset="2"/>
              <a:buChar char="q"/>
            </a:pPr>
            <a:r>
              <a:rPr lang="en-US" sz="2800" dirty="0" err="1"/>
              <a:t>Anggaran</a:t>
            </a:r>
            <a:r>
              <a:rPr lang="en-US" sz="2800" dirty="0"/>
              <a:t> </a:t>
            </a:r>
            <a:r>
              <a:rPr lang="en-US" sz="2800" dirty="0" err="1"/>
              <a:t>Pemerintah</a:t>
            </a:r>
            <a:endParaRPr lang="en-ID" sz="2800" dirty="0"/>
          </a:p>
        </p:txBody>
      </p:sp>
      <p:sp>
        <p:nvSpPr>
          <p:cNvPr id="5" name="Rectangle: Rounded Corners 4">
            <a:extLst>
              <a:ext uri="{FF2B5EF4-FFF2-40B4-BE49-F238E27FC236}">
                <a16:creationId xmlns:a16="http://schemas.microsoft.com/office/drawing/2014/main" id="{B8346D7B-D5A0-4A87-A7B5-E8C1097CECC1}"/>
              </a:ext>
            </a:extLst>
          </p:cNvPr>
          <p:cNvSpPr/>
          <p:nvPr/>
        </p:nvSpPr>
        <p:spPr>
          <a:xfrm>
            <a:off x="6506818" y="2491408"/>
            <a:ext cx="5314121" cy="4187688"/>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u="sng" dirty="0"/>
              <a:t>MASA KINI</a:t>
            </a:r>
          </a:p>
          <a:p>
            <a:pPr algn="ctr"/>
            <a:endParaRPr lang="en-US" sz="2800" dirty="0"/>
          </a:p>
          <a:p>
            <a:pPr marL="285750" indent="-285750">
              <a:buFont typeface="Wingdings" panose="05000000000000000000" pitchFamily="2" charset="2"/>
              <a:buChar char="q"/>
            </a:pPr>
            <a:r>
              <a:rPr lang="en-US" sz="2800" dirty="0"/>
              <a:t>Zakat, </a:t>
            </a:r>
            <a:r>
              <a:rPr lang="en-US" sz="2800" dirty="0" err="1"/>
              <a:t>Infaq</a:t>
            </a:r>
            <a:r>
              <a:rPr lang="en-US" sz="2800" dirty="0"/>
              <a:t>, </a:t>
            </a:r>
            <a:r>
              <a:rPr lang="en-US" sz="2800" dirty="0" err="1"/>
              <a:t>Shadaqah</a:t>
            </a:r>
            <a:endParaRPr lang="en-US" sz="2800" dirty="0"/>
          </a:p>
          <a:p>
            <a:pPr marL="285750" indent="-285750">
              <a:buFont typeface="Wingdings" panose="05000000000000000000" pitchFamily="2" charset="2"/>
              <a:buChar char="q"/>
            </a:pPr>
            <a:r>
              <a:rPr lang="en-US" sz="2800" dirty="0"/>
              <a:t>Para </a:t>
            </a:r>
            <a:r>
              <a:rPr lang="en-US" sz="2800" dirty="0" err="1"/>
              <a:t>Aghniya</a:t>
            </a:r>
            <a:r>
              <a:rPr lang="en-US" sz="2800" dirty="0"/>
              <a:t>’</a:t>
            </a:r>
          </a:p>
          <a:p>
            <a:pPr marL="285750" indent="-285750">
              <a:buFont typeface="Wingdings" panose="05000000000000000000" pitchFamily="2" charset="2"/>
              <a:buChar char="q"/>
            </a:pPr>
            <a:r>
              <a:rPr lang="en-US" sz="2800" dirty="0"/>
              <a:t>Lembaga Zakat</a:t>
            </a:r>
          </a:p>
          <a:p>
            <a:pPr marL="285750" indent="-285750">
              <a:buFont typeface="Wingdings" panose="05000000000000000000" pitchFamily="2" charset="2"/>
              <a:buChar char="q"/>
            </a:pPr>
            <a:r>
              <a:rPr lang="en-US" sz="2800" dirty="0"/>
              <a:t>Perusahaan (CSR)</a:t>
            </a:r>
          </a:p>
          <a:p>
            <a:pPr marL="285750" indent="-285750">
              <a:buFont typeface="Wingdings" panose="05000000000000000000" pitchFamily="2" charset="2"/>
              <a:buChar char="q"/>
            </a:pPr>
            <a:r>
              <a:rPr lang="en-US" sz="2800" dirty="0"/>
              <a:t>APBN/D </a:t>
            </a:r>
            <a:r>
              <a:rPr lang="en-US" sz="2800" dirty="0" err="1"/>
              <a:t>Pemerintah</a:t>
            </a:r>
            <a:endParaRPr lang="en-US" sz="2800" dirty="0"/>
          </a:p>
          <a:p>
            <a:pPr marL="285750" indent="-285750">
              <a:buFont typeface="Wingdings" panose="05000000000000000000" pitchFamily="2" charset="2"/>
              <a:buChar char="q"/>
            </a:pPr>
            <a:endParaRPr lang="en-ID" sz="2800" dirty="0"/>
          </a:p>
        </p:txBody>
      </p:sp>
    </p:spTree>
    <p:extLst>
      <p:ext uri="{BB962C8B-B14F-4D97-AF65-F5344CB8AC3E}">
        <p14:creationId xmlns:p14="http://schemas.microsoft.com/office/powerpoint/2010/main" val="3681902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4294967295"/>
          </p:nvPr>
        </p:nvSpPr>
        <p:spPr>
          <a:xfrm>
            <a:off x="619125" y="339725"/>
            <a:ext cx="11572875" cy="723900"/>
          </a:xfrm>
          <a:prstGeom prst="rect">
            <a:avLst/>
          </a:prstGeom>
        </p:spPr>
        <p:txBody>
          <a:bodyPr>
            <a:normAutofit/>
          </a:bodyPr>
          <a:lstStyle/>
          <a:p>
            <a:r>
              <a:rPr lang="en-US" dirty="0"/>
              <a:t>Infographic Style</a:t>
            </a:r>
          </a:p>
        </p:txBody>
      </p:sp>
      <p:sp>
        <p:nvSpPr>
          <p:cNvPr id="25" name="직사각형 3">
            <a:extLst>
              <a:ext uri="{FF2B5EF4-FFF2-40B4-BE49-F238E27FC236}">
                <a16:creationId xmlns:a16="http://schemas.microsoft.com/office/drawing/2014/main" id="{96CB4540-5E07-4C56-831D-7DFC7C899F05}"/>
              </a:ext>
            </a:extLst>
          </p:cNvPr>
          <p:cNvSpPr/>
          <p:nvPr/>
        </p:nvSpPr>
        <p:spPr>
          <a:xfrm>
            <a:off x="145775" y="241091"/>
            <a:ext cx="4345725" cy="769441"/>
          </a:xfrm>
          <a:prstGeom prst="rect">
            <a:avLst/>
          </a:prstGeom>
        </p:spPr>
        <p:txBody>
          <a:bodyPr wrap="square">
            <a:spAutoFit/>
          </a:bodyPr>
          <a:lstStyle/>
          <a:p>
            <a:pPr marL="0" marR="0" lvl="0" indent="0" algn="l" defTabSz="914286" rtl="0" eaLnBrk="1" fontAlgn="auto" latinLnBrk="0" hangingPunct="1">
              <a:lnSpc>
                <a:spcPct val="100000"/>
              </a:lnSpc>
              <a:spcBef>
                <a:spcPts val="0"/>
              </a:spcBef>
              <a:spcAft>
                <a:spcPts val="0"/>
              </a:spcAft>
              <a:buClrTx/>
              <a:buSzTx/>
              <a:buFontTx/>
              <a:buNone/>
              <a:tabLst/>
              <a:defRPr/>
            </a:pPr>
            <a:r>
              <a:rPr kumimoji="0" lang="id-ID" altLang="ko-KR" sz="4400" b="1" i="0" u="none" strike="noStrike" kern="1200" cap="none" spc="0" normalizeH="0" baseline="0" noProof="0" dirty="0">
                <a:ln>
                  <a:noFill/>
                </a:ln>
                <a:solidFill>
                  <a:prstClr val="white"/>
                </a:solidFill>
                <a:effectLst/>
                <a:uLnTx/>
                <a:uFillTx/>
                <a:latin typeface="Arial"/>
                <a:cs typeface="+mn-cs"/>
              </a:rPr>
              <a:t>KONSIDERAN</a:t>
            </a:r>
            <a:endParaRPr kumimoji="0" lang="ko-KR" altLang="en-US" sz="4400" b="0" i="0" u="none" strike="noStrike" kern="1200" cap="none" spc="0" normalizeH="0" baseline="0" noProof="0" dirty="0">
              <a:ln>
                <a:noFill/>
              </a:ln>
              <a:solidFill>
                <a:prstClr val="white"/>
              </a:solidFill>
              <a:effectLst/>
              <a:uLnTx/>
              <a:uFillTx/>
              <a:latin typeface="Arial"/>
              <a:cs typeface="+mn-cs"/>
            </a:endParaRPr>
          </a:p>
        </p:txBody>
      </p:sp>
      <p:sp>
        <p:nvSpPr>
          <p:cNvPr id="31" name="Rectangle 30">
            <a:extLst>
              <a:ext uri="{FF2B5EF4-FFF2-40B4-BE49-F238E27FC236}">
                <a16:creationId xmlns:a16="http://schemas.microsoft.com/office/drawing/2014/main" id="{9E9BA36E-AC1A-40D4-9DF5-05F97C3BBB90}"/>
              </a:ext>
            </a:extLst>
          </p:cNvPr>
          <p:cNvSpPr/>
          <p:nvPr/>
        </p:nvSpPr>
        <p:spPr>
          <a:xfrm>
            <a:off x="5637370" y="3753732"/>
            <a:ext cx="2968488" cy="19202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32" name="Rectangle 31">
            <a:extLst>
              <a:ext uri="{FF2B5EF4-FFF2-40B4-BE49-F238E27FC236}">
                <a16:creationId xmlns:a16="http://schemas.microsoft.com/office/drawing/2014/main" id="{946B0F51-8F9B-47F8-BC8B-11BFC7BCA68D}"/>
              </a:ext>
            </a:extLst>
          </p:cNvPr>
          <p:cNvSpPr/>
          <p:nvPr/>
        </p:nvSpPr>
        <p:spPr>
          <a:xfrm>
            <a:off x="8924532" y="3717092"/>
            <a:ext cx="2813812" cy="195687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33" name="Rectangle: Rounded Corners 32">
            <a:extLst>
              <a:ext uri="{FF2B5EF4-FFF2-40B4-BE49-F238E27FC236}">
                <a16:creationId xmlns:a16="http://schemas.microsoft.com/office/drawing/2014/main" id="{4BAE9A07-2F8A-4821-AEC7-0E33A858926E}"/>
              </a:ext>
            </a:extLst>
          </p:cNvPr>
          <p:cNvSpPr/>
          <p:nvPr/>
        </p:nvSpPr>
        <p:spPr>
          <a:xfrm>
            <a:off x="6541550" y="5472443"/>
            <a:ext cx="1575881" cy="379379"/>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34" name="Rectangle: Rounded Corners 33">
            <a:extLst>
              <a:ext uri="{FF2B5EF4-FFF2-40B4-BE49-F238E27FC236}">
                <a16:creationId xmlns:a16="http://schemas.microsoft.com/office/drawing/2014/main" id="{715CFC4F-4AC4-409F-9D37-0135455B6EAC}"/>
              </a:ext>
            </a:extLst>
          </p:cNvPr>
          <p:cNvSpPr/>
          <p:nvPr/>
        </p:nvSpPr>
        <p:spPr>
          <a:xfrm>
            <a:off x="9533651" y="5472442"/>
            <a:ext cx="1575881" cy="379379"/>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35" name="Rectangle 34">
            <a:extLst>
              <a:ext uri="{FF2B5EF4-FFF2-40B4-BE49-F238E27FC236}">
                <a16:creationId xmlns:a16="http://schemas.microsoft.com/office/drawing/2014/main" id="{8D92BBE0-87A1-45E9-9235-D22E7E97609C}"/>
              </a:ext>
            </a:extLst>
          </p:cNvPr>
          <p:cNvSpPr/>
          <p:nvPr/>
        </p:nvSpPr>
        <p:spPr>
          <a:xfrm>
            <a:off x="6541550" y="5482489"/>
            <a:ext cx="1816394" cy="369332"/>
          </a:xfrm>
          <a:prstGeom prst="rect">
            <a:avLst/>
          </a:prstGeom>
        </p:spPr>
        <p:txBody>
          <a:bodyPr wrap="square">
            <a:spAutoFit/>
          </a:bodyPr>
          <a:lstStyle/>
          <a:p>
            <a:pPr marL="0" marR="0" lvl="0" indent="0" algn="l" defTabSz="914286" rtl="0" eaLnBrk="1" fontAlgn="auto" latinLnBrk="0" hangingPunct="1">
              <a:lnSpc>
                <a:spcPct val="100000"/>
              </a:lnSpc>
              <a:spcBef>
                <a:spcPts val="0"/>
              </a:spcBef>
              <a:spcAft>
                <a:spcPts val="0"/>
              </a:spcAft>
              <a:buClrTx/>
              <a:buSzTx/>
              <a:buFontTx/>
              <a:buNone/>
              <a:tabLst/>
              <a:defRPr/>
            </a:pPr>
            <a:r>
              <a:rPr kumimoji="0" lang="id-ID" sz="1800" b="0" i="0" u="none" strike="noStrike" kern="1200" cap="none" spc="0" normalizeH="0" baseline="0" noProof="0" dirty="0">
                <a:ln>
                  <a:noFill/>
                </a:ln>
                <a:solidFill>
                  <a:prstClr val="white"/>
                </a:solidFill>
                <a:effectLst/>
                <a:uLnTx/>
                <a:uFillTx/>
                <a:latin typeface="Arial"/>
                <a:cs typeface="+mn-cs"/>
              </a:rPr>
              <a:t>Ali Imran: 104</a:t>
            </a:r>
            <a:endParaRPr kumimoji="0" lang="en-US" sz="1800" b="0" i="0" u="none" strike="noStrike" kern="1200" cap="none" spc="0" normalizeH="0" baseline="0" noProof="0" dirty="0">
              <a:ln>
                <a:noFill/>
              </a:ln>
              <a:solidFill>
                <a:prstClr val="white"/>
              </a:solidFill>
              <a:effectLst/>
              <a:uLnTx/>
              <a:uFillTx/>
              <a:latin typeface="Arial"/>
              <a:cs typeface="+mn-cs"/>
            </a:endParaRPr>
          </a:p>
        </p:txBody>
      </p:sp>
      <p:sp>
        <p:nvSpPr>
          <p:cNvPr id="36" name="Rectangle 35">
            <a:extLst>
              <a:ext uri="{FF2B5EF4-FFF2-40B4-BE49-F238E27FC236}">
                <a16:creationId xmlns:a16="http://schemas.microsoft.com/office/drawing/2014/main" id="{AAC561D8-433E-4ED7-B139-6212319BD2FF}"/>
              </a:ext>
            </a:extLst>
          </p:cNvPr>
          <p:cNvSpPr/>
          <p:nvPr/>
        </p:nvSpPr>
        <p:spPr>
          <a:xfrm>
            <a:off x="9620077" y="5464213"/>
            <a:ext cx="1428596" cy="369332"/>
          </a:xfrm>
          <a:prstGeom prst="rect">
            <a:avLst/>
          </a:prstGeom>
        </p:spPr>
        <p:txBody>
          <a:bodyPr wrap="none">
            <a:spAutoFit/>
          </a:bodyPr>
          <a:lstStyle/>
          <a:p>
            <a:pPr marL="0" marR="0" lvl="0" indent="0" algn="l" defTabSz="914286" rtl="0" eaLnBrk="1" fontAlgn="auto" latinLnBrk="0" hangingPunct="1">
              <a:lnSpc>
                <a:spcPct val="100000"/>
              </a:lnSpc>
              <a:spcBef>
                <a:spcPts val="0"/>
              </a:spcBef>
              <a:spcAft>
                <a:spcPts val="0"/>
              </a:spcAft>
              <a:buClrTx/>
              <a:buSzTx/>
              <a:buFontTx/>
              <a:buNone/>
              <a:tabLst/>
              <a:defRPr/>
            </a:pPr>
            <a:r>
              <a:rPr lang="id-ID" dirty="0">
                <a:solidFill>
                  <a:prstClr val="white"/>
                </a:solidFill>
                <a:latin typeface="Arial"/>
              </a:rPr>
              <a:t>HR. Bukhari</a:t>
            </a:r>
            <a:endParaRPr kumimoji="0" lang="en-US" sz="1800" b="0" i="0" u="none" strike="noStrike" kern="1200" cap="none" spc="0" normalizeH="0" baseline="0" noProof="0" dirty="0">
              <a:ln>
                <a:noFill/>
              </a:ln>
              <a:solidFill>
                <a:prstClr val="white"/>
              </a:solidFill>
              <a:effectLst/>
              <a:uLnTx/>
              <a:uFillTx/>
              <a:latin typeface="Arial"/>
              <a:cs typeface="+mn-cs"/>
            </a:endParaRPr>
          </a:p>
        </p:txBody>
      </p:sp>
      <p:sp>
        <p:nvSpPr>
          <p:cNvPr id="42" name="직사각형 83">
            <a:extLst>
              <a:ext uri="{FF2B5EF4-FFF2-40B4-BE49-F238E27FC236}">
                <a16:creationId xmlns:a16="http://schemas.microsoft.com/office/drawing/2014/main" id="{F241D6E5-4B9F-48B5-9CE9-C7EBD56918CA}"/>
              </a:ext>
            </a:extLst>
          </p:cNvPr>
          <p:cNvSpPr/>
          <p:nvPr/>
        </p:nvSpPr>
        <p:spPr>
          <a:xfrm>
            <a:off x="5650451" y="3754572"/>
            <a:ext cx="2915651" cy="1969770"/>
          </a:xfrm>
          <a:prstGeom prst="rect">
            <a:avLst/>
          </a:prstGeom>
        </p:spPr>
        <p:txBody>
          <a:bodyPr wrap="square">
            <a:spAutoFit/>
          </a:bodyPr>
          <a:lstStyle/>
          <a:p>
            <a:pPr algn="just"/>
            <a:r>
              <a:rPr lang="id-ID" sz="1400" b="1" dirty="0"/>
              <a:t>Dan hendaklah ada di antara kamu segolongan umat yang menyeru kepada kebajikan, menyuruh kepada yang ma'ruf dan mencegah dari yang munkar; merekalah orang-orang yang beruntung.</a:t>
            </a:r>
            <a:br>
              <a:rPr lang="id-ID" sz="1400" b="1" dirty="0"/>
            </a:br>
            <a:br>
              <a:rPr lang="id-ID" sz="1200" dirty="0"/>
            </a:br>
            <a:r>
              <a:rPr lang="id-ID" sz="1200" dirty="0"/>
              <a:t>.</a:t>
            </a:r>
            <a:endParaRPr lang="id-ID" sz="1200" dirty="0">
              <a:effectLst/>
            </a:endParaRPr>
          </a:p>
        </p:txBody>
      </p:sp>
      <p:sp>
        <p:nvSpPr>
          <p:cNvPr id="48" name="직사각형 83">
            <a:extLst>
              <a:ext uri="{FF2B5EF4-FFF2-40B4-BE49-F238E27FC236}">
                <a16:creationId xmlns:a16="http://schemas.microsoft.com/office/drawing/2014/main" id="{FA819A42-D98F-485D-8008-ABDD3DFEEA53}"/>
              </a:ext>
            </a:extLst>
          </p:cNvPr>
          <p:cNvSpPr/>
          <p:nvPr/>
        </p:nvSpPr>
        <p:spPr>
          <a:xfrm>
            <a:off x="8945840" y="3779503"/>
            <a:ext cx="2792503" cy="1477328"/>
          </a:xfrm>
          <a:prstGeom prst="rect">
            <a:avLst/>
          </a:prstGeom>
        </p:spPr>
        <p:txBody>
          <a:bodyPr wrap="square">
            <a:spAutoFit/>
          </a:bodyPr>
          <a:lstStyle/>
          <a:p>
            <a:pPr algn="just"/>
            <a:r>
              <a:rPr lang="id-ID" b="1" dirty="0"/>
              <a:t>Sampaikanlah dariku walau hanya satu ayat</a:t>
            </a:r>
            <a:br>
              <a:rPr lang="id-ID" b="1" dirty="0"/>
            </a:br>
            <a:br>
              <a:rPr lang="id-ID" b="1" dirty="0"/>
            </a:br>
            <a:br>
              <a:rPr lang="id-ID" b="1" dirty="0"/>
            </a:br>
            <a:endParaRPr lang="id-ID" b="1" dirty="0"/>
          </a:p>
        </p:txBody>
      </p:sp>
      <p:sp>
        <p:nvSpPr>
          <p:cNvPr id="4" name="Picture Placeholder 3">
            <a:extLst>
              <a:ext uri="{FF2B5EF4-FFF2-40B4-BE49-F238E27FC236}">
                <a16:creationId xmlns:a16="http://schemas.microsoft.com/office/drawing/2014/main" id="{50DE1233-9C33-4FC5-B8AD-B3D788776147}"/>
              </a:ext>
            </a:extLst>
          </p:cNvPr>
          <p:cNvSpPr>
            <a:spLocks noGrp="1"/>
          </p:cNvSpPr>
          <p:nvPr>
            <p:ph type="pic" idx="13"/>
          </p:nvPr>
        </p:nvSpPr>
        <p:spPr>
          <a:xfrm>
            <a:off x="5658678" y="1010532"/>
            <a:ext cx="2928732" cy="2743200"/>
          </a:xfrm>
        </p:spPr>
        <p:txBody>
          <a:bodyPr/>
          <a:lstStyle/>
          <a:p>
            <a:endParaRPr lang="en-ID"/>
          </a:p>
        </p:txBody>
      </p:sp>
      <p:sp>
        <p:nvSpPr>
          <p:cNvPr id="6" name="Picture Placeholder 5">
            <a:extLst>
              <a:ext uri="{FF2B5EF4-FFF2-40B4-BE49-F238E27FC236}">
                <a16:creationId xmlns:a16="http://schemas.microsoft.com/office/drawing/2014/main" id="{BCD6BAD9-0580-4F8A-ACCB-8E156779EB04}"/>
              </a:ext>
            </a:extLst>
          </p:cNvPr>
          <p:cNvSpPr>
            <a:spLocks noGrp="1"/>
          </p:cNvSpPr>
          <p:nvPr>
            <p:ph type="pic" idx="12"/>
          </p:nvPr>
        </p:nvSpPr>
        <p:spPr>
          <a:xfrm>
            <a:off x="8924532" y="1010532"/>
            <a:ext cx="2813812" cy="2743200"/>
          </a:xfrm>
        </p:spPr>
        <p:txBody>
          <a:bodyPr/>
          <a:lstStyle/>
          <a:p>
            <a:endParaRPr lang="en-ID"/>
          </a:p>
        </p:txBody>
      </p:sp>
      <p:sp>
        <p:nvSpPr>
          <p:cNvPr id="27" name="직사각형 83">
            <a:extLst>
              <a:ext uri="{FF2B5EF4-FFF2-40B4-BE49-F238E27FC236}">
                <a16:creationId xmlns:a16="http://schemas.microsoft.com/office/drawing/2014/main" id="{AAA080C4-04C7-4F07-9ED1-392A42D2575A}"/>
              </a:ext>
            </a:extLst>
          </p:cNvPr>
          <p:cNvSpPr/>
          <p:nvPr/>
        </p:nvSpPr>
        <p:spPr>
          <a:xfrm>
            <a:off x="5637370" y="1025339"/>
            <a:ext cx="2928732" cy="2308324"/>
          </a:xfrm>
          <a:prstGeom prst="rect">
            <a:avLst/>
          </a:prstGeom>
        </p:spPr>
        <p:txBody>
          <a:bodyPr wrap="square">
            <a:spAutoFit/>
          </a:bodyPr>
          <a:lstStyle/>
          <a:p>
            <a:pPr algn="r" defTabSz="914286">
              <a:defRPr/>
            </a:pPr>
            <a:r>
              <a:rPr lang="ar-SA" sz="2400" b="1" dirty="0"/>
              <a:t>وَلْتَكُن مِّنكُمْ أُمَّةٌ يَدْعُونَ إِلَى ٱلْخَيْرِ وَيَأْمُرُونَ بِٱلْمَعْرُوفِ وَيَنْهَوْنَ عَنِ ٱلْمُنكَرِ ۚ وَأُو۟لَٰٓئِكَ هُمُ ٱلْمُفْلِحُونَ</a:t>
            </a:r>
            <a:br>
              <a:rPr lang="ar-SA" sz="2400" b="1" dirty="0"/>
            </a:br>
            <a:br>
              <a:rPr lang="ar-SA" sz="2400" b="1" dirty="0"/>
            </a:br>
            <a:endParaRPr kumimoji="0" lang="en-US" altLang="ko-KR" sz="2400" b="1" i="0" u="none" strike="noStrike" kern="1200" cap="none" spc="0" normalizeH="0" baseline="0" noProof="0" dirty="0">
              <a:ln>
                <a:noFill/>
              </a:ln>
              <a:effectLst/>
              <a:uLnTx/>
              <a:uFillTx/>
              <a:latin typeface="Arial"/>
            </a:endParaRPr>
          </a:p>
        </p:txBody>
      </p:sp>
      <p:sp>
        <p:nvSpPr>
          <p:cNvPr id="28" name="직사각형 83">
            <a:extLst>
              <a:ext uri="{FF2B5EF4-FFF2-40B4-BE49-F238E27FC236}">
                <a16:creationId xmlns:a16="http://schemas.microsoft.com/office/drawing/2014/main" id="{065ED785-6976-471B-B022-E57452AF7C46}"/>
              </a:ext>
            </a:extLst>
          </p:cNvPr>
          <p:cNvSpPr/>
          <p:nvPr/>
        </p:nvSpPr>
        <p:spPr>
          <a:xfrm>
            <a:off x="8945840" y="1162259"/>
            <a:ext cx="2792504" cy="3416320"/>
          </a:xfrm>
          <a:prstGeom prst="rect">
            <a:avLst/>
          </a:prstGeom>
        </p:spPr>
        <p:txBody>
          <a:bodyPr wrap="square">
            <a:spAutoFit/>
          </a:bodyPr>
          <a:lstStyle/>
          <a:p>
            <a:pPr algn="just" defTabSz="914286">
              <a:defRPr/>
            </a:pPr>
            <a:r>
              <a:rPr lang="ar-SA" sz="3200" b="1" dirty="0"/>
              <a:t>بَلِّغُوا عَنِّى وَلَوْ آيَةً</a:t>
            </a:r>
            <a:br>
              <a:rPr lang="ar-SA" sz="3200" b="1" dirty="0"/>
            </a:br>
            <a:br>
              <a:rPr lang="ar-SA" sz="3200" b="1" dirty="0"/>
            </a:br>
            <a:endParaRPr lang="id-ID" sz="3200" b="1" dirty="0"/>
          </a:p>
          <a:p>
            <a:pPr algn="just" defTabSz="914286">
              <a:defRPr/>
            </a:pPr>
            <a:br>
              <a:rPr lang="ar-SA" sz="4000" b="1" dirty="0"/>
            </a:br>
            <a:br>
              <a:rPr lang="ar-SA" sz="4000" b="1" dirty="0"/>
            </a:br>
            <a:endParaRPr kumimoji="0" lang="en-US" altLang="ko-KR" sz="4000" b="1" i="0" u="none" strike="noStrike" kern="1200" cap="none" spc="0" normalizeH="0" baseline="0" noProof="0" dirty="0">
              <a:ln>
                <a:noFill/>
              </a:ln>
              <a:effectLst/>
              <a:uLnTx/>
              <a:uFillTx/>
              <a:latin typeface="Arial"/>
            </a:endParaRPr>
          </a:p>
        </p:txBody>
      </p:sp>
      <p:pic>
        <p:nvPicPr>
          <p:cNvPr id="29" name="Picture 28">
            <a:extLst>
              <a:ext uri="{FF2B5EF4-FFF2-40B4-BE49-F238E27FC236}">
                <a16:creationId xmlns:a16="http://schemas.microsoft.com/office/drawing/2014/main" id="{A89FC9CE-7502-4B10-ABAC-882DF71D031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307" y="1118117"/>
            <a:ext cx="3250793" cy="2992233"/>
          </a:xfrm>
          <a:prstGeom prst="rect">
            <a:avLst/>
          </a:prstGeom>
        </p:spPr>
      </p:pic>
    </p:spTree>
    <p:extLst>
      <p:ext uri="{BB962C8B-B14F-4D97-AF65-F5344CB8AC3E}">
        <p14:creationId xmlns:p14="http://schemas.microsoft.com/office/powerpoint/2010/main" val="5456881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D691AD-A893-4761-B4A7-EB7525E78A59}"/>
              </a:ext>
            </a:extLst>
          </p:cNvPr>
          <p:cNvSpPr>
            <a:spLocks noGrp="1"/>
          </p:cNvSpPr>
          <p:nvPr>
            <p:ph type="title"/>
          </p:nvPr>
        </p:nvSpPr>
        <p:spPr>
          <a:xfrm>
            <a:off x="732182" y="273878"/>
            <a:ext cx="10515600" cy="814318"/>
          </a:xfrm>
        </p:spPr>
        <p:txBody>
          <a:bodyPr/>
          <a:lstStyle/>
          <a:p>
            <a:pPr algn="ctr"/>
            <a:r>
              <a:rPr lang="id-ID" b="1" dirty="0"/>
              <a:t>Tantangan Dakwah Masa Kini</a:t>
            </a:r>
          </a:p>
        </p:txBody>
      </p:sp>
      <p:sp>
        <p:nvSpPr>
          <p:cNvPr id="3" name="Content Placeholder 2">
            <a:extLst>
              <a:ext uri="{FF2B5EF4-FFF2-40B4-BE49-F238E27FC236}">
                <a16:creationId xmlns:a16="http://schemas.microsoft.com/office/drawing/2014/main" id="{3B524C99-8323-43E5-92DC-1CB66197BB8A}"/>
              </a:ext>
            </a:extLst>
          </p:cNvPr>
          <p:cNvSpPr>
            <a:spLocks noGrp="1"/>
          </p:cNvSpPr>
          <p:nvPr>
            <p:ph idx="1"/>
          </p:nvPr>
        </p:nvSpPr>
        <p:spPr>
          <a:xfrm>
            <a:off x="838200" y="1669774"/>
            <a:ext cx="10515600" cy="3763618"/>
          </a:xfrm>
        </p:spPr>
        <p:txBody>
          <a:bodyPr>
            <a:normAutofit fontScale="92500" lnSpcReduction="10000"/>
          </a:bodyPr>
          <a:lstStyle/>
          <a:p>
            <a:pPr marL="457200" indent="-457200" algn="just">
              <a:buAutoNum type="arabicPeriod"/>
            </a:pPr>
            <a:r>
              <a:rPr lang="id-ID" sz="2400" b="1" u="sng" dirty="0">
                <a:solidFill>
                  <a:srgbClr val="FF0000"/>
                </a:solidFill>
                <a:sym typeface="Wingdings" panose="05000000000000000000" pitchFamily="2" charset="2"/>
              </a:rPr>
              <a:t>Kondisi Masyarakat Muslim di Era Modern</a:t>
            </a:r>
          </a:p>
          <a:p>
            <a:pPr marL="0" indent="0" algn="just">
              <a:buNone/>
            </a:pPr>
            <a:endParaRPr lang="id-ID" sz="2400" b="1" u="sng" dirty="0">
              <a:solidFill>
                <a:srgbClr val="FF0000"/>
              </a:solidFill>
              <a:sym typeface="Wingdings" panose="05000000000000000000" pitchFamily="2" charset="2"/>
            </a:endParaRPr>
          </a:p>
          <a:p>
            <a:pPr algn="just">
              <a:buFont typeface="Wingdings" panose="05000000000000000000" pitchFamily="2" charset="2"/>
              <a:buChar char="è"/>
            </a:pPr>
            <a:r>
              <a:rPr lang="id-ID" sz="2000" b="1" dirty="0">
                <a:sym typeface="Wingdings" panose="05000000000000000000" pitchFamily="2" charset="2"/>
              </a:rPr>
              <a:t>Diserang budaya non-Islam </a:t>
            </a:r>
          </a:p>
          <a:p>
            <a:pPr algn="just">
              <a:buFont typeface="Wingdings" panose="05000000000000000000" pitchFamily="2" charset="2"/>
              <a:buChar char="è"/>
            </a:pPr>
            <a:r>
              <a:rPr lang="id-ID" sz="2000" b="1" dirty="0">
                <a:sym typeface="Wingdings" panose="05000000000000000000" pitchFamily="2" charset="2"/>
              </a:rPr>
              <a:t>Kebebasan berekspresi yang berlebihan (berlindung dibalik HAM)</a:t>
            </a:r>
          </a:p>
          <a:p>
            <a:pPr algn="just">
              <a:buFont typeface="Wingdings" panose="05000000000000000000" pitchFamily="2" charset="2"/>
              <a:buChar char="è"/>
            </a:pPr>
            <a:r>
              <a:rPr lang="id-ID" sz="2000" b="1" dirty="0">
                <a:sym typeface="Wingdings" panose="05000000000000000000" pitchFamily="2" charset="2"/>
              </a:rPr>
              <a:t>Degradasi religiusitas</a:t>
            </a:r>
          </a:p>
          <a:p>
            <a:pPr algn="just">
              <a:buFont typeface="Wingdings" panose="05000000000000000000" pitchFamily="2" charset="2"/>
              <a:buChar char="è"/>
            </a:pPr>
            <a:r>
              <a:rPr lang="id-ID" sz="2000" b="1" dirty="0">
                <a:sym typeface="Wingdings" panose="05000000000000000000" pitchFamily="2" charset="2"/>
              </a:rPr>
              <a:t>Munculnya aliran-aliran Islam yang heterogen</a:t>
            </a:r>
          </a:p>
          <a:p>
            <a:pPr algn="just">
              <a:buFont typeface="Wingdings" panose="05000000000000000000" pitchFamily="2" charset="2"/>
              <a:buChar char="è"/>
            </a:pPr>
            <a:r>
              <a:rPr lang="id-ID" sz="2000" b="1" dirty="0">
                <a:sym typeface="Wingdings" panose="05000000000000000000" pitchFamily="2" charset="2"/>
              </a:rPr>
              <a:t>Digempur arus informasi </a:t>
            </a:r>
          </a:p>
          <a:p>
            <a:pPr marL="0" indent="0" algn="just">
              <a:buNone/>
            </a:pPr>
            <a:endParaRPr lang="id-ID" sz="2000" b="1" dirty="0"/>
          </a:p>
          <a:p>
            <a:pPr marL="0" indent="0" algn="just">
              <a:buNone/>
            </a:pPr>
            <a:endParaRPr lang="id-ID" sz="2000" b="1" dirty="0"/>
          </a:p>
          <a:p>
            <a:pPr marL="0" indent="0" algn="just">
              <a:buNone/>
            </a:pPr>
            <a:r>
              <a:rPr lang="id-ID" sz="2000" dirty="0"/>
              <a:t>Sumber:</a:t>
            </a:r>
            <a:r>
              <a:rPr lang="id-ID" sz="2000" b="1" dirty="0"/>
              <a:t> </a:t>
            </a:r>
            <a:r>
              <a:rPr lang="id-ID" sz="2000" dirty="0"/>
              <a:t>Istina Rakhmawati. </a:t>
            </a:r>
            <a:r>
              <a:rPr lang="it-IT" sz="1900" i="1" dirty="0"/>
              <a:t>TANTANGAN DAKWAH DI ERA GLOBALISASI</a:t>
            </a:r>
            <a:r>
              <a:rPr lang="id-ID" sz="2000" dirty="0"/>
              <a:t>.</a:t>
            </a:r>
            <a:r>
              <a:rPr lang="it-IT" sz="2000" dirty="0"/>
              <a:t> </a:t>
            </a:r>
            <a:r>
              <a:rPr lang="id-ID" sz="2000" dirty="0"/>
              <a:t>ADDIN, Vol. 8, No. 2, Th 2014</a:t>
            </a:r>
            <a:endParaRPr lang="id-ID" sz="2000" b="1" dirty="0"/>
          </a:p>
        </p:txBody>
      </p:sp>
    </p:spTree>
    <p:extLst>
      <p:ext uri="{BB962C8B-B14F-4D97-AF65-F5344CB8AC3E}">
        <p14:creationId xmlns:p14="http://schemas.microsoft.com/office/powerpoint/2010/main" val="342012612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wipe(down)">
                                      <p:cBhvr>
                                        <p:cTn id="25" dur="580">
                                          <p:stCondLst>
                                            <p:cond delay="0"/>
                                          </p:stCondLst>
                                        </p:cTn>
                                        <p:tgtEl>
                                          <p:spTgt spid="3">
                                            <p:txEl>
                                              <p:pRg st="2" end="2"/>
                                            </p:txEl>
                                          </p:spTgt>
                                        </p:tgtEl>
                                      </p:cBhvr>
                                    </p:animEffect>
                                    <p:anim calcmode="lin" valueType="num">
                                      <p:cBhvr>
                                        <p:cTn id="26"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3">
                                            <p:txEl>
                                              <p:pRg st="2" end="2"/>
                                            </p:txEl>
                                          </p:spTgt>
                                        </p:tgtEl>
                                      </p:cBhvr>
                                      <p:to x="100000" y="60000"/>
                                    </p:animScale>
                                    <p:animScale>
                                      <p:cBhvr>
                                        <p:cTn id="32" dur="166" decel="50000">
                                          <p:stCondLst>
                                            <p:cond delay="676"/>
                                          </p:stCondLst>
                                        </p:cTn>
                                        <p:tgtEl>
                                          <p:spTgt spid="3">
                                            <p:txEl>
                                              <p:pRg st="2" end="2"/>
                                            </p:txEl>
                                          </p:spTgt>
                                        </p:tgtEl>
                                      </p:cBhvr>
                                      <p:to x="100000" y="100000"/>
                                    </p:animScale>
                                    <p:animScale>
                                      <p:cBhvr>
                                        <p:cTn id="33" dur="26">
                                          <p:stCondLst>
                                            <p:cond delay="1312"/>
                                          </p:stCondLst>
                                        </p:cTn>
                                        <p:tgtEl>
                                          <p:spTgt spid="3">
                                            <p:txEl>
                                              <p:pRg st="2" end="2"/>
                                            </p:txEl>
                                          </p:spTgt>
                                        </p:tgtEl>
                                      </p:cBhvr>
                                      <p:to x="100000" y="80000"/>
                                    </p:animScale>
                                    <p:animScale>
                                      <p:cBhvr>
                                        <p:cTn id="34" dur="166" decel="50000">
                                          <p:stCondLst>
                                            <p:cond delay="1338"/>
                                          </p:stCondLst>
                                        </p:cTn>
                                        <p:tgtEl>
                                          <p:spTgt spid="3">
                                            <p:txEl>
                                              <p:pRg st="2" end="2"/>
                                            </p:txEl>
                                          </p:spTgt>
                                        </p:tgtEl>
                                      </p:cBhvr>
                                      <p:to x="100000" y="100000"/>
                                    </p:animScale>
                                    <p:animScale>
                                      <p:cBhvr>
                                        <p:cTn id="35" dur="26">
                                          <p:stCondLst>
                                            <p:cond delay="1642"/>
                                          </p:stCondLst>
                                        </p:cTn>
                                        <p:tgtEl>
                                          <p:spTgt spid="3">
                                            <p:txEl>
                                              <p:pRg st="2" end="2"/>
                                            </p:txEl>
                                          </p:spTgt>
                                        </p:tgtEl>
                                      </p:cBhvr>
                                      <p:to x="100000" y="90000"/>
                                    </p:animScale>
                                    <p:animScale>
                                      <p:cBhvr>
                                        <p:cTn id="36" dur="166" decel="50000">
                                          <p:stCondLst>
                                            <p:cond delay="1668"/>
                                          </p:stCondLst>
                                        </p:cTn>
                                        <p:tgtEl>
                                          <p:spTgt spid="3">
                                            <p:txEl>
                                              <p:pRg st="2" end="2"/>
                                            </p:txEl>
                                          </p:spTgt>
                                        </p:tgtEl>
                                      </p:cBhvr>
                                      <p:to x="100000" y="100000"/>
                                    </p:animScale>
                                    <p:animScale>
                                      <p:cBhvr>
                                        <p:cTn id="37" dur="26">
                                          <p:stCondLst>
                                            <p:cond delay="1808"/>
                                          </p:stCondLst>
                                        </p:cTn>
                                        <p:tgtEl>
                                          <p:spTgt spid="3">
                                            <p:txEl>
                                              <p:pRg st="2" end="2"/>
                                            </p:txEl>
                                          </p:spTgt>
                                        </p:tgtEl>
                                      </p:cBhvr>
                                      <p:to x="100000" y="95000"/>
                                    </p:animScale>
                                    <p:animScale>
                                      <p:cBhvr>
                                        <p:cTn id="38" dur="166" decel="50000">
                                          <p:stCondLst>
                                            <p:cond delay="1834"/>
                                          </p:stCondLst>
                                        </p:cTn>
                                        <p:tgtEl>
                                          <p:spTgt spid="3">
                                            <p:txEl>
                                              <p:pRg st="2" end="2"/>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3">
                                            <p:txEl>
                                              <p:pRg st="3" end="3"/>
                                            </p:txEl>
                                          </p:spTgt>
                                        </p:tgtEl>
                                        <p:attrNameLst>
                                          <p:attrName>style.visibility</p:attrName>
                                        </p:attrNameLst>
                                      </p:cBhvr>
                                      <p:to>
                                        <p:strVal val="visible"/>
                                      </p:to>
                                    </p:set>
                                    <p:animEffect transition="in" filter="wipe(down)">
                                      <p:cBhvr>
                                        <p:cTn id="43" dur="580">
                                          <p:stCondLst>
                                            <p:cond delay="0"/>
                                          </p:stCondLst>
                                        </p:cTn>
                                        <p:tgtEl>
                                          <p:spTgt spid="3">
                                            <p:txEl>
                                              <p:pRg st="3" end="3"/>
                                            </p:txEl>
                                          </p:spTgt>
                                        </p:tgtEl>
                                      </p:cBhvr>
                                    </p:animEffect>
                                    <p:anim calcmode="lin" valueType="num">
                                      <p:cBhvr>
                                        <p:cTn id="44"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49" dur="26">
                                          <p:stCondLst>
                                            <p:cond delay="650"/>
                                          </p:stCondLst>
                                        </p:cTn>
                                        <p:tgtEl>
                                          <p:spTgt spid="3">
                                            <p:txEl>
                                              <p:pRg st="3" end="3"/>
                                            </p:txEl>
                                          </p:spTgt>
                                        </p:tgtEl>
                                      </p:cBhvr>
                                      <p:to x="100000" y="60000"/>
                                    </p:animScale>
                                    <p:animScale>
                                      <p:cBhvr>
                                        <p:cTn id="50" dur="166" decel="50000">
                                          <p:stCondLst>
                                            <p:cond delay="676"/>
                                          </p:stCondLst>
                                        </p:cTn>
                                        <p:tgtEl>
                                          <p:spTgt spid="3">
                                            <p:txEl>
                                              <p:pRg st="3" end="3"/>
                                            </p:txEl>
                                          </p:spTgt>
                                        </p:tgtEl>
                                      </p:cBhvr>
                                      <p:to x="100000" y="100000"/>
                                    </p:animScale>
                                    <p:animScale>
                                      <p:cBhvr>
                                        <p:cTn id="51" dur="26">
                                          <p:stCondLst>
                                            <p:cond delay="1312"/>
                                          </p:stCondLst>
                                        </p:cTn>
                                        <p:tgtEl>
                                          <p:spTgt spid="3">
                                            <p:txEl>
                                              <p:pRg st="3" end="3"/>
                                            </p:txEl>
                                          </p:spTgt>
                                        </p:tgtEl>
                                      </p:cBhvr>
                                      <p:to x="100000" y="80000"/>
                                    </p:animScale>
                                    <p:animScale>
                                      <p:cBhvr>
                                        <p:cTn id="52" dur="166" decel="50000">
                                          <p:stCondLst>
                                            <p:cond delay="1338"/>
                                          </p:stCondLst>
                                        </p:cTn>
                                        <p:tgtEl>
                                          <p:spTgt spid="3">
                                            <p:txEl>
                                              <p:pRg st="3" end="3"/>
                                            </p:txEl>
                                          </p:spTgt>
                                        </p:tgtEl>
                                      </p:cBhvr>
                                      <p:to x="100000" y="100000"/>
                                    </p:animScale>
                                    <p:animScale>
                                      <p:cBhvr>
                                        <p:cTn id="53" dur="26">
                                          <p:stCondLst>
                                            <p:cond delay="1642"/>
                                          </p:stCondLst>
                                        </p:cTn>
                                        <p:tgtEl>
                                          <p:spTgt spid="3">
                                            <p:txEl>
                                              <p:pRg st="3" end="3"/>
                                            </p:txEl>
                                          </p:spTgt>
                                        </p:tgtEl>
                                      </p:cBhvr>
                                      <p:to x="100000" y="90000"/>
                                    </p:animScale>
                                    <p:animScale>
                                      <p:cBhvr>
                                        <p:cTn id="54" dur="166" decel="50000">
                                          <p:stCondLst>
                                            <p:cond delay="1668"/>
                                          </p:stCondLst>
                                        </p:cTn>
                                        <p:tgtEl>
                                          <p:spTgt spid="3">
                                            <p:txEl>
                                              <p:pRg st="3" end="3"/>
                                            </p:txEl>
                                          </p:spTgt>
                                        </p:tgtEl>
                                      </p:cBhvr>
                                      <p:to x="100000" y="100000"/>
                                    </p:animScale>
                                    <p:animScale>
                                      <p:cBhvr>
                                        <p:cTn id="55" dur="26">
                                          <p:stCondLst>
                                            <p:cond delay="1808"/>
                                          </p:stCondLst>
                                        </p:cTn>
                                        <p:tgtEl>
                                          <p:spTgt spid="3">
                                            <p:txEl>
                                              <p:pRg st="3" end="3"/>
                                            </p:txEl>
                                          </p:spTgt>
                                        </p:tgtEl>
                                      </p:cBhvr>
                                      <p:to x="100000" y="95000"/>
                                    </p:animScale>
                                    <p:animScale>
                                      <p:cBhvr>
                                        <p:cTn id="56" dur="166" decel="50000">
                                          <p:stCondLst>
                                            <p:cond delay="1834"/>
                                          </p:stCondLst>
                                        </p:cTn>
                                        <p:tgtEl>
                                          <p:spTgt spid="3">
                                            <p:txEl>
                                              <p:pRg st="3" end="3"/>
                                            </p:txEl>
                                          </p:spTgt>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grpId="0" nodeType="clickEffect">
                                  <p:stCondLst>
                                    <p:cond delay="0"/>
                                  </p:stCondLst>
                                  <p:childTnLst>
                                    <p:set>
                                      <p:cBhvr>
                                        <p:cTn id="60" dur="1" fill="hold">
                                          <p:stCondLst>
                                            <p:cond delay="0"/>
                                          </p:stCondLst>
                                        </p:cTn>
                                        <p:tgtEl>
                                          <p:spTgt spid="3">
                                            <p:txEl>
                                              <p:pRg st="4" end="4"/>
                                            </p:txEl>
                                          </p:spTgt>
                                        </p:tgtEl>
                                        <p:attrNameLst>
                                          <p:attrName>style.visibility</p:attrName>
                                        </p:attrNameLst>
                                      </p:cBhvr>
                                      <p:to>
                                        <p:strVal val="visible"/>
                                      </p:to>
                                    </p:set>
                                    <p:animEffect transition="in" filter="wipe(down)">
                                      <p:cBhvr>
                                        <p:cTn id="61" dur="580">
                                          <p:stCondLst>
                                            <p:cond delay="0"/>
                                          </p:stCondLst>
                                        </p:cTn>
                                        <p:tgtEl>
                                          <p:spTgt spid="3">
                                            <p:txEl>
                                              <p:pRg st="4" end="4"/>
                                            </p:txEl>
                                          </p:spTgt>
                                        </p:tgtEl>
                                      </p:cBhvr>
                                    </p:animEffect>
                                    <p:anim calcmode="lin" valueType="num">
                                      <p:cBhvr>
                                        <p:cTn id="62" dur="1822" tmFilter="0,0; 0.14,0.36; 0.43,0.73; 0.71,0.91; 1.0,1.0">
                                          <p:stCondLst>
                                            <p:cond delay="0"/>
                                          </p:stCondLst>
                                        </p:cTn>
                                        <p:tgtEl>
                                          <p:spTgt spid="3">
                                            <p:txEl>
                                              <p:pRg st="4" end="4"/>
                                            </p:txEl>
                                          </p:spTgt>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3">
                                            <p:txEl>
                                              <p:pRg st="4" end="4"/>
                                            </p:txEl>
                                          </p:spTgt>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3">
                                            <p:txEl>
                                              <p:pRg st="4" end="4"/>
                                            </p:txEl>
                                          </p:spTgt>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3">
                                            <p:txEl>
                                              <p:pRg st="4" end="4"/>
                                            </p:txEl>
                                          </p:spTgt>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3">
                                            <p:txEl>
                                              <p:pRg st="4" end="4"/>
                                            </p:txEl>
                                          </p:spTgt>
                                        </p:tgtEl>
                                        <p:attrNameLst>
                                          <p:attrName>ppt_y</p:attrName>
                                        </p:attrNameLst>
                                      </p:cBhvr>
                                      <p:tavLst>
                                        <p:tav tm="0" fmla="#ppt_y-sin(pi*$)/81">
                                          <p:val>
                                            <p:fltVal val="0"/>
                                          </p:val>
                                        </p:tav>
                                        <p:tav tm="100000">
                                          <p:val>
                                            <p:fltVal val="1"/>
                                          </p:val>
                                        </p:tav>
                                      </p:tavLst>
                                    </p:anim>
                                    <p:animScale>
                                      <p:cBhvr>
                                        <p:cTn id="67" dur="26">
                                          <p:stCondLst>
                                            <p:cond delay="650"/>
                                          </p:stCondLst>
                                        </p:cTn>
                                        <p:tgtEl>
                                          <p:spTgt spid="3">
                                            <p:txEl>
                                              <p:pRg st="4" end="4"/>
                                            </p:txEl>
                                          </p:spTgt>
                                        </p:tgtEl>
                                      </p:cBhvr>
                                      <p:to x="100000" y="60000"/>
                                    </p:animScale>
                                    <p:animScale>
                                      <p:cBhvr>
                                        <p:cTn id="68" dur="166" decel="50000">
                                          <p:stCondLst>
                                            <p:cond delay="676"/>
                                          </p:stCondLst>
                                        </p:cTn>
                                        <p:tgtEl>
                                          <p:spTgt spid="3">
                                            <p:txEl>
                                              <p:pRg st="4" end="4"/>
                                            </p:txEl>
                                          </p:spTgt>
                                        </p:tgtEl>
                                      </p:cBhvr>
                                      <p:to x="100000" y="100000"/>
                                    </p:animScale>
                                    <p:animScale>
                                      <p:cBhvr>
                                        <p:cTn id="69" dur="26">
                                          <p:stCondLst>
                                            <p:cond delay="1312"/>
                                          </p:stCondLst>
                                        </p:cTn>
                                        <p:tgtEl>
                                          <p:spTgt spid="3">
                                            <p:txEl>
                                              <p:pRg st="4" end="4"/>
                                            </p:txEl>
                                          </p:spTgt>
                                        </p:tgtEl>
                                      </p:cBhvr>
                                      <p:to x="100000" y="80000"/>
                                    </p:animScale>
                                    <p:animScale>
                                      <p:cBhvr>
                                        <p:cTn id="70" dur="166" decel="50000">
                                          <p:stCondLst>
                                            <p:cond delay="1338"/>
                                          </p:stCondLst>
                                        </p:cTn>
                                        <p:tgtEl>
                                          <p:spTgt spid="3">
                                            <p:txEl>
                                              <p:pRg st="4" end="4"/>
                                            </p:txEl>
                                          </p:spTgt>
                                        </p:tgtEl>
                                      </p:cBhvr>
                                      <p:to x="100000" y="100000"/>
                                    </p:animScale>
                                    <p:animScale>
                                      <p:cBhvr>
                                        <p:cTn id="71" dur="26">
                                          <p:stCondLst>
                                            <p:cond delay="1642"/>
                                          </p:stCondLst>
                                        </p:cTn>
                                        <p:tgtEl>
                                          <p:spTgt spid="3">
                                            <p:txEl>
                                              <p:pRg st="4" end="4"/>
                                            </p:txEl>
                                          </p:spTgt>
                                        </p:tgtEl>
                                      </p:cBhvr>
                                      <p:to x="100000" y="90000"/>
                                    </p:animScale>
                                    <p:animScale>
                                      <p:cBhvr>
                                        <p:cTn id="72" dur="166" decel="50000">
                                          <p:stCondLst>
                                            <p:cond delay="1668"/>
                                          </p:stCondLst>
                                        </p:cTn>
                                        <p:tgtEl>
                                          <p:spTgt spid="3">
                                            <p:txEl>
                                              <p:pRg st="4" end="4"/>
                                            </p:txEl>
                                          </p:spTgt>
                                        </p:tgtEl>
                                      </p:cBhvr>
                                      <p:to x="100000" y="100000"/>
                                    </p:animScale>
                                    <p:animScale>
                                      <p:cBhvr>
                                        <p:cTn id="73" dur="26">
                                          <p:stCondLst>
                                            <p:cond delay="1808"/>
                                          </p:stCondLst>
                                        </p:cTn>
                                        <p:tgtEl>
                                          <p:spTgt spid="3">
                                            <p:txEl>
                                              <p:pRg st="4" end="4"/>
                                            </p:txEl>
                                          </p:spTgt>
                                        </p:tgtEl>
                                      </p:cBhvr>
                                      <p:to x="100000" y="95000"/>
                                    </p:animScale>
                                    <p:animScale>
                                      <p:cBhvr>
                                        <p:cTn id="74" dur="166" decel="50000">
                                          <p:stCondLst>
                                            <p:cond delay="1834"/>
                                          </p:stCondLst>
                                        </p:cTn>
                                        <p:tgtEl>
                                          <p:spTgt spid="3">
                                            <p:txEl>
                                              <p:pRg st="4" end="4"/>
                                            </p:txEl>
                                          </p:spTgt>
                                        </p:tgtEl>
                                      </p:cBhvr>
                                      <p:to x="100000" y="100000"/>
                                    </p:animScale>
                                  </p:childTnLst>
                                </p:cTn>
                              </p:par>
                            </p:childTnLst>
                          </p:cTn>
                        </p:par>
                      </p:childTnLst>
                    </p:cTn>
                  </p:par>
                  <p:par>
                    <p:cTn id="75" fill="hold">
                      <p:stCondLst>
                        <p:cond delay="indefinite"/>
                      </p:stCondLst>
                      <p:childTnLst>
                        <p:par>
                          <p:cTn id="76" fill="hold">
                            <p:stCondLst>
                              <p:cond delay="0"/>
                            </p:stCondLst>
                            <p:childTnLst>
                              <p:par>
                                <p:cTn id="77" presetID="26" presetClass="entr" presetSubtype="0" fill="hold" grpId="0" nodeType="clickEffect">
                                  <p:stCondLst>
                                    <p:cond delay="0"/>
                                  </p:stCondLst>
                                  <p:childTnLst>
                                    <p:set>
                                      <p:cBhvr>
                                        <p:cTn id="78" dur="1" fill="hold">
                                          <p:stCondLst>
                                            <p:cond delay="0"/>
                                          </p:stCondLst>
                                        </p:cTn>
                                        <p:tgtEl>
                                          <p:spTgt spid="3">
                                            <p:txEl>
                                              <p:pRg st="5" end="5"/>
                                            </p:txEl>
                                          </p:spTgt>
                                        </p:tgtEl>
                                        <p:attrNameLst>
                                          <p:attrName>style.visibility</p:attrName>
                                        </p:attrNameLst>
                                      </p:cBhvr>
                                      <p:to>
                                        <p:strVal val="visible"/>
                                      </p:to>
                                    </p:set>
                                    <p:animEffect transition="in" filter="wipe(down)">
                                      <p:cBhvr>
                                        <p:cTn id="79" dur="580">
                                          <p:stCondLst>
                                            <p:cond delay="0"/>
                                          </p:stCondLst>
                                        </p:cTn>
                                        <p:tgtEl>
                                          <p:spTgt spid="3">
                                            <p:txEl>
                                              <p:pRg st="5" end="5"/>
                                            </p:txEl>
                                          </p:spTgt>
                                        </p:tgtEl>
                                      </p:cBhvr>
                                    </p:animEffect>
                                    <p:anim calcmode="lin" valueType="num">
                                      <p:cBhvr>
                                        <p:cTn id="80" dur="1822" tmFilter="0,0; 0.14,0.36; 0.43,0.73; 0.71,0.91; 1.0,1.0">
                                          <p:stCondLst>
                                            <p:cond delay="0"/>
                                          </p:stCondLst>
                                        </p:cTn>
                                        <p:tgtEl>
                                          <p:spTgt spid="3">
                                            <p:txEl>
                                              <p:pRg st="5" end="5"/>
                                            </p:txEl>
                                          </p:spTgt>
                                        </p:tgtEl>
                                        <p:attrNameLst>
                                          <p:attrName>ppt_x</p:attrName>
                                        </p:attrNameLst>
                                      </p:cBhvr>
                                      <p:tavLst>
                                        <p:tav tm="0">
                                          <p:val>
                                            <p:strVal val="#ppt_x-0.25"/>
                                          </p:val>
                                        </p:tav>
                                        <p:tav tm="100000">
                                          <p:val>
                                            <p:strVal val="#ppt_x"/>
                                          </p:val>
                                        </p:tav>
                                      </p:tavLst>
                                    </p:anim>
                                    <p:anim calcmode="lin" valueType="num">
                                      <p:cBhvr>
                                        <p:cTn id="81" dur="664" tmFilter="0.0,0.0; 0.25,0.07; 0.50,0.2; 0.75,0.467; 1.0,1.0">
                                          <p:stCondLst>
                                            <p:cond delay="0"/>
                                          </p:stCondLst>
                                        </p:cTn>
                                        <p:tgtEl>
                                          <p:spTgt spid="3">
                                            <p:txEl>
                                              <p:pRg st="5" end="5"/>
                                            </p:txEl>
                                          </p:spTgt>
                                        </p:tgtEl>
                                        <p:attrNameLst>
                                          <p:attrName>ppt_y</p:attrName>
                                        </p:attrNameLst>
                                      </p:cBhvr>
                                      <p:tavLst>
                                        <p:tav tm="0" fmla="#ppt_y-sin(pi*$)/3">
                                          <p:val>
                                            <p:fltVal val="0.5"/>
                                          </p:val>
                                        </p:tav>
                                        <p:tav tm="100000">
                                          <p:val>
                                            <p:fltVal val="1"/>
                                          </p:val>
                                        </p:tav>
                                      </p:tavLst>
                                    </p:anim>
                                    <p:anim calcmode="lin" valueType="num">
                                      <p:cBhvr>
                                        <p:cTn id="82" dur="664" tmFilter="0, 0; 0.125,0.2665; 0.25,0.4; 0.375,0.465; 0.5,0.5;  0.625,0.535; 0.75,0.6; 0.875,0.7335; 1,1">
                                          <p:stCondLst>
                                            <p:cond delay="664"/>
                                          </p:stCondLst>
                                        </p:cTn>
                                        <p:tgtEl>
                                          <p:spTgt spid="3">
                                            <p:txEl>
                                              <p:pRg st="5" end="5"/>
                                            </p:txEl>
                                          </p:spTgt>
                                        </p:tgtEl>
                                        <p:attrNameLst>
                                          <p:attrName>ppt_y</p:attrName>
                                        </p:attrNameLst>
                                      </p:cBhvr>
                                      <p:tavLst>
                                        <p:tav tm="0" fmla="#ppt_y-sin(pi*$)/9">
                                          <p:val>
                                            <p:fltVal val="0"/>
                                          </p:val>
                                        </p:tav>
                                        <p:tav tm="100000">
                                          <p:val>
                                            <p:fltVal val="1"/>
                                          </p:val>
                                        </p:tav>
                                      </p:tavLst>
                                    </p:anim>
                                    <p:anim calcmode="lin" valueType="num">
                                      <p:cBhvr>
                                        <p:cTn id="83" dur="332" tmFilter="0, 0; 0.125,0.2665; 0.25,0.4; 0.375,0.465; 0.5,0.5;  0.625,0.535; 0.75,0.6; 0.875,0.7335; 1,1">
                                          <p:stCondLst>
                                            <p:cond delay="1324"/>
                                          </p:stCondLst>
                                        </p:cTn>
                                        <p:tgtEl>
                                          <p:spTgt spid="3">
                                            <p:txEl>
                                              <p:pRg st="5" end="5"/>
                                            </p:txEl>
                                          </p:spTgt>
                                        </p:tgtEl>
                                        <p:attrNameLst>
                                          <p:attrName>ppt_y</p:attrName>
                                        </p:attrNameLst>
                                      </p:cBhvr>
                                      <p:tavLst>
                                        <p:tav tm="0" fmla="#ppt_y-sin(pi*$)/27">
                                          <p:val>
                                            <p:fltVal val="0"/>
                                          </p:val>
                                        </p:tav>
                                        <p:tav tm="100000">
                                          <p:val>
                                            <p:fltVal val="1"/>
                                          </p:val>
                                        </p:tav>
                                      </p:tavLst>
                                    </p:anim>
                                    <p:anim calcmode="lin" valueType="num">
                                      <p:cBhvr>
                                        <p:cTn id="84" dur="164" tmFilter="0, 0; 0.125,0.2665; 0.25,0.4; 0.375,0.465; 0.5,0.5;  0.625,0.535; 0.75,0.6; 0.875,0.7335; 1,1">
                                          <p:stCondLst>
                                            <p:cond delay="1656"/>
                                          </p:stCondLst>
                                        </p:cTn>
                                        <p:tgtEl>
                                          <p:spTgt spid="3">
                                            <p:txEl>
                                              <p:pRg st="5" end="5"/>
                                            </p:txEl>
                                          </p:spTgt>
                                        </p:tgtEl>
                                        <p:attrNameLst>
                                          <p:attrName>ppt_y</p:attrName>
                                        </p:attrNameLst>
                                      </p:cBhvr>
                                      <p:tavLst>
                                        <p:tav tm="0" fmla="#ppt_y-sin(pi*$)/81">
                                          <p:val>
                                            <p:fltVal val="0"/>
                                          </p:val>
                                        </p:tav>
                                        <p:tav tm="100000">
                                          <p:val>
                                            <p:fltVal val="1"/>
                                          </p:val>
                                        </p:tav>
                                      </p:tavLst>
                                    </p:anim>
                                    <p:animScale>
                                      <p:cBhvr>
                                        <p:cTn id="85" dur="26">
                                          <p:stCondLst>
                                            <p:cond delay="650"/>
                                          </p:stCondLst>
                                        </p:cTn>
                                        <p:tgtEl>
                                          <p:spTgt spid="3">
                                            <p:txEl>
                                              <p:pRg st="5" end="5"/>
                                            </p:txEl>
                                          </p:spTgt>
                                        </p:tgtEl>
                                      </p:cBhvr>
                                      <p:to x="100000" y="60000"/>
                                    </p:animScale>
                                    <p:animScale>
                                      <p:cBhvr>
                                        <p:cTn id="86" dur="166" decel="50000">
                                          <p:stCondLst>
                                            <p:cond delay="676"/>
                                          </p:stCondLst>
                                        </p:cTn>
                                        <p:tgtEl>
                                          <p:spTgt spid="3">
                                            <p:txEl>
                                              <p:pRg st="5" end="5"/>
                                            </p:txEl>
                                          </p:spTgt>
                                        </p:tgtEl>
                                      </p:cBhvr>
                                      <p:to x="100000" y="100000"/>
                                    </p:animScale>
                                    <p:animScale>
                                      <p:cBhvr>
                                        <p:cTn id="87" dur="26">
                                          <p:stCondLst>
                                            <p:cond delay="1312"/>
                                          </p:stCondLst>
                                        </p:cTn>
                                        <p:tgtEl>
                                          <p:spTgt spid="3">
                                            <p:txEl>
                                              <p:pRg st="5" end="5"/>
                                            </p:txEl>
                                          </p:spTgt>
                                        </p:tgtEl>
                                      </p:cBhvr>
                                      <p:to x="100000" y="80000"/>
                                    </p:animScale>
                                    <p:animScale>
                                      <p:cBhvr>
                                        <p:cTn id="88" dur="166" decel="50000">
                                          <p:stCondLst>
                                            <p:cond delay="1338"/>
                                          </p:stCondLst>
                                        </p:cTn>
                                        <p:tgtEl>
                                          <p:spTgt spid="3">
                                            <p:txEl>
                                              <p:pRg st="5" end="5"/>
                                            </p:txEl>
                                          </p:spTgt>
                                        </p:tgtEl>
                                      </p:cBhvr>
                                      <p:to x="100000" y="100000"/>
                                    </p:animScale>
                                    <p:animScale>
                                      <p:cBhvr>
                                        <p:cTn id="89" dur="26">
                                          <p:stCondLst>
                                            <p:cond delay="1642"/>
                                          </p:stCondLst>
                                        </p:cTn>
                                        <p:tgtEl>
                                          <p:spTgt spid="3">
                                            <p:txEl>
                                              <p:pRg st="5" end="5"/>
                                            </p:txEl>
                                          </p:spTgt>
                                        </p:tgtEl>
                                      </p:cBhvr>
                                      <p:to x="100000" y="90000"/>
                                    </p:animScale>
                                    <p:animScale>
                                      <p:cBhvr>
                                        <p:cTn id="90" dur="166" decel="50000">
                                          <p:stCondLst>
                                            <p:cond delay="1668"/>
                                          </p:stCondLst>
                                        </p:cTn>
                                        <p:tgtEl>
                                          <p:spTgt spid="3">
                                            <p:txEl>
                                              <p:pRg st="5" end="5"/>
                                            </p:txEl>
                                          </p:spTgt>
                                        </p:tgtEl>
                                      </p:cBhvr>
                                      <p:to x="100000" y="100000"/>
                                    </p:animScale>
                                    <p:animScale>
                                      <p:cBhvr>
                                        <p:cTn id="91" dur="26">
                                          <p:stCondLst>
                                            <p:cond delay="1808"/>
                                          </p:stCondLst>
                                        </p:cTn>
                                        <p:tgtEl>
                                          <p:spTgt spid="3">
                                            <p:txEl>
                                              <p:pRg st="5" end="5"/>
                                            </p:txEl>
                                          </p:spTgt>
                                        </p:tgtEl>
                                      </p:cBhvr>
                                      <p:to x="100000" y="95000"/>
                                    </p:animScale>
                                    <p:animScale>
                                      <p:cBhvr>
                                        <p:cTn id="92" dur="166" decel="50000">
                                          <p:stCondLst>
                                            <p:cond delay="1834"/>
                                          </p:stCondLst>
                                        </p:cTn>
                                        <p:tgtEl>
                                          <p:spTgt spid="3">
                                            <p:txEl>
                                              <p:pRg st="5" end="5"/>
                                            </p:txEl>
                                          </p:spTgt>
                                        </p:tgtEl>
                                      </p:cBhvr>
                                      <p:to x="100000" y="100000"/>
                                    </p:animScale>
                                  </p:childTnLst>
                                </p:cTn>
                              </p:par>
                            </p:childTnLst>
                          </p:cTn>
                        </p:par>
                      </p:childTnLst>
                    </p:cTn>
                  </p:par>
                  <p:par>
                    <p:cTn id="93" fill="hold">
                      <p:stCondLst>
                        <p:cond delay="indefinite"/>
                      </p:stCondLst>
                      <p:childTnLst>
                        <p:par>
                          <p:cTn id="94" fill="hold">
                            <p:stCondLst>
                              <p:cond delay="0"/>
                            </p:stCondLst>
                            <p:childTnLst>
                              <p:par>
                                <p:cTn id="95" presetID="26" presetClass="entr" presetSubtype="0" fill="hold" grpId="0" nodeType="clickEffect">
                                  <p:stCondLst>
                                    <p:cond delay="0"/>
                                  </p:stCondLst>
                                  <p:childTnLst>
                                    <p:set>
                                      <p:cBhvr>
                                        <p:cTn id="96" dur="1" fill="hold">
                                          <p:stCondLst>
                                            <p:cond delay="0"/>
                                          </p:stCondLst>
                                        </p:cTn>
                                        <p:tgtEl>
                                          <p:spTgt spid="3">
                                            <p:txEl>
                                              <p:pRg st="6" end="6"/>
                                            </p:txEl>
                                          </p:spTgt>
                                        </p:tgtEl>
                                        <p:attrNameLst>
                                          <p:attrName>style.visibility</p:attrName>
                                        </p:attrNameLst>
                                      </p:cBhvr>
                                      <p:to>
                                        <p:strVal val="visible"/>
                                      </p:to>
                                    </p:set>
                                    <p:animEffect transition="in" filter="wipe(down)">
                                      <p:cBhvr>
                                        <p:cTn id="97" dur="580">
                                          <p:stCondLst>
                                            <p:cond delay="0"/>
                                          </p:stCondLst>
                                        </p:cTn>
                                        <p:tgtEl>
                                          <p:spTgt spid="3">
                                            <p:txEl>
                                              <p:pRg st="6" end="6"/>
                                            </p:txEl>
                                          </p:spTgt>
                                        </p:tgtEl>
                                      </p:cBhvr>
                                    </p:animEffect>
                                    <p:anim calcmode="lin" valueType="num">
                                      <p:cBhvr>
                                        <p:cTn id="98" dur="1822" tmFilter="0,0; 0.14,0.36; 0.43,0.73; 0.71,0.91; 1.0,1.0">
                                          <p:stCondLst>
                                            <p:cond delay="0"/>
                                          </p:stCondLst>
                                        </p:cTn>
                                        <p:tgtEl>
                                          <p:spTgt spid="3">
                                            <p:txEl>
                                              <p:pRg st="6" end="6"/>
                                            </p:txEl>
                                          </p:spTgt>
                                        </p:tgtEl>
                                        <p:attrNameLst>
                                          <p:attrName>ppt_x</p:attrName>
                                        </p:attrNameLst>
                                      </p:cBhvr>
                                      <p:tavLst>
                                        <p:tav tm="0">
                                          <p:val>
                                            <p:strVal val="#ppt_x-0.25"/>
                                          </p:val>
                                        </p:tav>
                                        <p:tav tm="100000">
                                          <p:val>
                                            <p:strVal val="#ppt_x"/>
                                          </p:val>
                                        </p:tav>
                                      </p:tavLst>
                                    </p:anim>
                                    <p:anim calcmode="lin" valueType="num">
                                      <p:cBhvr>
                                        <p:cTn id="99" dur="664" tmFilter="0.0,0.0; 0.25,0.07; 0.50,0.2; 0.75,0.467; 1.0,1.0">
                                          <p:stCondLst>
                                            <p:cond delay="0"/>
                                          </p:stCondLst>
                                        </p:cTn>
                                        <p:tgtEl>
                                          <p:spTgt spid="3">
                                            <p:txEl>
                                              <p:pRg st="6" end="6"/>
                                            </p:txEl>
                                          </p:spTgt>
                                        </p:tgtEl>
                                        <p:attrNameLst>
                                          <p:attrName>ppt_y</p:attrName>
                                        </p:attrNameLst>
                                      </p:cBhvr>
                                      <p:tavLst>
                                        <p:tav tm="0" fmla="#ppt_y-sin(pi*$)/3">
                                          <p:val>
                                            <p:fltVal val="0.5"/>
                                          </p:val>
                                        </p:tav>
                                        <p:tav tm="100000">
                                          <p:val>
                                            <p:fltVal val="1"/>
                                          </p:val>
                                        </p:tav>
                                      </p:tavLst>
                                    </p:anim>
                                    <p:anim calcmode="lin" valueType="num">
                                      <p:cBhvr>
                                        <p:cTn id="100" dur="664" tmFilter="0, 0; 0.125,0.2665; 0.25,0.4; 0.375,0.465; 0.5,0.5;  0.625,0.535; 0.75,0.6; 0.875,0.7335; 1,1">
                                          <p:stCondLst>
                                            <p:cond delay="664"/>
                                          </p:stCondLst>
                                        </p:cTn>
                                        <p:tgtEl>
                                          <p:spTgt spid="3">
                                            <p:txEl>
                                              <p:pRg st="6" end="6"/>
                                            </p:txEl>
                                          </p:spTgt>
                                        </p:tgtEl>
                                        <p:attrNameLst>
                                          <p:attrName>ppt_y</p:attrName>
                                        </p:attrNameLst>
                                      </p:cBhvr>
                                      <p:tavLst>
                                        <p:tav tm="0" fmla="#ppt_y-sin(pi*$)/9">
                                          <p:val>
                                            <p:fltVal val="0"/>
                                          </p:val>
                                        </p:tav>
                                        <p:tav tm="100000">
                                          <p:val>
                                            <p:fltVal val="1"/>
                                          </p:val>
                                        </p:tav>
                                      </p:tavLst>
                                    </p:anim>
                                    <p:anim calcmode="lin" valueType="num">
                                      <p:cBhvr>
                                        <p:cTn id="101" dur="332" tmFilter="0, 0; 0.125,0.2665; 0.25,0.4; 0.375,0.465; 0.5,0.5;  0.625,0.535; 0.75,0.6; 0.875,0.7335; 1,1">
                                          <p:stCondLst>
                                            <p:cond delay="1324"/>
                                          </p:stCondLst>
                                        </p:cTn>
                                        <p:tgtEl>
                                          <p:spTgt spid="3">
                                            <p:txEl>
                                              <p:pRg st="6" end="6"/>
                                            </p:txEl>
                                          </p:spTgt>
                                        </p:tgtEl>
                                        <p:attrNameLst>
                                          <p:attrName>ppt_y</p:attrName>
                                        </p:attrNameLst>
                                      </p:cBhvr>
                                      <p:tavLst>
                                        <p:tav tm="0" fmla="#ppt_y-sin(pi*$)/27">
                                          <p:val>
                                            <p:fltVal val="0"/>
                                          </p:val>
                                        </p:tav>
                                        <p:tav tm="100000">
                                          <p:val>
                                            <p:fltVal val="1"/>
                                          </p:val>
                                        </p:tav>
                                      </p:tavLst>
                                    </p:anim>
                                    <p:anim calcmode="lin" valueType="num">
                                      <p:cBhvr>
                                        <p:cTn id="102" dur="164" tmFilter="0, 0; 0.125,0.2665; 0.25,0.4; 0.375,0.465; 0.5,0.5;  0.625,0.535; 0.75,0.6; 0.875,0.7335; 1,1">
                                          <p:stCondLst>
                                            <p:cond delay="1656"/>
                                          </p:stCondLst>
                                        </p:cTn>
                                        <p:tgtEl>
                                          <p:spTgt spid="3">
                                            <p:txEl>
                                              <p:pRg st="6" end="6"/>
                                            </p:txEl>
                                          </p:spTgt>
                                        </p:tgtEl>
                                        <p:attrNameLst>
                                          <p:attrName>ppt_y</p:attrName>
                                        </p:attrNameLst>
                                      </p:cBhvr>
                                      <p:tavLst>
                                        <p:tav tm="0" fmla="#ppt_y-sin(pi*$)/81">
                                          <p:val>
                                            <p:fltVal val="0"/>
                                          </p:val>
                                        </p:tav>
                                        <p:tav tm="100000">
                                          <p:val>
                                            <p:fltVal val="1"/>
                                          </p:val>
                                        </p:tav>
                                      </p:tavLst>
                                    </p:anim>
                                    <p:animScale>
                                      <p:cBhvr>
                                        <p:cTn id="103" dur="26">
                                          <p:stCondLst>
                                            <p:cond delay="650"/>
                                          </p:stCondLst>
                                        </p:cTn>
                                        <p:tgtEl>
                                          <p:spTgt spid="3">
                                            <p:txEl>
                                              <p:pRg st="6" end="6"/>
                                            </p:txEl>
                                          </p:spTgt>
                                        </p:tgtEl>
                                      </p:cBhvr>
                                      <p:to x="100000" y="60000"/>
                                    </p:animScale>
                                    <p:animScale>
                                      <p:cBhvr>
                                        <p:cTn id="104" dur="166" decel="50000">
                                          <p:stCondLst>
                                            <p:cond delay="676"/>
                                          </p:stCondLst>
                                        </p:cTn>
                                        <p:tgtEl>
                                          <p:spTgt spid="3">
                                            <p:txEl>
                                              <p:pRg st="6" end="6"/>
                                            </p:txEl>
                                          </p:spTgt>
                                        </p:tgtEl>
                                      </p:cBhvr>
                                      <p:to x="100000" y="100000"/>
                                    </p:animScale>
                                    <p:animScale>
                                      <p:cBhvr>
                                        <p:cTn id="105" dur="26">
                                          <p:stCondLst>
                                            <p:cond delay="1312"/>
                                          </p:stCondLst>
                                        </p:cTn>
                                        <p:tgtEl>
                                          <p:spTgt spid="3">
                                            <p:txEl>
                                              <p:pRg st="6" end="6"/>
                                            </p:txEl>
                                          </p:spTgt>
                                        </p:tgtEl>
                                      </p:cBhvr>
                                      <p:to x="100000" y="80000"/>
                                    </p:animScale>
                                    <p:animScale>
                                      <p:cBhvr>
                                        <p:cTn id="106" dur="166" decel="50000">
                                          <p:stCondLst>
                                            <p:cond delay="1338"/>
                                          </p:stCondLst>
                                        </p:cTn>
                                        <p:tgtEl>
                                          <p:spTgt spid="3">
                                            <p:txEl>
                                              <p:pRg st="6" end="6"/>
                                            </p:txEl>
                                          </p:spTgt>
                                        </p:tgtEl>
                                      </p:cBhvr>
                                      <p:to x="100000" y="100000"/>
                                    </p:animScale>
                                    <p:animScale>
                                      <p:cBhvr>
                                        <p:cTn id="107" dur="26">
                                          <p:stCondLst>
                                            <p:cond delay="1642"/>
                                          </p:stCondLst>
                                        </p:cTn>
                                        <p:tgtEl>
                                          <p:spTgt spid="3">
                                            <p:txEl>
                                              <p:pRg st="6" end="6"/>
                                            </p:txEl>
                                          </p:spTgt>
                                        </p:tgtEl>
                                      </p:cBhvr>
                                      <p:to x="100000" y="90000"/>
                                    </p:animScale>
                                    <p:animScale>
                                      <p:cBhvr>
                                        <p:cTn id="108" dur="166" decel="50000">
                                          <p:stCondLst>
                                            <p:cond delay="1668"/>
                                          </p:stCondLst>
                                        </p:cTn>
                                        <p:tgtEl>
                                          <p:spTgt spid="3">
                                            <p:txEl>
                                              <p:pRg st="6" end="6"/>
                                            </p:txEl>
                                          </p:spTgt>
                                        </p:tgtEl>
                                      </p:cBhvr>
                                      <p:to x="100000" y="100000"/>
                                    </p:animScale>
                                    <p:animScale>
                                      <p:cBhvr>
                                        <p:cTn id="109" dur="26">
                                          <p:stCondLst>
                                            <p:cond delay="1808"/>
                                          </p:stCondLst>
                                        </p:cTn>
                                        <p:tgtEl>
                                          <p:spTgt spid="3">
                                            <p:txEl>
                                              <p:pRg st="6" end="6"/>
                                            </p:txEl>
                                          </p:spTgt>
                                        </p:tgtEl>
                                      </p:cBhvr>
                                      <p:to x="100000" y="95000"/>
                                    </p:animScale>
                                    <p:animScale>
                                      <p:cBhvr>
                                        <p:cTn id="110" dur="166" decel="50000">
                                          <p:stCondLst>
                                            <p:cond delay="1834"/>
                                          </p:stCondLst>
                                        </p:cTn>
                                        <p:tgtEl>
                                          <p:spTgt spid="3">
                                            <p:txEl>
                                              <p:pRg st="6" end="6"/>
                                            </p:txEl>
                                          </p:spTgt>
                                        </p:tgtEl>
                                      </p:cBhvr>
                                      <p:to x="100000" y="100000"/>
                                    </p:animScale>
                                  </p:childTnLst>
                                </p:cTn>
                              </p:par>
                            </p:childTnLst>
                          </p:cTn>
                        </p:par>
                      </p:childTnLst>
                    </p:cTn>
                  </p:par>
                  <p:par>
                    <p:cTn id="111" fill="hold">
                      <p:stCondLst>
                        <p:cond delay="indefinite"/>
                      </p:stCondLst>
                      <p:childTnLst>
                        <p:par>
                          <p:cTn id="112" fill="hold">
                            <p:stCondLst>
                              <p:cond delay="0"/>
                            </p:stCondLst>
                            <p:childTnLst>
                              <p:par>
                                <p:cTn id="113" presetID="26" presetClass="entr" presetSubtype="0" fill="hold" grpId="0" nodeType="clickEffect">
                                  <p:stCondLst>
                                    <p:cond delay="0"/>
                                  </p:stCondLst>
                                  <p:childTnLst>
                                    <p:set>
                                      <p:cBhvr>
                                        <p:cTn id="114" dur="1" fill="hold">
                                          <p:stCondLst>
                                            <p:cond delay="0"/>
                                          </p:stCondLst>
                                        </p:cTn>
                                        <p:tgtEl>
                                          <p:spTgt spid="3">
                                            <p:txEl>
                                              <p:pRg st="9" end="9"/>
                                            </p:txEl>
                                          </p:spTgt>
                                        </p:tgtEl>
                                        <p:attrNameLst>
                                          <p:attrName>style.visibility</p:attrName>
                                        </p:attrNameLst>
                                      </p:cBhvr>
                                      <p:to>
                                        <p:strVal val="visible"/>
                                      </p:to>
                                    </p:set>
                                    <p:animEffect transition="in" filter="wipe(down)">
                                      <p:cBhvr>
                                        <p:cTn id="115" dur="580">
                                          <p:stCondLst>
                                            <p:cond delay="0"/>
                                          </p:stCondLst>
                                        </p:cTn>
                                        <p:tgtEl>
                                          <p:spTgt spid="3">
                                            <p:txEl>
                                              <p:pRg st="9" end="9"/>
                                            </p:txEl>
                                          </p:spTgt>
                                        </p:tgtEl>
                                      </p:cBhvr>
                                    </p:animEffect>
                                    <p:anim calcmode="lin" valueType="num">
                                      <p:cBhvr>
                                        <p:cTn id="116" dur="1822" tmFilter="0,0; 0.14,0.36; 0.43,0.73; 0.71,0.91; 1.0,1.0">
                                          <p:stCondLst>
                                            <p:cond delay="0"/>
                                          </p:stCondLst>
                                        </p:cTn>
                                        <p:tgtEl>
                                          <p:spTgt spid="3">
                                            <p:txEl>
                                              <p:pRg st="9" end="9"/>
                                            </p:txEl>
                                          </p:spTgt>
                                        </p:tgtEl>
                                        <p:attrNameLst>
                                          <p:attrName>ppt_x</p:attrName>
                                        </p:attrNameLst>
                                      </p:cBhvr>
                                      <p:tavLst>
                                        <p:tav tm="0">
                                          <p:val>
                                            <p:strVal val="#ppt_x-0.25"/>
                                          </p:val>
                                        </p:tav>
                                        <p:tav tm="100000">
                                          <p:val>
                                            <p:strVal val="#ppt_x"/>
                                          </p:val>
                                        </p:tav>
                                      </p:tavLst>
                                    </p:anim>
                                    <p:anim calcmode="lin" valueType="num">
                                      <p:cBhvr>
                                        <p:cTn id="117" dur="664" tmFilter="0.0,0.0; 0.25,0.07; 0.50,0.2; 0.75,0.467; 1.0,1.0">
                                          <p:stCondLst>
                                            <p:cond delay="0"/>
                                          </p:stCondLst>
                                        </p:cTn>
                                        <p:tgtEl>
                                          <p:spTgt spid="3">
                                            <p:txEl>
                                              <p:pRg st="9" end="9"/>
                                            </p:txEl>
                                          </p:spTgt>
                                        </p:tgtEl>
                                        <p:attrNameLst>
                                          <p:attrName>ppt_y</p:attrName>
                                        </p:attrNameLst>
                                      </p:cBhvr>
                                      <p:tavLst>
                                        <p:tav tm="0" fmla="#ppt_y-sin(pi*$)/3">
                                          <p:val>
                                            <p:fltVal val="0.5"/>
                                          </p:val>
                                        </p:tav>
                                        <p:tav tm="100000">
                                          <p:val>
                                            <p:fltVal val="1"/>
                                          </p:val>
                                        </p:tav>
                                      </p:tavLst>
                                    </p:anim>
                                    <p:anim calcmode="lin" valueType="num">
                                      <p:cBhvr>
                                        <p:cTn id="118" dur="664" tmFilter="0, 0; 0.125,0.2665; 0.25,0.4; 0.375,0.465; 0.5,0.5;  0.625,0.535; 0.75,0.6; 0.875,0.7335; 1,1">
                                          <p:stCondLst>
                                            <p:cond delay="664"/>
                                          </p:stCondLst>
                                        </p:cTn>
                                        <p:tgtEl>
                                          <p:spTgt spid="3">
                                            <p:txEl>
                                              <p:pRg st="9" end="9"/>
                                            </p:txEl>
                                          </p:spTgt>
                                        </p:tgtEl>
                                        <p:attrNameLst>
                                          <p:attrName>ppt_y</p:attrName>
                                        </p:attrNameLst>
                                      </p:cBhvr>
                                      <p:tavLst>
                                        <p:tav tm="0" fmla="#ppt_y-sin(pi*$)/9">
                                          <p:val>
                                            <p:fltVal val="0"/>
                                          </p:val>
                                        </p:tav>
                                        <p:tav tm="100000">
                                          <p:val>
                                            <p:fltVal val="1"/>
                                          </p:val>
                                        </p:tav>
                                      </p:tavLst>
                                    </p:anim>
                                    <p:anim calcmode="lin" valueType="num">
                                      <p:cBhvr>
                                        <p:cTn id="119" dur="332" tmFilter="0, 0; 0.125,0.2665; 0.25,0.4; 0.375,0.465; 0.5,0.5;  0.625,0.535; 0.75,0.6; 0.875,0.7335; 1,1">
                                          <p:stCondLst>
                                            <p:cond delay="1324"/>
                                          </p:stCondLst>
                                        </p:cTn>
                                        <p:tgtEl>
                                          <p:spTgt spid="3">
                                            <p:txEl>
                                              <p:pRg st="9" end="9"/>
                                            </p:txEl>
                                          </p:spTgt>
                                        </p:tgtEl>
                                        <p:attrNameLst>
                                          <p:attrName>ppt_y</p:attrName>
                                        </p:attrNameLst>
                                      </p:cBhvr>
                                      <p:tavLst>
                                        <p:tav tm="0" fmla="#ppt_y-sin(pi*$)/27">
                                          <p:val>
                                            <p:fltVal val="0"/>
                                          </p:val>
                                        </p:tav>
                                        <p:tav tm="100000">
                                          <p:val>
                                            <p:fltVal val="1"/>
                                          </p:val>
                                        </p:tav>
                                      </p:tavLst>
                                    </p:anim>
                                    <p:anim calcmode="lin" valueType="num">
                                      <p:cBhvr>
                                        <p:cTn id="120" dur="164" tmFilter="0, 0; 0.125,0.2665; 0.25,0.4; 0.375,0.465; 0.5,0.5;  0.625,0.535; 0.75,0.6; 0.875,0.7335; 1,1">
                                          <p:stCondLst>
                                            <p:cond delay="1656"/>
                                          </p:stCondLst>
                                        </p:cTn>
                                        <p:tgtEl>
                                          <p:spTgt spid="3">
                                            <p:txEl>
                                              <p:pRg st="9" end="9"/>
                                            </p:txEl>
                                          </p:spTgt>
                                        </p:tgtEl>
                                        <p:attrNameLst>
                                          <p:attrName>ppt_y</p:attrName>
                                        </p:attrNameLst>
                                      </p:cBhvr>
                                      <p:tavLst>
                                        <p:tav tm="0" fmla="#ppt_y-sin(pi*$)/81">
                                          <p:val>
                                            <p:fltVal val="0"/>
                                          </p:val>
                                        </p:tav>
                                        <p:tav tm="100000">
                                          <p:val>
                                            <p:fltVal val="1"/>
                                          </p:val>
                                        </p:tav>
                                      </p:tavLst>
                                    </p:anim>
                                    <p:animScale>
                                      <p:cBhvr>
                                        <p:cTn id="121" dur="26">
                                          <p:stCondLst>
                                            <p:cond delay="650"/>
                                          </p:stCondLst>
                                        </p:cTn>
                                        <p:tgtEl>
                                          <p:spTgt spid="3">
                                            <p:txEl>
                                              <p:pRg st="9" end="9"/>
                                            </p:txEl>
                                          </p:spTgt>
                                        </p:tgtEl>
                                      </p:cBhvr>
                                      <p:to x="100000" y="60000"/>
                                    </p:animScale>
                                    <p:animScale>
                                      <p:cBhvr>
                                        <p:cTn id="122" dur="166" decel="50000">
                                          <p:stCondLst>
                                            <p:cond delay="676"/>
                                          </p:stCondLst>
                                        </p:cTn>
                                        <p:tgtEl>
                                          <p:spTgt spid="3">
                                            <p:txEl>
                                              <p:pRg st="9" end="9"/>
                                            </p:txEl>
                                          </p:spTgt>
                                        </p:tgtEl>
                                      </p:cBhvr>
                                      <p:to x="100000" y="100000"/>
                                    </p:animScale>
                                    <p:animScale>
                                      <p:cBhvr>
                                        <p:cTn id="123" dur="26">
                                          <p:stCondLst>
                                            <p:cond delay="1312"/>
                                          </p:stCondLst>
                                        </p:cTn>
                                        <p:tgtEl>
                                          <p:spTgt spid="3">
                                            <p:txEl>
                                              <p:pRg st="9" end="9"/>
                                            </p:txEl>
                                          </p:spTgt>
                                        </p:tgtEl>
                                      </p:cBhvr>
                                      <p:to x="100000" y="80000"/>
                                    </p:animScale>
                                    <p:animScale>
                                      <p:cBhvr>
                                        <p:cTn id="124" dur="166" decel="50000">
                                          <p:stCondLst>
                                            <p:cond delay="1338"/>
                                          </p:stCondLst>
                                        </p:cTn>
                                        <p:tgtEl>
                                          <p:spTgt spid="3">
                                            <p:txEl>
                                              <p:pRg st="9" end="9"/>
                                            </p:txEl>
                                          </p:spTgt>
                                        </p:tgtEl>
                                      </p:cBhvr>
                                      <p:to x="100000" y="100000"/>
                                    </p:animScale>
                                    <p:animScale>
                                      <p:cBhvr>
                                        <p:cTn id="125" dur="26">
                                          <p:stCondLst>
                                            <p:cond delay="1642"/>
                                          </p:stCondLst>
                                        </p:cTn>
                                        <p:tgtEl>
                                          <p:spTgt spid="3">
                                            <p:txEl>
                                              <p:pRg st="9" end="9"/>
                                            </p:txEl>
                                          </p:spTgt>
                                        </p:tgtEl>
                                      </p:cBhvr>
                                      <p:to x="100000" y="90000"/>
                                    </p:animScale>
                                    <p:animScale>
                                      <p:cBhvr>
                                        <p:cTn id="126" dur="166" decel="50000">
                                          <p:stCondLst>
                                            <p:cond delay="1668"/>
                                          </p:stCondLst>
                                        </p:cTn>
                                        <p:tgtEl>
                                          <p:spTgt spid="3">
                                            <p:txEl>
                                              <p:pRg st="9" end="9"/>
                                            </p:txEl>
                                          </p:spTgt>
                                        </p:tgtEl>
                                      </p:cBhvr>
                                      <p:to x="100000" y="100000"/>
                                    </p:animScale>
                                    <p:animScale>
                                      <p:cBhvr>
                                        <p:cTn id="127" dur="26">
                                          <p:stCondLst>
                                            <p:cond delay="1808"/>
                                          </p:stCondLst>
                                        </p:cTn>
                                        <p:tgtEl>
                                          <p:spTgt spid="3">
                                            <p:txEl>
                                              <p:pRg st="9" end="9"/>
                                            </p:txEl>
                                          </p:spTgt>
                                        </p:tgtEl>
                                      </p:cBhvr>
                                      <p:to x="100000" y="95000"/>
                                    </p:animScale>
                                    <p:animScale>
                                      <p:cBhvr>
                                        <p:cTn id="128" dur="166" decel="50000">
                                          <p:stCondLst>
                                            <p:cond delay="1834"/>
                                          </p:stCondLst>
                                        </p:cTn>
                                        <p:tgtEl>
                                          <p:spTgt spid="3">
                                            <p:txEl>
                                              <p:pRg st="9" end="9"/>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92F86F-74AD-4D9A-B15C-184739D97C16}"/>
              </a:ext>
            </a:extLst>
          </p:cNvPr>
          <p:cNvSpPr>
            <a:spLocks noGrp="1"/>
          </p:cNvSpPr>
          <p:nvPr>
            <p:ph type="title"/>
          </p:nvPr>
        </p:nvSpPr>
        <p:spPr>
          <a:xfrm>
            <a:off x="838200" y="365126"/>
            <a:ext cx="10515600" cy="1119118"/>
          </a:xfrm>
        </p:spPr>
        <p:txBody>
          <a:bodyPr/>
          <a:lstStyle/>
          <a:p>
            <a:pPr algn="ctr"/>
            <a:r>
              <a:rPr lang="id-ID" b="1" dirty="0"/>
              <a:t>Challenge of Dakwah</a:t>
            </a:r>
          </a:p>
        </p:txBody>
      </p:sp>
      <p:sp>
        <p:nvSpPr>
          <p:cNvPr id="3" name="Content Placeholder 2">
            <a:extLst>
              <a:ext uri="{FF2B5EF4-FFF2-40B4-BE49-F238E27FC236}">
                <a16:creationId xmlns:a16="http://schemas.microsoft.com/office/drawing/2014/main" id="{000F9D83-12C5-446C-857A-A2E96A3DC05B}"/>
              </a:ext>
            </a:extLst>
          </p:cNvPr>
          <p:cNvSpPr>
            <a:spLocks noGrp="1"/>
          </p:cNvSpPr>
          <p:nvPr>
            <p:ph idx="1"/>
          </p:nvPr>
        </p:nvSpPr>
        <p:spPr>
          <a:xfrm>
            <a:off x="838200" y="1484244"/>
            <a:ext cx="10515600" cy="4692719"/>
          </a:xfrm>
        </p:spPr>
        <p:txBody>
          <a:bodyPr/>
          <a:lstStyle/>
          <a:p>
            <a:pPr marL="0" indent="0">
              <a:buNone/>
            </a:pPr>
            <a:endParaRPr lang="id-ID" dirty="0"/>
          </a:p>
        </p:txBody>
      </p:sp>
      <p:sp>
        <p:nvSpPr>
          <p:cNvPr id="4" name="Speech Bubble: Oval 3">
            <a:extLst>
              <a:ext uri="{FF2B5EF4-FFF2-40B4-BE49-F238E27FC236}">
                <a16:creationId xmlns:a16="http://schemas.microsoft.com/office/drawing/2014/main" id="{C83E7ED5-0B12-4891-B8CA-6FD34E5C3A57}"/>
              </a:ext>
            </a:extLst>
          </p:cNvPr>
          <p:cNvSpPr/>
          <p:nvPr/>
        </p:nvSpPr>
        <p:spPr>
          <a:xfrm>
            <a:off x="1104901" y="1815547"/>
            <a:ext cx="3048000" cy="1470991"/>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d-ID" sz="2000" b="1" i="0" u="none" strike="noStrike" kern="1200" cap="none" spc="0" normalizeH="0" baseline="0" noProof="0" dirty="0">
                <a:ln>
                  <a:noFill/>
                </a:ln>
                <a:solidFill>
                  <a:prstClr val="white"/>
                </a:solidFill>
                <a:effectLst/>
                <a:uLnTx/>
                <a:uFillTx/>
                <a:latin typeface="Calibri" panose="020F0502020204030204"/>
                <a:ea typeface="+mn-ea"/>
                <a:cs typeface="+mn-cs"/>
              </a:rPr>
              <a:t>Arus Globalisasi</a:t>
            </a:r>
          </a:p>
        </p:txBody>
      </p:sp>
      <p:sp>
        <p:nvSpPr>
          <p:cNvPr id="5" name="Speech Bubble: Oval 4">
            <a:extLst>
              <a:ext uri="{FF2B5EF4-FFF2-40B4-BE49-F238E27FC236}">
                <a16:creationId xmlns:a16="http://schemas.microsoft.com/office/drawing/2014/main" id="{C83FF8B8-E7FF-4DA4-A24D-4DB7765F632C}"/>
              </a:ext>
            </a:extLst>
          </p:cNvPr>
          <p:cNvSpPr/>
          <p:nvPr/>
        </p:nvSpPr>
        <p:spPr>
          <a:xfrm>
            <a:off x="4572000" y="1815546"/>
            <a:ext cx="3048000" cy="1470991"/>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d-ID" sz="2000" b="1" i="0" u="none" strike="noStrike" kern="1200" cap="none" spc="0" normalizeH="0" baseline="0" noProof="0" dirty="0">
                <a:ln>
                  <a:noFill/>
                </a:ln>
                <a:solidFill>
                  <a:prstClr val="white"/>
                </a:solidFill>
                <a:effectLst/>
                <a:uLnTx/>
                <a:uFillTx/>
                <a:latin typeface="Calibri" panose="020F0502020204030204"/>
                <a:ea typeface="+mn-ea"/>
                <a:cs typeface="+mn-cs"/>
              </a:rPr>
              <a:t>Gerakan Pemurtadan</a:t>
            </a:r>
          </a:p>
        </p:txBody>
      </p:sp>
      <p:sp>
        <p:nvSpPr>
          <p:cNvPr id="6" name="Speech Bubble: Oval 5">
            <a:extLst>
              <a:ext uri="{FF2B5EF4-FFF2-40B4-BE49-F238E27FC236}">
                <a16:creationId xmlns:a16="http://schemas.microsoft.com/office/drawing/2014/main" id="{8623B2F5-76A9-45DD-AD3F-7E2ADDC7CDE7}"/>
              </a:ext>
            </a:extLst>
          </p:cNvPr>
          <p:cNvSpPr/>
          <p:nvPr/>
        </p:nvSpPr>
        <p:spPr>
          <a:xfrm>
            <a:off x="8039099" y="1805968"/>
            <a:ext cx="3048000" cy="1470991"/>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d-ID" sz="2000" b="1" i="0" u="none" strike="noStrike" kern="1200" cap="none" spc="0" normalizeH="0" baseline="0" noProof="0" dirty="0">
                <a:ln>
                  <a:noFill/>
                </a:ln>
                <a:solidFill>
                  <a:prstClr val="white"/>
                </a:solidFill>
                <a:effectLst/>
                <a:uLnTx/>
                <a:uFillTx/>
                <a:latin typeface="Calibri" panose="020F0502020204030204"/>
                <a:ea typeface="+mn-ea"/>
                <a:cs typeface="+mn-cs"/>
              </a:rPr>
              <a:t>Kemiskinan </a:t>
            </a:r>
          </a:p>
        </p:txBody>
      </p:sp>
      <p:sp>
        <p:nvSpPr>
          <p:cNvPr id="7" name="Speech Bubble: Oval 6">
            <a:extLst>
              <a:ext uri="{FF2B5EF4-FFF2-40B4-BE49-F238E27FC236}">
                <a16:creationId xmlns:a16="http://schemas.microsoft.com/office/drawing/2014/main" id="{A35D23C9-8F0F-49E7-88DD-840D1BD07399}"/>
              </a:ext>
            </a:extLst>
          </p:cNvPr>
          <p:cNvSpPr/>
          <p:nvPr/>
        </p:nvSpPr>
        <p:spPr>
          <a:xfrm>
            <a:off x="1104901" y="3902765"/>
            <a:ext cx="3048000" cy="1470991"/>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d-ID" sz="2000" b="1" i="0" u="none" strike="noStrike" kern="1200" cap="none" spc="0" normalizeH="0" baseline="0" noProof="0" dirty="0">
                <a:ln>
                  <a:noFill/>
                </a:ln>
                <a:solidFill>
                  <a:prstClr val="white"/>
                </a:solidFill>
                <a:effectLst/>
                <a:uLnTx/>
                <a:uFillTx/>
                <a:latin typeface="Calibri" panose="020F0502020204030204"/>
                <a:ea typeface="+mn-ea"/>
                <a:cs typeface="+mn-cs"/>
              </a:rPr>
              <a:t>Rendahnya Pendidikan </a:t>
            </a:r>
          </a:p>
        </p:txBody>
      </p:sp>
      <p:sp>
        <p:nvSpPr>
          <p:cNvPr id="11" name="Speech Bubble: Oval 10">
            <a:extLst>
              <a:ext uri="{FF2B5EF4-FFF2-40B4-BE49-F238E27FC236}">
                <a16:creationId xmlns:a16="http://schemas.microsoft.com/office/drawing/2014/main" id="{553BB30D-926E-47C3-8D52-19FA39A5F4C6}"/>
              </a:ext>
            </a:extLst>
          </p:cNvPr>
          <p:cNvSpPr/>
          <p:nvPr/>
        </p:nvSpPr>
        <p:spPr>
          <a:xfrm>
            <a:off x="4572000" y="3996254"/>
            <a:ext cx="3048000" cy="1470991"/>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d-ID" sz="2000" b="1" i="0" u="none" strike="noStrike" kern="1200" cap="none" spc="0" normalizeH="0" baseline="0" noProof="0" dirty="0">
                <a:ln>
                  <a:noFill/>
                </a:ln>
                <a:solidFill>
                  <a:prstClr val="white"/>
                </a:solidFill>
                <a:effectLst/>
                <a:uLnTx/>
                <a:uFillTx/>
                <a:latin typeface="Calibri" panose="020F0502020204030204"/>
                <a:ea typeface="+mn-ea"/>
                <a:cs typeface="+mn-cs"/>
              </a:rPr>
              <a:t>Politik Domestik &amp; Global</a:t>
            </a:r>
          </a:p>
        </p:txBody>
      </p:sp>
      <p:sp>
        <p:nvSpPr>
          <p:cNvPr id="12" name="Speech Bubble: Oval 11">
            <a:extLst>
              <a:ext uri="{FF2B5EF4-FFF2-40B4-BE49-F238E27FC236}">
                <a16:creationId xmlns:a16="http://schemas.microsoft.com/office/drawing/2014/main" id="{D9606F84-0367-47EE-9CCE-88660C6830A1}"/>
              </a:ext>
            </a:extLst>
          </p:cNvPr>
          <p:cNvSpPr/>
          <p:nvPr/>
        </p:nvSpPr>
        <p:spPr>
          <a:xfrm>
            <a:off x="8039099" y="3996254"/>
            <a:ext cx="3048000" cy="1470991"/>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d-ID" sz="2000" b="1" i="0" u="none" strike="noStrike" kern="1200" cap="none" spc="0" normalizeH="0" baseline="0" noProof="0" dirty="0">
                <a:ln>
                  <a:noFill/>
                </a:ln>
                <a:solidFill>
                  <a:prstClr val="white"/>
                </a:solidFill>
                <a:effectLst/>
                <a:uLnTx/>
                <a:uFillTx/>
                <a:latin typeface="Calibri" panose="020F0502020204030204"/>
                <a:ea typeface="+mn-ea"/>
                <a:cs typeface="+mn-cs"/>
              </a:rPr>
              <a:t>Kualitas &amp; Kuantitas Da’i</a:t>
            </a:r>
          </a:p>
        </p:txBody>
      </p:sp>
    </p:spTree>
    <p:extLst>
      <p:ext uri="{BB962C8B-B14F-4D97-AF65-F5344CB8AC3E}">
        <p14:creationId xmlns:p14="http://schemas.microsoft.com/office/powerpoint/2010/main" val="1374004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additive="base">
                                        <p:cTn id="37" dur="500" fill="hold"/>
                                        <p:tgtEl>
                                          <p:spTgt spid="12"/>
                                        </p:tgtEl>
                                        <p:attrNameLst>
                                          <p:attrName>ppt_x</p:attrName>
                                        </p:attrNameLst>
                                      </p:cBhvr>
                                      <p:tavLst>
                                        <p:tav tm="0">
                                          <p:val>
                                            <p:strVal val="#ppt_x"/>
                                          </p:val>
                                        </p:tav>
                                        <p:tav tm="100000">
                                          <p:val>
                                            <p:strVal val="#ppt_x"/>
                                          </p:val>
                                        </p:tav>
                                      </p:tavLst>
                                    </p:anim>
                                    <p:anim calcmode="lin" valueType="num">
                                      <p:cBhvr additive="base">
                                        <p:cTn id="3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11" grpId="0" animBg="1"/>
      <p:bldP spid="12"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776D87-BFF4-4D9B-9150-899D79CB2D37}"/>
              </a:ext>
            </a:extLst>
          </p:cNvPr>
          <p:cNvSpPr>
            <a:spLocks noGrp="1"/>
          </p:cNvSpPr>
          <p:nvPr>
            <p:ph type="title"/>
          </p:nvPr>
        </p:nvSpPr>
        <p:spPr>
          <a:xfrm>
            <a:off x="838200" y="365126"/>
            <a:ext cx="10515600" cy="774562"/>
          </a:xfrm>
        </p:spPr>
        <p:txBody>
          <a:bodyPr>
            <a:normAutofit/>
          </a:bodyPr>
          <a:lstStyle/>
          <a:p>
            <a:pPr algn="ctr"/>
            <a:r>
              <a:rPr lang="id-ID" sz="4000" b="1" dirty="0"/>
              <a:t>Tantangan Dakwah di Daerah</a:t>
            </a:r>
          </a:p>
        </p:txBody>
      </p:sp>
      <p:sp>
        <p:nvSpPr>
          <p:cNvPr id="3" name="Content Placeholder 2">
            <a:extLst>
              <a:ext uri="{FF2B5EF4-FFF2-40B4-BE49-F238E27FC236}">
                <a16:creationId xmlns:a16="http://schemas.microsoft.com/office/drawing/2014/main" id="{9A841360-D8EC-4323-88C7-A4C9EEEBAAD6}"/>
              </a:ext>
            </a:extLst>
          </p:cNvPr>
          <p:cNvSpPr>
            <a:spLocks noGrp="1"/>
          </p:cNvSpPr>
          <p:nvPr>
            <p:ph idx="1"/>
          </p:nvPr>
        </p:nvSpPr>
        <p:spPr>
          <a:xfrm>
            <a:off x="838200" y="1643270"/>
            <a:ext cx="10515600" cy="4533693"/>
          </a:xfrm>
        </p:spPr>
        <p:txBody>
          <a:bodyPr>
            <a:normAutofit/>
          </a:bodyPr>
          <a:lstStyle/>
          <a:p>
            <a:pPr>
              <a:buFont typeface="Wingdings" panose="05000000000000000000" pitchFamily="2" charset="2"/>
              <a:buChar char="q"/>
            </a:pPr>
            <a:r>
              <a:rPr lang="id-ID" sz="2400" dirty="0"/>
              <a:t>Masih kuatnya budaya/tradisi luhur yang tidak sesuai dengan ajaran Islam</a:t>
            </a:r>
          </a:p>
          <a:p>
            <a:pPr>
              <a:buFont typeface="Wingdings" panose="05000000000000000000" pitchFamily="2" charset="2"/>
              <a:buChar char="q"/>
            </a:pPr>
            <a:r>
              <a:rPr lang="id-ID" sz="2400" dirty="0"/>
              <a:t>Minat belajar agama yang rendah</a:t>
            </a:r>
          </a:p>
          <a:p>
            <a:pPr>
              <a:buFont typeface="Wingdings" panose="05000000000000000000" pitchFamily="2" charset="2"/>
              <a:buChar char="q"/>
            </a:pPr>
            <a:r>
              <a:rPr lang="id-ID" sz="2400" dirty="0"/>
              <a:t>Derasnya pengaruh budaya luar</a:t>
            </a:r>
          </a:p>
          <a:p>
            <a:pPr>
              <a:buFont typeface="Wingdings" panose="05000000000000000000" pitchFamily="2" charset="2"/>
              <a:buChar char="q"/>
            </a:pPr>
            <a:r>
              <a:rPr lang="id-ID" sz="2400" dirty="0"/>
              <a:t>Minimnya partisipasi kaum muda</a:t>
            </a:r>
          </a:p>
          <a:p>
            <a:pPr>
              <a:buFont typeface="Wingdings" panose="05000000000000000000" pitchFamily="2" charset="2"/>
              <a:buChar char="q"/>
            </a:pPr>
            <a:r>
              <a:rPr lang="id-ID" sz="2400" dirty="0"/>
              <a:t>Minimnya da’i di daerah</a:t>
            </a:r>
          </a:p>
          <a:p>
            <a:pPr>
              <a:buFont typeface="Wingdings" panose="05000000000000000000" pitchFamily="2" charset="2"/>
              <a:buChar char="q"/>
            </a:pPr>
            <a:r>
              <a:rPr lang="id-ID" sz="2400" dirty="0"/>
              <a:t>Perbedaan antar-golongan</a:t>
            </a:r>
          </a:p>
          <a:p>
            <a:pPr>
              <a:buFont typeface="Wingdings" panose="05000000000000000000" pitchFamily="2" charset="2"/>
              <a:buChar char="q"/>
            </a:pPr>
            <a:r>
              <a:rPr lang="id-ID" sz="2400" dirty="0"/>
              <a:t>Massifnya arus informasi</a:t>
            </a:r>
          </a:p>
          <a:p>
            <a:pPr>
              <a:buFont typeface="Wingdings" panose="05000000000000000000" pitchFamily="2" charset="2"/>
              <a:buChar char="q"/>
            </a:pPr>
            <a:r>
              <a:rPr lang="id-ID" sz="2400" dirty="0"/>
              <a:t>Dominasi figur tertentu (kades, lurah, kepala suku, dsb)</a:t>
            </a:r>
          </a:p>
          <a:p>
            <a:pPr marL="0" indent="0">
              <a:buNone/>
            </a:pPr>
            <a:endParaRPr lang="id-ID" sz="2400" dirty="0"/>
          </a:p>
        </p:txBody>
      </p:sp>
    </p:spTree>
    <p:extLst>
      <p:ext uri="{BB962C8B-B14F-4D97-AF65-F5344CB8AC3E}">
        <p14:creationId xmlns:p14="http://schemas.microsoft.com/office/powerpoint/2010/main" val="342773764"/>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Effect transition="in" filter="wipe(down)">
                                      <p:cBhvr>
                                        <p:cTn id="25" dur="580">
                                          <p:stCondLst>
                                            <p:cond delay="0"/>
                                          </p:stCondLst>
                                        </p:cTn>
                                        <p:tgtEl>
                                          <p:spTgt spid="3">
                                            <p:txEl>
                                              <p:pRg st="1" end="1"/>
                                            </p:txEl>
                                          </p:spTgt>
                                        </p:tgtEl>
                                      </p:cBhvr>
                                    </p:animEffect>
                                    <p:anim calcmode="lin" valueType="num">
                                      <p:cBhvr>
                                        <p:cTn id="26"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3">
                                            <p:txEl>
                                              <p:pRg st="1" end="1"/>
                                            </p:txEl>
                                          </p:spTgt>
                                        </p:tgtEl>
                                      </p:cBhvr>
                                      <p:to x="100000" y="60000"/>
                                    </p:animScale>
                                    <p:animScale>
                                      <p:cBhvr>
                                        <p:cTn id="32" dur="166" decel="50000">
                                          <p:stCondLst>
                                            <p:cond delay="676"/>
                                          </p:stCondLst>
                                        </p:cTn>
                                        <p:tgtEl>
                                          <p:spTgt spid="3">
                                            <p:txEl>
                                              <p:pRg st="1" end="1"/>
                                            </p:txEl>
                                          </p:spTgt>
                                        </p:tgtEl>
                                      </p:cBhvr>
                                      <p:to x="100000" y="100000"/>
                                    </p:animScale>
                                    <p:animScale>
                                      <p:cBhvr>
                                        <p:cTn id="33" dur="26">
                                          <p:stCondLst>
                                            <p:cond delay="1312"/>
                                          </p:stCondLst>
                                        </p:cTn>
                                        <p:tgtEl>
                                          <p:spTgt spid="3">
                                            <p:txEl>
                                              <p:pRg st="1" end="1"/>
                                            </p:txEl>
                                          </p:spTgt>
                                        </p:tgtEl>
                                      </p:cBhvr>
                                      <p:to x="100000" y="80000"/>
                                    </p:animScale>
                                    <p:animScale>
                                      <p:cBhvr>
                                        <p:cTn id="34" dur="166" decel="50000">
                                          <p:stCondLst>
                                            <p:cond delay="1338"/>
                                          </p:stCondLst>
                                        </p:cTn>
                                        <p:tgtEl>
                                          <p:spTgt spid="3">
                                            <p:txEl>
                                              <p:pRg st="1" end="1"/>
                                            </p:txEl>
                                          </p:spTgt>
                                        </p:tgtEl>
                                      </p:cBhvr>
                                      <p:to x="100000" y="100000"/>
                                    </p:animScale>
                                    <p:animScale>
                                      <p:cBhvr>
                                        <p:cTn id="35" dur="26">
                                          <p:stCondLst>
                                            <p:cond delay="1642"/>
                                          </p:stCondLst>
                                        </p:cTn>
                                        <p:tgtEl>
                                          <p:spTgt spid="3">
                                            <p:txEl>
                                              <p:pRg st="1" end="1"/>
                                            </p:txEl>
                                          </p:spTgt>
                                        </p:tgtEl>
                                      </p:cBhvr>
                                      <p:to x="100000" y="90000"/>
                                    </p:animScale>
                                    <p:animScale>
                                      <p:cBhvr>
                                        <p:cTn id="36" dur="166" decel="50000">
                                          <p:stCondLst>
                                            <p:cond delay="1668"/>
                                          </p:stCondLst>
                                        </p:cTn>
                                        <p:tgtEl>
                                          <p:spTgt spid="3">
                                            <p:txEl>
                                              <p:pRg st="1" end="1"/>
                                            </p:txEl>
                                          </p:spTgt>
                                        </p:tgtEl>
                                      </p:cBhvr>
                                      <p:to x="100000" y="100000"/>
                                    </p:animScale>
                                    <p:animScale>
                                      <p:cBhvr>
                                        <p:cTn id="37" dur="26">
                                          <p:stCondLst>
                                            <p:cond delay="1808"/>
                                          </p:stCondLst>
                                        </p:cTn>
                                        <p:tgtEl>
                                          <p:spTgt spid="3">
                                            <p:txEl>
                                              <p:pRg st="1" end="1"/>
                                            </p:txEl>
                                          </p:spTgt>
                                        </p:tgtEl>
                                      </p:cBhvr>
                                      <p:to x="100000" y="95000"/>
                                    </p:animScale>
                                    <p:animScale>
                                      <p:cBhvr>
                                        <p:cTn id="38" dur="166" decel="50000">
                                          <p:stCondLst>
                                            <p:cond delay="1834"/>
                                          </p:stCondLst>
                                        </p:cTn>
                                        <p:tgtEl>
                                          <p:spTgt spid="3">
                                            <p:txEl>
                                              <p:pRg st="1" end="1"/>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3">
                                            <p:txEl>
                                              <p:pRg st="2" end="2"/>
                                            </p:txEl>
                                          </p:spTgt>
                                        </p:tgtEl>
                                        <p:attrNameLst>
                                          <p:attrName>style.visibility</p:attrName>
                                        </p:attrNameLst>
                                      </p:cBhvr>
                                      <p:to>
                                        <p:strVal val="visible"/>
                                      </p:to>
                                    </p:set>
                                    <p:animEffect transition="in" filter="wipe(down)">
                                      <p:cBhvr>
                                        <p:cTn id="43" dur="580">
                                          <p:stCondLst>
                                            <p:cond delay="0"/>
                                          </p:stCondLst>
                                        </p:cTn>
                                        <p:tgtEl>
                                          <p:spTgt spid="3">
                                            <p:txEl>
                                              <p:pRg st="2" end="2"/>
                                            </p:txEl>
                                          </p:spTgt>
                                        </p:tgtEl>
                                      </p:cBhvr>
                                    </p:animEffect>
                                    <p:anim calcmode="lin" valueType="num">
                                      <p:cBhvr>
                                        <p:cTn id="44"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49" dur="26">
                                          <p:stCondLst>
                                            <p:cond delay="650"/>
                                          </p:stCondLst>
                                        </p:cTn>
                                        <p:tgtEl>
                                          <p:spTgt spid="3">
                                            <p:txEl>
                                              <p:pRg st="2" end="2"/>
                                            </p:txEl>
                                          </p:spTgt>
                                        </p:tgtEl>
                                      </p:cBhvr>
                                      <p:to x="100000" y="60000"/>
                                    </p:animScale>
                                    <p:animScale>
                                      <p:cBhvr>
                                        <p:cTn id="50" dur="166" decel="50000">
                                          <p:stCondLst>
                                            <p:cond delay="676"/>
                                          </p:stCondLst>
                                        </p:cTn>
                                        <p:tgtEl>
                                          <p:spTgt spid="3">
                                            <p:txEl>
                                              <p:pRg st="2" end="2"/>
                                            </p:txEl>
                                          </p:spTgt>
                                        </p:tgtEl>
                                      </p:cBhvr>
                                      <p:to x="100000" y="100000"/>
                                    </p:animScale>
                                    <p:animScale>
                                      <p:cBhvr>
                                        <p:cTn id="51" dur="26">
                                          <p:stCondLst>
                                            <p:cond delay="1312"/>
                                          </p:stCondLst>
                                        </p:cTn>
                                        <p:tgtEl>
                                          <p:spTgt spid="3">
                                            <p:txEl>
                                              <p:pRg st="2" end="2"/>
                                            </p:txEl>
                                          </p:spTgt>
                                        </p:tgtEl>
                                      </p:cBhvr>
                                      <p:to x="100000" y="80000"/>
                                    </p:animScale>
                                    <p:animScale>
                                      <p:cBhvr>
                                        <p:cTn id="52" dur="166" decel="50000">
                                          <p:stCondLst>
                                            <p:cond delay="1338"/>
                                          </p:stCondLst>
                                        </p:cTn>
                                        <p:tgtEl>
                                          <p:spTgt spid="3">
                                            <p:txEl>
                                              <p:pRg st="2" end="2"/>
                                            </p:txEl>
                                          </p:spTgt>
                                        </p:tgtEl>
                                      </p:cBhvr>
                                      <p:to x="100000" y="100000"/>
                                    </p:animScale>
                                    <p:animScale>
                                      <p:cBhvr>
                                        <p:cTn id="53" dur="26">
                                          <p:stCondLst>
                                            <p:cond delay="1642"/>
                                          </p:stCondLst>
                                        </p:cTn>
                                        <p:tgtEl>
                                          <p:spTgt spid="3">
                                            <p:txEl>
                                              <p:pRg st="2" end="2"/>
                                            </p:txEl>
                                          </p:spTgt>
                                        </p:tgtEl>
                                      </p:cBhvr>
                                      <p:to x="100000" y="90000"/>
                                    </p:animScale>
                                    <p:animScale>
                                      <p:cBhvr>
                                        <p:cTn id="54" dur="166" decel="50000">
                                          <p:stCondLst>
                                            <p:cond delay="1668"/>
                                          </p:stCondLst>
                                        </p:cTn>
                                        <p:tgtEl>
                                          <p:spTgt spid="3">
                                            <p:txEl>
                                              <p:pRg st="2" end="2"/>
                                            </p:txEl>
                                          </p:spTgt>
                                        </p:tgtEl>
                                      </p:cBhvr>
                                      <p:to x="100000" y="100000"/>
                                    </p:animScale>
                                    <p:animScale>
                                      <p:cBhvr>
                                        <p:cTn id="55" dur="26">
                                          <p:stCondLst>
                                            <p:cond delay="1808"/>
                                          </p:stCondLst>
                                        </p:cTn>
                                        <p:tgtEl>
                                          <p:spTgt spid="3">
                                            <p:txEl>
                                              <p:pRg st="2" end="2"/>
                                            </p:txEl>
                                          </p:spTgt>
                                        </p:tgtEl>
                                      </p:cBhvr>
                                      <p:to x="100000" y="95000"/>
                                    </p:animScale>
                                    <p:animScale>
                                      <p:cBhvr>
                                        <p:cTn id="56" dur="166" decel="50000">
                                          <p:stCondLst>
                                            <p:cond delay="1834"/>
                                          </p:stCondLst>
                                        </p:cTn>
                                        <p:tgtEl>
                                          <p:spTgt spid="3">
                                            <p:txEl>
                                              <p:pRg st="2" end="2"/>
                                            </p:txEl>
                                          </p:spTgt>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grpId="0" nodeType="clickEffect">
                                  <p:stCondLst>
                                    <p:cond delay="0"/>
                                  </p:stCondLst>
                                  <p:childTnLst>
                                    <p:set>
                                      <p:cBhvr>
                                        <p:cTn id="60" dur="1" fill="hold">
                                          <p:stCondLst>
                                            <p:cond delay="0"/>
                                          </p:stCondLst>
                                        </p:cTn>
                                        <p:tgtEl>
                                          <p:spTgt spid="3">
                                            <p:txEl>
                                              <p:pRg st="3" end="3"/>
                                            </p:txEl>
                                          </p:spTgt>
                                        </p:tgtEl>
                                        <p:attrNameLst>
                                          <p:attrName>style.visibility</p:attrName>
                                        </p:attrNameLst>
                                      </p:cBhvr>
                                      <p:to>
                                        <p:strVal val="visible"/>
                                      </p:to>
                                    </p:set>
                                    <p:animEffect transition="in" filter="wipe(down)">
                                      <p:cBhvr>
                                        <p:cTn id="61" dur="580">
                                          <p:stCondLst>
                                            <p:cond delay="0"/>
                                          </p:stCondLst>
                                        </p:cTn>
                                        <p:tgtEl>
                                          <p:spTgt spid="3">
                                            <p:txEl>
                                              <p:pRg st="3" end="3"/>
                                            </p:txEl>
                                          </p:spTgt>
                                        </p:tgtEl>
                                      </p:cBhvr>
                                    </p:animEffect>
                                    <p:anim calcmode="lin" valueType="num">
                                      <p:cBhvr>
                                        <p:cTn id="62"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67" dur="26">
                                          <p:stCondLst>
                                            <p:cond delay="650"/>
                                          </p:stCondLst>
                                        </p:cTn>
                                        <p:tgtEl>
                                          <p:spTgt spid="3">
                                            <p:txEl>
                                              <p:pRg st="3" end="3"/>
                                            </p:txEl>
                                          </p:spTgt>
                                        </p:tgtEl>
                                      </p:cBhvr>
                                      <p:to x="100000" y="60000"/>
                                    </p:animScale>
                                    <p:animScale>
                                      <p:cBhvr>
                                        <p:cTn id="68" dur="166" decel="50000">
                                          <p:stCondLst>
                                            <p:cond delay="676"/>
                                          </p:stCondLst>
                                        </p:cTn>
                                        <p:tgtEl>
                                          <p:spTgt spid="3">
                                            <p:txEl>
                                              <p:pRg st="3" end="3"/>
                                            </p:txEl>
                                          </p:spTgt>
                                        </p:tgtEl>
                                      </p:cBhvr>
                                      <p:to x="100000" y="100000"/>
                                    </p:animScale>
                                    <p:animScale>
                                      <p:cBhvr>
                                        <p:cTn id="69" dur="26">
                                          <p:stCondLst>
                                            <p:cond delay="1312"/>
                                          </p:stCondLst>
                                        </p:cTn>
                                        <p:tgtEl>
                                          <p:spTgt spid="3">
                                            <p:txEl>
                                              <p:pRg st="3" end="3"/>
                                            </p:txEl>
                                          </p:spTgt>
                                        </p:tgtEl>
                                      </p:cBhvr>
                                      <p:to x="100000" y="80000"/>
                                    </p:animScale>
                                    <p:animScale>
                                      <p:cBhvr>
                                        <p:cTn id="70" dur="166" decel="50000">
                                          <p:stCondLst>
                                            <p:cond delay="1338"/>
                                          </p:stCondLst>
                                        </p:cTn>
                                        <p:tgtEl>
                                          <p:spTgt spid="3">
                                            <p:txEl>
                                              <p:pRg st="3" end="3"/>
                                            </p:txEl>
                                          </p:spTgt>
                                        </p:tgtEl>
                                      </p:cBhvr>
                                      <p:to x="100000" y="100000"/>
                                    </p:animScale>
                                    <p:animScale>
                                      <p:cBhvr>
                                        <p:cTn id="71" dur="26">
                                          <p:stCondLst>
                                            <p:cond delay="1642"/>
                                          </p:stCondLst>
                                        </p:cTn>
                                        <p:tgtEl>
                                          <p:spTgt spid="3">
                                            <p:txEl>
                                              <p:pRg st="3" end="3"/>
                                            </p:txEl>
                                          </p:spTgt>
                                        </p:tgtEl>
                                      </p:cBhvr>
                                      <p:to x="100000" y="90000"/>
                                    </p:animScale>
                                    <p:animScale>
                                      <p:cBhvr>
                                        <p:cTn id="72" dur="166" decel="50000">
                                          <p:stCondLst>
                                            <p:cond delay="1668"/>
                                          </p:stCondLst>
                                        </p:cTn>
                                        <p:tgtEl>
                                          <p:spTgt spid="3">
                                            <p:txEl>
                                              <p:pRg st="3" end="3"/>
                                            </p:txEl>
                                          </p:spTgt>
                                        </p:tgtEl>
                                      </p:cBhvr>
                                      <p:to x="100000" y="100000"/>
                                    </p:animScale>
                                    <p:animScale>
                                      <p:cBhvr>
                                        <p:cTn id="73" dur="26">
                                          <p:stCondLst>
                                            <p:cond delay="1808"/>
                                          </p:stCondLst>
                                        </p:cTn>
                                        <p:tgtEl>
                                          <p:spTgt spid="3">
                                            <p:txEl>
                                              <p:pRg st="3" end="3"/>
                                            </p:txEl>
                                          </p:spTgt>
                                        </p:tgtEl>
                                      </p:cBhvr>
                                      <p:to x="100000" y="95000"/>
                                    </p:animScale>
                                    <p:animScale>
                                      <p:cBhvr>
                                        <p:cTn id="74" dur="166" decel="50000">
                                          <p:stCondLst>
                                            <p:cond delay="1834"/>
                                          </p:stCondLst>
                                        </p:cTn>
                                        <p:tgtEl>
                                          <p:spTgt spid="3">
                                            <p:txEl>
                                              <p:pRg st="3" end="3"/>
                                            </p:txEl>
                                          </p:spTgt>
                                        </p:tgtEl>
                                      </p:cBhvr>
                                      <p:to x="100000" y="100000"/>
                                    </p:animScale>
                                  </p:childTnLst>
                                </p:cTn>
                              </p:par>
                            </p:childTnLst>
                          </p:cTn>
                        </p:par>
                      </p:childTnLst>
                    </p:cTn>
                  </p:par>
                  <p:par>
                    <p:cTn id="75" fill="hold">
                      <p:stCondLst>
                        <p:cond delay="indefinite"/>
                      </p:stCondLst>
                      <p:childTnLst>
                        <p:par>
                          <p:cTn id="76" fill="hold">
                            <p:stCondLst>
                              <p:cond delay="0"/>
                            </p:stCondLst>
                            <p:childTnLst>
                              <p:par>
                                <p:cTn id="77" presetID="26" presetClass="entr" presetSubtype="0" fill="hold" grpId="0" nodeType="clickEffect">
                                  <p:stCondLst>
                                    <p:cond delay="0"/>
                                  </p:stCondLst>
                                  <p:childTnLst>
                                    <p:set>
                                      <p:cBhvr>
                                        <p:cTn id="78" dur="1" fill="hold">
                                          <p:stCondLst>
                                            <p:cond delay="0"/>
                                          </p:stCondLst>
                                        </p:cTn>
                                        <p:tgtEl>
                                          <p:spTgt spid="3">
                                            <p:txEl>
                                              <p:pRg st="4" end="4"/>
                                            </p:txEl>
                                          </p:spTgt>
                                        </p:tgtEl>
                                        <p:attrNameLst>
                                          <p:attrName>style.visibility</p:attrName>
                                        </p:attrNameLst>
                                      </p:cBhvr>
                                      <p:to>
                                        <p:strVal val="visible"/>
                                      </p:to>
                                    </p:set>
                                    <p:animEffect transition="in" filter="wipe(down)">
                                      <p:cBhvr>
                                        <p:cTn id="79" dur="580">
                                          <p:stCondLst>
                                            <p:cond delay="0"/>
                                          </p:stCondLst>
                                        </p:cTn>
                                        <p:tgtEl>
                                          <p:spTgt spid="3">
                                            <p:txEl>
                                              <p:pRg st="4" end="4"/>
                                            </p:txEl>
                                          </p:spTgt>
                                        </p:tgtEl>
                                      </p:cBhvr>
                                    </p:animEffect>
                                    <p:anim calcmode="lin" valueType="num">
                                      <p:cBhvr>
                                        <p:cTn id="80" dur="1822" tmFilter="0,0; 0.14,0.36; 0.43,0.73; 0.71,0.91; 1.0,1.0">
                                          <p:stCondLst>
                                            <p:cond delay="0"/>
                                          </p:stCondLst>
                                        </p:cTn>
                                        <p:tgtEl>
                                          <p:spTgt spid="3">
                                            <p:txEl>
                                              <p:pRg st="4" end="4"/>
                                            </p:txEl>
                                          </p:spTgt>
                                        </p:tgtEl>
                                        <p:attrNameLst>
                                          <p:attrName>ppt_x</p:attrName>
                                        </p:attrNameLst>
                                      </p:cBhvr>
                                      <p:tavLst>
                                        <p:tav tm="0">
                                          <p:val>
                                            <p:strVal val="#ppt_x-0.25"/>
                                          </p:val>
                                        </p:tav>
                                        <p:tav tm="100000">
                                          <p:val>
                                            <p:strVal val="#ppt_x"/>
                                          </p:val>
                                        </p:tav>
                                      </p:tavLst>
                                    </p:anim>
                                    <p:anim calcmode="lin" valueType="num">
                                      <p:cBhvr>
                                        <p:cTn id="81" dur="664" tmFilter="0.0,0.0; 0.25,0.07; 0.50,0.2; 0.75,0.467; 1.0,1.0">
                                          <p:stCondLst>
                                            <p:cond delay="0"/>
                                          </p:stCondLst>
                                        </p:cTn>
                                        <p:tgtEl>
                                          <p:spTgt spid="3">
                                            <p:txEl>
                                              <p:pRg st="4" end="4"/>
                                            </p:txEl>
                                          </p:spTgt>
                                        </p:tgtEl>
                                        <p:attrNameLst>
                                          <p:attrName>ppt_y</p:attrName>
                                        </p:attrNameLst>
                                      </p:cBhvr>
                                      <p:tavLst>
                                        <p:tav tm="0" fmla="#ppt_y-sin(pi*$)/3">
                                          <p:val>
                                            <p:fltVal val="0.5"/>
                                          </p:val>
                                        </p:tav>
                                        <p:tav tm="100000">
                                          <p:val>
                                            <p:fltVal val="1"/>
                                          </p:val>
                                        </p:tav>
                                      </p:tavLst>
                                    </p:anim>
                                    <p:anim calcmode="lin" valueType="num">
                                      <p:cBhvr>
                                        <p:cTn id="82" dur="664" tmFilter="0, 0; 0.125,0.2665; 0.25,0.4; 0.375,0.465; 0.5,0.5;  0.625,0.535; 0.75,0.6; 0.875,0.7335; 1,1">
                                          <p:stCondLst>
                                            <p:cond delay="664"/>
                                          </p:stCondLst>
                                        </p:cTn>
                                        <p:tgtEl>
                                          <p:spTgt spid="3">
                                            <p:txEl>
                                              <p:pRg st="4" end="4"/>
                                            </p:txEl>
                                          </p:spTgt>
                                        </p:tgtEl>
                                        <p:attrNameLst>
                                          <p:attrName>ppt_y</p:attrName>
                                        </p:attrNameLst>
                                      </p:cBhvr>
                                      <p:tavLst>
                                        <p:tav tm="0" fmla="#ppt_y-sin(pi*$)/9">
                                          <p:val>
                                            <p:fltVal val="0"/>
                                          </p:val>
                                        </p:tav>
                                        <p:tav tm="100000">
                                          <p:val>
                                            <p:fltVal val="1"/>
                                          </p:val>
                                        </p:tav>
                                      </p:tavLst>
                                    </p:anim>
                                    <p:anim calcmode="lin" valueType="num">
                                      <p:cBhvr>
                                        <p:cTn id="83" dur="332" tmFilter="0, 0; 0.125,0.2665; 0.25,0.4; 0.375,0.465; 0.5,0.5;  0.625,0.535; 0.75,0.6; 0.875,0.7335; 1,1">
                                          <p:stCondLst>
                                            <p:cond delay="1324"/>
                                          </p:stCondLst>
                                        </p:cTn>
                                        <p:tgtEl>
                                          <p:spTgt spid="3">
                                            <p:txEl>
                                              <p:pRg st="4" end="4"/>
                                            </p:txEl>
                                          </p:spTgt>
                                        </p:tgtEl>
                                        <p:attrNameLst>
                                          <p:attrName>ppt_y</p:attrName>
                                        </p:attrNameLst>
                                      </p:cBhvr>
                                      <p:tavLst>
                                        <p:tav tm="0" fmla="#ppt_y-sin(pi*$)/27">
                                          <p:val>
                                            <p:fltVal val="0"/>
                                          </p:val>
                                        </p:tav>
                                        <p:tav tm="100000">
                                          <p:val>
                                            <p:fltVal val="1"/>
                                          </p:val>
                                        </p:tav>
                                      </p:tavLst>
                                    </p:anim>
                                    <p:anim calcmode="lin" valueType="num">
                                      <p:cBhvr>
                                        <p:cTn id="84" dur="164" tmFilter="0, 0; 0.125,0.2665; 0.25,0.4; 0.375,0.465; 0.5,0.5;  0.625,0.535; 0.75,0.6; 0.875,0.7335; 1,1">
                                          <p:stCondLst>
                                            <p:cond delay="1656"/>
                                          </p:stCondLst>
                                        </p:cTn>
                                        <p:tgtEl>
                                          <p:spTgt spid="3">
                                            <p:txEl>
                                              <p:pRg st="4" end="4"/>
                                            </p:txEl>
                                          </p:spTgt>
                                        </p:tgtEl>
                                        <p:attrNameLst>
                                          <p:attrName>ppt_y</p:attrName>
                                        </p:attrNameLst>
                                      </p:cBhvr>
                                      <p:tavLst>
                                        <p:tav tm="0" fmla="#ppt_y-sin(pi*$)/81">
                                          <p:val>
                                            <p:fltVal val="0"/>
                                          </p:val>
                                        </p:tav>
                                        <p:tav tm="100000">
                                          <p:val>
                                            <p:fltVal val="1"/>
                                          </p:val>
                                        </p:tav>
                                      </p:tavLst>
                                    </p:anim>
                                    <p:animScale>
                                      <p:cBhvr>
                                        <p:cTn id="85" dur="26">
                                          <p:stCondLst>
                                            <p:cond delay="650"/>
                                          </p:stCondLst>
                                        </p:cTn>
                                        <p:tgtEl>
                                          <p:spTgt spid="3">
                                            <p:txEl>
                                              <p:pRg st="4" end="4"/>
                                            </p:txEl>
                                          </p:spTgt>
                                        </p:tgtEl>
                                      </p:cBhvr>
                                      <p:to x="100000" y="60000"/>
                                    </p:animScale>
                                    <p:animScale>
                                      <p:cBhvr>
                                        <p:cTn id="86" dur="166" decel="50000">
                                          <p:stCondLst>
                                            <p:cond delay="676"/>
                                          </p:stCondLst>
                                        </p:cTn>
                                        <p:tgtEl>
                                          <p:spTgt spid="3">
                                            <p:txEl>
                                              <p:pRg st="4" end="4"/>
                                            </p:txEl>
                                          </p:spTgt>
                                        </p:tgtEl>
                                      </p:cBhvr>
                                      <p:to x="100000" y="100000"/>
                                    </p:animScale>
                                    <p:animScale>
                                      <p:cBhvr>
                                        <p:cTn id="87" dur="26">
                                          <p:stCondLst>
                                            <p:cond delay="1312"/>
                                          </p:stCondLst>
                                        </p:cTn>
                                        <p:tgtEl>
                                          <p:spTgt spid="3">
                                            <p:txEl>
                                              <p:pRg st="4" end="4"/>
                                            </p:txEl>
                                          </p:spTgt>
                                        </p:tgtEl>
                                      </p:cBhvr>
                                      <p:to x="100000" y="80000"/>
                                    </p:animScale>
                                    <p:animScale>
                                      <p:cBhvr>
                                        <p:cTn id="88" dur="166" decel="50000">
                                          <p:stCondLst>
                                            <p:cond delay="1338"/>
                                          </p:stCondLst>
                                        </p:cTn>
                                        <p:tgtEl>
                                          <p:spTgt spid="3">
                                            <p:txEl>
                                              <p:pRg st="4" end="4"/>
                                            </p:txEl>
                                          </p:spTgt>
                                        </p:tgtEl>
                                      </p:cBhvr>
                                      <p:to x="100000" y="100000"/>
                                    </p:animScale>
                                    <p:animScale>
                                      <p:cBhvr>
                                        <p:cTn id="89" dur="26">
                                          <p:stCondLst>
                                            <p:cond delay="1642"/>
                                          </p:stCondLst>
                                        </p:cTn>
                                        <p:tgtEl>
                                          <p:spTgt spid="3">
                                            <p:txEl>
                                              <p:pRg st="4" end="4"/>
                                            </p:txEl>
                                          </p:spTgt>
                                        </p:tgtEl>
                                      </p:cBhvr>
                                      <p:to x="100000" y="90000"/>
                                    </p:animScale>
                                    <p:animScale>
                                      <p:cBhvr>
                                        <p:cTn id="90" dur="166" decel="50000">
                                          <p:stCondLst>
                                            <p:cond delay="1668"/>
                                          </p:stCondLst>
                                        </p:cTn>
                                        <p:tgtEl>
                                          <p:spTgt spid="3">
                                            <p:txEl>
                                              <p:pRg st="4" end="4"/>
                                            </p:txEl>
                                          </p:spTgt>
                                        </p:tgtEl>
                                      </p:cBhvr>
                                      <p:to x="100000" y="100000"/>
                                    </p:animScale>
                                    <p:animScale>
                                      <p:cBhvr>
                                        <p:cTn id="91" dur="26">
                                          <p:stCondLst>
                                            <p:cond delay="1808"/>
                                          </p:stCondLst>
                                        </p:cTn>
                                        <p:tgtEl>
                                          <p:spTgt spid="3">
                                            <p:txEl>
                                              <p:pRg st="4" end="4"/>
                                            </p:txEl>
                                          </p:spTgt>
                                        </p:tgtEl>
                                      </p:cBhvr>
                                      <p:to x="100000" y="95000"/>
                                    </p:animScale>
                                    <p:animScale>
                                      <p:cBhvr>
                                        <p:cTn id="92" dur="166" decel="50000">
                                          <p:stCondLst>
                                            <p:cond delay="1834"/>
                                          </p:stCondLst>
                                        </p:cTn>
                                        <p:tgtEl>
                                          <p:spTgt spid="3">
                                            <p:txEl>
                                              <p:pRg st="4" end="4"/>
                                            </p:txEl>
                                          </p:spTgt>
                                        </p:tgtEl>
                                      </p:cBhvr>
                                      <p:to x="100000" y="100000"/>
                                    </p:animScale>
                                  </p:childTnLst>
                                </p:cTn>
                              </p:par>
                            </p:childTnLst>
                          </p:cTn>
                        </p:par>
                      </p:childTnLst>
                    </p:cTn>
                  </p:par>
                  <p:par>
                    <p:cTn id="93" fill="hold">
                      <p:stCondLst>
                        <p:cond delay="indefinite"/>
                      </p:stCondLst>
                      <p:childTnLst>
                        <p:par>
                          <p:cTn id="94" fill="hold">
                            <p:stCondLst>
                              <p:cond delay="0"/>
                            </p:stCondLst>
                            <p:childTnLst>
                              <p:par>
                                <p:cTn id="95" presetID="26" presetClass="entr" presetSubtype="0" fill="hold" grpId="0" nodeType="clickEffect">
                                  <p:stCondLst>
                                    <p:cond delay="0"/>
                                  </p:stCondLst>
                                  <p:childTnLst>
                                    <p:set>
                                      <p:cBhvr>
                                        <p:cTn id="96" dur="1" fill="hold">
                                          <p:stCondLst>
                                            <p:cond delay="0"/>
                                          </p:stCondLst>
                                        </p:cTn>
                                        <p:tgtEl>
                                          <p:spTgt spid="3">
                                            <p:txEl>
                                              <p:pRg st="5" end="5"/>
                                            </p:txEl>
                                          </p:spTgt>
                                        </p:tgtEl>
                                        <p:attrNameLst>
                                          <p:attrName>style.visibility</p:attrName>
                                        </p:attrNameLst>
                                      </p:cBhvr>
                                      <p:to>
                                        <p:strVal val="visible"/>
                                      </p:to>
                                    </p:set>
                                    <p:animEffect transition="in" filter="wipe(down)">
                                      <p:cBhvr>
                                        <p:cTn id="97" dur="580">
                                          <p:stCondLst>
                                            <p:cond delay="0"/>
                                          </p:stCondLst>
                                        </p:cTn>
                                        <p:tgtEl>
                                          <p:spTgt spid="3">
                                            <p:txEl>
                                              <p:pRg st="5" end="5"/>
                                            </p:txEl>
                                          </p:spTgt>
                                        </p:tgtEl>
                                      </p:cBhvr>
                                    </p:animEffect>
                                    <p:anim calcmode="lin" valueType="num">
                                      <p:cBhvr>
                                        <p:cTn id="98" dur="1822" tmFilter="0,0; 0.14,0.36; 0.43,0.73; 0.71,0.91; 1.0,1.0">
                                          <p:stCondLst>
                                            <p:cond delay="0"/>
                                          </p:stCondLst>
                                        </p:cTn>
                                        <p:tgtEl>
                                          <p:spTgt spid="3">
                                            <p:txEl>
                                              <p:pRg st="5" end="5"/>
                                            </p:txEl>
                                          </p:spTgt>
                                        </p:tgtEl>
                                        <p:attrNameLst>
                                          <p:attrName>ppt_x</p:attrName>
                                        </p:attrNameLst>
                                      </p:cBhvr>
                                      <p:tavLst>
                                        <p:tav tm="0">
                                          <p:val>
                                            <p:strVal val="#ppt_x-0.25"/>
                                          </p:val>
                                        </p:tav>
                                        <p:tav tm="100000">
                                          <p:val>
                                            <p:strVal val="#ppt_x"/>
                                          </p:val>
                                        </p:tav>
                                      </p:tavLst>
                                    </p:anim>
                                    <p:anim calcmode="lin" valueType="num">
                                      <p:cBhvr>
                                        <p:cTn id="99" dur="664" tmFilter="0.0,0.0; 0.25,0.07; 0.50,0.2; 0.75,0.467; 1.0,1.0">
                                          <p:stCondLst>
                                            <p:cond delay="0"/>
                                          </p:stCondLst>
                                        </p:cTn>
                                        <p:tgtEl>
                                          <p:spTgt spid="3">
                                            <p:txEl>
                                              <p:pRg st="5" end="5"/>
                                            </p:txEl>
                                          </p:spTgt>
                                        </p:tgtEl>
                                        <p:attrNameLst>
                                          <p:attrName>ppt_y</p:attrName>
                                        </p:attrNameLst>
                                      </p:cBhvr>
                                      <p:tavLst>
                                        <p:tav tm="0" fmla="#ppt_y-sin(pi*$)/3">
                                          <p:val>
                                            <p:fltVal val="0.5"/>
                                          </p:val>
                                        </p:tav>
                                        <p:tav tm="100000">
                                          <p:val>
                                            <p:fltVal val="1"/>
                                          </p:val>
                                        </p:tav>
                                      </p:tavLst>
                                    </p:anim>
                                    <p:anim calcmode="lin" valueType="num">
                                      <p:cBhvr>
                                        <p:cTn id="100" dur="664" tmFilter="0, 0; 0.125,0.2665; 0.25,0.4; 0.375,0.465; 0.5,0.5;  0.625,0.535; 0.75,0.6; 0.875,0.7335; 1,1">
                                          <p:stCondLst>
                                            <p:cond delay="664"/>
                                          </p:stCondLst>
                                        </p:cTn>
                                        <p:tgtEl>
                                          <p:spTgt spid="3">
                                            <p:txEl>
                                              <p:pRg st="5" end="5"/>
                                            </p:txEl>
                                          </p:spTgt>
                                        </p:tgtEl>
                                        <p:attrNameLst>
                                          <p:attrName>ppt_y</p:attrName>
                                        </p:attrNameLst>
                                      </p:cBhvr>
                                      <p:tavLst>
                                        <p:tav tm="0" fmla="#ppt_y-sin(pi*$)/9">
                                          <p:val>
                                            <p:fltVal val="0"/>
                                          </p:val>
                                        </p:tav>
                                        <p:tav tm="100000">
                                          <p:val>
                                            <p:fltVal val="1"/>
                                          </p:val>
                                        </p:tav>
                                      </p:tavLst>
                                    </p:anim>
                                    <p:anim calcmode="lin" valueType="num">
                                      <p:cBhvr>
                                        <p:cTn id="101" dur="332" tmFilter="0, 0; 0.125,0.2665; 0.25,0.4; 0.375,0.465; 0.5,0.5;  0.625,0.535; 0.75,0.6; 0.875,0.7335; 1,1">
                                          <p:stCondLst>
                                            <p:cond delay="1324"/>
                                          </p:stCondLst>
                                        </p:cTn>
                                        <p:tgtEl>
                                          <p:spTgt spid="3">
                                            <p:txEl>
                                              <p:pRg st="5" end="5"/>
                                            </p:txEl>
                                          </p:spTgt>
                                        </p:tgtEl>
                                        <p:attrNameLst>
                                          <p:attrName>ppt_y</p:attrName>
                                        </p:attrNameLst>
                                      </p:cBhvr>
                                      <p:tavLst>
                                        <p:tav tm="0" fmla="#ppt_y-sin(pi*$)/27">
                                          <p:val>
                                            <p:fltVal val="0"/>
                                          </p:val>
                                        </p:tav>
                                        <p:tav tm="100000">
                                          <p:val>
                                            <p:fltVal val="1"/>
                                          </p:val>
                                        </p:tav>
                                      </p:tavLst>
                                    </p:anim>
                                    <p:anim calcmode="lin" valueType="num">
                                      <p:cBhvr>
                                        <p:cTn id="102" dur="164" tmFilter="0, 0; 0.125,0.2665; 0.25,0.4; 0.375,0.465; 0.5,0.5;  0.625,0.535; 0.75,0.6; 0.875,0.7335; 1,1">
                                          <p:stCondLst>
                                            <p:cond delay="1656"/>
                                          </p:stCondLst>
                                        </p:cTn>
                                        <p:tgtEl>
                                          <p:spTgt spid="3">
                                            <p:txEl>
                                              <p:pRg st="5" end="5"/>
                                            </p:txEl>
                                          </p:spTgt>
                                        </p:tgtEl>
                                        <p:attrNameLst>
                                          <p:attrName>ppt_y</p:attrName>
                                        </p:attrNameLst>
                                      </p:cBhvr>
                                      <p:tavLst>
                                        <p:tav tm="0" fmla="#ppt_y-sin(pi*$)/81">
                                          <p:val>
                                            <p:fltVal val="0"/>
                                          </p:val>
                                        </p:tav>
                                        <p:tav tm="100000">
                                          <p:val>
                                            <p:fltVal val="1"/>
                                          </p:val>
                                        </p:tav>
                                      </p:tavLst>
                                    </p:anim>
                                    <p:animScale>
                                      <p:cBhvr>
                                        <p:cTn id="103" dur="26">
                                          <p:stCondLst>
                                            <p:cond delay="650"/>
                                          </p:stCondLst>
                                        </p:cTn>
                                        <p:tgtEl>
                                          <p:spTgt spid="3">
                                            <p:txEl>
                                              <p:pRg st="5" end="5"/>
                                            </p:txEl>
                                          </p:spTgt>
                                        </p:tgtEl>
                                      </p:cBhvr>
                                      <p:to x="100000" y="60000"/>
                                    </p:animScale>
                                    <p:animScale>
                                      <p:cBhvr>
                                        <p:cTn id="104" dur="166" decel="50000">
                                          <p:stCondLst>
                                            <p:cond delay="676"/>
                                          </p:stCondLst>
                                        </p:cTn>
                                        <p:tgtEl>
                                          <p:spTgt spid="3">
                                            <p:txEl>
                                              <p:pRg st="5" end="5"/>
                                            </p:txEl>
                                          </p:spTgt>
                                        </p:tgtEl>
                                      </p:cBhvr>
                                      <p:to x="100000" y="100000"/>
                                    </p:animScale>
                                    <p:animScale>
                                      <p:cBhvr>
                                        <p:cTn id="105" dur="26">
                                          <p:stCondLst>
                                            <p:cond delay="1312"/>
                                          </p:stCondLst>
                                        </p:cTn>
                                        <p:tgtEl>
                                          <p:spTgt spid="3">
                                            <p:txEl>
                                              <p:pRg st="5" end="5"/>
                                            </p:txEl>
                                          </p:spTgt>
                                        </p:tgtEl>
                                      </p:cBhvr>
                                      <p:to x="100000" y="80000"/>
                                    </p:animScale>
                                    <p:animScale>
                                      <p:cBhvr>
                                        <p:cTn id="106" dur="166" decel="50000">
                                          <p:stCondLst>
                                            <p:cond delay="1338"/>
                                          </p:stCondLst>
                                        </p:cTn>
                                        <p:tgtEl>
                                          <p:spTgt spid="3">
                                            <p:txEl>
                                              <p:pRg st="5" end="5"/>
                                            </p:txEl>
                                          </p:spTgt>
                                        </p:tgtEl>
                                      </p:cBhvr>
                                      <p:to x="100000" y="100000"/>
                                    </p:animScale>
                                    <p:animScale>
                                      <p:cBhvr>
                                        <p:cTn id="107" dur="26">
                                          <p:stCondLst>
                                            <p:cond delay="1642"/>
                                          </p:stCondLst>
                                        </p:cTn>
                                        <p:tgtEl>
                                          <p:spTgt spid="3">
                                            <p:txEl>
                                              <p:pRg st="5" end="5"/>
                                            </p:txEl>
                                          </p:spTgt>
                                        </p:tgtEl>
                                      </p:cBhvr>
                                      <p:to x="100000" y="90000"/>
                                    </p:animScale>
                                    <p:animScale>
                                      <p:cBhvr>
                                        <p:cTn id="108" dur="166" decel="50000">
                                          <p:stCondLst>
                                            <p:cond delay="1668"/>
                                          </p:stCondLst>
                                        </p:cTn>
                                        <p:tgtEl>
                                          <p:spTgt spid="3">
                                            <p:txEl>
                                              <p:pRg st="5" end="5"/>
                                            </p:txEl>
                                          </p:spTgt>
                                        </p:tgtEl>
                                      </p:cBhvr>
                                      <p:to x="100000" y="100000"/>
                                    </p:animScale>
                                    <p:animScale>
                                      <p:cBhvr>
                                        <p:cTn id="109" dur="26">
                                          <p:stCondLst>
                                            <p:cond delay="1808"/>
                                          </p:stCondLst>
                                        </p:cTn>
                                        <p:tgtEl>
                                          <p:spTgt spid="3">
                                            <p:txEl>
                                              <p:pRg st="5" end="5"/>
                                            </p:txEl>
                                          </p:spTgt>
                                        </p:tgtEl>
                                      </p:cBhvr>
                                      <p:to x="100000" y="95000"/>
                                    </p:animScale>
                                    <p:animScale>
                                      <p:cBhvr>
                                        <p:cTn id="110" dur="166" decel="50000">
                                          <p:stCondLst>
                                            <p:cond delay="1834"/>
                                          </p:stCondLst>
                                        </p:cTn>
                                        <p:tgtEl>
                                          <p:spTgt spid="3">
                                            <p:txEl>
                                              <p:pRg st="5" end="5"/>
                                            </p:txEl>
                                          </p:spTgt>
                                        </p:tgtEl>
                                      </p:cBhvr>
                                      <p:to x="100000" y="100000"/>
                                    </p:animScale>
                                  </p:childTnLst>
                                </p:cTn>
                              </p:par>
                            </p:childTnLst>
                          </p:cTn>
                        </p:par>
                      </p:childTnLst>
                    </p:cTn>
                  </p:par>
                  <p:par>
                    <p:cTn id="111" fill="hold">
                      <p:stCondLst>
                        <p:cond delay="indefinite"/>
                      </p:stCondLst>
                      <p:childTnLst>
                        <p:par>
                          <p:cTn id="112" fill="hold">
                            <p:stCondLst>
                              <p:cond delay="0"/>
                            </p:stCondLst>
                            <p:childTnLst>
                              <p:par>
                                <p:cTn id="113" presetID="26" presetClass="entr" presetSubtype="0" fill="hold" grpId="0" nodeType="clickEffect">
                                  <p:stCondLst>
                                    <p:cond delay="0"/>
                                  </p:stCondLst>
                                  <p:childTnLst>
                                    <p:set>
                                      <p:cBhvr>
                                        <p:cTn id="114" dur="1" fill="hold">
                                          <p:stCondLst>
                                            <p:cond delay="0"/>
                                          </p:stCondLst>
                                        </p:cTn>
                                        <p:tgtEl>
                                          <p:spTgt spid="3">
                                            <p:txEl>
                                              <p:pRg st="6" end="6"/>
                                            </p:txEl>
                                          </p:spTgt>
                                        </p:tgtEl>
                                        <p:attrNameLst>
                                          <p:attrName>style.visibility</p:attrName>
                                        </p:attrNameLst>
                                      </p:cBhvr>
                                      <p:to>
                                        <p:strVal val="visible"/>
                                      </p:to>
                                    </p:set>
                                    <p:animEffect transition="in" filter="wipe(down)">
                                      <p:cBhvr>
                                        <p:cTn id="115" dur="580">
                                          <p:stCondLst>
                                            <p:cond delay="0"/>
                                          </p:stCondLst>
                                        </p:cTn>
                                        <p:tgtEl>
                                          <p:spTgt spid="3">
                                            <p:txEl>
                                              <p:pRg st="6" end="6"/>
                                            </p:txEl>
                                          </p:spTgt>
                                        </p:tgtEl>
                                      </p:cBhvr>
                                    </p:animEffect>
                                    <p:anim calcmode="lin" valueType="num">
                                      <p:cBhvr>
                                        <p:cTn id="116" dur="1822" tmFilter="0,0; 0.14,0.36; 0.43,0.73; 0.71,0.91; 1.0,1.0">
                                          <p:stCondLst>
                                            <p:cond delay="0"/>
                                          </p:stCondLst>
                                        </p:cTn>
                                        <p:tgtEl>
                                          <p:spTgt spid="3">
                                            <p:txEl>
                                              <p:pRg st="6" end="6"/>
                                            </p:txEl>
                                          </p:spTgt>
                                        </p:tgtEl>
                                        <p:attrNameLst>
                                          <p:attrName>ppt_x</p:attrName>
                                        </p:attrNameLst>
                                      </p:cBhvr>
                                      <p:tavLst>
                                        <p:tav tm="0">
                                          <p:val>
                                            <p:strVal val="#ppt_x-0.25"/>
                                          </p:val>
                                        </p:tav>
                                        <p:tav tm="100000">
                                          <p:val>
                                            <p:strVal val="#ppt_x"/>
                                          </p:val>
                                        </p:tav>
                                      </p:tavLst>
                                    </p:anim>
                                    <p:anim calcmode="lin" valueType="num">
                                      <p:cBhvr>
                                        <p:cTn id="117" dur="664" tmFilter="0.0,0.0; 0.25,0.07; 0.50,0.2; 0.75,0.467; 1.0,1.0">
                                          <p:stCondLst>
                                            <p:cond delay="0"/>
                                          </p:stCondLst>
                                        </p:cTn>
                                        <p:tgtEl>
                                          <p:spTgt spid="3">
                                            <p:txEl>
                                              <p:pRg st="6" end="6"/>
                                            </p:txEl>
                                          </p:spTgt>
                                        </p:tgtEl>
                                        <p:attrNameLst>
                                          <p:attrName>ppt_y</p:attrName>
                                        </p:attrNameLst>
                                      </p:cBhvr>
                                      <p:tavLst>
                                        <p:tav tm="0" fmla="#ppt_y-sin(pi*$)/3">
                                          <p:val>
                                            <p:fltVal val="0.5"/>
                                          </p:val>
                                        </p:tav>
                                        <p:tav tm="100000">
                                          <p:val>
                                            <p:fltVal val="1"/>
                                          </p:val>
                                        </p:tav>
                                      </p:tavLst>
                                    </p:anim>
                                    <p:anim calcmode="lin" valueType="num">
                                      <p:cBhvr>
                                        <p:cTn id="118" dur="664" tmFilter="0, 0; 0.125,0.2665; 0.25,0.4; 0.375,0.465; 0.5,0.5;  0.625,0.535; 0.75,0.6; 0.875,0.7335; 1,1">
                                          <p:stCondLst>
                                            <p:cond delay="664"/>
                                          </p:stCondLst>
                                        </p:cTn>
                                        <p:tgtEl>
                                          <p:spTgt spid="3">
                                            <p:txEl>
                                              <p:pRg st="6" end="6"/>
                                            </p:txEl>
                                          </p:spTgt>
                                        </p:tgtEl>
                                        <p:attrNameLst>
                                          <p:attrName>ppt_y</p:attrName>
                                        </p:attrNameLst>
                                      </p:cBhvr>
                                      <p:tavLst>
                                        <p:tav tm="0" fmla="#ppt_y-sin(pi*$)/9">
                                          <p:val>
                                            <p:fltVal val="0"/>
                                          </p:val>
                                        </p:tav>
                                        <p:tav tm="100000">
                                          <p:val>
                                            <p:fltVal val="1"/>
                                          </p:val>
                                        </p:tav>
                                      </p:tavLst>
                                    </p:anim>
                                    <p:anim calcmode="lin" valueType="num">
                                      <p:cBhvr>
                                        <p:cTn id="119" dur="332" tmFilter="0, 0; 0.125,0.2665; 0.25,0.4; 0.375,0.465; 0.5,0.5;  0.625,0.535; 0.75,0.6; 0.875,0.7335; 1,1">
                                          <p:stCondLst>
                                            <p:cond delay="1324"/>
                                          </p:stCondLst>
                                        </p:cTn>
                                        <p:tgtEl>
                                          <p:spTgt spid="3">
                                            <p:txEl>
                                              <p:pRg st="6" end="6"/>
                                            </p:txEl>
                                          </p:spTgt>
                                        </p:tgtEl>
                                        <p:attrNameLst>
                                          <p:attrName>ppt_y</p:attrName>
                                        </p:attrNameLst>
                                      </p:cBhvr>
                                      <p:tavLst>
                                        <p:tav tm="0" fmla="#ppt_y-sin(pi*$)/27">
                                          <p:val>
                                            <p:fltVal val="0"/>
                                          </p:val>
                                        </p:tav>
                                        <p:tav tm="100000">
                                          <p:val>
                                            <p:fltVal val="1"/>
                                          </p:val>
                                        </p:tav>
                                      </p:tavLst>
                                    </p:anim>
                                    <p:anim calcmode="lin" valueType="num">
                                      <p:cBhvr>
                                        <p:cTn id="120" dur="164" tmFilter="0, 0; 0.125,0.2665; 0.25,0.4; 0.375,0.465; 0.5,0.5;  0.625,0.535; 0.75,0.6; 0.875,0.7335; 1,1">
                                          <p:stCondLst>
                                            <p:cond delay="1656"/>
                                          </p:stCondLst>
                                        </p:cTn>
                                        <p:tgtEl>
                                          <p:spTgt spid="3">
                                            <p:txEl>
                                              <p:pRg st="6" end="6"/>
                                            </p:txEl>
                                          </p:spTgt>
                                        </p:tgtEl>
                                        <p:attrNameLst>
                                          <p:attrName>ppt_y</p:attrName>
                                        </p:attrNameLst>
                                      </p:cBhvr>
                                      <p:tavLst>
                                        <p:tav tm="0" fmla="#ppt_y-sin(pi*$)/81">
                                          <p:val>
                                            <p:fltVal val="0"/>
                                          </p:val>
                                        </p:tav>
                                        <p:tav tm="100000">
                                          <p:val>
                                            <p:fltVal val="1"/>
                                          </p:val>
                                        </p:tav>
                                      </p:tavLst>
                                    </p:anim>
                                    <p:animScale>
                                      <p:cBhvr>
                                        <p:cTn id="121" dur="26">
                                          <p:stCondLst>
                                            <p:cond delay="650"/>
                                          </p:stCondLst>
                                        </p:cTn>
                                        <p:tgtEl>
                                          <p:spTgt spid="3">
                                            <p:txEl>
                                              <p:pRg st="6" end="6"/>
                                            </p:txEl>
                                          </p:spTgt>
                                        </p:tgtEl>
                                      </p:cBhvr>
                                      <p:to x="100000" y="60000"/>
                                    </p:animScale>
                                    <p:animScale>
                                      <p:cBhvr>
                                        <p:cTn id="122" dur="166" decel="50000">
                                          <p:stCondLst>
                                            <p:cond delay="676"/>
                                          </p:stCondLst>
                                        </p:cTn>
                                        <p:tgtEl>
                                          <p:spTgt spid="3">
                                            <p:txEl>
                                              <p:pRg st="6" end="6"/>
                                            </p:txEl>
                                          </p:spTgt>
                                        </p:tgtEl>
                                      </p:cBhvr>
                                      <p:to x="100000" y="100000"/>
                                    </p:animScale>
                                    <p:animScale>
                                      <p:cBhvr>
                                        <p:cTn id="123" dur="26">
                                          <p:stCondLst>
                                            <p:cond delay="1312"/>
                                          </p:stCondLst>
                                        </p:cTn>
                                        <p:tgtEl>
                                          <p:spTgt spid="3">
                                            <p:txEl>
                                              <p:pRg st="6" end="6"/>
                                            </p:txEl>
                                          </p:spTgt>
                                        </p:tgtEl>
                                      </p:cBhvr>
                                      <p:to x="100000" y="80000"/>
                                    </p:animScale>
                                    <p:animScale>
                                      <p:cBhvr>
                                        <p:cTn id="124" dur="166" decel="50000">
                                          <p:stCondLst>
                                            <p:cond delay="1338"/>
                                          </p:stCondLst>
                                        </p:cTn>
                                        <p:tgtEl>
                                          <p:spTgt spid="3">
                                            <p:txEl>
                                              <p:pRg st="6" end="6"/>
                                            </p:txEl>
                                          </p:spTgt>
                                        </p:tgtEl>
                                      </p:cBhvr>
                                      <p:to x="100000" y="100000"/>
                                    </p:animScale>
                                    <p:animScale>
                                      <p:cBhvr>
                                        <p:cTn id="125" dur="26">
                                          <p:stCondLst>
                                            <p:cond delay="1642"/>
                                          </p:stCondLst>
                                        </p:cTn>
                                        <p:tgtEl>
                                          <p:spTgt spid="3">
                                            <p:txEl>
                                              <p:pRg st="6" end="6"/>
                                            </p:txEl>
                                          </p:spTgt>
                                        </p:tgtEl>
                                      </p:cBhvr>
                                      <p:to x="100000" y="90000"/>
                                    </p:animScale>
                                    <p:animScale>
                                      <p:cBhvr>
                                        <p:cTn id="126" dur="166" decel="50000">
                                          <p:stCondLst>
                                            <p:cond delay="1668"/>
                                          </p:stCondLst>
                                        </p:cTn>
                                        <p:tgtEl>
                                          <p:spTgt spid="3">
                                            <p:txEl>
                                              <p:pRg st="6" end="6"/>
                                            </p:txEl>
                                          </p:spTgt>
                                        </p:tgtEl>
                                      </p:cBhvr>
                                      <p:to x="100000" y="100000"/>
                                    </p:animScale>
                                    <p:animScale>
                                      <p:cBhvr>
                                        <p:cTn id="127" dur="26">
                                          <p:stCondLst>
                                            <p:cond delay="1808"/>
                                          </p:stCondLst>
                                        </p:cTn>
                                        <p:tgtEl>
                                          <p:spTgt spid="3">
                                            <p:txEl>
                                              <p:pRg st="6" end="6"/>
                                            </p:txEl>
                                          </p:spTgt>
                                        </p:tgtEl>
                                      </p:cBhvr>
                                      <p:to x="100000" y="95000"/>
                                    </p:animScale>
                                    <p:animScale>
                                      <p:cBhvr>
                                        <p:cTn id="128" dur="166" decel="50000">
                                          <p:stCondLst>
                                            <p:cond delay="1834"/>
                                          </p:stCondLst>
                                        </p:cTn>
                                        <p:tgtEl>
                                          <p:spTgt spid="3">
                                            <p:txEl>
                                              <p:pRg st="6" end="6"/>
                                            </p:txEl>
                                          </p:spTgt>
                                        </p:tgtEl>
                                      </p:cBhvr>
                                      <p:to x="100000" y="100000"/>
                                    </p:animScale>
                                  </p:childTnLst>
                                </p:cTn>
                              </p:par>
                            </p:childTnLst>
                          </p:cTn>
                        </p:par>
                      </p:childTnLst>
                    </p:cTn>
                  </p:par>
                  <p:par>
                    <p:cTn id="129" fill="hold">
                      <p:stCondLst>
                        <p:cond delay="indefinite"/>
                      </p:stCondLst>
                      <p:childTnLst>
                        <p:par>
                          <p:cTn id="130" fill="hold">
                            <p:stCondLst>
                              <p:cond delay="0"/>
                            </p:stCondLst>
                            <p:childTnLst>
                              <p:par>
                                <p:cTn id="131" presetID="26" presetClass="entr" presetSubtype="0" fill="hold" grpId="0" nodeType="clickEffect">
                                  <p:stCondLst>
                                    <p:cond delay="0"/>
                                  </p:stCondLst>
                                  <p:childTnLst>
                                    <p:set>
                                      <p:cBhvr>
                                        <p:cTn id="132" dur="1" fill="hold">
                                          <p:stCondLst>
                                            <p:cond delay="0"/>
                                          </p:stCondLst>
                                        </p:cTn>
                                        <p:tgtEl>
                                          <p:spTgt spid="3">
                                            <p:txEl>
                                              <p:pRg st="7" end="7"/>
                                            </p:txEl>
                                          </p:spTgt>
                                        </p:tgtEl>
                                        <p:attrNameLst>
                                          <p:attrName>style.visibility</p:attrName>
                                        </p:attrNameLst>
                                      </p:cBhvr>
                                      <p:to>
                                        <p:strVal val="visible"/>
                                      </p:to>
                                    </p:set>
                                    <p:animEffect transition="in" filter="wipe(down)">
                                      <p:cBhvr>
                                        <p:cTn id="133" dur="580">
                                          <p:stCondLst>
                                            <p:cond delay="0"/>
                                          </p:stCondLst>
                                        </p:cTn>
                                        <p:tgtEl>
                                          <p:spTgt spid="3">
                                            <p:txEl>
                                              <p:pRg st="7" end="7"/>
                                            </p:txEl>
                                          </p:spTgt>
                                        </p:tgtEl>
                                      </p:cBhvr>
                                    </p:animEffect>
                                    <p:anim calcmode="lin" valueType="num">
                                      <p:cBhvr>
                                        <p:cTn id="134" dur="1822" tmFilter="0,0; 0.14,0.36; 0.43,0.73; 0.71,0.91; 1.0,1.0">
                                          <p:stCondLst>
                                            <p:cond delay="0"/>
                                          </p:stCondLst>
                                        </p:cTn>
                                        <p:tgtEl>
                                          <p:spTgt spid="3">
                                            <p:txEl>
                                              <p:pRg st="7" end="7"/>
                                            </p:txEl>
                                          </p:spTgt>
                                        </p:tgtEl>
                                        <p:attrNameLst>
                                          <p:attrName>ppt_x</p:attrName>
                                        </p:attrNameLst>
                                      </p:cBhvr>
                                      <p:tavLst>
                                        <p:tav tm="0">
                                          <p:val>
                                            <p:strVal val="#ppt_x-0.25"/>
                                          </p:val>
                                        </p:tav>
                                        <p:tav tm="100000">
                                          <p:val>
                                            <p:strVal val="#ppt_x"/>
                                          </p:val>
                                        </p:tav>
                                      </p:tavLst>
                                    </p:anim>
                                    <p:anim calcmode="lin" valueType="num">
                                      <p:cBhvr>
                                        <p:cTn id="135" dur="664" tmFilter="0.0,0.0; 0.25,0.07; 0.50,0.2; 0.75,0.467; 1.0,1.0">
                                          <p:stCondLst>
                                            <p:cond delay="0"/>
                                          </p:stCondLst>
                                        </p:cTn>
                                        <p:tgtEl>
                                          <p:spTgt spid="3">
                                            <p:txEl>
                                              <p:pRg st="7" end="7"/>
                                            </p:txEl>
                                          </p:spTgt>
                                        </p:tgtEl>
                                        <p:attrNameLst>
                                          <p:attrName>ppt_y</p:attrName>
                                        </p:attrNameLst>
                                      </p:cBhvr>
                                      <p:tavLst>
                                        <p:tav tm="0" fmla="#ppt_y-sin(pi*$)/3">
                                          <p:val>
                                            <p:fltVal val="0.5"/>
                                          </p:val>
                                        </p:tav>
                                        <p:tav tm="100000">
                                          <p:val>
                                            <p:fltVal val="1"/>
                                          </p:val>
                                        </p:tav>
                                      </p:tavLst>
                                    </p:anim>
                                    <p:anim calcmode="lin" valueType="num">
                                      <p:cBhvr>
                                        <p:cTn id="136" dur="664" tmFilter="0, 0; 0.125,0.2665; 0.25,0.4; 0.375,0.465; 0.5,0.5;  0.625,0.535; 0.75,0.6; 0.875,0.7335; 1,1">
                                          <p:stCondLst>
                                            <p:cond delay="664"/>
                                          </p:stCondLst>
                                        </p:cTn>
                                        <p:tgtEl>
                                          <p:spTgt spid="3">
                                            <p:txEl>
                                              <p:pRg st="7" end="7"/>
                                            </p:txEl>
                                          </p:spTgt>
                                        </p:tgtEl>
                                        <p:attrNameLst>
                                          <p:attrName>ppt_y</p:attrName>
                                        </p:attrNameLst>
                                      </p:cBhvr>
                                      <p:tavLst>
                                        <p:tav tm="0" fmla="#ppt_y-sin(pi*$)/9">
                                          <p:val>
                                            <p:fltVal val="0"/>
                                          </p:val>
                                        </p:tav>
                                        <p:tav tm="100000">
                                          <p:val>
                                            <p:fltVal val="1"/>
                                          </p:val>
                                        </p:tav>
                                      </p:tavLst>
                                    </p:anim>
                                    <p:anim calcmode="lin" valueType="num">
                                      <p:cBhvr>
                                        <p:cTn id="137" dur="332" tmFilter="0, 0; 0.125,0.2665; 0.25,0.4; 0.375,0.465; 0.5,0.5;  0.625,0.535; 0.75,0.6; 0.875,0.7335; 1,1">
                                          <p:stCondLst>
                                            <p:cond delay="1324"/>
                                          </p:stCondLst>
                                        </p:cTn>
                                        <p:tgtEl>
                                          <p:spTgt spid="3">
                                            <p:txEl>
                                              <p:pRg st="7" end="7"/>
                                            </p:txEl>
                                          </p:spTgt>
                                        </p:tgtEl>
                                        <p:attrNameLst>
                                          <p:attrName>ppt_y</p:attrName>
                                        </p:attrNameLst>
                                      </p:cBhvr>
                                      <p:tavLst>
                                        <p:tav tm="0" fmla="#ppt_y-sin(pi*$)/27">
                                          <p:val>
                                            <p:fltVal val="0"/>
                                          </p:val>
                                        </p:tav>
                                        <p:tav tm="100000">
                                          <p:val>
                                            <p:fltVal val="1"/>
                                          </p:val>
                                        </p:tav>
                                      </p:tavLst>
                                    </p:anim>
                                    <p:anim calcmode="lin" valueType="num">
                                      <p:cBhvr>
                                        <p:cTn id="138" dur="164" tmFilter="0, 0; 0.125,0.2665; 0.25,0.4; 0.375,0.465; 0.5,0.5;  0.625,0.535; 0.75,0.6; 0.875,0.7335; 1,1">
                                          <p:stCondLst>
                                            <p:cond delay="1656"/>
                                          </p:stCondLst>
                                        </p:cTn>
                                        <p:tgtEl>
                                          <p:spTgt spid="3">
                                            <p:txEl>
                                              <p:pRg st="7" end="7"/>
                                            </p:txEl>
                                          </p:spTgt>
                                        </p:tgtEl>
                                        <p:attrNameLst>
                                          <p:attrName>ppt_y</p:attrName>
                                        </p:attrNameLst>
                                      </p:cBhvr>
                                      <p:tavLst>
                                        <p:tav tm="0" fmla="#ppt_y-sin(pi*$)/81">
                                          <p:val>
                                            <p:fltVal val="0"/>
                                          </p:val>
                                        </p:tav>
                                        <p:tav tm="100000">
                                          <p:val>
                                            <p:fltVal val="1"/>
                                          </p:val>
                                        </p:tav>
                                      </p:tavLst>
                                    </p:anim>
                                    <p:animScale>
                                      <p:cBhvr>
                                        <p:cTn id="139" dur="26">
                                          <p:stCondLst>
                                            <p:cond delay="650"/>
                                          </p:stCondLst>
                                        </p:cTn>
                                        <p:tgtEl>
                                          <p:spTgt spid="3">
                                            <p:txEl>
                                              <p:pRg st="7" end="7"/>
                                            </p:txEl>
                                          </p:spTgt>
                                        </p:tgtEl>
                                      </p:cBhvr>
                                      <p:to x="100000" y="60000"/>
                                    </p:animScale>
                                    <p:animScale>
                                      <p:cBhvr>
                                        <p:cTn id="140" dur="166" decel="50000">
                                          <p:stCondLst>
                                            <p:cond delay="676"/>
                                          </p:stCondLst>
                                        </p:cTn>
                                        <p:tgtEl>
                                          <p:spTgt spid="3">
                                            <p:txEl>
                                              <p:pRg st="7" end="7"/>
                                            </p:txEl>
                                          </p:spTgt>
                                        </p:tgtEl>
                                      </p:cBhvr>
                                      <p:to x="100000" y="100000"/>
                                    </p:animScale>
                                    <p:animScale>
                                      <p:cBhvr>
                                        <p:cTn id="141" dur="26">
                                          <p:stCondLst>
                                            <p:cond delay="1312"/>
                                          </p:stCondLst>
                                        </p:cTn>
                                        <p:tgtEl>
                                          <p:spTgt spid="3">
                                            <p:txEl>
                                              <p:pRg st="7" end="7"/>
                                            </p:txEl>
                                          </p:spTgt>
                                        </p:tgtEl>
                                      </p:cBhvr>
                                      <p:to x="100000" y="80000"/>
                                    </p:animScale>
                                    <p:animScale>
                                      <p:cBhvr>
                                        <p:cTn id="142" dur="166" decel="50000">
                                          <p:stCondLst>
                                            <p:cond delay="1338"/>
                                          </p:stCondLst>
                                        </p:cTn>
                                        <p:tgtEl>
                                          <p:spTgt spid="3">
                                            <p:txEl>
                                              <p:pRg st="7" end="7"/>
                                            </p:txEl>
                                          </p:spTgt>
                                        </p:tgtEl>
                                      </p:cBhvr>
                                      <p:to x="100000" y="100000"/>
                                    </p:animScale>
                                    <p:animScale>
                                      <p:cBhvr>
                                        <p:cTn id="143" dur="26">
                                          <p:stCondLst>
                                            <p:cond delay="1642"/>
                                          </p:stCondLst>
                                        </p:cTn>
                                        <p:tgtEl>
                                          <p:spTgt spid="3">
                                            <p:txEl>
                                              <p:pRg st="7" end="7"/>
                                            </p:txEl>
                                          </p:spTgt>
                                        </p:tgtEl>
                                      </p:cBhvr>
                                      <p:to x="100000" y="90000"/>
                                    </p:animScale>
                                    <p:animScale>
                                      <p:cBhvr>
                                        <p:cTn id="144" dur="166" decel="50000">
                                          <p:stCondLst>
                                            <p:cond delay="1668"/>
                                          </p:stCondLst>
                                        </p:cTn>
                                        <p:tgtEl>
                                          <p:spTgt spid="3">
                                            <p:txEl>
                                              <p:pRg st="7" end="7"/>
                                            </p:txEl>
                                          </p:spTgt>
                                        </p:tgtEl>
                                      </p:cBhvr>
                                      <p:to x="100000" y="100000"/>
                                    </p:animScale>
                                    <p:animScale>
                                      <p:cBhvr>
                                        <p:cTn id="145" dur="26">
                                          <p:stCondLst>
                                            <p:cond delay="1808"/>
                                          </p:stCondLst>
                                        </p:cTn>
                                        <p:tgtEl>
                                          <p:spTgt spid="3">
                                            <p:txEl>
                                              <p:pRg st="7" end="7"/>
                                            </p:txEl>
                                          </p:spTgt>
                                        </p:tgtEl>
                                      </p:cBhvr>
                                      <p:to x="100000" y="95000"/>
                                    </p:animScale>
                                    <p:animScale>
                                      <p:cBhvr>
                                        <p:cTn id="146" dur="166" decel="50000">
                                          <p:stCondLst>
                                            <p:cond delay="1834"/>
                                          </p:stCondLst>
                                        </p:cTn>
                                        <p:tgtEl>
                                          <p:spTgt spid="3">
                                            <p:txEl>
                                              <p:pRg st="7" end="7"/>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776D87-BFF4-4D9B-9150-899D79CB2D37}"/>
              </a:ext>
            </a:extLst>
          </p:cNvPr>
          <p:cNvSpPr>
            <a:spLocks noGrp="1"/>
          </p:cNvSpPr>
          <p:nvPr>
            <p:ph type="title"/>
          </p:nvPr>
        </p:nvSpPr>
        <p:spPr>
          <a:xfrm>
            <a:off x="838200" y="384443"/>
            <a:ext cx="10515600" cy="774562"/>
          </a:xfrm>
        </p:spPr>
        <p:txBody>
          <a:bodyPr>
            <a:noAutofit/>
          </a:bodyPr>
          <a:lstStyle/>
          <a:p>
            <a:pPr algn="ctr"/>
            <a:r>
              <a:rPr lang="id-ID" sz="3200" b="1" dirty="0"/>
              <a:t>Tantangan Dakwah di Daerah</a:t>
            </a:r>
            <a:br>
              <a:rPr lang="id-ID" sz="3200" b="1" dirty="0"/>
            </a:br>
            <a:r>
              <a:rPr lang="id-ID" sz="3200" b="1" dirty="0"/>
              <a:t> </a:t>
            </a:r>
          </a:p>
        </p:txBody>
      </p:sp>
      <p:sp>
        <p:nvSpPr>
          <p:cNvPr id="3" name="Content Placeholder 2">
            <a:extLst>
              <a:ext uri="{FF2B5EF4-FFF2-40B4-BE49-F238E27FC236}">
                <a16:creationId xmlns:a16="http://schemas.microsoft.com/office/drawing/2014/main" id="{9A841360-D8EC-4323-88C7-A4C9EEEBAAD6}"/>
              </a:ext>
            </a:extLst>
          </p:cNvPr>
          <p:cNvSpPr>
            <a:spLocks noGrp="1"/>
          </p:cNvSpPr>
          <p:nvPr>
            <p:ph idx="1"/>
          </p:nvPr>
        </p:nvSpPr>
        <p:spPr>
          <a:xfrm>
            <a:off x="838200" y="1643270"/>
            <a:ext cx="10515600" cy="4227443"/>
          </a:xfrm>
        </p:spPr>
        <p:txBody>
          <a:bodyPr>
            <a:normAutofit fontScale="92500" lnSpcReduction="20000"/>
          </a:bodyPr>
          <a:lstStyle/>
          <a:p>
            <a:pPr>
              <a:buFont typeface="Wingdings" panose="05000000000000000000" pitchFamily="2" charset="2"/>
              <a:buChar char="q"/>
            </a:pPr>
            <a:r>
              <a:rPr lang="id-ID" sz="2400" dirty="0"/>
              <a:t>Masih kuatnya budaya/tradisi luhur yang tidak sesuai dengan ajaran Islam</a:t>
            </a:r>
          </a:p>
          <a:p>
            <a:pPr>
              <a:buFont typeface="Wingdings" panose="05000000000000000000" pitchFamily="2" charset="2"/>
              <a:buChar char="q"/>
            </a:pPr>
            <a:r>
              <a:rPr lang="id-ID" sz="2400" dirty="0"/>
              <a:t>Minat belajar agama yang rendah</a:t>
            </a:r>
          </a:p>
          <a:p>
            <a:pPr>
              <a:buFont typeface="Wingdings" panose="05000000000000000000" pitchFamily="2" charset="2"/>
              <a:buChar char="q"/>
            </a:pPr>
            <a:r>
              <a:rPr lang="id-ID" sz="2400" dirty="0"/>
              <a:t>Derasnya arus globalisasi/informasi</a:t>
            </a:r>
          </a:p>
          <a:p>
            <a:pPr>
              <a:buFont typeface="Wingdings" panose="05000000000000000000" pitchFamily="2" charset="2"/>
              <a:buChar char="q"/>
            </a:pPr>
            <a:r>
              <a:rPr lang="id-ID" sz="2400" dirty="0"/>
              <a:t>Minimnya da’i di daerah</a:t>
            </a:r>
          </a:p>
          <a:p>
            <a:pPr>
              <a:buFont typeface="Wingdings" panose="05000000000000000000" pitchFamily="2" charset="2"/>
              <a:buChar char="q"/>
            </a:pPr>
            <a:r>
              <a:rPr lang="id-ID" sz="2400" dirty="0"/>
              <a:t>Perbedaan antar-golongan</a:t>
            </a:r>
          </a:p>
          <a:p>
            <a:pPr>
              <a:buFont typeface="Wingdings" panose="05000000000000000000" pitchFamily="2" charset="2"/>
              <a:buChar char="q"/>
            </a:pPr>
            <a:r>
              <a:rPr lang="id-ID" sz="2400" dirty="0"/>
              <a:t>Massifnya arus informasi</a:t>
            </a:r>
          </a:p>
          <a:p>
            <a:pPr>
              <a:buFont typeface="Wingdings" panose="05000000000000000000" pitchFamily="2" charset="2"/>
              <a:buChar char="q"/>
            </a:pPr>
            <a:r>
              <a:rPr lang="id-ID" sz="2400" dirty="0"/>
              <a:t>Dominasi figur tertentu (kades, lurah, kepala suku, dsb)</a:t>
            </a:r>
          </a:p>
          <a:p>
            <a:pPr>
              <a:buFont typeface="Wingdings" panose="05000000000000000000" pitchFamily="2" charset="2"/>
              <a:buChar char="q"/>
            </a:pPr>
            <a:r>
              <a:rPr lang="id-ID" sz="2400" dirty="0"/>
              <a:t>Narkotika</a:t>
            </a:r>
          </a:p>
          <a:p>
            <a:pPr>
              <a:buFont typeface="Wingdings" panose="05000000000000000000" pitchFamily="2" charset="2"/>
              <a:buChar char="q"/>
            </a:pPr>
            <a:r>
              <a:rPr lang="id-ID" sz="2400" dirty="0"/>
              <a:t>Kristenisasi </a:t>
            </a:r>
          </a:p>
          <a:p>
            <a:pPr>
              <a:buFont typeface="Wingdings" panose="05000000000000000000" pitchFamily="2" charset="2"/>
              <a:buChar char="q"/>
            </a:pPr>
            <a:r>
              <a:rPr lang="id-ID" sz="2400" dirty="0"/>
              <a:t>Ekonomi </a:t>
            </a:r>
          </a:p>
          <a:p>
            <a:pPr>
              <a:buFont typeface="Wingdings" panose="05000000000000000000" pitchFamily="2" charset="2"/>
              <a:buChar char="q"/>
            </a:pPr>
            <a:r>
              <a:rPr lang="id-ID" sz="2400" dirty="0"/>
              <a:t>Rendahnya tingkat pendidikan</a:t>
            </a:r>
          </a:p>
          <a:p>
            <a:pPr marL="0" indent="0">
              <a:buNone/>
            </a:pPr>
            <a:endParaRPr lang="id-ID" sz="2400" dirty="0"/>
          </a:p>
        </p:txBody>
      </p:sp>
    </p:spTree>
    <p:extLst>
      <p:ext uri="{BB962C8B-B14F-4D97-AF65-F5344CB8AC3E}">
        <p14:creationId xmlns:p14="http://schemas.microsoft.com/office/powerpoint/2010/main" val="185340331"/>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Effect transition="in" filter="wipe(down)">
                                      <p:cBhvr>
                                        <p:cTn id="25" dur="580">
                                          <p:stCondLst>
                                            <p:cond delay="0"/>
                                          </p:stCondLst>
                                        </p:cTn>
                                        <p:tgtEl>
                                          <p:spTgt spid="3">
                                            <p:txEl>
                                              <p:pRg st="1" end="1"/>
                                            </p:txEl>
                                          </p:spTgt>
                                        </p:tgtEl>
                                      </p:cBhvr>
                                    </p:animEffect>
                                    <p:anim calcmode="lin" valueType="num">
                                      <p:cBhvr>
                                        <p:cTn id="26"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3">
                                            <p:txEl>
                                              <p:pRg st="1" end="1"/>
                                            </p:txEl>
                                          </p:spTgt>
                                        </p:tgtEl>
                                      </p:cBhvr>
                                      <p:to x="100000" y="60000"/>
                                    </p:animScale>
                                    <p:animScale>
                                      <p:cBhvr>
                                        <p:cTn id="32" dur="166" decel="50000">
                                          <p:stCondLst>
                                            <p:cond delay="676"/>
                                          </p:stCondLst>
                                        </p:cTn>
                                        <p:tgtEl>
                                          <p:spTgt spid="3">
                                            <p:txEl>
                                              <p:pRg st="1" end="1"/>
                                            </p:txEl>
                                          </p:spTgt>
                                        </p:tgtEl>
                                      </p:cBhvr>
                                      <p:to x="100000" y="100000"/>
                                    </p:animScale>
                                    <p:animScale>
                                      <p:cBhvr>
                                        <p:cTn id="33" dur="26">
                                          <p:stCondLst>
                                            <p:cond delay="1312"/>
                                          </p:stCondLst>
                                        </p:cTn>
                                        <p:tgtEl>
                                          <p:spTgt spid="3">
                                            <p:txEl>
                                              <p:pRg st="1" end="1"/>
                                            </p:txEl>
                                          </p:spTgt>
                                        </p:tgtEl>
                                      </p:cBhvr>
                                      <p:to x="100000" y="80000"/>
                                    </p:animScale>
                                    <p:animScale>
                                      <p:cBhvr>
                                        <p:cTn id="34" dur="166" decel="50000">
                                          <p:stCondLst>
                                            <p:cond delay="1338"/>
                                          </p:stCondLst>
                                        </p:cTn>
                                        <p:tgtEl>
                                          <p:spTgt spid="3">
                                            <p:txEl>
                                              <p:pRg st="1" end="1"/>
                                            </p:txEl>
                                          </p:spTgt>
                                        </p:tgtEl>
                                      </p:cBhvr>
                                      <p:to x="100000" y="100000"/>
                                    </p:animScale>
                                    <p:animScale>
                                      <p:cBhvr>
                                        <p:cTn id="35" dur="26">
                                          <p:stCondLst>
                                            <p:cond delay="1642"/>
                                          </p:stCondLst>
                                        </p:cTn>
                                        <p:tgtEl>
                                          <p:spTgt spid="3">
                                            <p:txEl>
                                              <p:pRg st="1" end="1"/>
                                            </p:txEl>
                                          </p:spTgt>
                                        </p:tgtEl>
                                      </p:cBhvr>
                                      <p:to x="100000" y="90000"/>
                                    </p:animScale>
                                    <p:animScale>
                                      <p:cBhvr>
                                        <p:cTn id="36" dur="166" decel="50000">
                                          <p:stCondLst>
                                            <p:cond delay="1668"/>
                                          </p:stCondLst>
                                        </p:cTn>
                                        <p:tgtEl>
                                          <p:spTgt spid="3">
                                            <p:txEl>
                                              <p:pRg st="1" end="1"/>
                                            </p:txEl>
                                          </p:spTgt>
                                        </p:tgtEl>
                                      </p:cBhvr>
                                      <p:to x="100000" y="100000"/>
                                    </p:animScale>
                                    <p:animScale>
                                      <p:cBhvr>
                                        <p:cTn id="37" dur="26">
                                          <p:stCondLst>
                                            <p:cond delay="1808"/>
                                          </p:stCondLst>
                                        </p:cTn>
                                        <p:tgtEl>
                                          <p:spTgt spid="3">
                                            <p:txEl>
                                              <p:pRg st="1" end="1"/>
                                            </p:txEl>
                                          </p:spTgt>
                                        </p:tgtEl>
                                      </p:cBhvr>
                                      <p:to x="100000" y="95000"/>
                                    </p:animScale>
                                    <p:animScale>
                                      <p:cBhvr>
                                        <p:cTn id="38" dur="166" decel="50000">
                                          <p:stCondLst>
                                            <p:cond delay="1834"/>
                                          </p:stCondLst>
                                        </p:cTn>
                                        <p:tgtEl>
                                          <p:spTgt spid="3">
                                            <p:txEl>
                                              <p:pRg st="1" end="1"/>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3">
                                            <p:txEl>
                                              <p:pRg st="2" end="2"/>
                                            </p:txEl>
                                          </p:spTgt>
                                        </p:tgtEl>
                                        <p:attrNameLst>
                                          <p:attrName>style.visibility</p:attrName>
                                        </p:attrNameLst>
                                      </p:cBhvr>
                                      <p:to>
                                        <p:strVal val="visible"/>
                                      </p:to>
                                    </p:set>
                                    <p:animEffect transition="in" filter="wipe(down)">
                                      <p:cBhvr>
                                        <p:cTn id="43" dur="580">
                                          <p:stCondLst>
                                            <p:cond delay="0"/>
                                          </p:stCondLst>
                                        </p:cTn>
                                        <p:tgtEl>
                                          <p:spTgt spid="3">
                                            <p:txEl>
                                              <p:pRg st="2" end="2"/>
                                            </p:txEl>
                                          </p:spTgt>
                                        </p:tgtEl>
                                      </p:cBhvr>
                                    </p:animEffect>
                                    <p:anim calcmode="lin" valueType="num">
                                      <p:cBhvr>
                                        <p:cTn id="44"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49" dur="26">
                                          <p:stCondLst>
                                            <p:cond delay="650"/>
                                          </p:stCondLst>
                                        </p:cTn>
                                        <p:tgtEl>
                                          <p:spTgt spid="3">
                                            <p:txEl>
                                              <p:pRg st="2" end="2"/>
                                            </p:txEl>
                                          </p:spTgt>
                                        </p:tgtEl>
                                      </p:cBhvr>
                                      <p:to x="100000" y="60000"/>
                                    </p:animScale>
                                    <p:animScale>
                                      <p:cBhvr>
                                        <p:cTn id="50" dur="166" decel="50000">
                                          <p:stCondLst>
                                            <p:cond delay="676"/>
                                          </p:stCondLst>
                                        </p:cTn>
                                        <p:tgtEl>
                                          <p:spTgt spid="3">
                                            <p:txEl>
                                              <p:pRg st="2" end="2"/>
                                            </p:txEl>
                                          </p:spTgt>
                                        </p:tgtEl>
                                      </p:cBhvr>
                                      <p:to x="100000" y="100000"/>
                                    </p:animScale>
                                    <p:animScale>
                                      <p:cBhvr>
                                        <p:cTn id="51" dur="26">
                                          <p:stCondLst>
                                            <p:cond delay="1312"/>
                                          </p:stCondLst>
                                        </p:cTn>
                                        <p:tgtEl>
                                          <p:spTgt spid="3">
                                            <p:txEl>
                                              <p:pRg st="2" end="2"/>
                                            </p:txEl>
                                          </p:spTgt>
                                        </p:tgtEl>
                                      </p:cBhvr>
                                      <p:to x="100000" y="80000"/>
                                    </p:animScale>
                                    <p:animScale>
                                      <p:cBhvr>
                                        <p:cTn id="52" dur="166" decel="50000">
                                          <p:stCondLst>
                                            <p:cond delay="1338"/>
                                          </p:stCondLst>
                                        </p:cTn>
                                        <p:tgtEl>
                                          <p:spTgt spid="3">
                                            <p:txEl>
                                              <p:pRg st="2" end="2"/>
                                            </p:txEl>
                                          </p:spTgt>
                                        </p:tgtEl>
                                      </p:cBhvr>
                                      <p:to x="100000" y="100000"/>
                                    </p:animScale>
                                    <p:animScale>
                                      <p:cBhvr>
                                        <p:cTn id="53" dur="26">
                                          <p:stCondLst>
                                            <p:cond delay="1642"/>
                                          </p:stCondLst>
                                        </p:cTn>
                                        <p:tgtEl>
                                          <p:spTgt spid="3">
                                            <p:txEl>
                                              <p:pRg st="2" end="2"/>
                                            </p:txEl>
                                          </p:spTgt>
                                        </p:tgtEl>
                                      </p:cBhvr>
                                      <p:to x="100000" y="90000"/>
                                    </p:animScale>
                                    <p:animScale>
                                      <p:cBhvr>
                                        <p:cTn id="54" dur="166" decel="50000">
                                          <p:stCondLst>
                                            <p:cond delay="1668"/>
                                          </p:stCondLst>
                                        </p:cTn>
                                        <p:tgtEl>
                                          <p:spTgt spid="3">
                                            <p:txEl>
                                              <p:pRg st="2" end="2"/>
                                            </p:txEl>
                                          </p:spTgt>
                                        </p:tgtEl>
                                      </p:cBhvr>
                                      <p:to x="100000" y="100000"/>
                                    </p:animScale>
                                    <p:animScale>
                                      <p:cBhvr>
                                        <p:cTn id="55" dur="26">
                                          <p:stCondLst>
                                            <p:cond delay="1808"/>
                                          </p:stCondLst>
                                        </p:cTn>
                                        <p:tgtEl>
                                          <p:spTgt spid="3">
                                            <p:txEl>
                                              <p:pRg st="2" end="2"/>
                                            </p:txEl>
                                          </p:spTgt>
                                        </p:tgtEl>
                                      </p:cBhvr>
                                      <p:to x="100000" y="95000"/>
                                    </p:animScale>
                                    <p:animScale>
                                      <p:cBhvr>
                                        <p:cTn id="56" dur="166" decel="50000">
                                          <p:stCondLst>
                                            <p:cond delay="1834"/>
                                          </p:stCondLst>
                                        </p:cTn>
                                        <p:tgtEl>
                                          <p:spTgt spid="3">
                                            <p:txEl>
                                              <p:pRg st="2" end="2"/>
                                            </p:txEl>
                                          </p:spTgt>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grpId="0" nodeType="clickEffect">
                                  <p:stCondLst>
                                    <p:cond delay="0"/>
                                  </p:stCondLst>
                                  <p:childTnLst>
                                    <p:set>
                                      <p:cBhvr>
                                        <p:cTn id="60" dur="1" fill="hold">
                                          <p:stCondLst>
                                            <p:cond delay="0"/>
                                          </p:stCondLst>
                                        </p:cTn>
                                        <p:tgtEl>
                                          <p:spTgt spid="3">
                                            <p:txEl>
                                              <p:pRg st="3" end="3"/>
                                            </p:txEl>
                                          </p:spTgt>
                                        </p:tgtEl>
                                        <p:attrNameLst>
                                          <p:attrName>style.visibility</p:attrName>
                                        </p:attrNameLst>
                                      </p:cBhvr>
                                      <p:to>
                                        <p:strVal val="visible"/>
                                      </p:to>
                                    </p:set>
                                    <p:animEffect transition="in" filter="wipe(down)">
                                      <p:cBhvr>
                                        <p:cTn id="61" dur="580">
                                          <p:stCondLst>
                                            <p:cond delay="0"/>
                                          </p:stCondLst>
                                        </p:cTn>
                                        <p:tgtEl>
                                          <p:spTgt spid="3">
                                            <p:txEl>
                                              <p:pRg st="3" end="3"/>
                                            </p:txEl>
                                          </p:spTgt>
                                        </p:tgtEl>
                                      </p:cBhvr>
                                    </p:animEffect>
                                    <p:anim calcmode="lin" valueType="num">
                                      <p:cBhvr>
                                        <p:cTn id="62"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67" dur="26">
                                          <p:stCondLst>
                                            <p:cond delay="650"/>
                                          </p:stCondLst>
                                        </p:cTn>
                                        <p:tgtEl>
                                          <p:spTgt spid="3">
                                            <p:txEl>
                                              <p:pRg st="3" end="3"/>
                                            </p:txEl>
                                          </p:spTgt>
                                        </p:tgtEl>
                                      </p:cBhvr>
                                      <p:to x="100000" y="60000"/>
                                    </p:animScale>
                                    <p:animScale>
                                      <p:cBhvr>
                                        <p:cTn id="68" dur="166" decel="50000">
                                          <p:stCondLst>
                                            <p:cond delay="676"/>
                                          </p:stCondLst>
                                        </p:cTn>
                                        <p:tgtEl>
                                          <p:spTgt spid="3">
                                            <p:txEl>
                                              <p:pRg st="3" end="3"/>
                                            </p:txEl>
                                          </p:spTgt>
                                        </p:tgtEl>
                                      </p:cBhvr>
                                      <p:to x="100000" y="100000"/>
                                    </p:animScale>
                                    <p:animScale>
                                      <p:cBhvr>
                                        <p:cTn id="69" dur="26">
                                          <p:stCondLst>
                                            <p:cond delay="1312"/>
                                          </p:stCondLst>
                                        </p:cTn>
                                        <p:tgtEl>
                                          <p:spTgt spid="3">
                                            <p:txEl>
                                              <p:pRg st="3" end="3"/>
                                            </p:txEl>
                                          </p:spTgt>
                                        </p:tgtEl>
                                      </p:cBhvr>
                                      <p:to x="100000" y="80000"/>
                                    </p:animScale>
                                    <p:animScale>
                                      <p:cBhvr>
                                        <p:cTn id="70" dur="166" decel="50000">
                                          <p:stCondLst>
                                            <p:cond delay="1338"/>
                                          </p:stCondLst>
                                        </p:cTn>
                                        <p:tgtEl>
                                          <p:spTgt spid="3">
                                            <p:txEl>
                                              <p:pRg st="3" end="3"/>
                                            </p:txEl>
                                          </p:spTgt>
                                        </p:tgtEl>
                                      </p:cBhvr>
                                      <p:to x="100000" y="100000"/>
                                    </p:animScale>
                                    <p:animScale>
                                      <p:cBhvr>
                                        <p:cTn id="71" dur="26">
                                          <p:stCondLst>
                                            <p:cond delay="1642"/>
                                          </p:stCondLst>
                                        </p:cTn>
                                        <p:tgtEl>
                                          <p:spTgt spid="3">
                                            <p:txEl>
                                              <p:pRg st="3" end="3"/>
                                            </p:txEl>
                                          </p:spTgt>
                                        </p:tgtEl>
                                      </p:cBhvr>
                                      <p:to x="100000" y="90000"/>
                                    </p:animScale>
                                    <p:animScale>
                                      <p:cBhvr>
                                        <p:cTn id="72" dur="166" decel="50000">
                                          <p:stCondLst>
                                            <p:cond delay="1668"/>
                                          </p:stCondLst>
                                        </p:cTn>
                                        <p:tgtEl>
                                          <p:spTgt spid="3">
                                            <p:txEl>
                                              <p:pRg st="3" end="3"/>
                                            </p:txEl>
                                          </p:spTgt>
                                        </p:tgtEl>
                                      </p:cBhvr>
                                      <p:to x="100000" y="100000"/>
                                    </p:animScale>
                                    <p:animScale>
                                      <p:cBhvr>
                                        <p:cTn id="73" dur="26">
                                          <p:stCondLst>
                                            <p:cond delay="1808"/>
                                          </p:stCondLst>
                                        </p:cTn>
                                        <p:tgtEl>
                                          <p:spTgt spid="3">
                                            <p:txEl>
                                              <p:pRg st="3" end="3"/>
                                            </p:txEl>
                                          </p:spTgt>
                                        </p:tgtEl>
                                      </p:cBhvr>
                                      <p:to x="100000" y="95000"/>
                                    </p:animScale>
                                    <p:animScale>
                                      <p:cBhvr>
                                        <p:cTn id="74" dur="166" decel="50000">
                                          <p:stCondLst>
                                            <p:cond delay="1834"/>
                                          </p:stCondLst>
                                        </p:cTn>
                                        <p:tgtEl>
                                          <p:spTgt spid="3">
                                            <p:txEl>
                                              <p:pRg st="3" end="3"/>
                                            </p:txEl>
                                          </p:spTgt>
                                        </p:tgtEl>
                                      </p:cBhvr>
                                      <p:to x="100000" y="100000"/>
                                    </p:animScale>
                                  </p:childTnLst>
                                </p:cTn>
                              </p:par>
                            </p:childTnLst>
                          </p:cTn>
                        </p:par>
                      </p:childTnLst>
                    </p:cTn>
                  </p:par>
                  <p:par>
                    <p:cTn id="75" fill="hold">
                      <p:stCondLst>
                        <p:cond delay="indefinite"/>
                      </p:stCondLst>
                      <p:childTnLst>
                        <p:par>
                          <p:cTn id="76" fill="hold">
                            <p:stCondLst>
                              <p:cond delay="0"/>
                            </p:stCondLst>
                            <p:childTnLst>
                              <p:par>
                                <p:cTn id="77" presetID="26" presetClass="entr" presetSubtype="0" fill="hold" grpId="0" nodeType="clickEffect">
                                  <p:stCondLst>
                                    <p:cond delay="0"/>
                                  </p:stCondLst>
                                  <p:childTnLst>
                                    <p:set>
                                      <p:cBhvr>
                                        <p:cTn id="78" dur="1" fill="hold">
                                          <p:stCondLst>
                                            <p:cond delay="0"/>
                                          </p:stCondLst>
                                        </p:cTn>
                                        <p:tgtEl>
                                          <p:spTgt spid="3">
                                            <p:txEl>
                                              <p:pRg st="4" end="4"/>
                                            </p:txEl>
                                          </p:spTgt>
                                        </p:tgtEl>
                                        <p:attrNameLst>
                                          <p:attrName>style.visibility</p:attrName>
                                        </p:attrNameLst>
                                      </p:cBhvr>
                                      <p:to>
                                        <p:strVal val="visible"/>
                                      </p:to>
                                    </p:set>
                                    <p:animEffect transition="in" filter="wipe(down)">
                                      <p:cBhvr>
                                        <p:cTn id="79" dur="580">
                                          <p:stCondLst>
                                            <p:cond delay="0"/>
                                          </p:stCondLst>
                                        </p:cTn>
                                        <p:tgtEl>
                                          <p:spTgt spid="3">
                                            <p:txEl>
                                              <p:pRg st="4" end="4"/>
                                            </p:txEl>
                                          </p:spTgt>
                                        </p:tgtEl>
                                      </p:cBhvr>
                                    </p:animEffect>
                                    <p:anim calcmode="lin" valueType="num">
                                      <p:cBhvr>
                                        <p:cTn id="80" dur="1822" tmFilter="0,0; 0.14,0.36; 0.43,0.73; 0.71,0.91; 1.0,1.0">
                                          <p:stCondLst>
                                            <p:cond delay="0"/>
                                          </p:stCondLst>
                                        </p:cTn>
                                        <p:tgtEl>
                                          <p:spTgt spid="3">
                                            <p:txEl>
                                              <p:pRg st="4" end="4"/>
                                            </p:txEl>
                                          </p:spTgt>
                                        </p:tgtEl>
                                        <p:attrNameLst>
                                          <p:attrName>ppt_x</p:attrName>
                                        </p:attrNameLst>
                                      </p:cBhvr>
                                      <p:tavLst>
                                        <p:tav tm="0">
                                          <p:val>
                                            <p:strVal val="#ppt_x-0.25"/>
                                          </p:val>
                                        </p:tav>
                                        <p:tav tm="100000">
                                          <p:val>
                                            <p:strVal val="#ppt_x"/>
                                          </p:val>
                                        </p:tav>
                                      </p:tavLst>
                                    </p:anim>
                                    <p:anim calcmode="lin" valueType="num">
                                      <p:cBhvr>
                                        <p:cTn id="81" dur="664" tmFilter="0.0,0.0; 0.25,0.07; 0.50,0.2; 0.75,0.467; 1.0,1.0">
                                          <p:stCondLst>
                                            <p:cond delay="0"/>
                                          </p:stCondLst>
                                        </p:cTn>
                                        <p:tgtEl>
                                          <p:spTgt spid="3">
                                            <p:txEl>
                                              <p:pRg st="4" end="4"/>
                                            </p:txEl>
                                          </p:spTgt>
                                        </p:tgtEl>
                                        <p:attrNameLst>
                                          <p:attrName>ppt_y</p:attrName>
                                        </p:attrNameLst>
                                      </p:cBhvr>
                                      <p:tavLst>
                                        <p:tav tm="0" fmla="#ppt_y-sin(pi*$)/3">
                                          <p:val>
                                            <p:fltVal val="0.5"/>
                                          </p:val>
                                        </p:tav>
                                        <p:tav tm="100000">
                                          <p:val>
                                            <p:fltVal val="1"/>
                                          </p:val>
                                        </p:tav>
                                      </p:tavLst>
                                    </p:anim>
                                    <p:anim calcmode="lin" valueType="num">
                                      <p:cBhvr>
                                        <p:cTn id="82" dur="664" tmFilter="0, 0; 0.125,0.2665; 0.25,0.4; 0.375,0.465; 0.5,0.5;  0.625,0.535; 0.75,0.6; 0.875,0.7335; 1,1">
                                          <p:stCondLst>
                                            <p:cond delay="664"/>
                                          </p:stCondLst>
                                        </p:cTn>
                                        <p:tgtEl>
                                          <p:spTgt spid="3">
                                            <p:txEl>
                                              <p:pRg st="4" end="4"/>
                                            </p:txEl>
                                          </p:spTgt>
                                        </p:tgtEl>
                                        <p:attrNameLst>
                                          <p:attrName>ppt_y</p:attrName>
                                        </p:attrNameLst>
                                      </p:cBhvr>
                                      <p:tavLst>
                                        <p:tav tm="0" fmla="#ppt_y-sin(pi*$)/9">
                                          <p:val>
                                            <p:fltVal val="0"/>
                                          </p:val>
                                        </p:tav>
                                        <p:tav tm="100000">
                                          <p:val>
                                            <p:fltVal val="1"/>
                                          </p:val>
                                        </p:tav>
                                      </p:tavLst>
                                    </p:anim>
                                    <p:anim calcmode="lin" valueType="num">
                                      <p:cBhvr>
                                        <p:cTn id="83" dur="332" tmFilter="0, 0; 0.125,0.2665; 0.25,0.4; 0.375,0.465; 0.5,0.5;  0.625,0.535; 0.75,0.6; 0.875,0.7335; 1,1">
                                          <p:stCondLst>
                                            <p:cond delay="1324"/>
                                          </p:stCondLst>
                                        </p:cTn>
                                        <p:tgtEl>
                                          <p:spTgt spid="3">
                                            <p:txEl>
                                              <p:pRg st="4" end="4"/>
                                            </p:txEl>
                                          </p:spTgt>
                                        </p:tgtEl>
                                        <p:attrNameLst>
                                          <p:attrName>ppt_y</p:attrName>
                                        </p:attrNameLst>
                                      </p:cBhvr>
                                      <p:tavLst>
                                        <p:tav tm="0" fmla="#ppt_y-sin(pi*$)/27">
                                          <p:val>
                                            <p:fltVal val="0"/>
                                          </p:val>
                                        </p:tav>
                                        <p:tav tm="100000">
                                          <p:val>
                                            <p:fltVal val="1"/>
                                          </p:val>
                                        </p:tav>
                                      </p:tavLst>
                                    </p:anim>
                                    <p:anim calcmode="lin" valueType="num">
                                      <p:cBhvr>
                                        <p:cTn id="84" dur="164" tmFilter="0, 0; 0.125,0.2665; 0.25,0.4; 0.375,0.465; 0.5,0.5;  0.625,0.535; 0.75,0.6; 0.875,0.7335; 1,1">
                                          <p:stCondLst>
                                            <p:cond delay="1656"/>
                                          </p:stCondLst>
                                        </p:cTn>
                                        <p:tgtEl>
                                          <p:spTgt spid="3">
                                            <p:txEl>
                                              <p:pRg st="4" end="4"/>
                                            </p:txEl>
                                          </p:spTgt>
                                        </p:tgtEl>
                                        <p:attrNameLst>
                                          <p:attrName>ppt_y</p:attrName>
                                        </p:attrNameLst>
                                      </p:cBhvr>
                                      <p:tavLst>
                                        <p:tav tm="0" fmla="#ppt_y-sin(pi*$)/81">
                                          <p:val>
                                            <p:fltVal val="0"/>
                                          </p:val>
                                        </p:tav>
                                        <p:tav tm="100000">
                                          <p:val>
                                            <p:fltVal val="1"/>
                                          </p:val>
                                        </p:tav>
                                      </p:tavLst>
                                    </p:anim>
                                    <p:animScale>
                                      <p:cBhvr>
                                        <p:cTn id="85" dur="26">
                                          <p:stCondLst>
                                            <p:cond delay="650"/>
                                          </p:stCondLst>
                                        </p:cTn>
                                        <p:tgtEl>
                                          <p:spTgt spid="3">
                                            <p:txEl>
                                              <p:pRg st="4" end="4"/>
                                            </p:txEl>
                                          </p:spTgt>
                                        </p:tgtEl>
                                      </p:cBhvr>
                                      <p:to x="100000" y="60000"/>
                                    </p:animScale>
                                    <p:animScale>
                                      <p:cBhvr>
                                        <p:cTn id="86" dur="166" decel="50000">
                                          <p:stCondLst>
                                            <p:cond delay="676"/>
                                          </p:stCondLst>
                                        </p:cTn>
                                        <p:tgtEl>
                                          <p:spTgt spid="3">
                                            <p:txEl>
                                              <p:pRg st="4" end="4"/>
                                            </p:txEl>
                                          </p:spTgt>
                                        </p:tgtEl>
                                      </p:cBhvr>
                                      <p:to x="100000" y="100000"/>
                                    </p:animScale>
                                    <p:animScale>
                                      <p:cBhvr>
                                        <p:cTn id="87" dur="26">
                                          <p:stCondLst>
                                            <p:cond delay="1312"/>
                                          </p:stCondLst>
                                        </p:cTn>
                                        <p:tgtEl>
                                          <p:spTgt spid="3">
                                            <p:txEl>
                                              <p:pRg st="4" end="4"/>
                                            </p:txEl>
                                          </p:spTgt>
                                        </p:tgtEl>
                                      </p:cBhvr>
                                      <p:to x="100000" y="80000"/>
                                    </p:animScale>
                                    <p:animScale>
                                      <p:cBhvr>
                                        <p:cTn id="88" dur="166" decel="50000">
                                          <p:stCondLst>
                                            <p:cond delay="1338"/>
                                          </p:stCondLst>
                                        </p:cTn>
                                        <p:tgtEl>
                                          <p:spTgt spid="3">
                                            <p:txEl>
                                              <p:pRg st="4" end="4"/>
                                            </p:txEl>
                                          </p:spTgt>
                                        </p:tgtEl>
                                      </p:cBhvr>
                                      <p:to x="100000" y="100000"/>
                                    </p:animScale>
                                    <p:animScale>
                                      <p:cBhvr>
                                        <p:cTn id="89" dur="26">
                                          <p:stCondLst>
                                            <p:cond delay="1642"/>
                                          </p:stCondLst>
                                        </p:cTn>
                                        <p:tgtEl>
                                          <p:spTgt spid="3">
                                            <p:txEl>
                                              <p:pRg st="4" end="4"/>
                                            </p:txEl>
                                          </p:spTgt>
                                        </p:tgtEl>
                                      </p:cBhvr>
                                      <p:to x="100000" y="90000"/>
                                    </p:animScale>
                                    <p:animScale>
                                      <p:cBhvr>
                                        <p:cTn id="90" dur="166" decel="50000">
                                          <p:stCondLst>
                                            <p:cond delay="1668"/>
                                          </p:stCondLst>
                                        </p:cTn>
                                        <p:tgtEl>
                                          <p:spTgt spid="3">
                                            <p:txEl>
                                              <p:pRg st="4" end="4"/>
                                            </p:txEl>
                                          </p:spTgt>
                                        </p:tgtEl>
                                      </p:cBhvr>
                                      <p:to x="100000" y="100000"/>
                                    </p:animScale>
                                    <p:animScale>
                                      <p:cBhvr>
                                        <p:cTn id="91" dur="26">
                                          <p:stCondLst>
                                            <p:cond delay="1808"/>
                                          </p:stCondLst>
                                        </p:cTn>
                                        <p:tgtEl>
                                          <p:spTgt spid="3">
                                            <p:txEl>
                                              <p:pRg st="4" end="4"/>
                                            </p:txEl>
                                          </p:spTgt>
                                        </p:tgtEl>
                                      </p:cBhvr>
                                      <p:to x="100000" y="95000"/>
                                    </p:animScale>
                                    <p:animScale>
                                      <p:cBhvr>
                                        <p:cTn id="92" dur="166" decel="50000">
                                          <p:stCondLst>
                                            <p:cond delay="1834"/>
                                          </p:stCondLst>
                                        </p:cTn>
                                        <p:tgtEl>
                                          <p:spTgt spid="3">
                                            <p:txEl>
                                              <p:pRg st="4" end="4"/>
                                            </p:txEl>
                                          </p:spTgt>
                                        </p:tgtEl>
                                      </p:cBhvr>
                                      <p:to x="100000" y="100000"/>
                                    </p:animScale>
                                  </p:childTnLst>
                                </p:cTn>
                              </p:par>
                            </p:childTnLst>
                          </p:cTn>
                        </p:par>
                      </p:childTnLst>
                    </p:cTn>
                  </p:par>
                  <p:par>
                    <p:cTn id="93" fill="hold">
                      <p:stCondLst>
                        <p:cond delay="indefinite"/>
                      </p:stCondLst>
                      <p:childTnLst>
                        <p:par>
                          <p:cTn id="94" fill="hold">
                            <p:stCondLst>
                              <p:cond delay="0"/>
                            </p:stCondLst>
                            <p:childTnLst>
                              <p:par>
                                <p:cTn id="95" presetID="26" presetClass="entr" presetSubtype="0" fill="hold" grpId="0" nodeType="clickEffect">
                                  <p:stCondLst>
                                    <p:cond delay="0"/>
                                  </p:stCondLst>
                                  <p:childTnLst>
                                    <p:set>
                                      <p:cBhvr>
                                        <p:cTn id="96" dur="1" fill="hold">
                                          <p:stCondLst>
                                            <p:cond delay="0"/>
                                          </p:stCondLst>
                                        </p:cTn>
                                        <p:tgtEl>
                                          <p:spTgt spid="3">
                                            <p:txEl>
                                              <p:pRg st="5" end="5"/>
                                            </p:txEl>
                                          </p:spTgt>
                                        </p:tgtEl>
                                        <p:attrNameLst>
                                          <p:attrName>style.visibility</p:attrName>
                                        </p:attrNameLst>
                                      </p:cBhvr>
                                      <p:to>
                                        <p:strVal val="visible"/>
                                      </p:to>
                                    </p:set>
                                    <p:animEffect transition="in" filter="wipe(down)">
                                      <p:cBhvr>
                                        <p:cTn id="97" dur="580">
                                          <p:stCondLst>
                                            <p:cond delay="0"/>
                                          </p:stCondLst>
                                        </p:cTn>
                                        <p:tgtEl>
                                          <p:spTgt spid="3">
                                            <p:txEl>
                                              <p:pRg st="5" end="5"/>
                                            </p:txEl>
                                          </p:spTgt>
                                        </p:tgtEl>
                                      </p:cBhvr>
                                    </p:animEffect>
                                    <p:anim calcmode="lin" valueType="num">
                                      <p:cBhvr>
                                        <p:cTn id="98" dur="1822" tmFilter="0,0; 0.14,0.36; 0.43,0.73; 0.71,0.91; 1.0,1.0">
                                          <p:stCondLst>
                                            <p:cond delay="0"/>
                                          </p:stCondLst>
                                        </p:cTn>
                                        <p:tgtEl>
                                          <p:spTgt spid="3">
                                            <p:txEl>
                                              <p:pRg st="5" end="5"/>
                                            </p:txEl>
                                          </p:spTgt>
                                        </p:tgtEl>
                                        <p:attrNameLst>
                                          <p:attrName>ppt_x</p:attrName>
                                        </p:attrNameLst>
                                      </p:cBhvr>
                                      <p:tavLst>
                                        <p:tav tm="0">
                                          <p:val>
                                            <p:strVal val="#ppt_x-0.25"/>
                                          </p:val>
                                        </p:tav>
                                        <p:tav tm="100000">
                                          <p:val>
                                            <p:strVal val="#ppt_x"/>
                                          </p:val>
                                        </p:tav>
                                      </p:tavLst>
                                    </p:anim>
                                    <p:anim calcmode="lin" valueType="num">
                                      <p:cBhvr>
                                        <p:cTn id="99" dur="664" tmFilter="0.0,0.0; 0.25,0.07; 0.50,0.2; 0.75,0.467; 1.0,1.0">
                                          <p:stCondLst>
                                            <p:cond delay="0"/>
                                          </p:stCondLst>
                                        </p:cTn>
                                        <p:tgtEl>
                                          <p:spTgt spid="3">
                                            <p:txEl>
                                              <p:pRg st="5" end="5"/>
                                            </p:txEl>
                                          </p:spTgt>
                                        </p:tgtEl>
                                        <p:attrNameLst>
                                          <p:attrName>ppt_y</p:attrName>
                                        </p:attrNameLst>
                                      </p:cBhvr>
                                      <p:tavLst>
                                        <p:tav tm="0" fmla="#ppt_y-sin(pi*$)/3">
                                          <p:val>
                                            <p:fltVal val="0.5"/>
                                          </p:val>
                                        </p:tav>
                                        <p:tav tm="100000">
                                          <p:val>
                                            <p:fltVal val="1"/>
                                          </p:val>
                                        </p:tav>
                                      </p:tavLst>
                                    </p:anim>
                                    <p:anim calcmode="lin" valueType="num">
                                      <p:cBhvr>
                                        <p:cTn id="100" dur="664" tmFilter="0, 0; 0.125,0.2665; 0.25,0.4; 0.375,0.465; 0.5,0.5;  0.625,0.535; 0.75,0.6; 0.875,0.7335; 1,1">
                                          <p:stCondLst>
                                            <p:cond delay="664"/>
                                          </p:stCondLst>
                                        </p:cTn>
                                        <p:tgtEl>
                                          <p:spTgt spid="3">
                                            <p:txEl>
                                              <p:pRg st="5" end="5"/>
                                            </p:txEl>
                                          </p:spTgt>
                                        </p:tgtEl>
                                        <p:attrNameLst>
                                          <p:attrName>ppt_y</p:attrName>
                                        </p:attrNameLst>
                                      </p:cBhvr>
                                      <p:tavLst>
                                        <p:tav tm="0" fmla="#ppt_y-sin(pi*$)/9">
                                          <p:val>
                                            <p:fltVal val="0"/>
                                          </p:val>
                                        </p:tav>
                                        <p:tav tm="100000">
                                          <p:val>
                                            <p:fltVal val="1"/>
                                          </p:val>
                                        </p:tav>
                                      </p:tavLst>
                                    </p:anim>
                                    <p:anim calcmode="lin" valueType="num">
                                      <p:cBhvr>
                                        <p:cTn id="101" dur="332" tmFilter="0, 0; 0.125,0.2665; 0.25,0.4; 0.375,0.465; 0.5,0.5;  0.625,0.535; 0.75,0.6; 0.875,0.7335; 1,1">
                                          <p:stCondLst>
                                            <p:cond delay="1324"/>
                                          </p:stCondLst>
                                        </p:cTn>
                                        <p:tgtEl>
                                          <p:spTgt spid="3">
                                            <p:txEl>
                                              <p:pRg st="5" end="5"/>
                                            </p:txEl>
                                          </p:spTgt>
                                        </p:tgtEl>
                                        <p:attrNameLst>
                                          <p:attrName>ppt_y</p:attrName>
                                        </p:attrNameLst>
                                      </p:cBhvr>
                                      <p:tavLst>
                                        <p:tav tm="0" fmla="#ppt_y-sin(pi*$)/27">
                                          <p:val>
                                            <p:fltVal val="0"/>
                                          </p:val>
                                        </p:tav>
                                        <p:tav tm="100000">
                                          <p:val>
                                            <p:fltVal val="1"/>
                                          </p:val>
                                        </p:tav>
                                      </p:tavLst>
                                    </p:anim>
                                    <p:anim calcmode="lin" valueType="num">
                                      <p:cBhvr>
                                        <p:cTn id="102" dur="164" tmFilter="0, 0; 0.125,0.2665; 0.25,0.4; 0.375,0.465; 0.5,0.5;  0.625,0.535; 0.75,0.6; 0.875,0.7335; 1,1">
                                          <p:stCondLst>
                                            <p:cond delay="1656"/>
                                          </p:stCondLst>
                                        </p:cTn>
                                        <p:tgtEl>
                                          <p:spTgt spid="3">
                                            <p:txEl>
                                              <p:pRg st="5" end="5"/>
                                            </p:txEl>
                                          </p:spTgt>
                                        </p:tgtEl>
                                        <p:attrNameLst>
                                          <p:attrName>ppt_y</p:attrName>
                                        </p:attrNameLst>
                                      </p:cBhvr>
                                      <p:tavLst>
                                        <p:tav tm="0" fmla="#ppt_y-sin(pi*$)/81">
                                          <p:val>
                                            <p:fltVal val="0"/>
                                          </p:val>
                                        </p:tav>
                                        <p:tav tm="100000">
                                          <p:val>
                                            <p:fltVal val="1"/>
                                          </p:val>
                                        </p:tav>
                                      </p:tavLst>
                                    </p:anim>
                                    <p:animScale>
                                      <p:cBhvr>
                                        <p:cTn id="103" dur="26">
                                          <p:stCondLst>
                                            <p:cond delay="650"/>
                                          </p:stCondLst>
                                        </p:cTn>
                                        <p:tgtEl>
                                          <p:spTgt spid="3">
                                            <p:txEl>
                                              <p:pRg st="5" end="5"/>
                                            </p:txEl>
                                          </p:spTgt>
                                        </p:tgtEl>
                                      </p:cBhvr>
                                      <p:to x="100000" y="60000"/>
                                    </p:animScale>
                                    <p:animScale>
                                      <p:cBhvr>
                                        <p:cTn id="104" dur="166" decel="50000">
                                          <p:stCondLst>
                                            <p:cond delay="676"/>
                                          </p:stCondLst>
                                        </p:cTn>
                                        <p:tgtEl>
                                          <p:spTgt spid="3">
                                            <p:txEl>
                                              <p:pRg st="5" end="5"/>
                                            </p:txEl>
                                          </p:spTgt>
                                        </p:tgtEl>
                                      </p:cBhvr>
                                      <p:to x="100000" y="100000"/>
                                    </p:animScale>
                                    <p:animScale>
                                      <p:cBhvr>
                                        <p:cTn id="105" dur="26">
                                          <p:stCondLst>
                                            <p:cond delay="1312"/>
                                          </p:stCondLst>
                                        </p:cTn>
                                        <p:tgtEl>
                                          <p:spTgt spid="3">
                                            <p:txEl>
                                              <p:pRg st="5" end="5"/>
                                            </p:txEl>
                                          </p:spTgt>
                                        </p:tgtEl>
                                      </p:cBhvr>
                                      <p:to x="100000" y="80000"/>
                                    </p:animScale>
                                    <p:animScale>
                                      <p:cBhvr>
                                        <p:cTn id="106" dur="166" decel="50000">
                                          <p:stCondLst>
                                            <p:cond delay="1338"/>
                                          </p:stCondLst>
                                        </p:cTn>
                                        <p:tgtEl>
                                          <p:spTgt spid="3">
                                            <p:txEl>
                                              <p:pRg st="5" end="5"/>
                                            </p:txEl>
                                          </p:spTgt>
                                        </p:tgtEl>
                                      </p:cBhvr>
                                      <p:to x="100000" y="100000"/>
                                    </p:animScale>
                                    <p:animScale>
                                      <p:cBhvr>
                                        <p:cTn id="107" dur="26">
                                          <p:stCondLst>
                                            <p:cond delay="1642"/>
                                          </p:stCondLst>
                                        </p:cTn>
                                        <p:tgtEl>
                                          <p:spTgt spid="3">
                                            <p:txEl>
                                              <p:pRg st="5" end="5"/>
                                            </p:txEl>
                                          </p:spTgt>
                                        </p:tgtEl>
                                      </p:cBhvr>
                                      <p:to x="100000" y="90000"/>
                                    </p:animScale>
                                    <p:animScale>
                                      <p:cBhvr>
                                        <p:cTn id="108" dur="166" decel="50000">
                                          <p:stCondLst>
                                            <p:cond delay="1668"/>
                                          </p:stCondLst>
                                        </p:cTn>
                                        <p:tgtEl>
                                          <p:spTgt spid="3">
                                            <p:txEl>
                                              <p:pRg st="5" end="5"/>
                                            </p:txEl>
                                          </p:spTgt>
                                        </p:tgtEl>
                                      </p:cBhvr>
                                      <p:to x="100000" y="100000"/>
                                    </p:animScale>
                                    <p:animScale>
                                      <p:cBhvr>
                                        <p:cTn id="109" dur="26">
                                          <p:stCondLst>
                                            <p:cond delay="1808"/>
                                          </p:stCondLst>
                                        </p:cTn>
                                        <p:tgtEl>
                                          <p:spTgt spid="3">
                                            <p:txEl>
                                              <p:pRg st="5" end="5"/>
                                            </p:txEl>
                                          </p:spTgt>
                                        </p:tgtEl>
                                      </p:cBhvr>
                                      <p:to x="100000" y="95000"/>
                                    </p:animScale>
                                    <p:animScale>
                                      <p:cBhvr>
                                        <p:cTn id="110" dur="166" decel="50000">
                                          <p:stCondLst>
                                            <p:cond delay="1834"/>
                                          </p:stCondLst>
                                        </p:cTn>
                                        <p:tgtEl>
                                          <p:spTgt spid="3">
                                            <p:txEl>
                                              <p:pRg st="5" end="5"/>
                                            </p:txEl>
                                          </p:spTgt>
                                        </p:tgtEl>
                                      </p:cBhvr>
                                      <p:to x="100000" y="100000"/>
                                    </p:animScale>
                                  </p:childTnLst>
                                </p:cTn>
                              </p:par>
                            </p:childTnLst>
                          </p:cTn>
                        </p:par>
                      </p:childTnLst>
                    </p:cTn>
                  </p:par>
                  <p:par>
                    <p:cTn id="111" fill="hold">
                      <p:stCondLst>
                        <p:cond delay="indefinite"/>
                      </p:stCondLst>
                      <p:childTnLst>
                        <p:par>
                          <p:cTn id="112" fill="hold">
                            <p:stCondLst>
                              <p:cond delay="0"/>
                            </p:stCondLst>
                            <p:childTnLst>
                              <p:par>
                                <p:cTn id="113" presetID="26" presetClass="entr" presetSubtype="0" fill="hold" grpId="0" nodeType="clickEffect">
                                  <p:stCondLst>
                                    <p:cond delay="0"/>
                                  </p:stCondLst>
                                  <p:childTnLst>
                                    <p:set>
                                      <p:cBhvr>
                                        <p:cTn id="114" dur="1" fill="hold">
                                          <p:stCondLst>
                                            <p:cond delay="0"/>
                                          </p:stCondLst>
                                        </p:cTn>
                                        <p:tgtEl>
                                          <p:spTgt spid="3">
                                            <p:txEl>
                                              <p:pRg st="6" end="6"/>
                                            </p:txEl>
                                          </p:spTgt>
                                        </p:tgtEl>
                                        <p:attrNameLst>
                                          <p:attrName>style.visibility</p:attrName>
                                        </p:attrNameLst>
                                      </p:cBhvr>
                                      <p:to>
                                        <p:strVal val="visible"/>
                                      </p:to>
                                    </p:set>
                                    <p:animEffect transition="in" filter="wipe(down)">
                                      <p:cBhvr>
                                        <p:cTn id="115" dur="580">
                                          <p:stCondLst>
                                            <p:cond delay="0"/>
                                          </p:stCondLst>
                                        </p:cTn>
                                        <p:tgtEl>
                                          <p:spTgt spid="3">
                                            <p:txEl>
                                              <p:pRg st="6" end="6"/>
                                            </p:txEl>
                                          </p:spTgt>
                                        </p:tgtEl>
                                      </p:cBhvr>
                                    </p:animEffect>
                                    <p:anim calcmode="lin" valueType="num">
                                      <p:cBhvr>
                                        <p:cTn id="116" dur="1822" tmFilter="0,0; 0.14,0.36; 0.43,0.73; 0.71,0.91; 1.0,1.0">
                                          <p:stCondLst>
                                            <p:cond delay="0"/>
                                          </p:stCondLst>
                                        </p:cTn>
                                        <p:tgtEl>
                                          <p:spTgt spid="3">
                                            <p:txEl>
                                              <p:pRg st="6" end="6"/>
                                            </p:txEl>
                                          </p:spTgt>
                                        </p:tgtEl>
                                        <p:attrNameLst>
                                          <p:attrName>ppt_x</p:attrName>
                                        </p:attrNameLst>
                                      </p:cBhvr>
                                      <p:tavLst>
                                        <p:tav tm="0">
                                          <p:val>
                                            <p:strVal val="#ppt_x-0.25"/>
                                          </p:val>
                                        </p:tav>
                                        <p:tav tm="100000">
                                          <p:val>
                                            <p:strVal val="#ppt_x"/>
                                          </p:val>
                                        </p:tav>
                                      </p:tavLst>
                                    </p:anim>
                                    <p:anim calcmode="lin" valueType="num">
                                      <p:cBhvr>
                                        <p:cTn id="117" dur="664" tmFilter="0.0,0.0; 0.25,0.07; 0.50,0.2; 0.75,0.467; 1.0,1.0">
                                          <p:stCondLst>
                                            <p:cond delay="0"/>
                                          </p:stCondLst>
                                        </p:cTn>
                                        <p:tgtEl>
                                          <p:spTgt spid="3">
                                            <p:txEl>
                                              <p:pRg st="6" end="6"/>
                                            </p:txEl>
                                          </p:spTgt>
                                        </p:tgtEl>
                                        <p:attrNameLst>
                                          <p:attrName>ppt_y</p:attrName>
                                        </p:attrNameLst>
                                      </p:cBhvr>
                                      <p:tavLst>
                                        <p:tav tm="0" fmla="#ppt_y-sin(pi*$)/3">
                                          <p:val>
                                            <p:fltVal val="0.5"/>
                                          </p:val>
                                        </p:tav>
                                        <p:tav tm="100000">
                                          <p:val>
                                            <p:fltVal val="1"/>
                                          </p:val>
                                        </p:tav>
                                      </p:tavLst>
                                    </p:anim>
                                    <p:anim calcmode="lin" valueType="num">
                                      <p:cBhvr>
                                        <p:cTn id="118" dur="664" tmFilter="0, 0; 0.125,0.2665; 0.25,0.4; 0.375,0.465; 0.5,0.5;  0.625,0.535; 0.75,0.6; 0.875,0.7335; 1,1">
                                          <p:stCondLst>
                                            <p:cond delay="664"/>
                                          </p:stCondLst>
                                        </p:cTn>
                                        <p:tgtEl>
                                          <p:spTgt spid="3">
                                            <p:txEl>
                                              <p:pRg st="6" end="6"/>
                                            </p:txEl>
                                          </p:spTgt>
                                        </p:tgtEl>
                                        <p:attrNameLst>
                                          <p:attrName>ppt_y</p:attrName>
                                        </p:attrNameLst>
                                      </p:cBhvr>
                                      <p:tavLst>
                                        <p:tav tm="0" fmla="#ppt_y-sin(pi*$)/9">
                                          <p:val>
                                            <p:fltVal val="0"/>
                                          </p:val>
                                        </p:tav>
                                        <p:tav tm="100000">
                                          <p:val>
                                            <p:fltVal val="1"/>
                                          </p:val>
                                        </p:tav>
                                      </p:tavLst>
                                    </p:anim>
                                    <p:anim calcmode="lin" valueType="num">
                                      <p:cBhvr>
                                        <p:cTn id="119" dur="332" tmFilter="0, 0; 0.125,0.2665; 0.25,0.4; 0.375,0.465; 0.5,0.5;  0.625,0.535; 0.75,0.6; 0.875,0.7335; 1,1">
                                          <p:stCondLst>
                                            <p:cond delay="1324"/>
                                          </p:stCondLst>
                                        </p:cTn>
                                        <p:tgtEl>
                                          <p:spTgt spid="3">
                                            <p:txEl>
                                              <p:pRg st="6" end="6"/>
                                            </p:txEl>
                                          </p:spTgt>
                                        </p:tgtEl>
                                        <p:attrNameLst>
                                          <p:attrName>ppt_y</p:attrName>
                                        </p:attrNameLst>
                                      </p:cBhvr>
                                      <p:tavLst>
                                        <p:tav tm="0" fmla="#ppt_y-sin(pi*$)/27">
                                          <p:val>
                                            <p:fltVal val="0"/>
                                          </p:val>
                                        </p:tav>
                                        <p:tav tm="100000">
                                          <p:val>
                                            <p:fltVal val="1"/>
                                          </p:val>
                                        </p:tav>
                                      </p:tavLst>
                                    </p:anim>
                                    <p:anim calcmode="lin" valueType="num">
                                      <p:cBhvr>
                                        <p:cTn id="120" dur="164" tmFilter="0, 0; 0.125,0.2665; 0.25,0.4; 0.375,0.465; 0.5,0.5;  0.625,0.535; 0.75,0.6; 0.875,0.7335; 1,1">
                                          <p:stCondLst>
                                            <p:cond delay="1656"/>
                                          </p:stCondLst>
                                        </p:cTn>
                                        <p:tgtEl>
                                          <p:spTgt spid="3">
                                            <p:txEl>
                                              <p:pRg st="6" end="6"/>
                                            </p:txEl>
                                          </p:spTgt>
                                        </p:tgtEl>
                                        <p:attrNameLst>
                                          <p:attrName>ppt_y</p:attrName>
                                        </p:attrNameLst>
                                      </p:cBhvr>
                                      <p:tavLst>
                                        <p:tav tm="0" fmla="#ppt_y-sin(pi*$)/81">
                                          <p:val>
                                            <p:fltVal val="0"/>
                                          </p:val>
                                        </p:tav>
                                        <p:tav tm="100000">
                                          <p:val>
                                            <p:fltVal val="1"/>
                                          </p:val>
                                        </p:tav>
                                      </p:tavLst>
                                    </p:anim>
                                    <p:animScale>
                                      <p:cBhvr>
                                        <p:cTn id="121" dur="26">
                                          <p:stCondLst>
                                            <p:cond delay="650"/>
                                          </p:stCondLst>
                                        </p:cTn>
                                        <p:tgtEl>
                                          <p:spTgt spid="3">
                                            <p:txEl>
                                              <p:pRg st="6" end="6"/>
                                            </p:txEl>
                                          </p:spTgt>
                                        </p:tgtEl>
                                      </p:cBhvr>
                                      <p:to x="100000" y="60000"/>
                                    </p:animScale>
                                    <p:animScale>
                                      <p:cBhvr>
                                        <p:cTn id="122" dur="166" decel="50000">
                                          <p:stCondLst>
                                            <p:cond delay="676"/>
                                          </p:stCondLst>
                                        </p:cTn>
                                        <p:tgtEl>
                                          <p:spTgt spid="3">
                                            <p:txEl>
                                              <p:pRg st="6" end="6"/>
                                            </p:txEl>
                                          </p:spTgt>
                                        </p:tgtEl>
                                      </p:cBhvr>
                                      <p:to x="100000" y="100000"/>
                                    </p:animScale>
                                    <p:animScale>
                                      <p:cBhvr>
                                        <p:cTn id="123" dur="26">
                                          <p:stCondLst>
                                            <p:cond delay="1312"/>
                                          </p:stCondLst>
                                        </p:cTn>
                                        <p:tgtEl>
                                          <p:spTgt spid="3">
                                            <p:txEl>
                                              <p:pRg st="6" end="6"/>
                                            </p:txEl>
                                          </p:spTgt>
                                        </p:tgtEl>
                                      </p:cBhvr>
                                      <p:to x="100000" y="80000"/>
                                    </p:animScale>
                                    <p:animScale>
                                      <p:cBhvr>
                                        <p:cTn id="124" dur="166" decel="50000">
                                          <p:stCondLst>
                                            <p:cond delay="1338"/>
                                          </p:stCondLst>
                                        </p:cTn>
                                        <p:tgtEl>
                                          <p:spTgt spid="3">
                                            <p:txEl>
                                              <p:pRg st="6" end="6"/>
                                            </p:txEl>
                                          </p:spTgt>
                                        </p:tgtEl>
                                      </p:cBhvr>
                                      <p:to x="100000" y="100000"/>
                                    </p:animScale>
                                    <p:animScale>
                                      <p:cBhvr>
                                        <p:cTn id="125" dur="26">
                                          <p:stCondLst>
                                            <p:cond delay="1642"/>
                                          </p:stCondLst>
                                        </p:cTn>
                                        <p:tgtEl>
                                          <p:spTgt spid="3">
                                            <p:txEl>
                                              <p:pRg st="6" end="6"/>
                                            </p:txEl>
                                          </p:spTgt>
                                        </p:tgtEl>
                                      </p:cBhvr>
                                      <p:to x="100000" y="90000"/>
                                    </p:animScale>
                                    <p:animScale>
                                      <p:cBhvr>
                                        <p:cTn id="126" dur="166" decel="50000">
                                          <p:stCondLst>
                                            <p:cond delay="1668"/>
                                          </p:stCondLst>
                                        </p:cTn>
                                        <p:tgtEl>
                                          <p:spTgt spid="3">
                                            <p:txEl>
                                              <p:pRg st="6" end="6"/>
                                            </p:txEl>
                                          </p:spTgt>
                                        </p:tgtEl>
                                      </p:cBhvr>
                                      <p:to x="100000" y="100000"/>
                                    </p:animScale>
                                    <p:animScale>
                                      <p:cBhvr>
                                        <p:cTn id="127" dur="26">
                                          <p:stCondLst>
                                            <p:cond delay="1808"/>
                                          </p:stCondLst>
                                        </p:cTn>
                                        <p:tgtEl>
                                          <p:spTgt spid="3">
                                            <p:txEl>
                                              <p:pRg st="6" end="6"/>
                                            </p:txEl>
                                          </p:spTgt>
                                        </p:tgtEl>
                                      </p:cBhvr>
                                      <p:to x="100000" y="95000"/>
                                    </p:animScale>
                                    <p:animScale>
                                      <p:cBhvr>
                                        <p:cTn id="128" dur="166" decel="50000">
                                          <p:stCondLst>
                                            <p:cond delay="1834"/>
                                          </p:stCondLst>
                                        </p:cTn>
                                        <p:tgtEl>
                                          <p:spTgt spid="3">
                                            <p:txEl>
                                              <p:pRg st="6" end="6"/>
                                            </p:txEl>
                                          </p:spTgt>
                                        </p:tgtEl>
                                      </p:cBhvr>
                                      <p:to x="100000" y="100000"/>
                                    </p:animScale>
                                  </p:childTnLst>
                                </p:cTn>
                              </p:par>
                            </p:childTnLst>
                          </p:cTn>
                        </p:par>
                      </p:childTnLst>
                    </p:cTn>
                  </p:par>
                  <p:par>
                    <p:cTn id="129" fill="hold">
                      <p:stCondLst>
                        <p:cond delay="indefinite"/>
                      </p:stCondLst>
                      <p:childTnLst>
                        <p:par>
                          <p:cTn id="130" fill="hold">
                            <p:stCondLst>
                              <p:cond delay="0"/>
                            </p:stCondLst>
                            <p:childTnLst>
                              <p:par>
                                <p:cTn id="131" presetID="26" presetClass="entr" presetSubtype="0" fill="hold" grpId="0" nodeType="clickEffect">
                                  <p:stCondLst>
                                    <p:cond delay="0"/>
                                  </p:stCondLst>
                                  <p:childTnLst>
                                    <p:set>
                                      <p:cBhvr>
                                        <p:cTn id="132" dur="1" fill="hold">
                                          <p:stCondLst>
                                            <p:cond delay="0"/>
                                          </p:stCondLst>
                                        </p:cTn>
                                        <p:tgtEl>
                                          <p:spTgt spid="3">
                                            <p:txEl>
                                              <p:pRg st="7" end="7"/>
                                            </p:txEl>
                                          </p:spTgt>
                                        </p:tgtEl>
                                        <p:attrNameLst>
                                          <p:attrName>style.visibility</p:attrName>
                                        </p:attrNameLst>
                                      </p:cBhvr>
                                      <p:to>
                                        <p:strVal val="visible"/>
                                      </p:to>
                                    </p:set>
                                    <p:animEffect transition="in" filter="wipe(down)">
                                      <p:cBhvr>
                                        <p:cTn id="133" dur="580">
                                          <p:stCondLst>
                                            <p:cond delay="0"/>
                                          </p:stCondLst>
                                        </p:cTn>
                                        <p:tgtEl>
                                          <p:spTgt spid="3">
                                            <p:txEl>
                                              <p:pRg st="7" end="7"/>
                                            </p:txEl>
                                          </p:spTgt>
                                        </p:tgtEl>
                                      </p:cBhvr>
                                    </p:animEffect>
                                    <p:anim calcmode="lin" valueType="num">
                                      <p:cBhvr>
                                        <p:cTn id="134" dur="1822" tmFilter="0,0; 0.14,0.36; 0.43,0.73; 0.71,0.91; 1.0,1.0">
                                          <p:stCondLst>
                                            <p:cond delay="0"/>
                                          </p:stCondLst>
                                        </p:cTn>
                                        <p:tgtEl>
                                          <p:spTgt spid="3">
                                            <p:txEl>
                                              <p:pRg st="7" end="7"/>
                                            </p:txEl>
                                          </p:spTgt>
                                        </p:tgtEl>
                                        <p:attrNameLst>
                                          <p:attrName>ppt_x</p:attrName>
                                        </p:attrNameLst>
                                      </p:cBhvr>
                                      <p:tavLst>
                                        <p:tav tm="0">
                                          <p:val>
                                            <p:strVal val="#ppt_x-0.25"/>
                                          </p:val>
                                        </p:tav>
                                        <p:tav tm="100000">
                                          <p:val>
                                            <p:strVal val="#ppt_x"/>
                                          </p:val>
                                        </p:tav>
                                      </p:tavLst>
                                    </p:anim>
                                    <p:anim calcmode="lin" valueType="num">
                                      <p:cBhvr>
                                        <p:cTn id="135" dur="664" tmFilter="0.0,0.0; 0.25,0.07; 0.50,0.2; 0.75,0.467; 1.0,1.0">
                                          <p:stCondLst>
                                            <p:cond delay="0"/>
                                          </p:stCondLst>
                                        </p:cTn>
                                        <p:tgtEl>
                                          <p:spTgt spid="3">
                                            <p:txEl>
                                              <p:pRg st="7" end="7"/>
                                            </p:txEl>
                                          </p:spTgt>
                                        </p:tgtEl>
                                        <p:attrNameLst>
                                          <p:attrName>ppt_y</p:attrName>
                                        </p:attrNameLst>
                                      </p:cBhvr>
                                      <p:tavLst>
                                        <p:tav tm="0" fmla="#ppt_y-sin(pi*$)/3">
                                          <p:val>
                                            <p:fltVal val="0.5"/>
                                          </p:val>
                                        </p:tav>
                                        <p:tav tm="100000">
                                          <p:val>
                                            <p:fltVal val="1"/>
                                          </p:val>
                                        </p:tav>
                                      </p:tavLst>
                                    </p:anim>
                                    <p:anim calcmode="lin" valueType="num">
                                      <p:cBhvr>
                                        <p:cTn id="136" dur="664" tmFilter="0, 0; 0.125,0.2665; 0.25,0.4; 0.375,0.465; 0.5,0.5;  0.625,0.535; 0.75,0.6; 0.875,0.7335; 1,1">
                                          <p:stCondLst>
                                            <p:cond delay="664"/>
                                          </p:stCondLst>
                                        </p:cTn>
                                        <p:tgtEl>
                                          <p:spTgt spid="3">
                                            <p:txEl>
                                              <p:pRg st="7" end="7"/>
                                            </p:txEl>
                                          </p:spTgt>
                                        </p:tgtEl>
                                        <p:attrNameLst>
                                          <p:attrName>ppt_y</p:attrName>
                                        </p:attrNameLst>
                                      </p:cBhvr>
                                      <p:tavLst>
                                        <p:tav tm="0" fmla="#ppt_y-sin(pi*$)/9">
                                          <p:val>
                                            <p:fltVal val="0"/>
                                          </p:val>
                                        </p:tav>
                                        <p:tav tm="100000">
                                          <p:val>
                                            <p:fltVal val="1"/>
                                          </p:val>
                                        </p:tav>
                                      </p:tavLst>
                                    </p:anim>
                                    <p:anim calcmode="lin" valueType="num">
                                      <p:cBhvr>
                                        <p:cTn id="137" dur="332" tmFilter="0, 0; 0.125,0.2665; 0.25,0.4; 0.375,0.465; 0.5,0.5;  0.625,0.535; 0.75,0.6; 0.875,0.7335; 1,1">
                                          <p:stCondLst>
                                            <p:cond delay="1324"/>
                                          </p:stCondLst>
                                        </p:cTn>
                                        <p:tgtEl>
                                          <p:spTgt spid="3">
                                            <p:txEl>
                                              <p:pRg st="7" end="7"/>
                                            </p:txEl>
                                          </p:spTgt>
                                        </p:tgtEl>
                                        <p:attrNameLst>
                                          <p:attrName>ppt_y</p:attrName>
                                        </p:attrNameLst>
                                      </p:cBhvr>
                                      <p:tavLst>
                                        <p:tav tm="0" fmla="#ppt_y-sin(pi*$)/27">
                                          <p:val>
                                            <p:fltVal val="0"/>
                                          </p:val>
                                        </p:tav>
                                        <p:tav tm="100000">
                                          <p:val>
                                            <p:fltVal val="1"/>
                                          </p:val>
                                        </p:tav>
                                      </p:tavLst>
                                    </p:anim>
                                    <p:anim calcmode="lin" valueType="num">
                                      <p:cBhvr>
                                        <p:cTn id="138" dur="164" tmFilter="0, 0; 0.125,0.2665; 0.25,0.4; 0.375,0.465; 0.5,0.5;  0.625,0.535; 0.75,0.6; 0.875,0.7335; 1,1">
                                          <p:stCondLst>
                                            <p:cond delay="1656"/>
                                          </p:stCondLst>
                                        </p:cTn>
                                        <p:tgtEl>
                                          <p:spTgt spid="3">
                                            <p:txEl>
                                              <p:pRg st="7" end="7"/>
                                            </p:txEl>
                                          </p:spTgt>
                                        </p:tgtEl>
                                        <p:attrNameLst>
                                          <p:attrName>ppt_y</p:attrName>
                                        </p:attrNameLst>
                                      </p:cBhvr>
                                      <p:tavLst>
                                        <p:tav tm="0" fmla="#ppt_y-sin(pi*$)/81">
                                          <p:val>
                                            <p:fltVal val="0"/>
                                          </p:val>
                                        </p:tav>
                                        <p:tav tm="100000">
                                          <p:val>
                                            <p:fltVal val="1"/>
                                          </p:val>
                                        </p:tav>
                                      </p:tavLst>
                                    </p:anim>
                                    <p:animScale>
                                      <p:cBhvr>
                                        <p:cTn id="139" dur="26">
                                          <p:stCondLst>
                                            <p:cond delay="650"/>
                                          </p:stCondLst>
                                        </p:cTn>
                                        <p:tgtEl>
                                          <p:spTgt spid="3">
                                            <p:txEl>
                                              <p:pRg st="7" end="7"/>
                                            </p:txEl>
                                          </p:spTgt>
                                        </p:tgtEl>
                                      </p:cBhvr>
                                      <p:to x="100000" y="60000"/>
                                    </p:animScale>
                                    <p:animScale>
                                      <p:cBhvr>
                                        <p:cTn id="140" dur="166" decel="50000">
                                          <p:stCondLst>
                                            <p:cond delay="676"/>
                                          </p:stCondLst>
                                        </p:cTn>
                                        <p:tgtEl>
                                          <p:spTgt spid="3">
                                            <p:txEl>
                                              <p:pRg st="7" end="7"/>
                                            </p:txEl>
                                          </p:spTgt>
                                        </p:tgtEl>
                                      </p:cBhvr>
                                      <p:to x="100000" y="100000"/>
                                    </p:animScale>
                                    <p:animScale>
                                      <p:cBhvr>
                                        <p:cTn id="141" dur="26">
                                          <p:stCondLst>
                                            <p:cond delay="1312"/>
                                          </p:stCondLst>
                                        </p:cTn>
                                        <p:tgtEl>
                                          <p:spTgt spid="3">
                                            <p:txEl>
                                              <p:pRg st="7" end="7"/>
                                            </p:txEl>
                                          </p:spTgt>
                                        </p:tgtEl>
                                      </p:cBhvr>
                                      <p:to x="100000" y="80000"/>
                                    </p:animScale>
                                    <p:animScale>
                                      <p:cBhvr>
                                        <p:cTn id="142" dur="166" decel="50000">
                                          <p:stCondLst>
                                            <p:cond delay="1338"/>
                                          </p:stCondLst>
                                        </p:cTn>
                                        <p:tgtEl>
                                          <p:spTgt spid="3">
                                            <p:txEl>
                                              <p:pRg st="7" end="7"/>
                                            </p:txEl>
                                          </p:spTgt>
                                        </p:tgtEl>
                                      </p:cBhvr>
                                      <p:to x="100000" y="100000"/>
                                    </p:animScale>
                                    <p:animScale>
                                      <p:cBhvr>
                                        <p:cTn id="143" dur="26">
                                          <p:stCondLst>
                                            <p:cond delay="1642"/>
                                          </p:stCondLst>
                                        </p:cTn>
                                        <p:tgtEl>
                                          <p:spTgt spid="3">
                                            <p:txEl>
                                              <p:pRg st="7" end="7"/>
                                            </p:txEl>
                                          </p:spTgt>
                                        </p:tgtEl>
                                      </p:cBhvr>
                                      <p:to x="100000" y="90000"/>
                                    </p:animScale>
                                    <p:animScale>
                                      <p:cBhvr>
                                        <p:cTn id="144" dur="166" decel="50000">
                                          <p:stCondLst>
                                            <p:cond delay="1668"/>
                                          </p:stCondLst>
                                        </p:cTn>
                                        <p:tgtEl>
                                          <p:spTgt spid="3">
                                            <p:txEl>
                                              <p:pRg st="7" end="7"/>
                                            </p:txEl>
                                          </p:spTgt>
                                        </p:tgtEl>
                                      </p:cBhvr>
                                      <p:to x="100000" y="100000"/>
                                    </p:animScale>
                                    <p:animScale>
                                      <p:cBhvr>
                                        <p:cTn id="145" dur="26">
                                          <p:stCondLst>
                                            <p:cond delay="1808"/>
                                          </p:stCondLst>
                                        </p:cTn>
                                        <p:tgtEl>
                                          <p:spTgt spid="3">
                                            <p:txEl>
                                              <p:pRg st="7" end="7"/>
                                            </p:txEl>
                                          </p:spTgt>
                                        </p:tgtEl>
                                      </p:cBhvr>
                                      <p:to x="100000" y="95000"/>
                                    </p:animScale>
                                    <p:animScale>
                                      <p:cBhvr>
                                        <p:cTn id="146" dur="166" decel="50000">
                                          <p:stCondLst>
                                            <p:cond delay="1834"/>
                                          </p:stCondLst>
                                        </p:cTn>
                                        <p:tgtEl>
                                          <p:spTgt spid="3">
                                            <p:txEl>
                                              <p:pRg st="7" end="7"/>
                                            </p:txEl>
                                          </p:spTgt>
                                        </p:tgtEl>
                                      </p:cBhvr>
                                      <p:to x="100000" y="100000"/>
                                    </p:animScale>
                                  </p:childTnLst>
                                </p:cTn>
                              </p:par>
                            </p:childTnLst>
                          </p:cTn>
                        </p:par>
                      </p:childTnLst>
                    </p:cTn>
                  </p:par>
                  <p:par>
                    <p:cTn id="147" fill="hold">
                      <p:stCondLst>
                        <p:cond delay="indefinite"/>
                      </p:stCondLst>
                      <p:childTnLst>
                        <p:par>
                          <p:cTn id="148" fill="hold">
                            <p:stCondLst>
                              <p:cond delay="0"/>
                            </p:stCondLst>
                            <p:childTnLst>
                              <p:par>
                                <p:cTn id="149" presetID="26" presetClass="entr" presetSubtype="0" fill="hold" grpId="0" nodeType="clickEffect">
                                  <p:stCondLst>
                                    <p:cond delay="0"/>
                                  </p:stCondLst>
                                  <p:childTnLst>
                                    <p:set>
                                      <p:cBhvr>
                                        <p:cTn id="150" dur="1" fill="hold">
                                          <p:stCondLst>
                                            <p:cond delay="0"/>
                                          </p:stCondLst>
                                        </p:cTn>
                                        <p:tgtEl>
                                          <p:spTgt spid="3">
                                            <p:txEl>
                                              <p:pRg st="8" end="8"/>
                                            </p:txEl>
                                          </p:spTgt>
                                        </p:tgtEl>
                                        <p:attrNameLst>
                                          <p:attrName>style.visibility</p:attrName>
                                        </p:attrNameLst>
                                      </p:cBhvr>
                                      <p:to>
                                        <p:strVal val="visible"/>
                                      </p:to>
                                    </p:set>
                                    <p:animEffect transition="in" filter="wipe(down)">
                                      <p:cBhvr>
                                        <p:cTn id="151" dur="580">
                                          <p:stCondLst>
                                            <p:cond delay="0"/>
                                          </p:stCondLst>
                                        </p:cTn>
                                        <p:tgtEl>
                                          <p:spTgt spid="3">
                                            <p:txEl>
                                              <p:pRg st="8" end="8"/>
                                            </p:txEl>
                                          </p:spTgt>
                                        </p:tgtEl>
                                      </p:cBhvr>
                                    </p:animEffect>
                                    <p:anim calcmode="lin" valueType="num">
                                      <p:cBhvr>
                                        <p:cTn id="152" dur="1822" tmFilter="0,0; 0.14,0.36; 0.43,0.73; 0.71,0.91; 1.0,1.0">
                                          <p:stCondLst>
                                            <p:cond delay="0"/>
                                          </p:stCondLst>
                                        </p:cTn>
                                        <p:tgtEl>
                                          <p:spTgt spid="3">
                                            <p:txEl>
                                              <p:pRg st="8" end="8"/>
                                            </p:txEl>
                                          </p:spTgt>
                                        </p:tgtEl>
                                        <p:attrNameLst>
                                          <p:attrName>ppt_x</p:attrName>
                                        </p:attrNameLst>
                                      </p:cBhvr>
                                      <p:tavLst>
                                        <p:tav tm="0">
                                          <p:val>
                                            <p:strVal val="#ppt_x-0.25"/>
                                          </p:val>
                                        </p:tav>
                                        <p:tav tm="100000">
                                          <p:val>
                                            <p:strVal val="#ppt_x"/>
                                          </p:val>
                                        </p:tav>
                                      </p:tavLst>
                                    </p:anim>
                                    <p:anim calcmode="lin" valueType="num">
                                      <p:cBhvr>
                                        <p:cTn id="153" dur="664" tmFilter="0.0,0.0; 0.25,0.07; 0.50,0.2; 0.75,0.467; 1.0,1.0">
                                          <p:stCondLst>
                                            <p:cond delay="0"/>
                                          </p:stCondLst>
                                        </p:cTn>
                                        <p:tgtEl>
                                          <p:spTgt spid="3">
                                            <p:txEl>
                                              <p:pRg st="8" end="8"/>
                                            </p:txEl>
                                          </p:spTgt>
                                        </p:tgtEl>
                                        <p:attrNameLst>
                                          <p:attrName>ppt_y</p:attrName>
                                        </p:attrNameLst>
                                      </p:cBhvr>
                                      <p:tavLst>
                                        <p:tav tm="0" fmla="#ppt_y-sin(pi*$)/3">
                                          <p:val>
                                            <p:fltVal val="0.5"/>
                                          </p:val>
                                        </p:tav>
                                        <p:tav tm="100000">
                                          <p:val>
                                            <p:fltVal val="1"/>
                                          </p:val>
                                        </p:tav>
                                      </p:tavLst>
                                    </p:anim>
                                    <p:anim calcmode="lin" valueType="num">
                                      <p:cBhvr>
                                        <p:cTn id="154" dur="664" tmFilter="0, 0; 0.125,0.2665; 0.25,0.4; 0.375,0.465; 0.5,0.5;  0.625,0.535; 0.75,0.6; 0.875,0.7335; 1,1">
                                          <p:stCondLst>
                                            <p:cond delay="664"/>
                                          </p:stCondLst>
                                        </p:cTn>
                                        <p:tgtEl>
                                          <p:spTgt spid="3">
                                            <p:txEl>
                                              <p:pRg st="8" end="8"/>
                                            </p:txEl>
                                          </p:spTgt>
                                        </p:tgtEl>
                                        <p:attrNameLst>
                                          <p:attrName>ppt_y</p:attrName>
                                        </p:attrNameLst>
                                      </p:cBhvr>
                                      <p:tavLst>
                                        <p:tav tm="0" fmla="#ppt_y-sin(pi*$)/9">
                                          <p:val>
                                            <p:fltVal val="0"/>
                                          </p:val>
                                        </p:tav>
                                        <p:tav tm="100000">
                                          <p:val>
                                            <p:fltVal val="1"/>
                                          </p:val>
                                        </p:tav>
                                      </p:tavLst>
                                    </p:anim>
                                    <p:anim calcmode="lin" valueType="num">
                                      <p:cBhvr>
                                        <p:cTn id="155" dur="332" tmFilter="0, 0; 0.125,0.2665; 0.25,0.4; 0.375,0.465; 0.5,0.5;  0.625,0.535; 0.75,0.6; 0.875,0.7335; 1,1">
                                          <p:stCondLst>
                                            <p:cond delay="1324"/>
                                          </p:stCondLst>
                                        </p:cTn>
                                        <p:tgtEl>
                                          <p:spTgt spid="3">
                                            <p:txEl>
                                              <p:pRg st="8" end="8"/>
                                            </p:txEl>
                                          </p:spTgt>
                                        </p:tgtEl>
                                        <p:attrNameLst>
                                          <p:attrName>ppt_y</p:attrName>
                                        </p:attrNameLst>
                                      </p:cBhvr>
                                      <p:tavLst>
                                        <p:tav tm="0" fmla="#ppt_y-sin(pi*$)/27">
                                          <p:val>
                                            <p:fltVal val="0"/>
                                          </p:val>
                                        </p:tav>
                                        <p:tav tm="100000">
                                          <p:val>
                                            <p:fltVal val="1"/>
                                          </p:val>
                                        </p:tav>
                                      </p:tavLst>
                                    </p:anim>
                                    <p:anim calcmode="lin" valueType="num">
                                      <p:cBhvr>
                                        <p:cTn id="156" dur="164" tmFilter="0, 0; 0.125,0.2665; 0.25,0.4; 0.375,0.465; 0.5,0.5;  0.625,0.535; 0.75,0.6; 0.875,0.7335; 1,1">
                                          <p:stCondLst>
                                            <p:cond delay="1656"/>
                                          </p:stCondLst>
                                        </p:cTn>
                                        <p:tgtEl>
                                          <p:spTgt spid="3">
                                            <p:txEl>
                                              <p:pRg st="8" end="8"/>
                                            </p:txEl>
                                          </p:spTgt>
                                        </p:tgtEl>
                                        <p:attrNameLst>
                                          <p:attrName>ppt_y</p:attrName>
                                        </p:attrNameLst>
                                      </p:cBhvr>
                                      <p:tavLst>
                                        <p:tav tm="0" fmla="#ppt_y-sin(pi*$)/81">
                                          <p:val>
                                            <p:fltVal val="0"/>
                                          </p:val>
                                        </p:tav>
                                        <p:tav tm="100000">
                                          <p:val>
                                            <p:fltVal val="1"/>
                                          </p:val>
                                        </p:tav>
                                      </p:tavLst>
                                    </p:anim>
                                    <p:animScale>
                                      <p:cBhvr>
                                        <p:cTn id="157" dur="26">
                                          <p:stCondLst>
                                            <p:cond delay="650"/>
                                          </p:stCondLst>
                                        </p:cTn>
                                        <p:tgtEl>
                                          <p:spTgt spid="3">
                                            <p:txEl>
                                              <p:pRg st="8" end="8"/>
                                            </p:txEl>
                                          </p:spTgt>
                                        </p:tgtEl>
                                      </p:cBhvr>
                                      <p:to x="100000" y="60000"/>
                                    </p:animScale>
                                    <p:animScale>
                                      <p:cBhvr>
                                        <p:cTn id="158" dur="166" decel="50000">
                                          <p:stCondLst>
                                            <p:cond delay="676"/>
                                          </p:stCondLst>
                                        </p:cTn>
                                        <p:tgtEl>
                                          <p:spTgt spid="3">
                                            <p:txEl>
                                              <p:pRg st="8" end="8"/>
                                            </p:txEl>
                                          </p:spTgt>
                                        </p:tgtEl>
                                      </p:cBhvr>
                                      <p:to x="100000" y="100000"/>
                                    </p:animScale>
                                    <p:animScale>
                                      <p:cBhvr>
                                        <p:cTn id="159" dur="26">
                                          <p:stCondLst>
                                            <p:cond delay="1312"/>
                                          </p:stCondLst>
                                        </p:cTn>
                                        <p:tgtEl>
                                          <p:spTgt spid="3">
                                            <p:txEl>
                                              <p:pRg st="8" end="8"/>
                                            </p:txEl>
                                          </p:spTgt>
                                        </p:tgtEl>
                                      </p:cBhvr>
                                      <p:to x="100000" y="80000"/>
                                    </p:animScale>
                                    <p:animScale>
                                      <p:cBhvr>
                                        <p:cTn id="160" dur="166" decel="50000">
                                          <p:stCondLst>
                                            <p:cond delay="1338"/>
                                          </p:stCondLst>
                                        </p:cTn>
                                        <p:tgtEl>
                                          <p:spTgt spid="3">
                                            <p:txEl>
                                              <p:pRg st="8" end="8"/>
                                            </p:txEl>
                                          </p:spTgt>
                                        </p:tgtEl>
                                      </p:cBhvr>
                                      <p:to x="100000" y="100000"/>
                                    </p:animScale>
                                    <p:animScale>
                                      <p:cBhvr>
                                        <p:cTn id="161" dur="26">
                                          <p:stCondLst>
                                            <p:cond delay="1642"/>
                                          </p:stCondLst>
                                        </p:cTn>
                                        <p:tgtEl>
                                          <p:spTgt spid="3">
                                            <p:txEl>
                                              <p:pRg st="8" end="8"/>
                                            </p:txEl>
                                          </p:spTgt>
                                        </p:tgtEl>
                                      </p:cBhvr>
                                      <p:to x="100000" y="90000"/>
                                    </p:animScale>
                                    <p:animScale>
                                      <p:cBhvr>
                                        <p:cTn id="162" dur="166" decel="50000">
                                          <p:stCondLst>
                                            <p:cond delay="1668"/>
                                          </p:stCondLst>
                                        </p:cTn>
                                        <p:tgtEl>
                                          <p:spTgt spid="3">
                                            <p:txEl>
                                              <p:pRg st="8" end="8"/>
                                            </p:txEl>
                                          </p:spTgt>
                                        </p:tgtEl>
                                      </p:cBhvr>
                                      <p:to x="100000" y="100000"/>
                                    </p:animScale>
                                    <p:animScale>
                                      <p:cBhvr>
                                        <p:cTn id="163" dur="26">
                                          <p:stCondLst>
                                            <p:cond delay="1808"/>
                                          </p:stCondLst>
                                        </p:cTn>
                                        <p:tgtEl>
                                          <p:spTgt spid="3">
                                            <p:txEl>
                                              <p:pRg st="8" end="8"/>
                                            </p:txEl>
                                          </p:spTgt>
                                        </p:tgtEl>
                                      </p:cBhvr>
                                      <p:to x="100000" y="95000"/>
                                    </p:animScale>
                                    <p:animScale>
                                      <p:cBhvr>
                                        <p:cTn id="164" dur="166" decel="50000">
                                          <p:stCondLst>
                                            <p:cond delay="1834"/>
                                          </p:stCondLst>
                                        </p:cTn>
                                        <p:tgtEl>
                                          <p:spTgt spid="3">
                                            <p:txEl>
                                              <p:pRg st="8" end="8"/>
                                            </p:txEl>
                                          </p:spTgt>
                                        </p:tgtEl>
                                      </p:cBhvr>
                                      <p:to x="100000" y="100000"/>
                                    </p:animScale>
                                  </p:childTnLst>
                                </p:cTn>
                              </p:par>
                            </p:childTnLst>
                          </p:cTn>
                        </p:par>
                      </p:childTnLst>
                    </p:cTn>
                  </p:par>
                  <p:par>
                    <p:cTn id="165" fill="hold">
                      <p:stCondLst>
                        <p:cond delay="indefinite"/>
                      </p:stCondLst>
                      <p:childTnLst>
                        <p:par>
                          <p:cTn id="166" fill="hold">
                            <p:stCondLst>
                              <p:cond delay="0"/>
                            </p:stCondLst>
                            <p:childTnLst>
                              <p:par>
                                <p:cTn id="167" presetID="26" presetClass="entr" presetSubtype="0" fill="hold" grpId="0" nodeType="clickEffect">
                                  <p:stCondLst>
                                    <p:cond delay="0"/>
                                  </p:stCondLst>
                                  <p:childTnLst>
                                    <p:set>
                                      <p:cBhvr>
                                        <p:cTn id="168" dur="1" fill="hold">
                                          <p:stCondLst>
                                            <p:cond delay="0"/>
                                          </p:stCondLst>
                                        </p:cTn>
                                        <p:tgtEl>
                                          <p:spTgt spid="3">
                                            <p:txEl>
                                              <p:pRg st="9" end="9"/>
                                            </p:txEl>
                                          </p:spTgt>
                                        </p:tgtEl>
                                        <p:attrNameLst>
                                          <p:attrName>style.visibility</p:attrName>
                                        </p:attrNameLst>
                                      </p:cBhvr>
                                      <p:to>
                                        <p:strVal val="visible"/>
                                      </p:to>
                                    </p:set>
                                    <p:animEffect transition="in" filter="wipe(down)">
                                      <p:cBhvr>
                                        <p:cTn id="169" dur="580">
                                          <p:stCondLst>
                                            <p:cond delay="0"/>
                                          </p:stCondLst>
                                        </p:cTn>
                                        <p:tgtEl>
                                          <p:spTgt spid="3">
                                            <p:txEl>
                                              <p:pRg st="9" end="9"/>
                                            </p:txEl>
                                          </p:spTgt>
                                        </p:tgtEl>
                                      </p:cBhvr>
                                    </p:animEffect>
                                    <p:anim calcmode="lin" valueType="num">
                                      <p:cBhvr>
                                        <p:cTn id="170" dur="1822" tmFilter="0,0; 0.14,0.36; 0.43,0.73; 0.71,0.91; 1.0,1.0">
                                          <p:stCondLst>
                                            <p:cond delay="0"/>
                                          </p:stCondLst>
                                        </p:cTn>
                                        <p:tgtEl>
                                          <p:spTgt spid="3">
                                            <p:txEl>
                                              <p:pRg st="9" end="9"/>
                                            </p:txEl>
                                          </p:spTgt>
                                        </p:tgtEl>
                                        <p:attrNameLst>
                                          <p:attrName>ppt_x</p:attrName>
                                        </p:attrNameLst>
                                      </p:cBhvr>
                                      <p:tavLst>
                                        <p:tav tm="0">
                                          <p:val>
                                            <p:strVal val="#ppt_x-0.25"/>
                                          </p:val>
                                        </p:tav>
                                        <p:tav tm="100000">
                                          <p:val>
                                            <p:strVal val="#ppt_x"/>
                                          </p:val>
                                        </p:tav>
                                      </p:tavLst>
                                    </p:anim>
                                    <p:anim calcmode="lin" valueType="num">
                                      <p:cBhvr>
                                        <p:cTn id="171" dur="664" tmFilter="0.0,0.0; 0.25,0.07; 0.50,0.2; 0.75,0.467; 1.0,1.0">
                                          <p:stCondLst>
                                            <p:cond delay="0"/>
                                          </p:stCondLst>
                                        </p:cTn>
                                        <p:tgtEl>
                                          <p:spTgt spid="3">
                                            <p:txEl>
                                              <p:pRg st="9" end="9"/>
                                            </p:txEl>
                                          </p:spTgt>
                                        </p:tgtEl>
                                        <p:attrNameLst>
                                          <p:attrName>ppt_y</p:attrName>
                                        </p:attrNameLst>
                                      </p:cBhvr>
                                      <p:tavLst>
                                        <p:tav tm="0" fmla="#ppt_y-sin(pi*$)/3">
                                          <p:val>
                                            <p:fltVal val="0.5"/>
                                          </p:val>
                                        </p:tav>
                                        <p:tav tm="100000">
                                          <p:val>
                                            <p:fltVal val="1"/>
                                          </p:val>
                                        </p:tav>
                                      </p:tavLst>
                                    </p:anim>
                                    <p:anim calcmode="lin" valueType="num">
                                      <p:cBhvr>
                                        <p:cTn id="172" dur="664" tmFilter="0, 0; 0.125,0.2665; 0.25,0.4; 0.375,0.465; 0.5,0.5;  0.625,0.535; 0.75,0.6; 0.875,0.7335; 1,1">
                                          <p:stCondLst>
                                            <p:cond delay="664"/>
                                          </p:stCondLst>
                                        </p:cTn>
                                        <p:tgtEl>
                                          <p:spTgt spid="3">
                                            <p:txEl>
                                              <p:pRg st="9" end="9"/>
                                            </p:txEl>
                                          </p:spTgt>
                                        </p:tgtEl>
                                        <p:attrNameLst>
                                          <p:attrName>ppt_y</p:attrName>
                                        </p:attrNameLst>
                                      </p:cBhvr>
                                      <p:tavLst>
                                        <p:tav tm="0" fmla="#ppt_y-sin(pi*$)/9">
                                          <p:val>
                                            <p:fltVal val="0"/>
                                          </p:val>
                                        </p:tav>
                                        <p:tav tm="100000">
                                          <p:val>
                                            <p:fltVal val="1"/>
                                          </p:val>
                                        </p:tav>
                                      </p:tavLst>
                                    </p:anim>
                                    <p:anim calcmode="lin" valueType="num">
                                      <p:cBhvr>
                                        <p:cTn id="173" dur="332" tmFilter="0, 0; 0.125,0.2665; 0.25,0.4; 0.375,0.465; 0.5,0.5;  0.625,0.535; 0.75,0.6; 0.875,0.7335; 1,1">
                                          <p:stCondLst>
                                            <p:cond delay="1324"/>
                                          </p:stCondLst>
                                        </p:cTn>
                                        <p:tgtEl>
                                          <p:spTgt spid="3">
                                            <p:txEl>
                                              <p:pRg st="9" end="9"/>
                                            </p:txEl>
                                          </p:spTgt>
                                        </p:tgtEl>
                                        <p:attrNameLst>
                                          <p:attrName>ppt_y</p:attrName>
                                        </p:attrNameLst>
                                      </p:cBhvr>
                                      <p:tavLst>
                                        <p:tav tm="0" fmla="#ppt_y-sin(pi*$)/27">
                                          <p:val>
                                            <p:fltVal val="0"/>
                                          </p:val>
                                        </p:tav>
                                        <p:tav tm="100000">
                                          <p:val>
                                            <p:fltVal val="1"/>
                                          </p:val>
                                        </p:tav>
                                      </p:tavLst>
                                    </p:anim>
                                    <p:anim calcmode="lin" valueType="num">
                                      <p:cBhvr>
                                        <p:cTn id="174" dur="164" tmFilter="0, 0; 0.125,0.2665; 0.25,0.4; 0.375,0.465; 0.5,0.5;  0.625,0.535; 0.75,0.6; 0.875,0.7335; 1,1">
                                          <p:stCondLst>
                                            <p:cond delay="1656"/>
                                          </p:stCondLst>
                                        </p:cTn>
                                        <p:tgtEl>
                                          <p:spTgt spid="3">
                                            <p:txEl>
                                              <p:pRg st="9" end="9"/>
                                            </p:txEl>
                                          </p:spTgt>
                                        </p:tgtEl>
                                        <p:attrNameLst>
                                          <p:attrName>ppt_y</p:attrName>
                                        </p:attrNameLst>
                                      </p:cBhvr>
                                      <p:tavLst>
                                        <p:tav tm="0" fmla="#ppt_y-sin(pi*$)/81">
                                          <p:val>
                                            <p:fltVal val="0"/>
                                          </p:val>
                                        </p:tav>
                                        <p:tav tm="100000">
                                          <p:val>
                                            <p:fltVal val="1"/>
                                          </p:val>
                                        </p:tav>
                                      </p:tavLst>
                                    </p:anim>
                                    <p:animScale>
                                      <p:cBhvr>
                                        <p:cTn id="175" dur="26">
                                          <p:stCondLst>
                                            <p:cond delay="650"/>
                                          </p:stCondLst>
                                        </p:cTn>
                                        <p:tgtEl>
                                          <p:spTgt spid="3">
                                            <p:txEl>
                                              <p:pRg st="9" end="9"/>
                                            </p:txEl>
                                          </p:spTgt>
                                        </p:tgtEl>
                                      </p:cBhvr>
                                      <p:to x="100000" y="60000"/>
                                    </p:animScale>
                                    <p:animScale>
                                      <p:cBhvr>
                                        <p:cTn id="176" dur="166" decel="50000">
                                          <p:stCondLst>
                                            <p:cond delay="676"/>
                                          </p:stCondLst>
                                        </p:cTn>
                                        <p:tgtEl>
                                          <p:spTgt spid="3">
                                            <p:txEl>
                                              <p:pRg st="9" end="9"/>
                                            </p:txEl>
                                          </p:spTgt>
                                        </p:tgtEl>
                                      </p:cBhvr>
                                      <p:to x="100000" y="100000"/>
                                    </p:animScale>
                                    <p:animScale>
                                      <p:cBhvr>
                                        <p:cTn id="177" dur="26">
                                          <p:stCondLst>
                                            <p:cond delay="1312"/>
                                          </p:stCondLst>
                                        </p:cTn>
                                        <p:tgtEl>
                                          <p:spTgt spid="3">
                                            <p:txEl>
                                              <p:pRg st="9" end="9"/>
                                            </p:txEl>
                                          </p:spTgt>
                                        </p:tgtEl>
                                      </p:cBhvr>
                                      <p:to x="100000" y="80000"/>
                                    </p:animScale>
                                    <p:animScale>
                                      <p:cBhvr>
                                        <p:cTn id="178" dur="166" decel="50000">
                                          <p:stCondLst>
                                            <p:cond delay="1338"/>
                                          </p:stCondLst>
                                        </p:cTn>
                                        <p:tgtEl>
                                          <p:spTgt spid="3">
                                            <p:txEl>
                                              <p:pRg st="9" end="9"/>
                                            </p:txEl>
                                          </p:spTgt>
                                        </p:tgtEl>
                                      </p:cBhvr>
                                      <p:to x="100000" y="100000"/>
                                    </p:animScale>
                                    <p:animScale>
                                      <p:cBhvr>
                                        <p:cTn id="179" dur="26">
                                          <p:stCondLst>
                                            <p:cond delay="1642"/>
                                          </p:stCondLst>
                                        </p:cTn>
                                        <p:tgtEl>
                                          <p:spTgt spid="3">
                                            <p:txEl>
                                              <p:pRg st="9" end="9"/>
                                            </p:txEl>
                                          </p:spTgt>
                                        </p:tgtEl>
                                      </p:cBhvr>
                                      <p:to x="100000" y="90000"/>
                                    </p:animScale>
                                    <p:animScale>
                                      <p:cBhvr>
                                        <p:cTn id="180" dur="166" decel="50000">
                                          <p:stCondLst>
                                            <p:cond delay="1668"/>
                                          </p:stCondLst>
                                        </p:cTn>
                                        <p:tgtEl>
                                          <p:spTgt spid="3">
                                            <p:txEl>
                                              <p:pRg st="9" end="9"/>
                                            </p:txEl>
                                          </p:spTgt>
                                        </p:tgtEl>
                                      </p:cBhvr>
                                      <p:to x="100000" y="100000"/>
                                    </p:animScale>
                                    <p:animScale>
                                      <p:cBhvr>
                                        <p:cTn id="181" dur="26">
                                          <p:stCondLst>
                                            <p:cond delay="1808"/>
                                          </p:stCondLst>
                                        </p:cTn>
                                        <p:tgtEl>
                                          <p:spTgt spid="3">
                                            <p:txEl>
                                              <p:pRg st="9" end="9"/>
                                            </p:txEl>
                                          </p:spTgt>
                                        </p:tgtEl>
                                      </p:cBhvr>
                                      <p:to x="100000" y="95000"/>
                                    </p:animScale>
                                    <p:animScale>
                                      <p:cBhvr>
                                        <p:cTn id="182" dur="166" decel="50000">
                                          <p:stCondLst>
                                            <p:cond delay="1834"/>
                                          </p:stCondLst>
                                        </p:cTn>
                                        <p:tgtEl>
                                          <p:spTgt spid="3">
                                            <p:txEl>
                                              <p:pRg st="9" end="9"/>
                                            </p:txEl>
                                          </p:spTgt>
                                        </p:tgtEl>
                                      </p:cBhvr>
                                      <p:to x="100000" y="100000"/>
                                    </p:animScale>
                                  </p:childTnLst>
                                </p:cTn>
                              </p:par>
                            </p:childTnLst>
                          </p:cTn>
                        </p:par>
                      </p:childTnLst>
                    </p:cTn>
                  </p:par>
                  <p:par>
                    <p:cTn id="183" fill="hold">
                      <p:stCondLst>
                        <p:cond delay="indefinite"/>
                      </p:stCondLst>
                      <p:childTnLst>
                        <p:par>
                          <p:cTn id="184" fill="hold">
                            <p:stCondLst>
                              <p:cond delay="0"/>
                            </p:stCondLst>
                            <p:childTnLst>
                              <p:par>
                                <p:cTn id="185" presetID="26" presetClass="entr" presetSubtype="0" fill="hold" grpId="0" nodeType="clickEffect">
                                  <p:stCondLst>
                                    <p:cond delay="0"/>
                                  </p:stCondLst>
                                  <p:childTnLst>
                                    <p:set>
                                      <p:cBhvr>
                                        <p:cTn id="186" dur="1" fill="hold">
                                          <p:stCondLst>
                                            <p:cond delay="0"/>
                                          </p:stCondLst>
                                        </p:cTn>
                                        <p:tgtEl>
                                          <p:spTgt spid="3">
                                            <p:txEl>
                                              <p:pRg st="10" end="10"/>
                                            </p:txEl>
                                          </p:spTgt>
                                        </p:tgtEl>
                                        <p:attrNameLst>
                                          <p:attrName>style.visibility</p:attrName>
                                        </p:attrNameLst>
                                      </p:cBhvr>
                                      <p:to>
                                        <p:strVal val="visible"/>
                                      </p:to>
                                    </p:set>
                                    <p:animEffect transition="in" filter="wipe(down)">
                                      <p:cBhvr>
                                        <p:cTn id="187" dur="580">
                                          <p:stCondLst>
                                            <p:cond delay="0"/>
                                          </p:stCondLst>
                                        </p:cTn>
                                        <p:tgtEl>
                                          <p:spTgt spid="3">
                                            <p:txEl>
                                              <p:pRg st="10" end="10"/>
                                            </p:txEl>
                                          </p:spTgt>
                                        </p:tgtEl>
                                      </p:cBhvr>
                                    </p:animEffect>
                                    <p:anim calcmode="lin" valueType="num">
                                      <p:cBhvr>
                                        <p:cTn id="188" dur="1822" tmFilter="0,0; 0.14,0.36; 0.43,0.73; 0.71,0.91; 1.0,1.0">
                                          <p:stCondLst>
                                            <p:cond delay="0"/>
                                          </p:stCondLst>
                                        </p:cTn>
                                        <p:tgtEl>
                                          <p:spTgt spid="3">
                                            <p:txEl>
                                              <p:pRg st="10" end="10"/>
                                            </p:txEl>
                                          </p:spTgt>
                                        </p:tgtEl>
                                        <p:attrNameLst>
                                          <p:attrName>ppt_x</p:attrName>
                                        </p:attrNameLst>
                                      </p:cBhvr>
                                      <p:tavLst>
                                        <p:tav tm="0">
                                          <p:val>
                                            <p:strVal val="#ppt_x-0.25"/>
                                          </p:val>
                                        </p:tav>
                                        <p:tav tm="100000">
                                          <p:val>
                                            <p:strVal val="#ppt_x"/>
                                          </p:val>
                                        </p:tav>
                                      </p:tavLst>
                                    </p:anim>
                                    <p:anim calcmode="lin" valueType="num">
                                      <p:cBhvr>
                                        <p:cTn id="189" dur="664" tmFilter="0.0,0.0; 0.25,0.07; 0.50,0.2; 0.75,0.467; 1.0,1.0">
                                          <p:stCondLst>
                                            <p:cond delay="0"/>
                                          </p:stCondLst>
                                        </p:cTn>
                                        <p:tgtEl>
                                          <p:spTgt spid="3">
                                            <p:txEl>
                                              <p:pRg st="10" end="10"/>
                                            </p:txEl>
                                          </p:spTgt>
                                        </p:tgtEl>
                                        <p:attrNameLst>
                                          <p:attrName>ppt_y</p:attrName>
                                        </p:attrNameLst>
                                      </p:cBhvr>
                                      <p:tavLst>
                                        <p:tav tm="0" fmla="#ppt_y-sin(pi*$)/3">
                                          <p:val>
                                            <p:fltVal val="0.5"/>
                                          </p:val>
                                        </p:tav>
                                        <p:tav tm="100000">
                                          <p:val>
                                            <p:fltVal val="1"/>
                                          </p:val>
                                        </p:tav>
                                      </p:tavLst>
                                    </p:anim>
                                    <p:anim calcmode="lin" valueType="num">
                                      <p:cBhvr>
                                        <p:cTn id="190" dur="664" tmFilter="0, 0; 0.125,0.2665; 0.25,0.4; 0.375,0.465; 0.5,0.5;  0.625,0.535; 0.75,0.6; 0.875,0.7335; 1,1">
                                          <p:stCondLst>
                                            <p:cond delay="664"/>
                                          </p:stCondLst>
                                        </p:cTn>
                                        <p:tgtEl>
                                          <p:spTgt spid="3">
                                            <p:txEl>
                                              <p:pRg st="10" end="10"/>
                                            </p:txEl>
                                          </p:spTgt>
                                        </p:tgtEl>
                                        <p:attrNameLst>
                                          <p:attrName>ppt_y</p:attrName>
                                        </p:attrNameLst>
                                      </p:cBhvr>
                                      <p:tavLst>
                                        <p:tav tm="0" fmla="#ppt_y-sin(pi*$)/9">
                                          <p:val>
                                            <p:fltVal val="0"/>
                                          </p:val>
                                        </p:tav>
                                        <p:tav tm="100000">
                                          <p:val>
                                            <p:fltVal val="1"/>
                                          </p:val>
                                        </p:tav>
                                      </p:tavLst>
                                    </p:anim>
                                    <p:anim calcmode="lin" valueType="num">
                                      <p:cBhvr>
                                        <p:cTn id="191" dur="332" tmFilter="0, 0; 0.125,0.2665; 0.25,0.4; 0.375,0.465; 0.5,0.5;  0.625,0.535; 0.75,0.6; 0.875,0.7335; 1,1">
                                          <p:stCondLst>
                                            <p:cond delay="1324"/>
                                          </p:stCondLst>
                                        </p:cTn>
                                        <p:tgtEl>
                                          <p:spTgt spid="3">
                                            <p:txEl>
                                              <p:pRg st="10" end="10"/>
                                            </p:txEl>
                                          </p:spTgt>
                                        </p:tgtEl>
                                        <p:attrNameLst>
                                          <p:attrName>ppt_y</p:attrName>
                                        </p:attrNameLst>
                                      </p:cBhvr>
                                      <p:tavLst>
                                        <p:tav tm="0" fmla="#ppt_y-sin(pi*$)/27">
                                          <p:val>
                                            <p:fltVal val="0"/>
                                          </p:val>
                                        </p:tav>
                                        <p:tav tm="100000">
                                          <p:val>
                                            <p:fltVal val="1"/>
                                          </p:val>
                                        </p:tav>
                                      </p:tavLst>
                                    </p:anim>
                                    <p:anim calcmode="lin" valueType="num">
                                      <p:cBhvr>
                                        <p:cTn id="192" dur="164" tmFilter="0, 0; 0.125,0.2665; 0.25,0.4; 0.375,0.465; 0.5,0.5;  0.625,0.535; 0.75,0.6; 0.875,0.7335; 1,1">
                                          <p:stCondLst>
                                            <p:cond delay="1656"/>
                                          </p:stCondLst>
                                        </p:cTn>
                                        <p:tgtEl>
                                          <p:spTgt spid="3">
                                            <p:txEl>
                                              <p:pRg st="10" end="10"/>
                                            </p:txEl>
                                          </p:spTgt>
                                        </p:tgtEl>
                                        <p:attrNameLst>
                                          <p:attrName>ppt_y</p:attrName>
                                        </p:attrNameLst>
                                      </p:cBhvr>
                                      <p:tavLst>
                                        <p:tav tm="0" fmla="#ppt_y-sin(pi*$)/81">
                                          <p:val>
                                            <p:fltVal val="0"/>
                                          </p:val>
                                        </p:tav>
                                        <p:tav tm="100000">
                                          <p:val>
                                            <p:fltVal val="1"/>
                                          </p:val>
                                        </p:tav>
                                      </p:tavLst>
                                    </p:anim>
                                    <p:animScale>
                                      <p:cBhvr>
                                        <p:cTn id="193" dur="26">
                                          <p:stCondLst>
                                            <p:cond delay="650"/>
                                          </p:stCondLst>
                                        </p:cTn>
                                        <p:tgtEl>
                                          <p:spTgt spid="3">
                                            <p:txEl>
                                              <p:pRg st="10" end="10"/>
                                            </p:txEl>
                                          </p:spTgt>
                                        </p:tgtEl>
                                      </p:cBhvr>
                                      <p:to x="100000" y="60000"/>
                                    </p:animScale>
                                    <p:animScale>
                                      <p:cBhvr>
                                        <p:cTn id="194" dur="166" decel="50000">
                                          <p:stCondLst>
                                            <p:cond delay="676"/>
                                          </p:stCondLst>
                                        </p:cTn>
                                        <p:tgtEl>
                                          <p:spTgt spid="3">
                                            <p:txEl>
                                              <p:pRg st="10" end="10"/>
                                            </p:txEl>
                                          </p:spTgt>
                                        </p:tgtEl>
                                      </p:cBhvr>
                                      <p:to x="100000" y="100000"/>
                                    </p:animScale>
                                    <p:animScale>
                                      <p:cBhvr>
                                        <p:cTn id="195" dur="26">
                                          <p:stCondLst>
                                            <p:cond delay="1312"/>
                                          </p:stCondLst>
                                        </p:cTn>
                                        <p:tgtEl>
                                          <p:spTgt spid="3">
                                            <p:txEl>
                                              <p:pRg st="10" end="10"/>
                                            </p:txEl>
                                          </p:spTgt>
                                        </p:tgtEl>
                                      </p:cBhvr>
                                      <p:to x="100000" y="80000"/>
                                    </p:animScale>
                                    <p:animScale>
                                      <p:cBhvr>
                                        <p:cTn id="196" dur="166" decel="50000">
                                          <p:stCondLst>
                                            <p:cond delay="1338"/>
                                          </p:stCondLst>
                                        </p:cTn>
                                        <p:tgtEl>
                                          <p:spTgt spid="3">
                                            <p:txEl>
                                              <p:pRg st="10" end="10"/>
                                            </p:txEl>
                                          </p:spTgt>
                                        </p:tgtEl>
                                      </p:cBhvr>
                                      <p:to x="100000" y="100000"/>
                                    </p:animScale>
                                    <p:animScale>
                                      <p:cBhvr>
                                        <p:cTn id="197" dur="26">
                                          <p:stCondLst>
                                            <p:cond delay="1642"/>
                                          </p:stCondLst>
                                        </p:cTn>
                                        <p:tgtEl>
                                          <p:spTgt spid="3">
                                            <p:txEl>
                                              <p:pRg st="10" end="10"/>
                                            </p:txEl>
                                          </p:spTgt>
                                        </p:tgtEl>
                                      </p:cBhvr>
                                      <p:to x="100000" y="90000"/>
                                    </p:animScale>
                                    <p:animScale>
                                      <p:cBhvr>
                                        <p:cTn id="198" dur="166" decel="50000">
                                          <p:stCondLst>
                                            <p:cond delay="1668"/>
                                          </p:stCondLst>
                                        </p:cTn>
                                        <p:tgtEl>
                                          <p:spTgt spid="3">
                                            <p:txEl>
                                              <p:pRg st="10" end="10"/>
                                            </p:txEl>
                                          </p:spTgt>
                                        </p:tgtEl>
                                      </p:cBhvr>
                                      <p:to x="100000" y="100000"/>
                                    </p:animScale>
                                    <p:animScale>
                                      <p:cBhvr>
                                        <p:cTn id="199" dur="26">
                                          <p:stCondLst>
                                            <p:cond delay="1808"/>
                                          </p:stCondLst>
                                        </p:cTn>
                                        <p:tgtEl>
                                          <p:spTgt spid="3">
                                            <p:txEl>
                                              <p:pRg st="10" end="10"/>
                                            </p:txEl>
                                          </p:spTgt>
                                        </p:tgtEl>
                                      </p:cBhvr>
                                      <p:to x="100000" y="95000"/>
                                    </p:animScale>
                                    <p:animScale>
                                      <p:cBhvr>
                                        <p:cTn id="200" dur="166" decel="50000">
                                          <p:stCondLst>
                                            <p:cond delay="1834"/>
                                          </p:stCondLst>
                                        </p:cTn>
                                        <p:tgtEl>
                                          <p:spTgt spid="3">
                                            <p:txEl>
                                              <p:pRg st="10" end="1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D28C44-1065-469B-92FB-2168CA5D5DC2}"/>
              </a:ext>
            </a:extLst>
          </p:cNvPr>
          <p:cNvSpPr>
            <a:spLocks noGrp="1"/>
          </p:cNvSpPr>
          <p:nvPr>
            <p:ph type="title"/>
          </p:nvPr>
        </p:nvSpPr>
        <p:spPr/>
        <p:txBody>
          <a:bodyPr>
            <a:normAutofit/>
          </a:bodyPr>
          <a:lstStyle/>
          <a:p>
            <a:r>
              <a:rPr lang="id-ID" sz="4000" b="1" dirty="0"/>
              <a:t>Pendanaan Dakwah</a:t>
            </a:r>
          </a:p>
        </p:txBody>
      </p:sp>
      <p:sp>
        <p:nvSpPr>
          <p:cNvPr id="3" name="Content Placeholder 2">
            <a:extLst>
              <a:ext uri="{FF2B5EF4-FFF2-40B4-BE49-F238E27FC236}">
                <a16:creationId xmlns:a16="http://schemas.microsoft.com/office/drawing/2014/main" id="{4320C33E-58E9-4C92-BEA2-00CFD85C5EAB}"/>
              </a:ext>
            </a:extLst>
          </p:cNvPr>
          <p:cNvSpPr>
            <a:spLocks noGrp="1"/>
          </p:cNvSpPr>
          <p:nvPr>
            <p:ph idx="1"/>
          </p:nvPr>
        </p:nvSpPr>
        <p:spPr>
          <a:xfrm>
            <a:off x="838200" y="1690688"/>
            <a:ext cx="10515600" cy="4486275"/>
          </a:xfrm>
        </p:spPr>
        <p:txBody>
          <a:bodyPr/>
          <a:lstStyle/>
          <a:p>
            <a:endParaRPr lang="id-ID" dirty="0"/>
          </a:p>
        </p:txBody>
      </p:sp>
      <p:sp>
        <p:nvSpPr>
          <p:cNvPr id="6" name="Rectangle: Rounded Corners 5">
            <a:extLst>
              <a:ext uri="{FF2B5EF4-FFF2-40B4-BE49-F238E27FC236}">
                <a16:creationId xmlns:a16="http://schemas.microsoft.com/office/drawing/2014/main" id="{A6BF306B-4892-4551-AFA5-2700241290ED}"/>
              </a:ext>
            </a:extLst>
          </p:cNvPr>
          <p:cNvSpPr/>
          <p:nvPr/>
        </p:nvSpPr>
        <p:spPr>
          <a:xfrm>
            <a:off x="530086" y="1996143"/>
            <a:ext cx="3021495" cy="1571901"/>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d-ID" sz="2000" b="1" i="0" u="none" strike="noStrike" kern="1200" cap="none" spc="0" normalizeH="0" baseline="0" noProof="0" dirty="0">
                <a:ln>
                  <a:noFill/>
                </a:ln>
                <a:solidFill>
                  <a:prstClr val="white"/>
                </a:solidFill>
                <a:effectLst/>
                <a:uLnTx/>
                <a:uFillTx/>
                <a:latin typeface="Calibri" panose="020F0502020204030204"/>
                <a:ea typeface="+mn-ea"/>
                <a:cs typeface="+mn-cs"/>
              </a:rPr>
              <a:t>Dana Pribadi Da’i</a:t>
            </a:r>
          </a:p>
        </p:txBody>
      </p:sp>
      <p:sp>
        <p:nvSpPr>
          <p:cNvPr id="7" name="Rectangle: Rounded Corners 6">
            <a:extLst>
              <a:ext uri="{FF2B5EF4-FFF2-40B4-BE49-F238E27FC236}">
                <a16:creationId xmlns:a16="http://schemas.microsoft.com/office/drawing/2014/main" id="{8606186B-F954-46A1-9AA3-39594BA99091}"/>
              </a:ext>
            </a:extLst>
          </p:cNvPr>
          <p:cNvSpPr/>
          <p:nvPr/>
        </p:nvSpPr>
        <p:spPr>
          <a:xfrm>
            <a:off x="8640421" y="2016505"/>
            <a:ext cx="3021495" cy="157190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d-ID" sz="2000" b="1" i="0" u="none" strike="noStrike" kern="1200" cap="none" spc="0" normalizeH="0" baseline="0" noProof="0" dirty="0">
                <a:ln>
                  <a:noFill/>
                </a:ln>
                <a:solidFill>
                  <a:prstClr val="white"/>
                </a:solidFill>
                <a:effectLst/>
                <a:uLnTx/>
                <a:uFillTx/>
                <a:latin typeface="Calibri" panose="020F0502020204030204"/>
                <a:ea typeface="+mn-ea"/>
                <a:cs typeface="+mn-cs"/>
              </a:rPr>
              <a:t>Pemerintah</a:t>
            </a:r>
          </a:p>
        </p:txBody>
      </p:sp>
      <p:sp>
        <p:nvSpPr>
          <p:cNvPr id="8" name="Rectangle: Rounded Corners 7">
            <a:extLst>
              <a:ext uri="{FF2B5EF4-FFF2-40B4-BE49-F238E27FC236}">
                <a16:creationId xmlns:a16="http://schemas.microsoft.com/office/drawing/2014/main" id="{16CB2E05-1DCB-420B-9C96-4CB8D28F9278}"/>
              </a:ext>
            </a:extLst>
          </p:cNvPr>
          <p:cNvSpPr/>
          <p:nvPr/>
        </p:nvSpPr>
        <p:spPr>
          <a:xfrm>
            <a:off x="4689612" y="1996143"/>
            <a:ext cx="3021495" cy="1571901"/>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d-ID" sz="2000" b="1" i="0" u="none" strike="noStrike" kern="1200" cap="none" spc="0" normalizeH="0" baseline="0" noProof="0" dirty="0">
                <a:ln>
                  <a:noFill/>
                </a:ln>
                <a:solidFill>
                  <a:prstClr val="white"/>
                </a:solidFill>
                <a:effectLst/>
                <a:uLnTx/>
                <a:uFillTx/>
                <a:latin typeface="Calibri" panose="020F0502020204030204"/>
                <a:ea typeface="+mn-ea"/>
                <a:cs typeface="+mn-cs"/>
              </a:rPr>
              <a:t>Donatur Kaum Muslimin</a:t>
            </a:r>
          </a:p>
        </p:txBody>
      </p:sp>
      <p:sp>
        <p:nvSpPr>
          <p:cNvPr id="9" name="Rectangle: Rounded Corners 8">
            <a:extLst>
              <a:ext uri="{FF2B5EF4-FFF2-40B4-BE49-F238E27FC236}">
                <a16:creationId xmlns:a16="http://schemas.microsoft.com/office/drawing/2014/main" id="{6EC01397-D7DA-4A28-A944-05443458F4F0}"/>
              </a:ext>
            </a:extLst>
          </p:cNvPr>
          <p:cNvSpPr/>
          <p:nvPr/>
        </p:nvSpPr>
        <p:spPr>
          <a:xfrm>
            <a:off x="4689613" y="4230825"/>
            <a:ext cx="3021495" cy="1571901"/>
          </a:xfrm>
          <a:prstGeom prst="round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d-ID" sz="2000" b="1" i="0" u="none" strike="noStrike" kern="1200" cap="none" spc="0" normalizeH="0" baseline="0" noProof="0" dirty="0">
                <a:ln>
                  <a:noFill/>
                </a:ln>
                <a:solidFill>
                  <a:prstClr val="white"/>
                </a:solidFill>
                <a:effectLst/>
                <a:uLnTx/>
                <a:uFillTx/>
                <a:latin typeface="Calibri" panose="020F0502020204030204"/>
                <a:ea typeface="+mn-ea"/>
                <a:cs typeface="+mn-cs"/>
              </a:rPr>
              <a:t>Amal Usaha</a:t>
            </a:r>
          </a:p>
        </p:txBody>
      </p:sp>
      <p:sp>
        <p:nvSpPr>
          <p:cNvPr id="10" name="Rectangle: Rounded Corners 9">
            <a:extLst>
              <a:ext uri="{FF2B5EF4-FFF2-40B4-BE49-F238E27FC236}">
                <a16:creationId xmlns:a16="http://schemas.microsoft.com/office/drawing/2014/main" id="{EFC613AA-D8B5-432E-B50C-7AC5DC6AA8FA}"/>
              </a:ext>
            </a:extLst>
          </p:cNvPr>
          <p:cNvSpPr/>
          <p:nvPr/>
        </p:nvSpPr>
        <p:spPr>
          <a:xfrm>
            <a:off x="530086" y="4230826"/>
            <a:ext cx="3021495" cy="1571901"/>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d-ID" sz="2000" b="1" i="0" u="none" strike="noStrike" kern="1200" cap="none" spc="0" normalizeH="0" baseline="0" noProof="0" dirty="0">
                <a:ln>
                  <a:noFill/>
                </a:ln>
                <a:solidFill>
                  <a:prstClr val="white"/>
                </a:solidFill>
                <a:effectLst/>
                <a:uLnTx/>
                <a:uFillTx/>
                <a:latin typeface="Calibri" panose="020F0502020204030204"/>
                <a:ea typeface="+mn-ea"/>
                <a:cs typeface="+mn-cs"/>
              </a:rPr>
              <a:t>Dana Zakat, Infaq, Shadaqah</a:t>
            </a:r>
          </a:p>
        </p:txBody>
      </p:sp>
    </p:spTree>
    <p:extLst>
      <p:ext uri="{BB962C8B-B14F-4D97-AF65-F5344CB8AC3E}">
        <p14:creationId xmlns:p14="http://schemas.microsoft.com/office/powerpoint/2010/main" val="867720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3E65C-871C-4ABE-9728-4C5CB7470755}"/>
              </a:ext>
            </a:extLst>
          </p:cNvPr>
          <p:cNvSpPr>
            <a:spLocks noGrp="1"/>
          </p:cNvSpPr>
          <p:nvPr>
            <p:ph type="title"/>
          </p:nvPr>
        </p:nvSpPr>
        <p:spPr>
          <a:xfrm>
            <a:off x="838200" y="172278"/>
            <a:ext cx="10515600" cy="980661"/>
          </a:xfrm>
        </p:spPr>
        <p:txBody>
          <a:bodyPr/>
          <a:lstStyle/>
          <a:p>
            <a:pPr algn="ctr"/>
            <a:r>
              <a:rPr lang="id-ID" b="1" dirty="0"/>
              <a:t>GJDJ</a:t>
            </a:r>
          </a:p>
        </p:txBody>
      </p:sp>
      <p:sp>
        <p:nvSpPr>
          <p:cNvPr id="3" name="Content Placeholder 2">
            <a:extLst>
              <a:ext uri="{FF2B5EF4-FFF2-40B4-BE49-F238E27FC236}">
                <a16:creationId xmlns:a16="http://schemas.microsoft.com/office/drawing/2014/main" id="{47240D78-BCDC-4CAE-95DA-95C4F276815F}"/>
              </a:ext>
            </a:extLst>
          </p:cNvPr>
          <p:cNvSpPr>
            <a:spLocks noGrp="1"/>
          </p:cNvSpPr>
          <p:nvPr>
            <p:ph idx="1"/>
          </p:nvPr>
        </p:nvSpPr>
        <p:spPr>
          <a:xfrm>
            <a:off x="838200" y="1524003"/>
            <a:ext cx="10515600" cy="4414424"/>
          </a:xfrm>
        </p:spPr>
        <p:txBody>
          <a:bodyPr>
            <a:normAutofit/>
          </a:bodyPr>
          <a:lstStyle/>
          <a:p>
            <a:pPr algn="just">
              <a:buFont typeface="Wingdings" panose="05000000000000000000" pitchFamily="2" charset="2"/>
              <a:buChar char="q"/>
            </a:pPr>
            <a:r>
              <a:rPr lang="id-ID" sz="2400" dirty="0"/>
              <a:t>Singkatan dari Gerakan Jama’ah &amp; Da’wah jama’ah</a:t>
            </a:r>
            <a:r>
              <a:rPr lang="en-US" sz="2400" dirty="0"/>
              <a:t>.</a:t>
            </a:r>
          </a:p>
          <a:p>
            <a:pPr algn="just">
              <a:buFont typeface="Wingdings" panose="05000000000000000000" pitchFamily="2" charset="2"/>
              <a:buChar char="q"/>
            </a:pPr>
            <a:r>
              <a:rPr lang="en-US" sz="2400" b="1" dirty="0" err="1"/>
              <a:t>Pengertian</a:t>
            </a:r>
            <a:r>
              <a:rPr lang="en-US" sz="2400" b="1" dirty="0"/>
              <a:t>: </a:t>
            </a:r>
            <a:r>
              <a:rPr lang="en-US" sz="2400" dirty="0" err="1"/>
              <a:t>kegiatan</a:t>
            </a:r>
            <a:r>
              <a:rPr lang="en-US" sz="2400" dirty="0"/>
              <a:t> </a:t>
            </a:r>
            <a:r>
              <a:rPr lang="en-US" sz="2400" dirty="0" err="1"/>
              <a:t>sekelompok</a:t>
            </a:r>
            <a:r>
              <a:rPr lang="en-US" sz="2400" dirty="0"/>
              <a:t> </a:t>
            </a:r>
            <a:r>
              <a:rPr lang="en-US" sz="2400" dirty="0" err="1"/>
              <a:t>kecil</a:t>
            </a:r>
            <a:r>
              <a:rPr lang="en-US" sz="2400" dirty="0"/>
              <a:t> orang yang </a:t>
            </a:r>
            <a:r>
              <a:rPr lang="en-US" sz="2400" dirty="0" err="1"/>
              <a:t>mengajak</a:t>
            </a:r>
            <a:r>
              <a:rPr lang="en-US" sz="2400" dirty="0"/>
              <a:t> orang lain </a:t>
            </a:r>
            <a:r>
              <a:rPr lang="en-US" sz="2400" dirty="0" err="1"/>
              <a:t>untuk</a:t>
            </a:r>
            <a:r>
              <a:rPr lang="en-US" sz="2400" dirty="0"/>
              <a:t> </a:t>
            </a:r>
            <a:r>
              <a:rPr lang="en-US" sz="2400" dirty="0" err="1"/>
              <a:t>memahami</a:t>
            </a:r>
            <a:r>
              <a:rPr lang="en-US" sz="2400" dirty="0"/>
              <a:t> dan </a:t>
            </a:r>
            <a:r>
              <a:rPr lang="en-US" sz="2400" dirty="0" err="1"/>
              <a:t>mengamalkan</a:t>
            </a:r>
            <a:r>
              <a:rPr lang="en-US" sz="2400" dirty="0"/>
              <a:t> </a:t>
            </a:r>
            <a:r>
              <a:rPr lang="en-US" sz="2400" dirty="0" err="1"/>
              <a:t>ajaran</a:t>
            </a:r>
            <a:r>
              <a:rPr lang="en-US" sz="2400" dirty="0"/>
              <a:t> Islam.</a:t>
            </a:r>
          </a:p>
          <a:p>
            <a:pPr algn="just">
              <a:buFont typeface="Wingdings" panose="05000000000000000000" pitchFamily="2" charset="2"/>
              <a:buChar char="q"/>
            </a:pPr>
            <a:r>
              <a:rPr lang="en-US" sz="2400" dirty="0" err="1"/>
              <a:t>Secara</a:t>
            </a:r>
            <a:r>
              <a:rPr lang="en-US" sz="2400" dirty="0"/>
              <a:t> </a:t>
            </a:r>
            <a:r>
              <a:rPr lang="en-US" sz="2400" dirty="0" err="1"/>
              <a:t>lebih</a:t>
            </a:r>
            <a:r>
              <a:rPr lang="en-US" sz="2400" dirty="0"/>
              <a:t> </a:t>
            </a:r>
            <a:r>
              <a:rPr lang="en-US" sz="2400" dirty="0" err="1"/>
              <a:t>spesifik</a:t>
            </a:r>
            <a:r>
              <a:rPr lang="en-US" sz="2400" dirty="0"/>
              <a:t>:</a:t>
            </a:r>
          </a:p>
          <a:p>
            <a:pPr marL="457200" indent="-457200" algn="just">
              <a:buFont typeface="+mj-lt"/>
              <a:buAutoNum type="arabicParenR"/>
            </a:pPr>
            <a:r>
              <a:rPr lang="en-US" sz="2400" dirty="0" err="1"/>
              <a:t>Terdiri</a:t>
            </a:r>
            <a:r>
              <a:rPr lang="en-US" sz="2400" dirty="0"/>
              <a:t> </a:t>
            </a:r>
            <a:r>
              <a:rPr lang="en-US" sz="2400" dirty="0" err="1"/>
              <a:t>dari</a:t>
            </a:r>
            <a:r>
              <a:rPr lang="en-US" sz="2400" dirty="0"/>
              <a:t> </a:t>
            </a:r>
            <a:r>
              <a:rPr lang="en-US" sz="2400" dirty="0" err="1"/>
              <a:t>kelompok-kelompok</a:t>
            </a:r>
            <a:r>
              <a:rPr lang="en-US" sz="2400" dirty="0"/>
              <a:t> </a:t>
            </a:r>
            <a:r>
              <a:rPr lang="en-US" sz="2400" dirty="0" err="1"/>
              <a:t>kecil</a:t>
            </a:r>
            <a:r>
              <a:rPr lang="en-US" sz="2400" dirty="0"/>
              <a:t> </a:t>
            </a:r>
            <a:r>
              <a:rPr lang="en-US" sz="2400" dirty="0" err="1"/>
              <a:t>masyarakat</a:t>
            </a:r>
            <a:r>
              <a:rPr lang="en-US" sz="2400" dirty="0"/>
              <a:t>/</a:t>
            </a:r>
            <a:r>
              <a:rPr lang="en-US" sz="2400" dirty="0" err="1"/>
              <a:t>warga</a:t>
            </a:r>
            <a:r>
              <a:rPr lang="en-US" sz="2400" dirty="0"/>
              <a:t> </a:t>
            </a:r>
            <a:r>
              <a:rPr lang="en-US" sz="2400" dirty="0" err="1"/>
              <a:t>persyarikatan</a:t>
            </a:r>
            <a:endParaRPr lang="en-US" sz="2400" dirty="0"/>
          </a:p>
          <a:p>
            <a:pPr marL="457200" indent="-457200" algn="just">
              <a:buFont typeface="+mj-lt"/>
              <a:buAutoNum type="arabicParenR"/>
            </a:pPr>
            <a:r>
              <a:rPr lang="en-US" sz="2400" dirty="0" err="1"/>
              <a:t>Mengembangkan</a:t>
            </a:r>
            <a:r>
              <a:rPr lang="en-US" sz="2400" dirty="0"/>
              <a:t> tata </a:t>
            </a:r>
            <a:r>
              <a:rPr lang="en-US" sz="2400" dirty="0" err="1"/>
              <a:t>kehidupan</a:t>
            </a:r>
            <a:r>
              <a:rPr lang="en-US" sz="2400" dirty="0"/>
              <a:t> </a:t>
            </a:r>
            <a:r>
              <a:rPr lang="en-US" sz="2400" dirty="0" err="1"/>
              <a:t>dalam</a:t>
            </a:r>
            <a:r>
              <a:rPr lang="en-US" sz="2400" dirty="0"/>
              <a:t> </a:t>
            </a:r>
            <a:r>
              <a:rPr lang="en-US" sz="2400" dirty="0" err="1"/>
              <a:t>kelompok-kelompok</a:t>
            </a:r>
            <a:r>
              <a:rPr lang="en-US" sz="2400" dirty="0"/>
              <a:t> </a:t>
            </a:r>
            <a:r>
              <a:rPr lang="en-US" sz="2400" dirty="0" err="1"/>
              <a:t>kecil</a:t>
            </a:r>
            <a:endParaRPr lang="en-US" sz="2400" dirty="0"/>
          </a:p>
          <a:p>
            <a:pPr marL="457200" indent="-457200" algn="just">
              <a:buFont typeface="+mj-lt"/>
              <a:buAutoNum type="arabicParenR"/>
            </a:pPr>
            <a:r>
              <a:rPr lang="en-US" sz="2400" dirty="0" err="1"/>
              <a:t>Anggota</a:t>
            </a:r>
            <a:r>
              <a:rPr lang="en-US" sz="2400" dirty="0"/>
              <a:t> </a:t>
            </a:r>
            <a:r>
              <a:rPr lang="en-US" sz="2400" dirty="0" err="1"/>
              <a:t>kelompok</a:t>
            </a:r>
            <a:r>
              <a:rPr lang="en-US" sz="2400" dirty="0"/>
              <a:t> </a:t>
            </a:r>
            <a:r>
              <a:rPr lang="en-US" sz="2400" dirty="0" err="1"/>
              <a:t>tersebut</a:t>
            </a:r>
            <a:r>
              <a:rPr lang="en-US" sz="2400" dirty="0"/>
              <a:t>, </a:t>
            </a:r>
            <a:r>
              <a:rPr lang="en-US" sz="2400" dirty="0" err="1"/>
              <a:t>secara</a:t>
            </a:r>
            <a:r>
              <a:rPr lang="en-US" sz="2400" dirty="0"/>
              <a:t> Bersama-</a:t>
            </a:r>
            <a:r>
              <a:rPr lang="en-US" sz="2400" dirty="0" err="1"/>
              <a:t>sama</a:t>
            </a:r>
            <a:r>
              <a:rPr lang="en-US" sz="2400" dirty="0"/>
              <a:t> </a:t>
            </a:r>
            <a:r>
              <a:rPr lang="en-US" sz="2400" dirty="0" err="1"/>
              <a:t>menyelesaikan</a:t>
            </a:r>
            <a:r>
              <a:rPr lang="en-US" sz="2400" dirty="0"/>
              <a:t> </a:t>
            </a:r>
            <a:r>
              <a:rPr lang="en-US" sz="2400" dirty="0" err="1"/>
              <a:t>problematika</a:t>
            </a:r>
            <a:r>
              <a:rPr lang="en-US" sz="2400" dirty="0"/>
              <a:t> yang </a:t>
            </a:r>
            <a:r>
              <a:rPr lang="en-US" sz="2400" dirty="0" err="1"/>
              <a:t>mereka</a:t>
            </a:r>
            <a:r>
              <a:rPr lang="en-US" sz="2400" dirty="0"/>
              <a:t> </a:t>
            </a:r>
            <a:r>
              <a:rPr lang="en-US" sz="2400" dirty="0" err="1"/>
              <a:t>hadapi</a:t>
            </a:r>
            <a:r>
              <a:rPr lang="en-US" sz="2400" dirty="0"/>
              <a:t> </a:t>
            </a:r>
            <a:r>
              <a:rPr lang="en-US" sz="2400" dirty="0" err="1"/>
              <a:t>dengan</a:t>
            </a:r>
            <a:r>
              <a:rPr lang="en-US" sz="2400" dirty="0"/>
              <a:t> </a:t>
            </a:r>
            <a:r>
              <a:rPr lang="en-US" sz="2400" dirty="0" err="1"/>
              <a:t>didampingi</a:t>
            </a:r>
            <a:r>
              <a:rPr lang="en-US" sz="2400" dirty="0"/>
              <a:t> oleh </a:t>
            </a:r>
            <a:r>
              <a:rPr lang="en-US" sz="2400" dirty="0" err="1"/>
              <a:t>seorang</a:t>
            </a:r>
            <a:r>
              <a:rPr lang="en-US" sz="2400" dirty="0"/>
              <a:t> </a:t>
            </a:r>
            <a:r>
              <a:rPr lang="en-US" sz="2400" dirty="0" err="1"/>
              <a:t>anggota</a:t>
            </a:r>
            <a:r>
              <a:rPr lang="en-US" sz="2400" dirty="0"/>
              <a:t> (</a:t>
            </a:r>
            <a:r>
              <a:rPr lang="en-US" sz="2400" i="1" dirty="0" err="1"/>
              <a:t>muballigh</a:t>
            </a:r>
            <a:r>
              <a:rPr lang="en-US" sz="2400" dirty="0"/>
              <a:t>) Muhammadiyah.</a:t>
            </a:r>
            <a:endParaRPr lang="id-ID" sz="2400" dirty="0"/>
          </a:p>
          <a:p>
            <a:pPr marL="0" indent="0" algn="just">
              <a:buNone/>
            </a:pPr>
            <a:endParaRPr lang="id-ID" sz="2400" dirty="0"/>
          </a:p>
        </p:txBody>
      </p:sp>
    </p:spTree>
    <p:extLst>
      <p:ext uri="{BB962C8B-B14F-4D97-AF65-F5344CB8AC3E}">
        <p14:creationId xmlns:p14="http://schemas.microsoft.com/office/powerpoint/2010/main" val="900360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7A0A91-E3A8-4E55-AC47-4DE3093B6824}"/>
              </a:ext>
            </a:extLst>
          </p:cNvPr>
          <p:cNvSpPr>
            <a:spLocks noGrp="1"/>
          </p:cNvSpPr>
          <p:nvPr>
            <p:ph type="title"/>
          </p:nvPr>
        </p:nvSpPr>
        <p:spPr/>
        <p:txBody>
          <a:bodyPr>
            <a:normAutofit/>
          </a:bodyPr>
          <a:lstStyle/>
          <a:p>
            <a:r>
              <a:rPr lang="en-US" sz="4000" b="1" dirty="0" err="1"/>
              <a:t>Tujuan</a:t>
            </a:r>
            <a:r>
              <a:rPr lang="en-US" sz="4000" b="1" dirty="0"/>
              <a:t>:</a:t>
            </a:r>
            <a:endParaRPr lang="en-ID" sz="4000" b="1" dirty="0"/>
          </a:p>
        </p:txBody>
      </p:sp>
      <p:sp>
        <p:nvSpPr>
          <p:cNvPr id="3" name="Content Placeholder 2">
            <a:extLst>
              <a:ext uri="{FF2B5EF4-FFF2-40B4-BE49-F238E27FC236}">
                <a16:creationId xmlns:a16="http://schemas.microsoft.com/office/drawing/2014/main" id="{AACF8E66-F473-43E1-96F5-A0975EB3F967}"/>
              </a:ext>
            </a:extLst>
          </p:cNvPr>
          <p:cNvSpPr>
            <a:spLocks noGrp="1"/>
          </p:cNvSpPr>
          <p:nvPr>
            <p:ph idx="1"/>
          </p:nvPr>
        </p:nvSpPr>
        <p:spPr>
          <a:xfrm>
            <a:off x="838200" y="1881809"/>
            <a:ext cx="10515600" cy="4016859"/>
          </a:xfrm>
        </p:spPr>
        <p:txBody>
          <a:bodyPr/>
          <a:lstStyle/>
          <a:p>
            <a:pPr algn="just">
              <a:buFont typeface="Wingdings" panose="05000000000000000000" pitchFamily="2" charset="2"/>
              <a:buChar char="Ø"/>
            </a:pPr>
            <a:r>
              <a:rPr lang="id-ID" sz="2800" dirty="0"/>
              <a:t>Mendata muballigh/da’i Muhammadiyah</a:t>
            </a:r>
          </a:p>
          <a:p>
            <a:pPr algn="just">
              <a:buFont typeface="Wingdings" panose="05000000000000000000" pitchFamily="2" charset="2"/>
              <a:buChar char="Ø"/>
            </a:pPr>
            <a:r>
              <a:rPr lang="id-ID" sz="2800" dirty="0"/>
              <a:t>Peningkatan kemampuan dakwah dalam kelompok</a:t>
            </a:r>
          </a:p>
          <a:p>
            <a:pPr algn="just">
              <a:buFont typeface="Wingdings" panose="05000000000000000000" pitchFamily="2" charset="2"/>
              <a:buChar char="Ø"/>
            </a:pPr>
            <a:r>
              <a:rPr lang="id-ID" sz="2800" dirty="0"/>
              <a:t>Memupuk kebersamaan/ukhuwah</a:t>
            </a:r>
          </a:p>
          <a:p>
            <a:pPr algn="just">
              <a:buFont typeface="Wingdings" panose="05000000000000000000" pitchFamily="2" charset="2"/>
              <a:buChar char="Ø"/>
            </a:pPr>
            <a:r>
              <a:rPr lang="id-ID" sz="2800" dirty="0"/>
              <a:t>Sistem, metode, dan materi dakwah lebih fokus pada suatu kelompok kecil</a:t>
            </a:r>
          </a:p>
          <a:p>
            <a:pPr algn="just">
              <a:buFont typeface="Wingdings" panose="05000000000000000000" pitchFamily="2" charset="2"/>
              <a:buChar char="Ø"/>
            </a:pPr>
            <a:r>
              <a:rPr lang="id-ID" sz="2800" dirty="0"/>
              <a:t>Meningkatkan pemahaman Islam yang benar </a:t>
            </a:r>
            <a:endParaRPr lang="en-US" sz="2800" dirty="0"/>
          </a:p>
          <a:p>
            <a:pPr algn="just">
              <a:buFont typeface="Wingdings" panose="05000000000000000000" pitchFamily="2" charset="2"/>
              <a:buChar char="Ø"/>
            </a:pPr>
            <a:r>
              <a:rPr lang="en-US" dirty="0" err="1"/>
              <a:t>Menyelesaikan</a:t>
            </a:r>
            <a:r>
              <a:rPr lang="en-US" dirty="0"/>
              <a:t> </a:t>
            </a:r>
            <a:r>
              <a:rPr lang="en-US" dirty="0" err="1"/>
              <a:t>problematikan</a:t>
            </a:r>
            <a:r>
              <a:rPr lang="en-US" dirty="0"/>
              <a:t> internal </a:t>
            </a:r>
            <a:r>
              <a:rPr lang="en-US" dirty="0" err="1"/>
              <a:t>anggota</a:t>
            </a:r>
            <a:r>
              <a:rPr lang="en-US" dirty="0"/>
              <a:t> </a:t>
            </a:r>
            <a:r>
              <a:rPr lang="en-US" dirty="0" err="1"/>
              <a:t>kelompok</a:t>
            </a:r>
            <a:endParaRPr lang="id-ID" sz="2800" dirty="0"/>
          </a:p>
          <a:p>
            <a:pPr marL="0" indent="0" algn="just">
              <a:buNone/>
            </a:pPr>
            <a:endParaRPr lang="en-ID" dirty="0"/>
          </a:p>
        </p:txBody>
      </p:sp>
    </p:spTree>
    <p:extLst>
      <p:ext uri="{BB962C8B-B14F-4D97-AF65-F5344CB8AC3E}">
        <p14:creationId xmlns:p14="http://schemas.microsoft.com/office/powerpoint/2010/main" val="1651195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221C1D52-EB6E-4B67-9FFE-C20B1A699D2D}"/>
              </a:ext>
            </a:extLst>
          </p:cNvPr>
          <p:cNvSpPr/>
          <p:nvPr/>
        </p:nvSpPr>
        <p:spPr>
          <a:xfrm>
            <a:off x="3761045" y="179622"/>
            <a:ext cx="4362537" cy="615509"/>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400" b="1" dirty="0"/>
              <a:t>Penilaian Presentasi</a:t>
            </a:r>
            <a:endParaRPr lang="en-US" sz="2400" b="1" i="1" dirty="0"/>
          </a:p>
        </p:txBody>
      </p:sp>
      <p:sp>
        <p:nvSpPr>
          <p:cNvPr id="3" name="Rectangle: Rounded Corners 2">
            <a:extLst>
              <a:ext uri="{FF2B5EF4-FFF2-40B4-BE49-F238E27FC236}">
                <a16:creationId xmlns:a16="http://schemas.microsoft.com/office/drawing/2014/main" id="{73B462EF-666F-452B-9017-EAC1D31A6D1B}"/>
              </a:ext>
            </a:extLst>
          </p:cNvPr>
          <p:cNvSpPr/>
          <p:nvPr/>
        </p:nvSpPr>
        <p:spPr>
          <a:xfrm>
            <a:off x="235965" y="969340"/>
            <a:ext cx="5618922" cy="2264359"/>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AutoNum type="arabicPeriod"/>
            </a:pPr>
            <a:r>
              <a:rPr lang="id-ID" sz="2400" dirty="0"/>
              <a:t>Kualitas makalah</a:t>
            </a:r>
          </a:p>
          <a:p>
            <a:pPr marL="457200" indent="-457200">
              <a:buAutoNum type="arabicPeriod"/>
            </a:pPr>
            <a:r>
              <a:rPr lang="id-ID" sz="2400" dirty="0"/>
              <a:t>Delivery </a:t>
            </a:r>
          </a:p>
          <a:p>
            <a:pPr marL="457200" indent="-457200">
              <a:buAutoNum type="arabicPeriod"/>
            </a:pPr>
            <a:r>
              <a:rPr lang="id-ID" sz="2400" dirty="0"/>
              <a:t>Power point</a:t>
            </a:r>
          </a:p>
          <a:p>
            <a:pPr marL="457200" indent="-457200">
              <a:buAutoNum type="arabicPeriod"/>
            </a:pPr>
            <a:r>
              <a:rPr lang="id-ID" sz="2400" dirty="0"/>
              <a:t>Kemampuan menjawab</a:t>
            </a:r>
            <a:endParaRPr lang="en-US" sz="2400" dirty="0"/>
          </a:p>
        </p:txBody>
      </p:sp>
      <p:sp>
        <p:nvSpPr>
          <p:cNvPr id="4" name="Rectangle: Rounded Corners 3">
            <a:extLst>
              <a:ext uri="{FF2B5EF4-FFF2-40B4-BE49-F238E27FC236}">
                <a16:creationId xmlns:a16="http://schemas.microsoft.com/office/drawing/2014/main" id="{805D8B48-9878-47E3-A951-6F4A35EAC8E1}"/>
              </a:ext>
            </a:extLst>
          </p:cNvPr>
          <p:cNvSpPr/>
          <p:nvPr/>
        </p:nvSpPr>
        <p:spPr>
          <a:xfrm>
            <a:off x="3914731" y="3686200"/>
            <a:ext cx="4362537" cy="615509"/>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400" b="1" dirty="0"/>
              <a:t>Penilaian </a:t>
            </a:r>
            <a:r>
              <a:rPr lang="id-ID" sz="2400" b="1" i="1" dirty="0"/>
              <a:t>Micro</a:t>
            </a:r>
            <a:r>
              <a:rPr lang="id-ID" sz="2400" b="1" dirty="0"/>
              <a:t> Kultum</a:t>
            </a:r>
            <a:endParaRPr lang="en-US" sz="2400" b="1" i="1" dirty="0"/>
          </a:p>
        </p:txBody>
      </p:sp>
      <p:sp>
        <p:nvSpPr>
          <p:cNvPr id="5" name="Rectangle: Rounded Corners 4">
            <a:extLst>
              <a:ext uri="{FF2B5EF4-FFF2-40B4-BE49-F238E27FC236}">
                <a16:creationId xmlns:a16="http://schemas.microsoft.com/office/drawing/2014/main" id="{F6D58A12-6176-4762-A12D-0CE75036D33E}"/>
              </a:ext>
            </a:extLst>
          </p:cNvPr>
          <p:cNvSpPr/>
          <p:nvPr/>
        </p:nvSpPr>
        <p:spPr>
          <a:xfrm>
            <a:off x="6459148" y="4460733"/>
            <a:ext cx="5618922" cy="2264359"/>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AutoNum type="arabicPeriod"/>
            </a:pPr>
            <a:r>
              <a:rPr lang="id-ID" sz="2400" dirty="0"/>
              <a:t>Delivery </a:t>
            </a:r>
          </a:p>
          <a:p>
            <a:pPr marL="457200" indent="-457200">
              <a:buAutoNum type="arabicPeriod"/>
            </a:pPr>
            <a:r>
              <a:rPr lang="id-ID" sz="2400" dirty="0"/>
              <a:t>Mimik / body language</a:t>
            </a:r>
          </a:p>
          <a:p>
            <a:pPr marL="457200" indent="-457200">
              <a:buAutoNum type="arabicPeriod"/>
            </a:pPr>
            <a:r>
              <a:rPr lang="id-ID" sz="2400" dirty="0"/>
              <a:t>Kualitas materi</a:t>
            </a:r>
          </a:p>
          <a:p>
            <a:pPr marL="457200" indent="-457200">
              <a:buAutoNum type="arabicPeriod"/>
            </a:pPr>
            <a:r>
              <a:rPr lang="id-ID" sz="2400" dirty="0"/>
              <a:t>Penampilan fisik (pakaian)</a:t>
            </a:r>
            <a:endParaRPr lang="en-US" sz="2400" dirty="0"/>
          </a:p>
        </p:txBody>
      </p:sp>
    </p:spTree>
    <p:extLst>
      <p:ext uri="{BB962C8B-B14F-4D97-AF65-F5344CB8AC3E}">
        <p14:creationId xmlns:p14="http://schemas.microsoft.com/office/powerpoint/2010/main" val="24562959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down)">
                                      <p:cBhvr>
                                        <p:cTn id="25" dur="580">
                                          <p:stCondLst>
                                            <p:cond delay="0"/>
                                          </p:stCondLst>
                                        </p:cTn>
                                        <p:tgtEl>
                                          <p:spTgt spid="5"/>
                                        </p:tgtEl>
                                      </p:cBhvr>
                                    </p:animEffect>
                                    <p:anim calcmode="lin" valueType="num">
                                      <p:cBhvr>
                                        <p:cTn id="26"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31" dur="26">
                                          <p:stCondLst>
                                            <p:cond delay="650"/>
                                          </p:stCondLst>
                                        </p:cTn>
                                        <p:tgtEl>
                                          <p:spTgt spid="5"/>
                                        </p:tgtEl>
                                      </p:cBhvr>
                                      <p:to x="100000" y="60000"/>
                                    </p:animScale>
                                    <p:animScale>
                                      <p:cBhvr>
                                        <p:cTn id="32" dur="166" decel="50000">
                                          <p:stCondLst>
                                            <p:cond delay="676"/>
                                          </p:stCondLst>
                                        </p:cTn>
                                        <p:tgtEl>
                                          <p:spTgt spid="5"/>
                                        </p:tgtEl>
                                      </p:cBhvr>
                                      <p:to x="100000" y="100000"/>
                                    </p:animScale>
                                    <p:animScale>
                                      <p:cBhvr>
                                        <p:cTn id="33" dur="26">
                                          <p:stCondLst>
                                            <p:cond delay="1312"/>
                                          </p:stCondLst>
                                        </p:cTn>
                                        <p:tgtEl>
                                          <p:spTgt spid="5"/>
                                        </p:tgtEl>
                                      </p:cBhvr>
                                      <p:to x="100000" y="80000"/>
                                    </p:animScale>
                                    <p:animScale>
                                      <p:cBhvr>
                                        <p:cTn id="34" dur="166" decel="50000">
                                          <p:stCondLst>
                                            <p:cond delay="1338"/>
                                          </p:stCondLst>
                                        </p:cTn>
                                        <p:tgtEl>
                                          <p:spTgt spid="5"/>
                                        </p:tgtEl>
                                      </p:cBhvr>
                                      <p:to x="100000" y="100000"/>
                                    </p:animScale>
                                    <p:animScale>
                                      <p:cBhvr>
                                        <p:cTn id="35" dur="26">
                                          <p:stCondLst>
                                            <p:cond delay="1642"/>
                                          </p:stCondLst>
                                        </p:cTn>
                                        <p:tgtEl>
                                          <p:spTgt spid="5"/>
                                        </p:tgtEl>
                                      </p:cBhvr>
                                      <p:to x="100000" y="90000"/>
                                    </p:animScale>
                                    <p:animScale>
                                      <p:cBhvr>
                                        <p:cTn id="36" dur="166" decel="50000">
                                          <p:stCondLst>
                                            <p:cond delay="1668"/>
                                          </p:stCondLst>
                                        </p:cTn>
                                        <p:tgtEl>
                                          <p:spTgt spid="5"/>
                                        </p:tgtEl>
                                      </p:cBhvr>
                                      <p:to x="100000" y="100000"/>
                                    </p:animScale>
                                    <p:animScale>
                                      <p:cBhvr>
                                        <p:cTn id="37" dur="26">
                                          <p:stCondLst>
                                            <p:cond delay="1808"/>
                                          </p:stCondLst>
                                        </p:cTn>
                                        <p:tgtEl>
                                          <p:spTgt spid="5"/>
                                        </p:tgtEl>
                                      </p:cBhvr>
                                      <p:to x="100000" y="95000"/>
                                    </p:animScale>
                                    <p:animScale>
                                      <p:cBhvr>
                                        <p:cTn id="38"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648330E8-D955-4C8D-A076-F525A169C473}"/>
              </a:ext>
            </a:extLst>
          </p:cNvPr>
          <p:cNvSpPr/>
          <p:nvPr/>
        </p:nvSpPr>
        <p:spPr>
          <a:xfrm>
            <a:off x="3761045" y="298890"/>
            <a:ext cx="4362537" cy="615509"/>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400" b="1" dirty="0"/>
              <a:t>Contoh </a:t>
            </a:r>
            <a:r>
              <a:rPr lang="id-ID" sz="2400" b="1" i="1" dirty="0"/>
              <a:t>Muqoddimah</a:t>
            </a:r>
            <a:endParaRPr lang="en-US" sz="2400" b="1" i="1" dirty="0"/>
          </a:p>
        </p:txBody>
      </p:sp>
      <p:sp>
        <p:nvSpPr>
          <p:cNvPr id="3" name="Rectangle: Rounded Corners 2">
            <a:extLst>
              <a:ext uri="{FF2B5EF4-FFF2-40B4-BE49-F238E27FC236}">
                <a16:creationId xmlns:a16="http://schemas.microsoft.com/office/drawing/2014/main" id="{40116CC7-BF62-40B3-B824-997313382186}"/>
              </a:ext>
            </a:extLst>
          </p:cNvPr>
          <p:cNvSpPr/>
          <p:nvPr/>
        </p:nvSpPr>
        <p:spPr>
          <a:xfrm>
            <a:off x="6453811" y="1485125"/>
            <a:ext cx="5618922" cy="2264358"/>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rtl="1"/>
            <a:r>
              <a:rPr lang="ar-SA" sz="2400" b="1" dirty="0"/>
              <a:t>إنَّ الْحَمْدَ لِلَّهِ نَحْمَدُهُ وَنَسْتَعِيْنُهُ وَنَسْتَغْفِرُهْ وَنَسْتَهْدِيْهِ وَنَعُوذُ بِاللهِ مِنْ شُرُوْرِ أَنْفُسِنَا وَمِنْ سَيِّئَاتِ أَعْمَالِنَا، مَنْ يَهْدِهِ اللهُ فَلاَ مُضِلَّ لَهُ وَمَنْ يُضْلِلْ فَلاَ هَادِيَ لَهُ. أَشْهَدُ أَنْ لاَ إِلَهَ إِلاَّ الله وَأَشْهَدُ أَنَّ مُحَمَّدًا عَبْدُهُ وَرَسُوْلُهُ. اَللَّهُمَّ صَلِّ وَسَلِّمْ وَبَارِكْ عَلَى مُحَمَّدٍ</a:t>
            </a:r>
            <a:r>
              <a:rPr lang="id-ID" sz="2400" b="1" dirty="0"/>
              <a:t> </a:t>
            </a:r>
            <a:r>
              <a:rPr lang="ar-SA" sz="2400" b="1" dirty="0"/>
              <a:t>أَمَّا بَعْدُ </a:t>
            </a:r>
            <a:endParaRPr lang="en-US" sz="2400" dirty="0"/>
          </a:p>
        </p:txBody>
      </p:sp>
      <p:sp>
        <p:nvSpPr>
          <p:cNvPr id="4" name="Rectangle: Rounded Corners 3">
            <a:extLst>
              <a:ext uri="{FF2B5EF4-FFF2-40B4-BE49-F238E27FC236}">
                <a16:creationId xmlns:a16="http://schemas.microsoft.com/office/drawing/2014/main" id="{1CC02208-D39E-4C41-9347-86F52B075336}"/>
              </a:ext>
            </a:extLst>
          </p:cNvPr>
          <p:cNvSpPr/>
          <p:nvPr/>
        </p:nvSpPr>
        <p:spPr>
          <a:xfrm>
            <a:off x="119268" y="4320209"/>
            <a:ext cx="5738193" cy="2371421"/>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ar-SA" sz="2400" b="1" dirty="0"/>
              <a:t>الْحَمْدُ ِللهِ رَبِّ الْعَالَمِيْنَ وَالصَّلاَةُ وَالسَّلاَمُ عَلَى أَشْرَفِ اْلأَنْبِيَاءِ وَالْمُرْسَلِيْنَ وَعَلَى اَلِهِ وَصَحْبِهِ أَجْمَعِيْنَ أَمَّا بَعْدُ</a:t>
            </a:r>
            <a:endParaRPr lang="en-US" sz="2400" dirty="0"/>
          </a:p>
        </p:txBody>
      </p:sp>
      <p:sp>
        <p:nvSpPr>
          <p:cNvPr id="5" name="Rectangle: Rounded Corners 4">
            <a:extLst>
              <a:ext uri="{FF2B5EF4-FFF2-40B4-BE49-F238E27FC236}">
                <a16:creationId xmlns:a16="http://schemas.microsoft.com/office/drawing/2014/main" id="{58E3B599-8B23-4ECC-B004-7C819E4B6BD7}"/>
              </a:ext>
            </a:extLst>
          </p:cNvPr>
          <p:cNvSpPr/>
          <p:nvPr/>
        </p:nvSpPr>
        <p:spPr>
          <a:xfrm>
            <a:off x="119268" y="1512672"/>
            <a:ext cx="5618922" cy="2264359"/>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rtl="1"/>
            <a:r>
              <a:rPr lang="ar-SA" sz="2400" b="1" dirty="0"/>
              <a:t>الحمد لله و كفى وَالصَّلاَةُ وَالسَّلاَمُ عَلَى النبي المصطفى وَعَلَى اَلِهِ وَصَحْبِهِ م من سار على نهجه و اقتفى أَمَّا بَعْدُ</a:t>
            </a:r>
            <a:r>
              <a:rPr lang="ar-SA" sz="2400" dirty="0"/>
              <a:t> </a:t>
            </a:r>
            <a:endParaRPr lang="en-US" sz="2400" dirty="0"/>
          </a:p>
        </p:txBody>
      </p:sp>
      <p:sp>
        <p:nvSpPr>
          <p:cNvPr id="6" name="Rectangle: Rounded Corners 5">
            <a:extLst>
              <a:ext uri="{FF2B5EF4-FFF2-40B4-BE49-F238E27FC236}">
                <a16:creationId xmlns:a16="http://schemas.microsoft.com/office/drawing/2014/main" id="{4FA61B80-924D-43A2-BA45-098FA817108D}"/>
              </a:ext>
            </a:extLst>
          </p:cNvPr>
          <p:cNvSpPr/>
          <p:nvPr/>
        </p:nvSpPr>
        <p:spPr>
          <a:xfrm>
            <a:off x="6467061" y="4320209"/>
            <a:ext cx="5539409" cy="2264358"/>
          </a:xfrm>
          <a:prstGeom prst="round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rtl="1"/>
            <a:r>
              <a:rPr lang="ar-SA" sz="2400" b="1" dirty="0"/>
              <a:t>الْحَمْدُ ِللهِ وَالصَّلاَةُ وَالسَّلاَمُ عَلَى رسول الله أَمَّا بَعْدُ</a:t>
            </a:r>
            <a:endParaRPr lang="en-US" sz="2400" dirty="0"/>
          </a:p>
        </p:txBody>
      </p:sp>
    </p:spTree>
    <p:extLst>
      <p:ext uri="{BB962C8B-B14F-4D97-AF65-F5344CB8AC3E}">
        <p14:creationId xmlns:p14="http://schemas.microsoft.com/office/powerpoint/2010/main" val="11300544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down)">
                                      <p:cBhvr>
                                        <p:cTn id="25" dur="580">
                                          <p:stCondLst>
                                            <p:cond delay="0"/>
                                          </p:stCondLst>
                                        </p:cTn>
                                        <p:tgtEl>
                                          <p:spTgt spid="5"/>
                                        </p:tgtEl>
                                      </p:cBhvr>
                                    </p:animEffect>
                                    <p:anim calcmode="lin" valueType="num">
                                      <p:cBhvr>
                                        <p:cTn id="26"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31" dur="26">
                                          <p:stCondLst>
                                            <p:cond delay="650"/>
                                          </p:stCondLst>
                                        </p:cTn>
                                        <p:tgtEl>
                                          <p:spTgt spid="5"/>
                                        </p:tgtEl>
                                      </p:cBhvr>
                                      <p:to x="100000" y="60000"/>
                                    </p:animScale>
                                    <p:animScale>
                                      <p:cBhvr>
                                        <p:cTn id="32" dur="166" decel="50000">
                                          <p:stCondLst>
                                            <p:cond delay="676"/>
                                          </p:stCondLst>
                                        </p:cTn>
                                        <p:tgtEl>
                                          <p:spTgt spid="5"/>
                                        </p:tgtEl>
                                      </p:cBhvr>
                                      <p:to x="100000" y="100000"/>
                                    </p:animScale>
                                    <p:animScale>
                                      <p:cBhvr>
                                        <p:cTn id="33" dur="26">
                                          <p:stCondLst>
                                            <p:cond delay="1312"/>
                                          </p:stCondLst>
                                        </p:cTn>
                                        <p:tgtEl>
                                          <p:spTgt spid="5"/>
                                        </p:tgtEl>
                                      </p:cBhvr>
                                      <p:to x="100000" y="80000"/>
                                    </p:animScale>
                                    <p:animScale>
                                      <p:cBhvr>
                                        <p:cTn id="34" dur="166" decel="50000">
                                          <p:stCondLst>
                                            <p:cond delay="1338"/>
                                          </p:stCondLst>
                                        </p:cTn>
                                        <p:tgtEl>
                                          <p:spTgt spid="5"/>
                                        </p:tgtEl>
                                      </p:cBhvr>
                                      <p:to x="100000" y="100000"/>
                                    </p:animScale>
                                    <p:animScale>
                                      <p:cBhvr>
                                        <p:cTn id="35" dur="26">
                                          <p:stCondLst>
                                            <p:cond delay="1642"/>
                                          </p:stCondLst>
                                        </p:cTn>
                                        <p:tgtEl>
                                          <p:spTgt spid="5"/>
                                        </p:tgtEl>
                                      </p:cBhvr>
                                      <p:to x="100000" y="90000"/>
                                    </p:animScale>
                                    <p:animScale>
                                      <p:cBhvr>
                                        <p:cTn id="36" dur="166" decel="50000">
                                          <p:stCondLst>
                                            <p:cond delay="1668"/>
                                          </p:stCondLst>
                                        </p:cTn>
                                        <p:tgtEl>
                                          <p:spTgt spid="5"/>
                                        </p:tgtEl>
                                      </p:cBhvr>
                                      <p:to x="100000" y="100000"/>
                                    </p:animScale>
                                    <p:animScale>
                                      <p:cBhvr>
                                        <p:cTn id="37" dur="26">
                                          <p:stCondLst>
                                            <p:cond delay="1808"/>
                                          </p:stCondLst>
                                        </p:cTn>
                                        <p:tgtEl>
                                          <p:spTgt spid="5"/>
                                        </p:tgtEl>
                                      </p:cBhvr>
                                      <p:to x="100000" y="95000"/>
                                    </p:animScale>
                                    <p:animScale>
                                      <p:cBhvr>
                                        <p:cTn id="38" dur="166" decel="50000">
                                          <p:stCondLst>
                                            <p:cond delay="1834"/>
                                          </p:stCondLst>
                                        </p:cTn>
                                        <p:tgtEl>
                                          <p:spTgt spid="5"/>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4"/>
                                        </p:tgtEl>
                                        <p:attrNameLst>
                                          <p:attrName>style.visibility</p:attrName>
                                        </p:attrNameLst>
                                      </p:cBhvr>
                                      <p:to>
                                        <p:strVal val="visible"/>
                                      </p:to>
                                    </p:set>
                                    <p:animEffect transition="in" filter="wipe(down)">
                                      <p:cBhvr>
                                        <p:cTn id="43" dur="580">
                                          <p:stCondLst>
                                            <p:cond delay="0"/>
                                          </p:stCondLst>
                                        </p:cTn>
                                        <p:tgtEl>
                                          <p:spTgt spid="4"/>
                                        </p:tgtEl>
                                      </p:cBhvr>
                                    </p:animEffect>
                                    <p:anim calcmode="lin" valueType="num">
                                      <p:cBhvr>
                                        <p:cTn id="44"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49" dur="26">
                                          <p:stCondLst>
                                            <p:cond delay="650"/>
                                          </p:stCondLst>
                                        </p:cTn>
                                        <p:tgtEl>
                                          <p:spTgt spid="4"/>
                                        </p:tgtEl>
                                      </p:cBhvr>
                                      <p:to x="100000" y="60000"/>
                                    </p:animScale>
                                    <p:animScale>
                                      <p:cBhvr>
                                        <p:cTn id="50" dur="166" decel="50000">
                                          <p:stCondLst>
                                            <p:cond delay="676"/>
                                          </p:stCondLst>
                                        </p:cTn>
                                        <p:tgtEl>
                                          <p:spTgt spid="4"/>
                                        </p:tgtEl>
                                      </p:cBhvr>
                                      <p:to x="100000" y="100000"/>
                                    </p:animScale>
                                    <p:animScale>
                                      <p:cBhvr>
                                        <p:cTn id="51" dur="26">
                                          <p:stCondLst>
                                            <p:cond delay="1312"/>
                                          </p:stCondLst>
                                        </p:cTn>
                                        <p:tgtEl>
                                          <p:spTgt spid="4"/>
                                        </p:tgtEl>
                                      </p:cBhvr>
                                      <p:to x="100000" y="80000"/>
                                    </p:animScale>
                                    <p:animScale>
                                      <p:cBhvr>
                                        <p:cTn id="52" dur="166" decel="50000">
                                          <p:stCondLst>
                                            <p:cond delay="1338"/>
                                          </p:stCondLst>
                                        </p:cTn>
                                        <p:tgtEl>
                                          <p:spTgt spid="4"/>
                                        </p:tgtEl>
                                      </p:cBhvr>
                                      <p:to x="100000" y="100000"/>
                                    </p:animScale>
                                    <p:animScale>
                                      <p:cBhvr>
                                        <p:cTn id="53" dur="26">
                                          <p:stCondLst>
                                            <p:cond delay="1642"/>
                                          </p:stCondLst>
                                        </p:cTn>
                                        <p:tgtEl>
                                          <p:spTgt spid="4"/>
                                        </p:tgtEl>
                                      </p:cBhvr>
                                      <p:to x="100000" y="90000"/>
                                    </p:animScale>
                                    <p:animScale>
                                      <p:cBhvr>
                                        <p:cTn id="54" dur="166" decel="50000">
                                          <p:stCondLst>
                                            <p:cond delay="1668"/>
                                          </p:stCondLst>
                                        </p:cTn>
                                        <p:tgtEl>
                                          <p:spTgt spid="4"/>
                                        </p:tgtEl>
                                      </p:cBhvr>
                                      <p:to x="100000" y="100000"/>
                                    </p:animScale>
                                    <p:animScale>
                                      <p:cBhvr>
                                        <p:cTn id="55" dur="26">
                                          <p:stCondLst>
                                            <p:cond delay="1808"/>
                                          </p:stCondLst>
                                        </p:cTn>
                                        <p:tgtEl>
                                          <p:spTgt spid="4"/>
                                        </p:tgtEl>
                                      </p:cBhvr>
                                      <p:to x="100000" y="95000"/>
                                    </p:animScale>
                                    <p:animScale>
                                      <p:cBhvr>
                                        <p:cTn id="56" dur="166" decel="50000">
                                          <p:stCondLst>
                                            <p:cond delay="1834"/>
                                          </p:stCondLst>
                                        </p:cTn>
                                        <p:tgtEl>
                                          <p:spTgt spid="4"/>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grpId="0" nodeType="clickEffect">
                                  <p:stCondLst>
                                    <p:cond delay="0"/>
                                  </p:stCondLst>
                                  <p:childTnLst>
                                    <p:set>
                                      <p:cBhvr>
                                        <p:cTn id="60" dur="1" fill="hold">
                                          <p:stCondLst>
                                            <p:cond delay="0"/>
                                          </p:stCondLst>
                                        </p:cTn>
                                        <p:tgtEl>
                                          <p:spTgt spid="6"/>
                                        </p:tgtEl>
                                        <p:attrNameLst>
                                          <p:attrName>style.visibility</p:attrName>
                                        </p:attrNameLst>
                                      </p:cBhvr>
                                      <p:to>
                                        <p:strVal val="visible"/>
                                      </p:to>
                                    </p:set>
                                    <p:animEffect transition="in" filter="wipe(down)">
                                      <p:cBhvr>
                                        <p:cTn id="61" dur="580">
                                          <p:stCondLst>
                                            <p:cond delay="0"/>
                                          </p:stCondLst>
                                        </p:cTn>
                                        <p:tgtEl>
                                          <p:spTgt spid="6"/>
                                        </p:tgtEl>
                                      </p:cBhvr>
                                    </p:animEffect>
                                    <p:anim calcmode="lin" valueType="num">
                                      <p:cBhvr>
                                        <p:cTn id="62"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67" dur="26">
                                          <p:stCondLst>
                                            <p:cond delay="650"/>
                                          </p:stCondLst>
                                        </p:cTn>
                                        <p:tgtEl>
                                          <p:spTgt spid="6"/>
                                        </p:tgtEl>
                                      </p:cBhvr>
                                      <p:to x="100000" y="60000"/>
                                    </p:animScale>
                                    <p:animScale>
                                      <p:cBhvr>
                                        <p:cTn id="68" dur="166" decel="50000">
                                          <p:stCondLst>
                                            <p:cond delay="676"/>
                                          </p:stCondLst>
                                        </p:cTn>
                                        <p:tgtEl>
                                          <p:spTgt spid="6"/>
                                        </p:tgtEl>
                                      </p:cBhvr>
                                      <p:to x="100000" y="100000"/>
                                    </p:animScale>
                                    <p:animScale>
                                      <p:cBhvr>
                                        <p:cTn id="69" dur="26">
                                          <p:stCondLst>
                                            <p:cond delay="1312"/>
                                          </p:stCondLst>
                                        </p:cTn>
                                        <p:tgtEl>
                                          <p:spTgt spid="6"/>
                                        </p:tgtEl>
                                      </p:cBhvr>
                                      <p:to x="100000" y="80000"/>
                                    </p:animScale>
                                    <p:animScale>
                                      <p:cBhvr>
                                        <p:cTn id="70" dur="166" decel="50000">
                                          <p:stCondLst>
                                            <p:cond delay="1338"/>
                                          </p:stCondLst>
                                        </p:cTn>
                                        <p:tgtEl>
                                          <p:spTgt spid="6"/>
                                        </p:tgtEl>
                                      </p:cBhvr>
                                      <p:to x="100000" y="100000"/>
                                    </p:animScale>
                                    <p:animScale>
                                      <p:cBhvr>
                                        <p:cTn id="71" dur="26">
                                          <p:stCondLst>
                                            <p:cond delay="1642"/>
                                          </p:stCondLst>
                                        </p:cTn>
                                        <p:tgtEl>
                                          <p:spTgt spid="6"/>
                                        </p:tgtEl>
                                      </p:cBhvr>
                                      <p:to x="100000" y="90000"/>
                                    </p:animScale>
                                    <p:animScale>
                                      <p:cBhvr>
                                        <p:cTn id="72" dur="166" decel="50000">
                                          <p:stCondLst>
                                            <p:cond delay="1668"/>
                                          </p:stCondLst>
                                        </p:cTn>
                                        <p:tgtEl>
                                          <p:spTgt spid="6"/>
                                        </p:tgtEl>
                                      </p:cBhvr>
                                      <p:to x="100000" y="100000"/>
                                    </p:animScale>
                                    <p:animScale>
                                      <p:cBhvr>
                                        <p:cTn id="73" dur="26">
                                          <p:stCondLst>
                                            <p:cond delay="1808"/>
                                          </p:stCondLst>
                                        </p:cTn>
                                        <p:tgtEl>
                                          <p:spTgt spid="6"/>
                                        </p:tgtEl>
                                      </p:cBhvr>
                                      <p:to x="100000" y="95000"/>
                                    </p:animScale>
                                    <p:animScale>
                                      <p:cBhvr>
                                        <p:cTn id="74"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9E9F5D-B6E2-42D3-8EE3-A153F1E54177}"/>
              </a:ext>
            </a:extLst>
          </p:cNvPr>
          <p:cNvSpPr>
            <a:spLocks noGrp="1"/>
          </p:cNvSpPr>
          <p:nvPr>
            <p:ph type="title"/>
          </p:nvPr>
        </p:nvSpPr>
        <p:spPr>
          <a:xfrm>
            <a:off x="838200" y="312118"/>
            <a:ext cx="10515600" cy="668544"/>
          </a:xfrm>
        </p:spPr>
        <p:txBody>
          <a:bodyPr>
            <a:normAutofit/>
          </a:bodyPr>
          <a:lstStyle/>
          <a:p>
            <a:pPr algn="ctr"/>
            <a:r>
              <a:rPr lang="id-ID" sz="4000" b="1" dirty="0"/>
              <a:t>Tips-Tips Ceramah Untuk Pemula</a:t>
            </a:r>
          </a:p>
        </p:txBody>
      </p:sp>
      <p:sp>
        <p:nvSpPr>
          <p:cNvPr id="3" name="Content Placeholder 2">
            <a:extLst>
              <a:ext uri="{FF2B5EF4-FFF2-40B4-BE49-F238E27FC236}">
                <a16:creationId xmlns:a16="http://schemas.microsoft.com/office/drawing/2014/main" id="{7D49D106-8FAA-48C4-B4F9-A257145818ED}"/>
              </a:ext>
            </a:extLst>
          </p:cNvPr>
          <p:cNvSpPr>
            <a:spLocks noGrp="1"/>
          </p:cNvSpPr>
          <p:nvPr>
            <p:ph idx="1"/>
          </p:nvPr>
        </p:nvSpPr>
        <p:spPr>
          <a:xfrm>
            <a:off x="622852" y="1325219"/>
            <a:ext cx="10730948" cy="4532244"/>
          </a:xfrm>
        </p:spPr>
        <p:txBody>
          <a:bodyPr>
            <a:normAutofit/>
          </a:bodyPr>
          <a:lstStyle/>
          <a:p>
            <a:pPr>
              <a:buFont typeface="Wingdings" panose="05000000000000000000" pitchFamily="2" charset="2"/>
              <a:buChar char="q"/>
            </a:pPr>
            <a:r>
              <a:rPr lang="id-ID" sz="2400" dirty="0"/>
              <a:t>Siapkan materi dengan baik</a:t>
            </a:r>
          </a:p>
          <a:p>
            <a:pPr>
              <a:buFont typeface="Wingdings" panose="05000000000000000000" pitchFamily="2" charset="2"/>
              <a:buChar char="q"/>
            </a:pPr>
            <a:r>
              <a:rPr lang="id-ID" sz="2400" dirty="0"/>
              <a:t>Baca materi secara berulang-ulang sampai menguasai substansinya</a:t>
            </a:r>
          </a:p>
          <a:p>
            <a:pPr>
              <a:buFont typeface="Wingdings" panose="05000000000000000000" pitchFamily="2" charset="2"/>
              <a:buChar char="q"/>
            </a:pPr>
            <a:r>
              <a:rPr lang="id-ID" sz="2400" dirty="0"/>
              <a:t>Berpenampilan semenarik mungkin</a:t>
            </a:r>
          </a:p>
          <a:p>
            <a:pPr>
              <a:buFont typeface="Wingdings" panose="05000000000000000000" pitchFamily="2" charset="2"/>
              <a:buChar char="q"/>
            </a:pPr>
            <a:r>
              <a:rPr lang="id-ID" sz="2400" dirty="0"/>
              <a:t>Sebelum naik panggung/mimbar baca doa terlebih dahulu</a:t>
            </a:r>
          </a:p>
          <a:p>
            <a:pPr>
              <a:buFont typeface="Wingdings" panose="05000000000000000000" pitchFamily="2" charset="2"/>
              <a:buChar char="q"/>
            </a:pPr>
            <a:r>
              <a:rPr lang="id-ID" sz="2400" dirty="0"/>
              <a:t>Bila gemetaran, tarik nafas panjang</a:t>
            </a:r>
          </a:p>
          <a:p>
            <a:pPr>
              <a:buFont typeface="Wingdings" panose="05000000000000000000" pitchFamily="2" charset="2"/>
              <a:buChar char="q"/>
            </a:pPr>
            <a:r>
              <a:rPr lang="id-ID" sz="2400" dirty="0"/>
              <a:t>Jangan melihat wajah audiens satu persatu, anggaplah mereka tidak ada</a:t>
            </a:r>
          </a:p>
          <a:p>
            <a:pPr>
              <a:buFont typeface="Wingdings" panose="05000000000000000000" pitchFamily="2" charset="2"/>
              <a:buChar char="q"/>
            </a:pPr>
            <a:r>
              <a:rPr lang="id-ID" sz="2400" dirty="0"/>
              <a:t>Tidak masalah sambil membaca buku/teks</a:t>
            </a:r>
          </a:p>
          <a:p>
            <a:pPr>
              <a:buFont typeface="Wingdings" panose="05000000000000000000" pitchFamily="2" charset="2"/>
              <a:buChar char="q"/>
            </a:pPr>
            <a:r>
              <a:rPr lang="id-ID" sz="2400" dirty="0"/>
              <a:t>Bersuaralah dengan lepas</a:t>
            </a:r>
          </a:p>
          <a:p>
            <a:pPr>
              <a:buFont typeface="Wingdings" panose="05000000000000000000" pitchFamily="2" charset="2"/>
              <a:buChar char="q"/>
            </a:pPr>
            <a:r>
              <a:rPr lang="id-ID" sz="2400" dirty="0"/>
              <a:t>Demam panggung biasanya akan sirna selepas 2 menit pertama</a:t>
            </a:r>
          </a:p>
          <a:p>
            <a:pPr>
              <a:buFont typeface="Wingdings" panose="05000000000000000000" pitchFamily="2" charset="2"/>
              <a:buChar char="q"/>
            </a:pPr>
            <a:r>
              <a:rPr lang="id-ID" sz="2400" dirty="0"/>
              <a:t>Perbanyak jam terbang, inilah kunci utamanya</a:t>
            </a:r>
          </a:p>
        </p:txBody>
      </p:sp>
    </p:spTree>
    <p:extLst>
      <p:ext uri="{BB962C8B-B14F-4D97-AF65-F5344CB8AC3E}">
        <p14:creationId xmlns:p14="http://schemas.microsoft.com/office/powerpoint/2010/main" val="34267772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12">
            <a:extLst>
              <a:ext uri="{FF2B5EF4-FFF2-40B4-BE49-F238E27FC236}">
                <a16:creationId xmlns:a16="http://schemas.microsoft.com/office/drawing/2014/main" id="{AA1D1C1A-4426-4C04-8356-90E1F9F618A8}"/>
              </a:ext>
            </a:extLst>
          </p:cNvPr>
          <p:cNvSpPr>
            <a:spLocks noChangeArrowheads="1"/>
          </p:cNvSpPr>
          <p:nvPr/>
        </p:nvSpPr>
        <p:spPr bwMode="auto">
          <a:xfrm>
            <a:off x="895350" y="2635724"/>
            <a:ext cx="10448925" cy="1350150"/>
          </a:xfrm>
          <a:prstGeom prst="rightArrow">
            <a:avLst>
              <a:gd name="adj1" fmla="val 45285"/>
              <a:gd name="adj2" fmla="val 76553"/>
            </a:avLst>
          </a:prstGeom>
          <a:solidFill>
            <a:schemeClr val="bg1">
              <a:lumMod val="7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65000"/>
                  <a:lumOff val="35000"/>
                </a:schemeClr>
              </a:solidFill>
            </a:endParaRPr>
          </a:p>
        </p:txBody>
      </p:sp>
      <p:sp>
        <p:nvSpPr>
          <p:cNvPr id="13" name="Rounded Rectangle 13">
            <a:extLst>
              <a:ext uri="{FF2B5EF4-FFF2-40B4-BE49-F238E27FC236}">
                <a16:creationId xmlns:a16="http://schemas.microsoft.com/office/drawing/2014/main" id="{0EC45A9B-DCA6-4F2D-9CBD-1BCF8D9E5336}"/>
              </a:ext>
            </a:extLst>
          </p:cNvPr>
          <p:cNvSpPr/>
          <p:nvPr/>
        </p:nvSpPr>
        <p:spPr>
          <a:xfrm>
            <a:off x="1315634" y="1713028"/>
            <a:ext cx="1884066" cy="2805963"/>
          </a:xfrm>
          <a:prstGeom prst="roundRect">
            <a:avLst>
              <a:gd name="adj" fmla="val 6084"/>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14" name="Rounded Rectangle 8">
            <a:extLst>
              <a:ext uri="{FF2B5EF4-FFF2-40B4-BE49-F238E27FC236}">
                <a16:creationId xmlns:a16="http://schemas.microsoft.com/office/drawing/2014/main" id="{1A5C037A-DD2B-45E3-9EC7-4FA8C94C91BE}"/>
              </a:ext>
            </a:extLst>
          </p:cNvPr>
          <p:cNvSpPr/>
          <p:nvPr/>
        </p:nvSpPr>
        <p:spPr>
          <a:xfrm>
            <a:off x="1315635" y="1635689"/>
            <a:ext cx="1884065" cy="581397"/>
          </a:xfrm>
          <a:custGeom>
            <a:avLst/>
            <a:gdLst/>
            <a:ahLst/>
            <a:cxnLst/>
            <a:rect l="l" t="t" r="r" b="b"/>
            <a:pathLst>
              <a:path w="1800200" h="581397">
                <a:moveTo>
                  <a:pt x="109524" y="0"/>
                </a:moveTo>
                <a:lnTo>
                  <a:pt x="1690676" y="0"/>
                </a:lnTo>
                <a:cubicBezTo>
                  <a:pt x="1751164" y="0"/>
                  <a:pt x="1800200" y="49036"/>
                  <a:pt x="1800200" y="109524"/>
                </a:cubicBezTo>
                <a:lnTo>
                  <a:pt x="1800200" y="581397"/>
                </a:lnTo>
                <a:lnTo>
                  <a:pt x="0" y="581397"/>
                </a:lnTo>
                <a:lnTo>
                  <a:pt x="0" y="109524"/>
                </a:lnTo>
                <a:cubicBezTo>
                  <a:pt x="0" y="49036"/>
                  <a:pt x="49036" y="0"/>
                  <a:pt x="109524" y="0"/>
                </a:cubicBezTo>
                <a:close/>
              </a:path>
            </a:pathLst>
          </a:custGeom>
          <a:solidFill>
            <a:schemeClr val="accent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2" name="Text Placeholder 1"/>
          <p:cNvSpPr>
            <a:spLocks noGrp="1"/>
          </p:cNvSpPr>
          <p:nvPr>
            <p:ph type="body" sz="quarter" idx="10"/>
          </p:nvPr>
        </p:nvSpPr>
        <p:spPr>
          <a:xfrm>
            <a:off x="323529" y="167233"/>
            <a:ext cx="11573197" cy="724247"/>
          </a:xfrm>
        </p:spPr>
        <p:txBody>
          <a:bodyPr>
            <a:normAutofit/>
          </a:bodyPr>
          <a:lstStyle/>
          <a:p>
            <a:r>
              <a:rPr lang="id-ID" sz="3200" b="1" dirty="0"/>
              <a:t>Dakwah Sebagai Ilmu</a:t>
            </a:r>
            <a:endParaRPr lang="en-US" sz="3200" b="1" dirty="0"/>
          </a:p>
        </p:txBody>
      </p:sp>
      <p:sp>
        <p:nvSpPr>
          <p:cNvPr id="4" name="Rounded Rectangle 4">
            <a:extLst>
              <a:ext uri="{FF2B5EF4-FFF2-40B4-BE49-F238E27FC236}">
                <a16:creationId xmlns:a16="http://schemas.microsoft.com/office/drawing/2014/main" id="{11B6643E-BD4F-4816-A558-1C0FF439CCDC}"/>
              </a:ext>
            </a:extLst>
          </p:cNvPr>
          <p:cNvSpPr/>
          <p:nvPr/>
        </p:nvSpPr>
        <p:spPr>
          <a:xfrm>
            <a:off x="3619984" y="1707696"/>
            <a:ext cx="1884066" cy="2805963"/>
          </a:xfrm>
          <a:prstGeom prst="roundRect">
            <a:avLst>
              <a:gd name="adj" fmla="val 6084"/>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5" name="Rounded Rectangle 8">
            <a:extLst>
              <a:ext uri="{FF2B5EF4-FFF2-40B4-BE49-F238E27FC236}">
                <a16:creationId xmlns:a16="http://schemas.microsoft.com/office/drawing/2014/main" id="{8704DD7E-3EBA-40BC-A369-0DFF4A82B8C8}"/>
              </a:ext>
            </a:extLst>
          </p:cNvPr>
          <p:cNvSpPr/>
          <p:nvPr/>
        </p:nvSpPr>
        <p:spPr>
          <a:xfrm>
            <a:off x="3619986" y="1630357"/>
            <a:ext cx="1884065" cy="581397"/>
          </a:xfrm>
          <a:custGeom>
            <a:avLst/>
            <a:gdLst/>
            <a:ahLst/>
            <a:cxnLst/>
            <a:rect l="l" t="t" r="r" b="b"/>
            <a:pathLst>
              <a:path w="1800200" h="581397">
                <a:moveTo>
                  <a:pt x="109524" y="0"/>
                </a:moveTo>
                <a:lnTo>
                  <a:pt x="1690676" y="0"/>
                </a:lnTo>
                <a:cubicBezTo>
                  <a:pt x="1751164" y="0"/>
                  <a:pt x="1800200" y="49036"/>
                  <a:pt x="1800200" y="109524"/>
                </a:cubicBezTo>
                <a:lnTo>
                  <a:pt x="1800200" y="581397"/>
                </a:lnTo>
                <a:lnTo>
                  <a:pt x="0" y="581397"/>
                </a:lnTo>
                <a:lnTo>
                  <a:pt x="0" y="109524"/>
                </a:lnTo>
                <a:cubicBezTo>
                  <a:pt x="0" y="49036"/>
                  <a:pt x="49036" y="0"/>
                  <a:pt x="109524" y="0"/>
                </a:cubicBezTo>
                <a:close/>
              </a:path>
            </a:pathLst>
          </a:custGeom>
          <a:solidFill>
            <a:srgbClr val="B0694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7" name="Rounded Rectangle 7">
            <a:extLst>
              <a:ext uri="{FF2B5EF4-FFF2-40B4-BE49-F238E27FC236}">
                <a16:creationId xmlns:a16="http://schemas.microsoft.com/office/drawing/2014/main" id="{016EE6CC-DD3A-4E18-8707-C8B0DE155833}"/>
              </a:ext>
            </a:extLst>
          </p:cNvPr>
          <p:cNvSpPr/>
          <p:nvPr/>
        </p:nvSpPr>
        <p:spPr>
          <a:xfrm>
            <a:off x="5852242" y="1713028"/>
            <a:ext cx="1884066" cy="2800631"/>
          </a:xfrm>
          <a:prstGeom prst="roundRect">
            <a:avLst>
              <a:gd name="adj" fmla="val 6084"/>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8" name="Rounded Rectangle 8">
            <a:extLst>
              <a:ext uri="{FF2B5EF4-FFF2-40B4-BE49-F238E27FC236}">
                <a16:creationId xmlns:a16="http://schemas.microsoft.com/office/drawing/2014/main" id="{9338C416-02D7-4749-86BF-B54FCC87BD57}"/>
              </a:ext>
            </a:extLst>
          </p:cNvPr>
          <p:cNvSpPr/>
          <p:nvPr/>
        </p:nvSpPr>
        <p:spPr>
          <a:xfrm>
            <a:off x="5852244" y="1635689"/>
            <a:ext cx="1884065" cy="581397"/>
          </a:xfrm>
          <a:custGeom>
            <a:avLst/>
            <a:gdLst/>
            <a:ahLst/>
            <a:cxnLst/>
            <a:rect l="l" t="t" r="r" b="b"/>
            <a:pathLst>
              <a:path w="1800200" h="581397">
                <a:moveTo>
                  <a:pt x="109524" y="0"/>
                </a:moveTo>
                <a:lnTo>
                  <a:pt x="1690676" y="0"/>
                </a:lnTo>
                <a:cubicBezTo>
                  <a:pt x="1751164" y="0"/>
                  <a:pt x="1800200" y="49036"/>
                  <a:pt x="1800200" y="109524"/>
                </a:cubicBezTo>
                <a:lnTo>
                  <a:pt x="1800200" y="581397"/>
                </a:lnTo>
                <a:lnTo>
                  <a:pt x="0" y="581397"/>
                </a:lnTo>
                <a:lnTo>
                  <a:pt x="0" y="109524"/>
                </a:lnTo>
                <a:cubicBezTo>
                  <a:pt x="0" y="49036"/>
                  <a:pt x="49036" y="0"/>
                  <a:pt x="109524" y="0"/>
                </a:cubicBezTo>
                <a:close/>
              </a:path>
            </a:pathLst>
          </a:custGeom>
          <a:solidFill>
            <a:schemeClr val="accent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10" name="Rounded Rectangle 10">
            <a:extLst>
              <a:ext uri="{FF2B5EF4-FFF2-40B4-BE49-F238E27FC236}">
                <a16:creationId xmlns:a16="http://schemas.microsoft.com/office/drawing/2014/main" id="{4F0BC413-0667-4BFF-AC85-A34314195F2F}"/>
              </a:ext>
            </a:extLst>
          </p:cNvPr>
          <p:cNvSpPr/>
          <p:nvPr/>
        </p:nvSpPr>
        <p:spPr>
          <a:xfrm>
            <a:off x="8084500" y="1713028"/>
            <a:ext cx="1884066" cy="2800631"/>
          </a:xfrm>
          <a:prstGeom prst="roundRect">
            <a:avLst>
              <a:gd name="adj" fmla="val 6084"/>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11" name="Rounded Rectangle 8">
            <a:extLst>
              <a:ext uri="{FF2B5EF4-FFF2-40B4-BE49-F238E27FC236}">
                <a16:creationId xmlns:a16="http://schemas.microsoft.com/office/drawing/2014/main" id="{3139A3D6-F5A9-476A-AEFA-D01CC102FB09}"/>
              </a:ext>
            </a:extLst>
          </p:cNvPr>
          <p:cNvSpPr/>
          <p:nvPr/>
        </p:nvSpPr>
        <p:spPr>
          <a:xfrm>
            <a:off x="8084502" y="1635689"/>
            <a:ext cx="1884065" cy="581397"/>
          </a:xfrm>
          <a:custGeom>
            <a:avLst/>
            <a:gdLst/>
            <a:ahLst/>
            <a:cxnLst/>
            <a:rect l="l" t="t" r="r" b="b"/>
            <a:pathLst>
              <a:path w="1800200" h="581397">
                <a:moveTo>
                  <a:pt x="109524" y="0"/>
                </a:moveTo>
                <a:lnTo>
                  <a:pt x="1690676" y="0"/>
                </a:lnTo>
                <a:cubicBezTo>
                  <a:pt x="1751164" y="0"/>
                  <a:pt x="1800200" y="49036"/>
                  <a:pt x="1800200" y="109524"/>
                </a:cubicBezTo>
                <a:lnTo>
                  <a:pt x="1800200" y="581397"/>
                </a:lnTo>
                <a:lnTo>
                  <a:pt x="0" y="581397"/>
                </a:lnTo>
                <a:lnTo>
                  <a:pt x="0" y="109524"/>
                </a:lnTo>
                <a:cubicBezTo>
                  <a:pt x="0" y="49036"/>
                  <a:pt x="49036" y="0"/>
                  <a:pt x="109524" y="0"/>
                </a:cubicBezTo>
                <a:close/>
              </a:path>
            </a:pathLst>
          </a:custGeom>
          <a:solidFill>
            <a:schemeClr val="accent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17" name="TextBox 16">
            <a:extLst>
              <a:ext uri="{FF2B5EF4-FFF2-40B4-BE49-F238E27FC236}">
                <a16:creationId xmlns:a16="http://schemas.microsoft.com/office/drawing/2014/main" id="{C7EE9766-4291-42D6-859A-049F1F036B21}"/>
              </a:ext>
            </a:extLst>
          </p:cNvPr>
          <p:cNvSpPr txBox="1"/>
          <p:nvPr/>
        </p:nvSpPr>
        <p:spPr>
          <a:xfrm>
            <a:off x="1315633" y="2427262"/>
            <a:ext cx="1811939" cy="1569660"/>
          </a:xfrm>
          <a:prstGeom prst="rect">
            <a:avLst/>
          </a:prstGeom>
          <a:noFill/>
        </p:spPr>
        <p:txBody>
          <a:bodyPr wrap="square" rtlCol="0">
            <a:spAutoFit/>
          </a:bodyPr>
          <a:lstStyle/>
          <a:p>
            <a:r>
              <a:rPr lang="id-ID" altLang="ko-KR" sz="1600" b="1" dirty="0">
                <a:solidFill>
                  <a:schemeClr val="tx1">
                    <a:lumMod val="75000"/>
                    <a:lumOff val="25000"/>
                  </a:schemeClr>
                </a:solidFill>
                <a:cs typeface="Arial" pitchFamily="34" charset="0"/>
              </a:rPr>
              <a:t>Ilmu pengetahuan yang didukung oleh fakta / landasan empiris</a:t>
            </a:r>
            <a:endParaRPr lang="ko-KR" altLang="en-US" sz="1600" b="1" dirty="0">
              <a:solidFill>
                <a:schemeClr val="tx1">
                  <a:lumMod val="75000"/>
                  <a:lumOff val="25000"/>
                </a:schemeClr>
              </a:solidFill>
              <a:cs typeface="Arial" pitchFamily="34" charset="0"/>
            </a:endParaRPr>
          </a:p>
        </p:txBody>
      </p:sp>
      <p:sp>
        <p:nvSpPr>
          <p:cNvPr id="31" name="직사각형 113">
            <a:extLst>
              <a:ext uri="{FF2B5EF4-FFF2-40B4-BE49-F238E27FC236}">
                <a16:creationId xmlns:a16="http://schemas.microsoft.com/office/drawing/2014/main" id="{65E7E665-3D1A-499A-99E1-4DD96461950F}"/>
              </a:ext>
            </a:extLst>
          </p:cNvPr>
          <p:cNvSpPr>
            <a:spLocks noChangeArrowheads="1"/>
          </p:cNvSpPr>
          <p:nvPr/>
        </p:nvSpPr>
        <p:spPr bwMode="auto">
          <a:xfrm>
            <a:off x="1315633" y="1721817"/>
            <a:ext cx="1811940" cy="400110"/>
          </a:xfrm>
          <a:prstGeom prst="rect">
            <a:avLst/>
          </a:prstGeom>
          <a:noFill/>
          <a:ln w="9525">
            <a:noFill/>
            <a:miter lim="800000"/>
            <a:headEnd/>
            <a:tailEnd/>
          </a:ln>
        </p:spPr>
        <p:txBody>
          <a:bodyPr wrap="square">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r>
              <a:rPr lang="id-ID" altLang="ko-KR" sz="2000" b="1" dirty="0">
                <a:solidFill>
                  <a:schemeClr val="bg1"/>
                </a:solidFill>
                <a:cs typeface="Arial" charset="0"/>
              </a:rPr>
              <a:t>OBJEKTIF</a:t>
            </a:r>
            <a:endParaRPr lang="ko-KR" altLang="en-US" sz="2000" dirty="0">
              <a:solidFill>
                <a:schemeClr val="bg1"/>
              </a:solidFill>
            </a:endParaRPr>
          </a:p>
        </p:txBody>
      </p:sp>
      <p:pic>
        <p:nvPicPr>
          <p:cNvPr id="32" name="Picture 31">
            <a:extLst>
              <a:ext uri="{FF2B5EF4-FFF2-40B4-BE49-F238E27FC236}">
                <a16:creationId xmlns:a16="http://schemas.microsoft.com/office/drawing/2014/main" id="{44A88A7E-FE8D-42FE-AE06-9B74D72916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40337" y="0"/>
            <a:ext cx="1763738" cy="1862159"/>
          </a:xfrm>
          <a:prstGeom prst="rect">
            <a:avLst/>
          </a:prstGeom>
        </p:spPr>
      </p:pic>
      <p:sp>
        <p:nvSpPr>
          <p:cNvPr id="33" name="TextBox 32">
            <a:extLst>
              <a:ext uri="{FF2B5EF4-FFF2-40B4-BE49-F238E27FC236}">
                <a16:creationId xmlns:a16="http://schemas.microsoft.com/office/drawing/2014/main" id="{B34E1D48-9A5B-4D5C-9E8C-73FEEAD29DC8}"/>
              </a:ext>
            </a:extLst>
          </p:cNvPr>
          <p:cNvSpPr txBox="1"/>
          <p:nvPr/>
        </p:nvSpPr>
        <p:spPr>
          <a:xfrm>
            <a:off x="3619983" y="2458466"/>
            <a:ext cx="1803967" cy="1384995"/>
          </a:xfrm>
          <a:prstGeom prst="rect">
            <a:avLst/>
          </a:prstGeom>
          <a:noFill/>
        </p:spPr>
        <p:txBody>
          <a:bodyPr wrap="square" rtlCol="0">
            <a:spAutoFit/>
          </a:bodyPr>
          <a:lstStyle/>
          <a:p>
            <a:r>
              <a:rPr lang="id-ID" altLang="ko-KR" sz="1400" b="1" dirty="0">
                <a:solidFill>
                  <a:schemeClr val="tx1">
                    <a:lumMod val="75000"/>
                    <a:lumOff val="25000"/>
                  </a:schemeClr>
                </a:solidFill>
                <a:cs typeface="Arial" pitchFamily="34" charset="0"/>
              </a:rPr>
              <a:t>Ilmu pengetahuan yang diperoleh dengan menggunakan cara-cara ilmiah, teratur, dan terukur.</a:t>
            </a:r>
            <a:endParaRPr lang="ko-KR" altLang="en-US" sz="1400" b="1" dirty="0">
              <a:solidFill>
                <a:schemeClr val="tx1">
                  <a:lumMod val="75000"/>
                  <a:lumOff val="25000"/>
                </a:schemeClr>
              </a:solidFill>
              <a:cs typeface="Arial" pitchFamily="34" charset="0"/>
            </a:endParaRPr>
          </a:p>
        </p:txBody>
      </p:sp>
      <p:sp>
        <p:nvSpPr>
          <p:cNvPr id="34" name="TextBox 33">
            <a:extLst>
              <a:ext uri="{FF2B5EF4-FFF2-40B4-BE49-F238E27FC236}">
                <a16:creationId xmlns:a16="http://schemas.microsoft.com/office/drawing/2014/main" id="{C49FE24C-7004-4FC0-98DE-F73409555580}"/>
              </a:ext>
            </a:extLst>
          </p:cNvPr>
          <p:cNvSpPr txBox="1"/>
          <p:nvPr/>
        </p:nvSpPr>
        <p:spPr>
          <a:xfrm>
            <a:off x="6076428" y="2484464"/>
            <a:ext cx="1616457" cy="1600438"/>
          </a:xfrm>
          <a:prstGeom prst="rect">
            <a:avLst/>
          </a:prstGeom>
          <a:noFill/>
        </p:spPr>
        <p:txBody>
          <a:bodyPr wrap="square" rtlCol="0">
            <a:spAutoFit/>
          </a:bodyPr>
          <a:lstStyle/>
          <a:p>
            <a:r>
              <a:rPr lang="id-ID" altLang="ko-KR" sz="1400" b="1" dirty="0">
                <a:solidFill>
                  <a:schemeClr val="tx1">
                    <a:lumMod val="75000"/>
                    <a:lumOff val="25000"/>
                  </a:schemeClr>
                </a:solidFill>
                <a:cs typeface="Arial" pitchFamily="34" charset="0"/>
              </a:rPr>
              <a:t>Ilmu pengetahuan yang disusun dalam suatu sistem yang teratur dan saling berkaitan</a:t>
            </a:r>
            <a:endParaRPr lang="ko-KR" altLang="en-US" sz="1400" b="1" dirty="0">
              <a:solidFill>
                <a:schemeClr val="tx1">
                  <a:lumMod val="75000"/>
                  <a:lumOff val="25000"/>
                </a:schemeClr>
              </a:solidFill>
              <a:cs typeface="Arial" pitchFamily="34" charset="0"/>
            </a:endParaRPr>
          </a:p>
        </p:txBody>
      </p:sp>
      <p:sp>
        <p:nvSpPr>
          <p:cNvPr id="35" name="TextBox 34">
            <a:extLst>
              <a:ext uri="{FF2B5EF4-FFF2-40B4-BE49-F238E27FC236}">
                <a16:creationId xmlns:a16="http://schemas.microsoft.com/office/drawing/2014/main" id="{74AD5BF0-6387-4A13-8096-AE92CC974868}"/>
              </a:ext>
            </a:extLst>
          </p:cNvPr>
          <p:cNvSpPr txBox="1"/>
          <p:nvPr/>
        </p:nvSpPr>
        <p:spPr>
          <a:xfrm>
            <a:off x="8146212" y="2458166"/>
            <a:ext cx="1616457" cy="1169551"/>
          </a:xfrm>
          <a:prstGeom prst="rect">
            <a:avLst/>
          </a:prstGeom>
          <a:noFill/>
        </p:spPr>
        <p:txBody>
          <a:bodyPr wrap="square" rtlCol="0">
            <a:spAutoFit/>
          </a:bodyPr>
          <a:lstStyle/>
          <a:p>
            <a:r>
              <a:rPr lang="id-ID" altLang="ko-KR" sz="1400" b="1" dirty="0">
                <a:solidFill>
                  <a:schemeClr val="tx1">
                    <a:lumMod val="75000"/>
                    <a:lumOff val="25000"/>
                  </a:schemeClr>
                </a:solidFill>
                <a:cs typeface="Arial" pitchFamily="34" charset="0"/>
              </a:rPr>
              <a:t>Ilmu pengetahuan yang berlaku secara umum (bagi sisapa saja)</a:t>
            </a:r>
            <a:endParaRPr lang="ko-KR" altLang="en-US" sz="1400" b="1" dirty="0">
              <a:solidFill>
                <a:schemeClr val="tx1">
                  <a:lumMod val="75000"/>
                  <a:lumOff val="25000"/>
                </a:schemeClr>
              </a:solidFill>
              <a:cs typeface="Arial" pitchFamily="34" charset="0"/>
            </a:endParaRPr>
          </a:p>
        </p:txBody>
      </p:sp>
      <p:sp>
        <p:nvSpPr>
          <p:cNvPr id="36" name="직사각형 113">
            <a:extLst>
              <a:ext uri="{FF2B5EF4-FFF2-40B4-BE49-F238E27FC236}">
                <a16:creationId xmlns:a16="http://schemas.microsoft.com/office/drawing/2014/main" id="{30F0B1C8-6EC7-4FCF-A1CF-40C8993EC6F7}"/>
              </a:ext>
            </a:extLst>
          </p:cNvPr>
          <p:cNvSpPr>
            <a:spLocks noChangeArrowheads="1"/>
          </p:cNvSpPr>
          <p:nvPr/>
        </p:nvSpPr>
        <p:spPr bwMode="auto">
          <a:xfrm>
            <a:off x="3612010" y="1703068"/>
            <a:ext cx="1811940" cy="400110"/>
          </a:xfrm>
          <a:prstGeom prst="rect">
            <a:avLst/>
          </a:prstGeom>
          <a:noFill/>
          <a:ln w="9525">
            <a:noFill/>
            <a:miter lim="800000"/>
            <a:headEnd/>
            <a:tailEnd/>
          </a:ln>
        </p:spPr>
        <p:txBody>
          <a:bodyPr wrap="square">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r>
              <a:rPr lang="id-ID" altLang="ko-KR" sz="2000" b="1" dirty="0">
                <a:solidFill>
                  <a:schemeClr val="bg1"/>
                </a:solidFill>
                <a:cs typeface="Arial" charset="0"/>
              </a:rPr>
              <a:t>METODIK</a:t>
            </a:r>
            <a:endParaRPr lang="ko-KR" altLang="en-US" sz="2000" dirty="0">
              <a:solidFill>
                <a:schemeClr val="bg1"/>
              </a:solidFill>
            </a:endParaRPr>
          </a:p>
        </p:txBody>
      </p:sp>
      <p:sp>
        <p:nvSpPr>
          <p:cNvPr id="37" name="직사각형 113">
            <a:extLst>
              <a:ext uri="{FF2B5EF4-FFF2-40B4-BE49-F238E27FC236}">
                <a16:creationId xmlns:a16="http://schemas.microsoft.com/office/drawing/2014/main" id="{FFD54C98-4626-4A5D-B5EC-A7331DEDB880}"/>
              </a:ext>
            </a:extLst>
          </p:cNvPr>
          <p:cNvSpPr>
            <a:spLocks noChangeArrowheads="1"/>
          </p:cNvSpPr>
          <p:nvPr/>
        </p:nvSpPr>
        <p:spPr bwMode="auto">
          <a:xfrm>
            <a:off x="5931753" y="1707696"/>
            <a:ext cx="1798628" cy="400110"/>
          </a:xfrm>
          <a:prstGeom prst="rect">
            <a:avLst/>
          </a:prstGeom>
          <a:noFill/>
          <a:ln w="9525">
            <a:noFill/>
            <a:miter lim="800000"/>
            <a:headEnd/>
            <a:tailEnd/>
          </a:ln>
        </p:spPr>
        <p:txBody>
          <a:bodyPr wrap="square">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r>
              <a:rPr lang="id-ID" altLang="ko-KR" sz="2000" b="1" dirty="0">
                <a:solidFill>
                  <a:schemeClr val="bg1"/>
                </a:solidFill>
                <a:cs typeface="Arial" charset="0"/>
              </a:rPr>
              <a:t>SISTEMATIS</a:t>
            </a:r>
            <a:endParaRPr lang="ko-KR" altLang="en-US" sz="2000" dirty="0">
              <a:solidFill>
                <a:schemeClr val="bg1"/>
              </a:solidFill>
            </a:endParaRPr>
          </a:p>
        </p:txBody>
      </p:sp>
      <p:sp>
        <p:nvSpPr>
          <p:cNvPr id="38" name="직사각형 113">
            <a:extLst>
              <a:ext uri="{FF2B5EF4-FFF2-40B4-BE49-F238E27FC236}">
                <a16:creationId xmlns:a16="http://schemas.microsoft.com/office/drawing/2014/main" id="{183389ED-BBFC-46B6-BC19-5BC633CC8EF2}"/>
              </a:ext>
            </a:extLst>
          </p:cNvPr>
          <p:cNvSpPr>
            <a:spLocks noChangeArrowheads="1"/>
          </p:cNvSpPr>
          <p:nvPr/>
        </p:nvSpPr>
        <p:spPr bwMode="auto">
          <a:xfrm>
            <a:off x="8048470" y="1730022"/>
            <a:ext cx="1811940" cy="400110"/>
          </a:xfrm>
          <a:prstGeom prst="rect">
            <a:avLst/>
          </a:prstGeom>
          <a:noFill/>
          <a:ln w="9525">
            <a:noFill/>
            <a:miter lim="800000"/>
            <a:headEnd/>
            <a:tailEnd/>
          </a:ln>
        </p:spPr>
        <p:txBody>
          <a:bodyPr wrap="square">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r>
              <a:rPr lang="id-ID" altLang="ko-KR" sz="2000" b="1" dirty="0">
                <a:solidFill>
                  <a:schemeClr val="bg1"/>
                </a:solidFill>
                <a:cs typeface="Arial" charset="0"/>
              </a:rPr>
              <a:t>GLOBAL</a:t>
            </a:r>
            <a:endParaRPr lang="ko-KR" altLang="en-US" sz="2000" dirty="0">
              <a:solidFill>
                <a:schemeClr val="bg1"/>
              </a:solidFill>
            </a:endParaRPr>
          </a:p>
        </p:txBody>
      </p:sp>
    </p:spTree>
    <p:extLst>
      <p:ext uri="{BB962C8B-B14F-4D97-AF65-F5344CB8AC3E}">
        <p14:creationId xmlns:p14="http://schemas.microsoft.com/office/powerpoint/2010/main" val="33857149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29D107AC-1A6C-40E7-A65B-8E197F1689B8}"/>
              </a:ext>
            </a:extLst>
          </p:cNvPr>
          <p:cNvGrpSpPr/>
          <p:nvPr/>
        </p:nvGrpSpPr>
        <p:grpSpPr>
          <a:xfrm>
            <a:off x="318512" y="3786479"/>
            <a:ext cx="3047693" cy="2694014"/>
            <a:chOff x="1105009" y="665240"/>
            <a:chExt cx="3688534" cy="5244116"/>
          </a:xfrm>
        </p:grpSpPr>
        <p:sp>
          <p:nvSpPr>
            <p:cNvPr id="25" name="Freeform: Shape 24">
              <a:extLst>
                <a:ext uri="{FF2B5EF4-FFF2-40B4-BE49-F238E27FC236}">
                  <a16:creationId xmlns:a16="http://schemas.microsoft.com/office/drawing/2014/main" id="{BAA9B016-3962-4527-A0FA-E59B7D36D25D}"/>
                </a:ext>
              </a:extLst>
            </p:cNvPr>
            <p:cNvSpPr>
              <a:spLocks/>
            </p:cNvSpPr>
            <p:nvPr/>
          </p:nvSpPr>
          <p:spPr bwMode="auto">
            <a:xfrm rot="410959" flipH="1">
              <a:off x="1522252" y="1773885"/>
              <a:ext cx="2854049" cy="4135471"/>
            </a:xfrm>
            <a:custGeom>
              <a:avLst/>
              <a:gdLst>
                <a:gd name="connsiteX0" fmla="*/ 1696267 w 2854049"/>
                <a:gd name="connsiteY0" fmla="*/ 3431657 h 4135471"/>
                <a:gd name="connsiteX1" fmla="*/ 1344360 w 2854049"/>
                <a:gd name="connsiteY1" fmla="*/ 3783564 h 4135471"/>
                <a:gd name="connsiteX2" fmla="*/ 1696267 w 2854049"/>
                <a:gd name="connsiteY2" fmla="*/ 4135471 h 4135471"/>
                <a:gd name="connsiteX3" fmla="*/ 2048174 w 2854049"/>
                <a:gd name="connsiteY3" fmla="*/ 3783564 h 4135471"/>
                <a:gd name="connsiteX4" fmla="*/ 1696267 w 2854049"/>
                <a:gd name="connsiteY4" fmla="*/ 3431657 h 4135471"/>
                <a:gd name="connsiteX5" fmla="*/ 1470680 w 2854049"/>
                <a:gd name="connsiteY5" fmla="*/ 0 h 4135471"/>
                <a:gd name="connsiteX6" fmla="*/ 1360088 w 2854049"/>
                <a:gd name="connsiteY6" fmla="*/ 9020 h 4135471"/>
                <a:gd name="connsiteX7" fmla="*/ 1082638 w 2854049"/>
                <a:gd name="connsiteY7" fmla="*/ 72152 h 4135471"/>
                <a:gd name="connsiteX8" fmla="*/ 1000179 w 2854049"/>
                <a:gd name="connsiteY8" fmla="*/ 103217 h 4135471"/>
                <a:gd name="connsiteX9" fmla="*/ 918691 w 2854049"/>
                <a:gd name="connsiteY9" fmla="*/ 138291 h 4135471"/>
                <a:gd name="connsiteX10" fmla="*/ 839141 w 2854049"/>
                <a:gd name="connsiteY10" fmla="*/ 180379 h 4135471"/>
                <a:gd name="connsiteX11" fmla="*/ 765414 w 2854049"/>
                <a:gd name="connsiteY11" fmla="*/ 227479 h 4135471"/>
                <a:gd name="connsiteX12" fmla="*/ 694595 w 2854049"/>
                <a:gd name="connsiteY12" fmla="*/ 280591 h 4135471"/>
                <a:gd name="connsiteX13" fmla="*/ 629599 w 2854049"/>
                <a:gd name="connsiteY13" fmla="*/ 338714 h 4135471"/>
                <a:gd name="connsiteX14" fmla="*/ 569452 w 2854049"/>
                <a:gd name="connsiteY14" fmla="*/ 401847 h 4135471"/>
                <a:gd name="connsiteX15" fmla="*/ 515126 w 2854049"/>
                <a:gd name="connsiteY15" fmla="*/ 470992 h 4135471"/>
                <a:gd name="connsiteX16" fmla="*/ 467591 w 2854049"/>
                <a:gd name="connsiteY16" fmla="*/ 544147 h 4135471"/>
                <a:gd name="connsiteX17" fmla="*/ 426847 w 2854049"/>
                <a:gd name="connsiteY17" fmla="*/ 622311 h 4135471"/>
                <a:gd name="connsiteX18" fmla="*/ 392893 w 2854049"/>
                <a:gd name="connsiteY18" fmla="*/ 706488 h 4135471"/>
                <a:gd name="connsiteX19" fmla="*/ 338568 w 2854049"/>
                <a:gd name="connsiteY19" fmla="*/ 937976 h 4135471"/>
                <a:gd name="connsiteX20" fmla="*/ 333717 w 2854049"/>
                <a:gd name="connsiteY20" fmla="*/ 994094 h 4135471"/>
                <a:gd name="connsiteX21" fmla="*/ 331776 w 2854049"/>
                <a:gd name="connsiteY21" fmla="*/ 1047206 h 4135471"/>
                <a:gd name="connsiteX22" fmla="*/ 333717 w 2854049"/>
                <a:gd name="connsiteY22" fmla="*/ 1096308 h 4135471"/>
                <a:gd name="connsiteX23" fmla="*/ 334686 w 2854049"/>
                <a:gd name="connsiteY23" fmla="*/ 1145413 h 4135471"/>
                <a:gd name="connsiteX24" fmla="*/ 334686 w 2854049"/>
                <a:gd name="connsiteY24" fmla="*/ 1191509 h 4135471"/>
                <a:gd name="connsiteX25" fmla="*/ 329836 w 2854049"/>
                <a:gd name="connsiteY25" fmla="*/ 1234599 h 4135471"/>
                <a:gd name="connsiteX26" fmla="*/ 315284 w 2854049"/>
                <a:gd name="connsiteY26" fmla="*/ 1278693 h 4135471"/>
                <a:gd name="connsiteX27" fmla="*/ 289092 w 2854049"/>
                <a:gd name="connsiteY27" fmla="*/ 1331805 h 4135471"/>
                <a:gd name="connsiteX28" fmla="*/ 257078 w 2854049"/>
                <a:gd name="connsiteY28" fmla="*/ 1380908 h 4135471"/>
                <a:gd name="connsiteX29" fmla="*/ 222155 w 2854049"/>
                <a:gd name="connsiteY29" fmla="*/ 1423998 h 4135471"/>
                <a:gd name="connsiteX30" fmla="*/ 185291 w 2854049"/>
                <a:gd name="connsiteY30" fmla="*/ 1468092 h 4135471"/>
                <a:gd name="connsiteX31" fmla="*/ 146487 w 2854049"/>
                <a:gd name="connsiteY31" fmla="*/ 1508176 h 4135471"/>
                <a:gd name="connsiteX32" fmla="*/ 107683 w 2854049"/>
                <a:gd name="connsiteY32" fmla="*/ 1548261 h 4135471"/>
                <a:gd name="connsiteX33" fmla="*/ 70819 w 2854049"/>
                <a:gd name="connsiteY33" fmla="*/ 1592354 h 4135471"/>
                <a:gd name="connsiteX34" fmla="*/ 58206 w 2854049"/>
                <a:gd name="connsiteY34" fmla="*/ 1604378 h 4135471"/>
                <a:gd name="connsiteX35" fmla="*/ 42684 w 2854049"/>
                <a:gd name="connsiteY35" fmla="*/ 1619410 h 4135471"/>
                <a:gd name="connsiteX36" fmla="*/ 26193 w 2854049"/>
                <a:gd name="connsiteY36" fmla="*/ 1637448 h 4135471"/>
                <a:gd name="connsiteX37" fmla="*/ 12611 w 2854049"/>
                <a:gd name="connsiteY37" fmla="*/ 1655486 h 4135471"/>
                <a:gd name="connsiteX38" fmla="*/ 3882 w 2854049"/>
                <a:gd name="connsiteY38" fmla="*/ 1677533 h 4135471"/>
                <a:gd name="connsiteX39" fmla="*/ 0 w 2854049"/>
                <a:gd name="connsiteY39" fmla="*/ 1701583 h 4135471"/>
                <a:gd name="connsiteX40" fmla="*/ 4851 w 2854049"/>
                <a:gd name="connsiteY40" fmla="*/ 1726636 h 4135471"/>
                <a:gd name="connsiteX41" fmla="*/ 17462 w 2854049"/>
                <a:gd name="connsiteY41" fmla="*/ 1750687 h 4135471"/>
                <a:gd name="connsiteX42" fmla="*/ 38806 w 2854049"/>
                <a:gd name="connsiteY42" fmla="*/ 1770728 h 4135471"/>
                <a:gd name="connsiteX43" fmla="*/ 63057 w 2854049"/>
                <a:gd name="connsiteY43" fmla="*/ 1784759 h 4135471"/>
                <a:gd name="connsiteX44" fmla="*/ 93130 w 2854049"/>
                <a:gd name="connsiteY44" fmla="*/ 1797786 h 4135471"/>
                <a:gd name="connsiteX45" fmla="*/ 125143 w 2854049"/>
                <a:gd name="connsiteY45" fmla="*/ 1808809 h 4135471"/>
                <a:gd name="connsiteX46" fmla="*/ 157158 w 2854049"/>
                <a:gd name="connsiteY46" fmla="*/ 1819833 h 4135471"/>
                <a:gd name="connsiteX47" fmla="*/ 188201 w 2854049"/>
                <a:gd name="connsiteY47" fmla="*/ 1830855 h 4135471"/>
                <a:gd name="connsiteX48" fmla="*/ 218273 w 2854049"/>
                <a:gd name="connsiteY48" fmla="*/ 1843883 h 4135471"/>
                <a:gd name="connsiteX49" fmla="*/ 245437 w 2854049"/>
                <a:gd name="connsiteY49" fmla="*/ 1857912 h 4135471"/>
                <a:gd name="connsiteX50" fmla="*/ 264839 w 2854049"/>
                <a:gd name="connsiteY50" fmla="*/ 1875951 h 4135471"/>
                <a:gd name="connsiteX51" fmla="*/ 259018 w 2854049"/>
                <a:gd name="connsiteY51" fmla="*/ 1900001 h 4135471"/>
                <a:gd name="connsiteX52" fmla="*/ 248347 w 2854049"/>
                <a:gd name="connsiteY52" fmla="*/ 1922047 h 4135471"/>
                <a:gd name="connsiteX53" fmla="*/ 237676 w 2854049"/>
                <a:gd name="connsiteY53" fmla="*/ 1945097 h 4135471"/>
                <a:gd name="connsiteX54" fmla="*/ 226035 w 2854049"/>
                <a:gd name="connsiteY54" fmla="*/ 1967142 h 4135471"/>
                <a:gd name="connsiteX55" fmla="*/ 215364 w 2854049"/>
                <a:gd name="connsiteY55" fmla="*/ 1989189 h 4135471"/>
                <a:gd name="connsiteX56" fmla="*/ 207602 w 2854049"/>
                <a:gd name="connsiteY56" fmla="*/ 2011236 h 4135471"/>
                <a:gd name="connsiteX57" fmla="*/ 204693 w 2854049"/>
                <a:gd name="connsiteY57" fmla="*/ 2031277 h 4135471"/>
                <a:gd name="connsiteX58" fmla="*/ 206633 w 2854049"/>
                <a:gd name="connsiteY58" fmla="*/ 2053324 h 4135471"/>
                <a:gd name="connsiteX59" fmla="*/ 217304 w 2854049"/>
                <a:gd name="connsiteY59" fmla="*/ 2073366 h 4135471"/>
                <a:gd name="connsiteX60" fmla="*/ 236706 w 2854049"/>
                <a:gd name="connsiteY60" fmla="*/ 2093409 h 4135471"/>
                <a:gd name="connsiteX61" fmla="*/ 264839 w 2854049"/>
                <a:gd name="connsiteY61" fmla="*/ 2113450 h 4135471"/>
                <a:gd name="connsiteX62" fmla="*/ 259018 w 2854049"/>
                <a:gd name="connsiteY62" fmla="*/ 2129483 h 4135471"/>
                <a:gd name="connsiteX63" fmla="*/ 250288 w 2854049"/>
                <a:gd name="connsiteY63" fmla="*/ 2145517 h 4135471"/>
                <a:gd name="connsiteX64" fmla="*/ 243497 w 2854049"/>
                <a:gd name="connsiteY64" fmla="*/ 2164557 h 4135471"/>
                <a:gd name="connsiteX65" fmla="*/ 241557 w 2854049"/>
                <a:gd name="connsiteY65" fmla="*/ 2184601 h 4135471"/>
                <a:gd name="connsiteX66" fmla="*/ 245437 w 2854049"/>
                <a:gd name="connsiteY66" fmla="*/ 2204642 h 4135471"/>
                <a:gd name="connsiteX67" fmla="*/ 256109 w 2854049"/>
                <a:gd name="connsiteY67" fmla="*/ 2222680 h 4135471"/>
                <a:gd name="connsiteX68" fmla="*/ 269690 w 2854049"/>
                <a:gd name="connsiteY68" fmla="*/ 2236709 h 4135471"/>
                <a:gd name="connsiteX69" fmla="*/ 287151 w 2854049"/>
                <a:gd name="connsiteY69" fmla="*/ 2249737 h 4135471"/>
                <a:gd name="connsiteX70" fmla="*/ 304613 w 2854049"/>
                <a:gd name="connsiteY70" fmla="*/ 2258756 h 4135471"/>
                <a:gd name="connsiteX71" fmla="*/ 321105 w 2854049"/>
                <a:gd name="connsiteY71" fmla="*/ 2269780 h 4135471"/>
                <a:gd name="connsiteX72" fmla="*/ 336627 w 2854049"/>
                <a:gd name="connsiteY72" fmla="*/ 2284810 h 4135471"/>
                <a:gd name="connsiteX73" fmla="*/ 345358 w 2854049"/>
                <a:gd name="connsiteY73" fmla="*/ 2300845 h 4135471"/>
                <a:gd name="connsiteX74" fmla="*/ 354089 w 2854049"/>
                <a:gd name="connsiteY74" fmla="*/ 2329906 h 4135471"/>
                <a:gd name="connsiteX75" fmla="*/ 354089 w 2854049"/>
                <a:gd name="connsiteY75" fmla="*/ 2362976 h 4135471"/>
                <a:gd name="connsiteX76" fmla="*/ 351179 w 2854049"/>
                <a:gd name="connsiteY76" fmla="*/ 2394041 h 4135471"/>
                <a:gd name="connsiteX77" fmla="*/ 343417 w 2854049"/>
                <a:gd name="connsiteY77" fmla="*/ 2426108 h 4135471"/>
                <a:gd name="connsiteX78" fmla="*/ 336627 w 2854049"/>
                <a:gd name="connsiteY78" fmla="*/ 2457173 h 4135471"/>
                <a:gd name="connsiteX79" fmla="*/ 331776 w 2854049"/>
                <a:gd name="connsiteY79" fmla="*/ 2485233 h 4135471"/>
                <a:gd name="connsiteX80" fmla="*/ 327896 w 2854049"/>
                <a:gd name="connsiteY80" fmla="*/ 2525318 h 4135471"/>
                <a:gd name="connsiteX81" fmla="*/ 331776 w 2854049"/>
                <a:gd name="connsiteY81" fmla="*/ 2561393 h 4135471"/>
                <a:gd name="connsiteX82" fmla="*/ 342447 w 2854049"/>
                <a:gd name="connsiteY82" fmla="*/ 2594464 h 4135471"/>
                <a:gd name="connsiteX83" fmla="*/ 356029 w 2854049"/>
                <a:gd name="connsiteY83" fmla="*/ 2623524 h 4135471"/>
                <a:gd name="connsiteX84" fmla="*/ 375432 w 2854049"/>
                <a:gd name="connsiteY84" fmla="*/ 2646572 h 4135471"/>
                <a:gd name="connsiteX85" fmla="*/ 400654 w 2854049"/>
                <a:gd name="connsiteY85" fmla="*/ 2668619 h 4135471"/>
                <a:gd name="connsiteX86" fmla="*/ 424906 w 2854049"/>
                <a:gd name="connsiteY86" fmla="*/ 2686657 h 4135471"/>
                <a:gd name="connsiteX87" fmla="*/ 453040 w 2854049"/>
                <a:gd name="connsiteY87" fmla="*/ 2701688 h 4135471"/>
                <a:gd name="connsiteX88" fmla="*/ 481173 w 2854049"/>
                <a:gd name="connsiteY88" fmla="*/ 2714717 h 4135471"/>
                <a:gd name="connsiteX89" fmla="*/ 509306 w 2854049"/>
                <a:gd name="connsiteY89" fmla="*/ 2721731 h 4135471"/>
                <a:gd name="connsiteX90" fmla="*/ 560721 w 2854049"/>
                <a:gd name="connsiteY90" fmla="*/ 2730751 h 4135471"/>
                <a:gd name="connsiteX91" fmla="*/ 615047 w 2854049"/>
                <a:gd name="connsiteY91" fmla="*/ 2734758 h 4135471"/>
                <a:gd name="connsiteX92" fmla="*/ 672284 w 2854049"/>
                <a:gd name="connsiteY92" fmla="*/ 2732755 h 4135471"/>
                <a:gd name="connsiteX93" fmla="*/ 728550 w 2854049"/>
                <a:gd name="connsiteY93" fmla="*/ 2726742 h 4135471"/>
                <a:gd name="connsiteX94" fmla="*/ 784816 w 2854049"/>
                <a:gd name="connsiteY94" fmla="*/ 2719726 h 4135471"/>
                <a:gd name="connsiteX95" fmla="*/ 838171 w 2854049"/>
                <a:gd name="connsiteY95" fmla="*/ 2708704 h 4135471"/>
                <a:gd name="connsiteX96" fmla="*/ 885706 w 2854049"/>
                <a:gd name="connsiteY96" fmla="*/ 2695677 h 4135471"/>
                <a:gd name="connsiteX97" fmla="*/ 927421 w 2854049"/>
                <a:gd name="connsiteY97" fmla="*/ 2681646 h 4135471"/>
                <a:gd name="connsiteX98" fmla="*/ 944882 w 2854049"/>
                <a:gd name="connsiteY98" fmla="*/ 2675633 h 4135471"/>
                <a:gd name="connsiteX99" fmla="*/ 968165 w 2854049"/>
                <a:gd name="connsiteY99" fmla="*/ 2668619 h 4135471"/>
                <a:gd name="connsiteX100" fmla="*/ 993388 w 2854049"/>
                <a:gd name="connsiteY100" fmla="*/ 2661605 h 4135471"/>
                <a:gd name="connsiteX101" fmla="*/ 1019581 w 2854049"/>
                <a:gd name="connsiteY101" fmla="*/ 2654590 h 4135471"/>
                <a:gd name="connsiteX102" fmla="*/ 1047714 w 2854049"/>
                <a:gd name="connsiteY102" fmla="*/ 2650582 h 4135471"/>
                <a:gd name="connsiteX103" fmla="*/ 1075847 w 2854049"/>
                <a:gd name="connsiteY103" fmla="*/ 2648577 h 4135471"/>
                <a:gd name="connsiteX104" fmla="*/ 1100100 w 2854049"/>
                <a:gd name="connsiteY104" fmla="*/ 2652585 h 4135471"/>
                <a:gd name="connsiteX105" fmla="*/ 1121442 w 2854049"/>
                <a:gd name="connsiteY105" fmla="*/ 2661605 h 4135471"/>
                <a:gd name="connsiteX106" fmla="*/ 1140844 w 2854049"/>
                <a:gd name="connsiteY106" fmla="*/ 2679643 h 4135471"/>
                <a:gd name="connsiteX107" fmla="*/ 1158306 w 2854049"/>
                <a:gd name="connsiteY107" fmla="*/ 2708704 h 4135471"/>
                <a:gd name="connsiteX108" fmla="*/ 1174797 w 2854049"/>
                <a:gd name="connsiteY108" fmla="*/ 2745782 h 4135471"/>
                <a:gd name="connsiteX109" fmla="*/ 1190319 w 2854049"/>
                <a:gd name="connsiteY109" fmla="*/ 2788872 h 4135471"/>
                <a:gd name="connsiteX110" fmla="*/ 1202931 w 2854049"/>
                <a:gd name="connsiteY110" fmla="*/ 2837975 h 4135471"/>
                <a:gd name="connsiteX111" fmla="*/ 1215541 w 2854049"/>
                <a:gd name="connsiteY111" fmla="*/ 2889083 h 4135471"/>
                <a:gd name="connsiteX112" fmla="*/ 1226212 w 2854049"/>
                <a:gd name="connsiteY112" fmla="*/ 2942195 h 4135471"/>
                <a:gd name="connsiteX113" fmla="*/ 1235914 w 2854049"/>
                <a:gd name="connsiteY113" fmla="*/ 2996309 h 4135471"/>
                <a:gd name="connsiteX114" fmla="*/ 1245616 w 2854049"/>
                <a:gd name="connsiteY114" fmla="*/ 3049421 h 4135471"/>
                <a:gd name="connsiteX115" fmla="*/ 1252407 w 2854049"/>
                <a:gd name="connsiteY115" fmla="*/ 3098524 h 4135471"/>
                <a:gd name="connsiteX116" fmla="*/ 1261138 w 2854049"/>
                <a:gd name="connsiteY116" fmla="*/ 3144621 h 4135471"/>
                <a:gd name="connsiteX117" fmla="*/ 1267927 w 2854049"/>
                <a:gd name="connsiteY117" fmla="*/ 3182701 h 4135471"/>
                <a:gd name="connsiteX118" fmla="*/ 1273749 w 2854049"/>
                <a:gd name="connsiteY118" fmla="*/ 3215771 h 4135471"/>
                <a:gd name="connsiteX119" fmla="*/ 1405683 w 2854049"/>
                <a:gd name="connsiteY119" fmla="*/ 3238820 h 4135471"/>
                <a:gd name="connsiteX120" fmla="*/ 1539558 w 2854049"/>
                <a:gd name="connsiteY120" fmla="*/ 3251847 h 4135471"/>
                <a:gd name="connsiteX121" fmla="*/ 1677312 w 2854049"/>
                <a:gd name="connsiteY121" fmla="*/ 3253851 h 4135471"/>
                <a:gd name="connsiteX122" fmla="*/ 1817977 w 2854049"/>
                <a:gd name="connsiteY122" fmla="*/ 3246837 h 4135471"/>
                <a:gd name="connsiteX123" fmla="*/ 1963493 w 2854049"/>
                <a:gd name="connsiteY123" fmla="*/ 3226793 h 4135471"/>
                <a:gd name="connsiteX124" fmla="*/ 1998071 w 2854049"/>
                <a:gd name="connsiteY124" fmla="*/ 3220300 h 4135471"/>
                <a:gd name="connsiteX125" fmla="*/ 1972544 w 2854049"/>
                <a:gd name="connsiteY125" fmla="*/ 2990832 h 4135471"/>
                <a:gd name="connsiteX126" fmla="*/ 1866104 w 2854049"/>
                <a:gd name="connsiteY126" fmla="*/ 2529483 h 4135471"/>
                <a:gd name="connsiteX127" fmla="*/ 1085631 w 2854049"/>
                <a:gd name="connsiteY127" fmla="*/ 1773024 h 4135471"/>
                <a:gd name="connsiteX128" fmla="*/ 1277747 w 2854049"/>
                <a:gd name="connsiteY128" fmla="*/ 968535 h 4135471"/>
                <a:gd name="connsiteX129" fmla="*/ 1914134 w 2854049"/>
                <a:gd name="connsiteY129" fmla="*/ 872477 h 4135471"/>
                <a:gd name="connsiteX130" fmla="*/ 2334389 w 2854049"/>
                <a:gd name="connsiteY130" fmla="*/ 1316747 h 4135471"/>
                <a:gd name="connsiteX131" fmla="*/ 2850702 w 2854049"/>
                <a:gd name="connsiteY131" fmla="*/ 1256710 h 4135471"/>
                <a:gd name="connsiteX132" fmla="*/ 2851858 w 2854049"/>
                <a:gd name="connsiteY132" fmla="*/ 1288484 h 4135471"/>
                <a:gd name="connsiteX133" fmla="*/ 2854049 w 2854049"/>
                <a:gd name="connsiteY133" fmla="*/ 1252639 h 4135471"/>
                <a:gd name="connsiteX134" fmla="*/ 2852109 w 2854049"/>
                <a:gd name="connsiteY134" fmla="*/ 1156435 h 4135471"/>
                <a:gd name="connsiteX135" fmla="*/ 2845318 w 2854049"/>
                <a:gd name="connsiteY135" fmla="*/ 1062236 h 4135471"/>
                <a:gd name="connsiteX136" fmla="*/ 2830767 w 2854049"/>
                <a:gd name="connsiteY136" fmla="*/ 971045 h 4135471"/>
                <a:gd name="connsiteX137" fmla="*/ 2811365 w 2854049"/>
                <a:gd name="connsiteY137" fmla="*/ 881857 h 4135471"/>
                <a:gd name="connsiteX138" fmla="*/ 2787112 w 2854049"/>
                <a:gd name="connsiteY138" fmla="*/ 799684 h 4135471"/>
                <a:gd name="connsiteX139" fmla="*/ 2759950 w 2854049"/>
                <a:gd name="connsiteY139" fmla="*/ 724526 h 4135471"/>
                <a:gd name="connsiteX140" fmla="*/ 2728906 w 2854049"/>
                <a:gd name="connsiteY140" fmla="*/ 657385 h 4135471"/>
                <a:gd name="connsiteX141" fmla="*/ 2682340 w 2854049"/>
                <a:gd name="connsiteY141" fmla="*/ 577215 h 4135471"/>
                <a:gd name="connsiteX142" fmla="*/ 2631895 w 2854049"/>
                <a:gd name="connsiteY142" fmla="*/ 501055 h 4135471"/>
                <a:gd name="connsiteX143" fmla="*/ 2574659 w 2854049"/>
                <a:gd name="connsiteY143" fmla="*/ 429907 h 4135471"/>
                <a:gd name="connsiteX144" fmla="*/ 2513543 w 2854049"/>
                <a:gd name="connsiteY144" fmla="*/ 361762 h 4135471"/>
                <a:gd name="connsiteX145" fmla="*/ 2446606 w 2854049"/>
                <a:gd name="connsiteY145" fmla="*/ 300634 h 4135471"/>
                <a:gd name="connsiteX146" fmla="*/ 2371907 w 2854049"/>
                <a:gd name="connsiteY146" fmla="*/ 243513 h 4135471"/>
                <a:gd name="connsiteX147" fmla="*/ 2294299 w 2854049"/>
                <a:gd name="connsiteY147" fmla="*/ 192406 h 4135471"/>
                <a:gd name="connsiteX148" fmla="*/ 2211840 w 2854049"/>
                <a:gd name="connsiteY148" fmla="*/ 147311 h 4135471"/>
                <a:gd name="connsiteX149" fmla="*/ 2121620 w 2854049"/>
                <a:gd name="connsiteY149" fmla="*/ 109230 h 4135471"/>
                <a:gd name="connsiteX150" fmla="*/ 2028490 w 2854049"/>
                <a:gd name="connsiteY150" fmla="*/ 74157 h 4135471"/>
                <a:gd name="connsiteX151" fmla="*/ 1927599 w 2854049"/>
                <a:gd name="connsiteY151" fmla="*/ 47099 h 4135471"/>
                <a:gd name="connsiteX152" fmla="*/ 1821858 w 2854049"/>
                <a:gd name="connsiteY152" fmla="*/ 25053 h 4135471"/>
                <a:gd name="connsiteX153" fmla="*/ 1711265 w 2854049"/>
                <a:gd name="connsiteY153" fmla="*/ 10021 h 4135471"/>
                <a:gd name="connsiteX154" fmla="*/ 1594853 w 2854049"/>
                <a:gd name="connsiteY154" fmla="*/ 1002 h 4135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854049" h="4135471">
                  <a:moveTo>
                    <a:pt x="1696267" y="3431657"/>
                  </a:moveTo>
                  <a:cubicBezTo>
                    <a:pt x="1501914" y="3431657"/>
                    <a:pt x="1344360" y="3589211"/>
                    <a:pt x="1344360" y="3783564"/>
                  </a:cubicBezTo>
                  <a:cubicBezTo>
                    <a:pt x="1344360" y="3977917"/>
                    <a:pt x="1501914" y="4135471"/>
                    <a:pt x="1696267" y="4135471"/>
                  </a:cubicBezTo>
                  <a:cubicBezTo>
                    <a:pt x="1890620" y="4135471"/>
                    <a:pt x="2048174" y="3977917"/>
                    <a:pt x="2048174" y="3783564"/>
                  </a:cubicBezTo>
                  <a:cubicBezTo>
                    <a:pt x="2048174" y="3589211"/>
                    <a:pt x="1890620" y="3431657"/>
                    <a:pt x="1696267" y="3431657"/>
                  </a:cubicBezTo>
                  <a:close/>
                  <a:moveTo>
                    <a:pt x="1470680" y="0"/>
                  </a:moveTo>
                  <a:lnTo>
                    <a:pt x="1360088" y="9020"/>
                  </a:lnTo>
                  <a:lnTo>
                    <a:pt x="1082638" y="72152"/>
                  </a:lnTo>
                  <a:lnTo>
                    <a:pt x="1000179" y="103217"/>
                  </a:lnTo>
                  <a:lnTo>
                    <a:pt x="918691" y="138291"/>
                  </a:lnTo>
                  <a:lnTo>
                    <a:pt x="839141" y="180379"/>
                  </a:lnTo>
                  <a:lnTo>
                    <a:pt x="765414" y="227479"/>
                  </a:lnTo>
                  <a:lnTo>
                    <a:pt x="694595" y="280591"/>
                  </a:lnTo>
                  <a:lnTo>
                    <a:pt x="629599" y="338714"/>
                  </a:lnTo>
                  <a:lnTo>
                    <a:pt x="569452" y="401847"/>
                  </a:lnTo>
                  <a:lnTo>
                    <a:pt x="515126" y="470992"/>
                  </a:lnTo>
                  <a:lnTo>
                    <a:pt x="467591" y="544147"/>
                  </a:lnTo>
                  <a:lnTo>
                    <a:pt x="426847" y="622311"/>
                  </a:lnTo>
                  <a:lnTo>
                    <a:pt x="392893" y="706488"/>
                  </a:lnTo>
                  <a:lnTo>
                    <a:pt x="338568" y="937976"/>
                  </a:lnTo>
                  <a:lnTo>
                    <a:pt x="333717" y="994094"/>
                  </a:lnTo>
                  <a:lnTo>
                    <a:pt x="331776" y="1047206"/>
                  </a:lnTo>
                  <a:lnTo>
                    <a:pt x="333717" y="1096308"/>
                  </a:lnTo>
                  <a:lnTo>
                    <a:pt x="334686" y="1145413"/>
                  </a:lnTo>
                  <a:lnTo>
                    <a:pt x="334686" y="1191509"/>
                  </a:lnTo>
                  <a:lnTo>
                    <a:pt x="329836" y="1234599"/>
                  </a:lnTo>
                  <a:lnTo>
                    <a:pt x="315284" y="1278693"/>
                  </a:lnTo>
                  <a:lnTo>
                    <a:pt x="289092" y="1331805"/>
                  </a:lnTo>
                  <a:lnTo>
                    <a:pt x="257078" y="1380908"/>
                  </a:lnTo>
                  <a:lnTo>
                    <a:pt x="222155" y="1423998"/>
                  </a:lnTo>
                  <a:lnTo>
                    <a:pt x="185291" y="1468092"/>
                  </a:lnTo>
                  <a:lnTo>
                    <a:pt x="146487" y="1508176"/>
                  </a:lnTo>
                  <a:lnTo>
                    <a:pt x="107683" y="1548261"/>
                  </a:lnTo>
                  <a:lnTo>
                    <a:pt x="70819" y="1592354"/>
                  </a:lnTo>
                  <a:lnTo>
                    <a:pt x="58206" y="1604378"/>
                  </a:lnTo>
                  <a:lnTo>
                    <a:pt x="42684" y="1619410"/>
                  </a:lnTo>
                  <a:lnTo>
                    <a:pt x="26193" y="1637448"/>
                  </a:lnTo>
                  <a:lnTo>
                    <a:pt x="12611" y="1655486"/>
                  </a:lnTo>
                  <a:lnTo>
                    <a:pt x="3882" y="1677533"/>
                  </a:lnTo>
                  <a:lnTo>
                    <a:pt x="0" y="1701583"/>
                  </a:lnTo>
                  <a:lnTo>
                    <a:pt x="4851" y="1726636"/>
                  </a:lnTo>
                  <a:lnTo>
                    <a:pt x="17462" y="1750687"/>
                  </a:lnTo>
                  <a:lnTo>
                    <a:pt x="38806" y="1770728"/>
                  </a:lnTo>
                  <a:lnTo>
                    <a:pt x="63057" y="1784759"/>
                  </a:lnTo>
                  <a:lnTo>
                    <a:pt x="93130" y="1797786"/>
                  </a:lnTo>
                  <a:lnTo>
                    <a:pt x="125143" y="1808809"/>
                  </a:lnTo>
                  <a:lnTo>
                    <a:pt x="157158" y="1819833"/>
                  </a:lnTo>
                  <a:lnTo>
                    <a:pt x="188201" y="1830855"/>
                  </a:lnTo>
                  <a:lnTo>
                    <a:pt x="218273" y="1843883"/>
                  </a:lnTo>
                  <a:lnTo>
                    <a:pt x="245437" y="1857912"/>
                  </a:lnTo>
                  <a:lnTo>
                    <a:pt x="264839" y="1875951"/>
                  </a:lnTo>
                  <a:lnTo>
                    <a:pt x="259018" y="1900001"/>
                  </a:lnTo>
                  <a:lnTo>
                    <a:pt x="248347" y="1922047"/>
                  </a:lnTo>
                  <a:lnTo>
                    <a:pt x="237676" y="1945097"/>
                  </a:lnTo>
                  <a:lnTo>
                    <a:pt x="226035" y="1967142"/>
                  </a:lnTo>
                  <a:lnTo>
                    <a:pt x="215364" y="1989189"/>
                  </a:lnTo>
                  <a:lnTo>
                    <a:pt x="207602" y="2011236"/>
                  </a:lnTo>
                  <a:lnTo>
                    <a:pt x="204693" y="2031277"/>
                  </a:lnTo>
                  <a:lnTo>
                    <a:pt x="206633" y="2053324"/>
                  </a:lnTo>
                  <a:lnTo>
                    <a:pt x="217304" y="2073366"/>
                  </a:lnTo>
                  <a:lnTo>
                    <a:pt x="236706" y="2093409"/>
                  </a:lnTo>
                  <a:lnTo>
                    <a:pt x="264839" y="2113450"/>
                  </a:lnTo>
                  <a:lnTo>
                    <a:pt x="259018" y="2129483"/>
                  </a:lnTo>
                  <a:lnTo>
                    <a:pt x="250288" y="2145517"/>
                  </a:lnTo>
                  <a:lnTo>
                    <a:pt x="243497" y="2164557"/>
                  </a:lnTo>
                  <a:lnTo>
                    <a:pt x="241557" y="2184601"/>
                  </a:lnTo>
                  <a:lnTo>
                    <a:pt x="245437" y="2204642"/>
                  </a:lnTo>
                  <a:lnTo>
                    <a:pt x="256109" y="2222680"/>
                  </a:lnTo>
                  <a:lnTo>
                    <a:pt x="269690" y="2236709"/>
                  </a:lnTo>
                  <a:lnTo>
                    <a:pt x="287151" y="2249737"/>
                  </a:lnTo>
                  <a:lnTo>
                    <a:pt x="304613" y="2258756"/>
                  </a:lnTo>
                  <a:lnTo>
                    <a:pt x="321105" y="2269780"/>
                  </a:lnTo>
                  <a:lnTo>
                    <a:pt x="336627" y="2284810"/>
                  </a:lnTo>
                  <a:lnTo>
                    <a:pt x="345358" y="2300845"/>
                  </a:lnTo>
                  <a:lnTo>
                    <a:pt x="354089" y="2329906"/>
                  </a:lnTo>
                  <a:lnTo>
                    <a:pt x="354089" y="2362976"/>
                  </a:lnTo>
                  <a:lnTo>
                    <a:pt x="351179" y="2394041"/>
                  </a:lnTo>
                  <a:lnTo>
                    <a:pt x="343417" y="2426108"/>
                  </a:lnTo>
                  <a:lnTo>
                    <a:pt x="336627" y="2457173"/>
                  </a:lnTo>
                  <a:lnTo>
                    <a:pt x="331776" y="2485233"/>
                  </a:lnTo>
                  <a:lnTo>
                    <a:pt x="327896" y="2525318"/>
                  </a:lnTo>
                  <a:lnTo>
                    <a:pt x="331776" y="2561393"/>
                  </a:lnTo>
                  <a:lnTo>
                    <a:pt x="342447" y="2594464"/>
                  </a:lnTo>
                  <a:lnTo>
                    <a:pt x="356029" y="2623524"/>
                  </a:lnTo>
                  <a:lnTo>
                    <a:pt x="375432" y="2646572"/>
                  </a:lnTo>
                  <a:lnTo>
                    <a:pt x="400654" y="2668619"/>
                  </a:lnTo>
                  <a:lnTo>
                    <a:pt x="424906" y="2686657"/>
                  </a:lnTo>
                  <a:lnTo>
                    <a:pt x="453040" y="2701688"/>
                  </a:lnTo>
                  <a:lnTo>
                    <a:pt x="481173" y="2714717"/>
                  </a:lnTo>
                  <a:lnTo>
                    <a:pt x="509306" y="2721731"/>
                  </a:lnTo>
                  <a:lnTo>
                    <a:pt x="560721" y="2730751"/>
                  </a:lnTo>
                  <a:lnTo>
                    <a:pt x="615047" y="2734758"/>
                  </a:lnTo>
                  <a:lnTo>
                    <a:pt x="672284" y="2732755"/>
                  </a:lnTo>
                  <a:lnTo>
                    <a:pt x="728550" y="2726742"/>
                  </a:lnTo>
                  <a:lnTo>
                    <a:pt x="784816" y="2719726"/>
                  </a:lnTo>
                  <a:lnTo>
                    <a:pt x="838171" y="2708704"/>
                  </a:lnTo>
                  <a:lnTo>
                    <a:pt x="885706" y="2695677"/>
                  </a:lnTo>
                  <a:lnTo>
                    <a:pt x="927421" y="2681646"/>
                  </a:lnTo>
                  <a:lnTo>
                    <a:pt x="944882" y="2675633"/>
                  </a:lnTo>
                  <a:lnTo>
                    <a:pt x="968165" y="2668619"/>
                  </a:lnTo>
                  <a:lnTo>
                    <a:pt x="993388" y="2661605"/>
                  </a:lnTo>
                  <a:lnTo>
                    <a:pt x="1019581" y="2654590"/>
                  </a:lnTo>
                  <a:lnTo>
                    <a:pt x="1047714" y="2650582"/>
                  </a:lnTo>
                  <a:lnTo>
                    <a:pt x="1075847" y="2648577"/>
                  </a:lnTo>
                  <a:lnTo>
                    <a:pt x="1100100" y="2652585"/>
                  </a:lnTo>
                  <a:lnTo>
                    <a:pt x="1121442" y="2661605"/>
                  </a:lnTo>
                  <a:lnTo>
                    <a:pt x="1140844" y="2679643"/>
                  </a:lnTo>
                  <a:lnTo>
                    <a:pt x="1158306" y="2708704"/>
                  </a:lnTo>
                  <a:lnTo>
                    <a:pt x="1174797" y="2745782"/>
                  </a:lnTo>
                  <a:lnTo>
                    <a:pt x="1190319" y="2788872"/>
                  </a:lnTo>
                  <a:lnTo>
                    <a:pt x="1202931" y="2837975"/>
                  </a:lnTo>
                  <a:lnTo>
                    <a:pt x="1215541" y="2889083"/>
                  </a:lnTo>
                  <a:lnTo>
                    <a:pt x="1226212" y="2942195"/>
                  </a:lnTo>
                  <a:lnTo>
                    <a:pt x="1235914" y="2996309"/>
                  </a:lnTo>
                  <a:lnTo>
                    <a:pt x="1245616" y="3049421"/>
                  </a:lnTo>
                  <a:lnTo>
                    <a:pt x="1252407" y="3098524"/>
                  </a:lnTo>
                  <a:lnTo>
                    <a:pt x="1261138" y="3144621"/>
                  </a:lnTo>
                  <a:lnTo>
                    <a:pt x="1267927" y="3182701"/>
                  </a:lnTo>
                  <a:lnTo>
                    <a:pt x="1273749" y="3215771"/>
                  </a:lnTo>
                  <a:lnTo>
                    <a:pt x="1405683" y="3238820"/>
                  </a:lnTo>
                  <a:lnTo>
                    <a:pt x="1539558" y="3251847"/>
                  </a:lnTo>
                  <a:lnTo>
                    <a:pt x="1677312" y="3253851"/>
                  </a:lnTo>
                  <a:lnTo>
                    <a:pt x="1817977" y="3246837"/>
                  </a:lnTo>
                  <a:lnTo>
                    <a:pt x="1963493" y="3226793"/>
                  </a:lnTo>
                  <a:lnTo>
                    <a:pt x="1998071" y="3220300"/>
                  </a:lnTo>
                  <a:lnTo>
                    <a:pt x="1972544" y="2990832"/>
                  </a:lnTo>
                  <a:cubicBezTo>
                    <a:pt x="1951990" y="2824419"/>
                    <a:pt x="1923973" y="2664322"/>
                    <a:pt x="1866104" y="2529483"/>
                  </a:cubicBezTo>
                  <a:cubicBezTo>
                    <a:pt x="1798827" y="2378364"/>
                    <a:pt x="1318234" y="2057324"/>
                    <a:pt x="1085631" y="1773024"/>
                  </a:cubicBezTo>
                  <a:cubicBezTo>
                    <a:pt x="1039452" y="1683967"/>
                    <a:pt x="924385" y="1218329"/>
                    <a:pt x="1277747" y="968535"/>
                  </a:cubicBezTo>
                  <a:cubicBezTo>
                    <a:pt x="1430175" y="835482"/>
                    <a:pt x="1702005" y="831017"/>
                    <a:pt x="1914134" y="872477"/>
                  </a:cubicBezTo>
                  <a:cubicBezTo>
                    <a:pt x="2031257" y="905756"/>
                    <a:pt x="2240228" y="1053847"/>
                    <a:pt x="2334389" y="1316747"/>
                  </a:cubicBezTo>
                  <a:lnTo>
                    <a:pt x="2850702" y="1256710"/>
                  </a:lnTo>
                  <a:lnTo>
                    <a:pt x="2851858" y="1288484"/>
                  </a:lnTo>
                  <a:lnTo>
                    <a:pt x="2854049" y="1252639"/>
                  </a:lnTo>
                  <a:lnTo>
                    <a:pt x="2852109" y="1156435"/>
                  </a:lnTo>
                  <a:lnTo>
                    <a:pt x="2845318" y="1062236"/>
                  </a:lnTo>
                  <a:lnTo>
                    <a:pt x="2830767" y="971045"/>
                  </a:lnTo>
                  <a:lnTo>
                    <a:pt x="2811365" y="881857"/>
                  </a:lnTo>
                  <a:lnTo>
                    <a:pt x="2787112" y="799684"/>
                  </a:lnTo>
                  <a:lnTo>
                    <a:pt x="2759950" y="724526"/>
                  </a:lnTo>
                  <a:lnTo>
                    <a:pt x="2728906" y="657385"/>
                  </a:lnTo>
                  <a:lnTo>
                    <a:pt x="2682340" y="577215"/>
                  </a:lnTo>
                  <a:lnTo>
                    <a:pt x="2631895" y="501055"/>
                  </a:lnTo>
                  <a:lnTo>
                    <a:pt x="2574659" y="429907"/>
                  </a:lnTo>
                  <a:lnTo>
                    <a:pt x="2513543" y="361762"/>
                  </a:lnTo>
                  <a:lnTo>
                    <a:pt x="2446606" y="300634"/>
                  </a:lnTo>
                  <a:lnTo>
                    <a:pt x="2371907" y="243513"/>
                  </a:lnTo>
                  <a:lnTo>
                    <a:pt x="2294299" y="192406"/>
                  </a:lnTo>
                  <a:lnTo>
                    <a:pt x="2211840" y="147311"/>
                  </a:lnTo>
                  <a:lnTo>
                    <a:pt x="2121620" y="109230"/>
                  </a:lnTo>
                  <a:lnTo>
                    <a:pt x="2028490" y="74157"/>
                  </a:lnTo>
                  <a:lnTo>
                    <a:pt x="1927599" y="47099"/>
                  </a:lnTo>
                  <a:lnTo>
                    <a:pt x="1821858" y="25053"/>
                  </a:lnTo>
                  <a:lnTo>
                    <a:pt x="1711265" y="10021"/>
                  </a:lnTo>
                  <a:lnTo>
                    <a:pt x="1594853" y="1002"/>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ko-KR" altLang="en-US" sz="2701"/>
            </a:p>
          </p:txBody>
        </p:sp>
        <p:sp>
          <p:nvSpPr>
            <p:cNvPr id="15" name="Freeform: Shape 14">
              <a:extLst>
                <a:ext uri="{FF2B5EF4-FFF2-40B4-BE49-F238E27FC236}">
                  <a16:creationId xmlns:a16="http://schemas.microsoft.com/office/drawing/2014/main" id="{3DB0BB5A-99ED-43D3-9770-70D9CC0E5168}"/>
                </a:ext>
              </a:extLst>
            </p:cNvPr>
            <p:cNvSpPr/>
            <p:nvPr/>
          </p:nvSpPr>
          <p:spPr>
            <a:xfrm flipH="1">
              <a:off x="1105009" y="665240"/>
              <a:ext cx="3688534" cy="2409764"/>
            </a:xfrm>
            <a:custGeom>
              <a:avLst/>
              <a:gdLst>
                <a:gd name="connsiteX0" fmla="*/ 1547519 w 3095038"/>
                <a:gd name="connsiteY0" fmla="*/ 0 h 2022026"/>
                <a:gd name="connsiteX1" fmla="*/ 3095038 w 3095038"/>
                <a:gd name="connsiteY1" fmla="*/ 627509 h 2022026"/>
                <a:gd name="connsiteX2" fmla="*/ 2825277 w 3095038"/>
                <a:gd name="connsiteY2" fmla="*/ 736897 h 2022026"/>
                <a:gd name="connsiteX3" fmla="*/ 2825277 w 3095038"/>
                <a:gd name="connsiteY3" fmla="*/ 1583608 h 2022026"/>
                <a:gd name="connsiteX4" fmla="*/ 2829142 w 3095038"/>
                <a:gd name="connsiteY4" fmla="*/ 1585209 h 2022026"/>
                <a:gd name="connsiteX5" fmla="*/ 2841509 w 3095038"/>
                <a:gd name="connsiteY5" fmla="*/ 1615067 h 2022026"/>
                <a:gd name="connsiteX6" fmla="*/ 2829142 w 3095038"/>
                <a:gd name="connsiteY6" fmla="*/ 1644926 h 2022026"/>
                <a:gd name="connsiteX7" fmla="*/ 2826092 w 3095038"/>
                <a:gd name="connsiteY7" fmla="*/ 1646189 h 2022026"/>
                <a:gd name="connsiteX8" fmla="*/ 2876626 w 3095038"/>
                <a:gd name="connsiteY8" fmla="*/ 2022026 h 2022026"/>
                <a:gd name="connsiteX9" fmla="*/ 2721940 w 3095038"/>
                <a:gd name="connsiteY9" fmla="*/ 2022026 h 2022026"/>
                <a:gd name="connsiteX10" fmla="*/ 2772475 w 3095038"/>
                <a:gd name="connsiteY10" fmla="*/ 1646189 h 2022026"/>
                <a:gd name="connsiteX11" fmla="*/ 2769425 w 3095038"/>
                <a:gd name="connsiteY11" fmla="*/ 1644926 h 2022026"/>
                <a:gd name="connsiteX12" fmla="*/ 2757057 w 3095038"/>
                <a:gd name="connsiteY12" fmla="*/ 1615067 h 2022026"/>
                <a:gd name="connsiteX13" fmla="*/ 2769425 w 3095038"/>
                <a:gd name="connsiteY13" fmla="*/ 1585209 h 2022026"/>
                <a:gd name="connsiteX14" fmla="*/ 2773289 w 3095038"/>
                <a:gd name="connsiteY14" fmla="*/ 1583608 h 2022026"/>
                <a:gd name="connsiteX15" fmla="*/ 2773289 w 3095038"/>
                <a:gd name="connsiteY15" fmla="*/ 757978 h 2022026"/>
                <a:gd name="connsiteX16" fmla="*/ 2747752 w 3095038"/>
                <a:gd name="connsiteY16" fmla="*/ 768333 h 2022026"/>
                <a:gd name="connsiteX17" fmla="*/ 2473970 w 3095038"/>
                <a:gd name="connsiteY17" fmla="*/ 981499 h 2022026"/>
                <a:gd name="connsiteX18" fmla="*/ 2473970 w 3095038"/>
                <a:gd name="connsiteY18" fmla="*/ 1333096 h 2022026"/>
                <a:gd name="connsiteX19" fmla="*/ 1442377 w 3095038"/>
                <a:gd name="connsiteY19" fmla="*/ 1553521 h 2022026"/>
                <a:gd name="connsiteX20" fmla="*/ 628675 w 3095038"/>
                <a:gd name="connsiteY20" fmla="*/ 1422110 h 2022026"/>
                <a:gd name="connsiteX21" fmla="*/ 635755 w 3095038"/>
                <a:gd name="connsiteY21" fmla="*/ 1406334 h 2022026"/>
                <a:gd name="connsiteX22" fmla="*/ 621068 w 3095038"/>
                <a:gd name="connsiteY22" fmla="*/ 1402746 h 2022026"/>
                <a:gd name="connsiteX23" fmla="*/ 621068 w 3095038"/>
                <a:gd name="connsiteY23" fmla="*/ 981499 h 2022026"/>
                <a:gd name="connsiteX24" fmla="*/ 0 w 3095038"/>
                <a:gd name="connsiteY24" fmla="*/ 627509 h 2022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095038" h="2022026">
                  <a:moveTo>
                    <a:pt x="1547519" y="0"/>
                  </a:moveTo>
                  <a:lnTo>
                    <a:pt x="3095038" y="627509"/>
                  </a:lnTo>
                  <a:lnTo>
                    <a:pt x="2825277" y="736897"/>
                  </a:lnTo>
                  <a:lnTo>
                    <a:pt x="2825277" y="1583608"/>
                  </a:lnTo>
                  <a:lnTo>
                    <a:pt x="2829142" y="1585209"/>
                  </a:lnTo>
                  <a:cubicBezTo>
                    <a:pt x="2836783" y="1592850"/>
                    <a:pt x="2841509" y="1603406"/>
                    <a:pt x="2841509" y="1615067"/>
                  </a:cubicBezTo>
                  <a:cubicBezTo>
                    <a:pt x="2841509" y="1626728"/>
                    <a:pt x="2836783" y="1637284"/>
                    <a:pt x="2829142" y="1644926"/>
                  </a:cubicBezTo>
                  <a:lnTo>
                    <a:pt x="2826092" y="1646189"/>
                  </a:lnTo>
                  <a:lnTo>
                    <a:pt x="2876626" y="2022026"/>
                  </a:lnTo>
                  <a:lnTo>
                    <a:pt x="2721940" y="2022026"/>
                  </a:lnTo>
                  <a:lnTo>
                    <a:pt x="2772475" y="1646189"/>
                  </a:lnTo>
                  <a:lnTo>
                    <a:pt x="2769425" y="1644926"/>
                  </a:lnTo>
                  <a:cubicBezTo>
                    <a:pt x="2761784" y="1637284"/>
                    <a:pt x="2757057" y="1626728"/>
                    <a:pt x="2757057" y="1615067"/>
                  </a:cubicBezTo>
                  <a:cubicBezTo>
                    <a:pt x="2757057" y="1603406"/>
                    <a:pt x="2761784" y="1592850"/>
                    <a:pt x="2769425" y="1585209"/>
                  </a:cubicBezTo>
                  <a:lnTo>
                    <a:pt x="2773289" y="1583608"/>
                  </a:lnTo>
                  <a:lnTo>
                    <a:pt x="2773289" y="757978"/>
                  </a:lnTo>
                  <a:lnTo>
                    <a:pt x="2747752" y="768333"/>
                  </a:lnTo>
                  <a:lnTo>
                    <a:pt x="2473970" y="981499"/>
                  </a:lnTo>
                  <a:lnTo>
                    <a:pt x="2473970" y="1333096"/>
                  </a:lnTo>
                  <a:cubicBezTo>
                    <a:pt x="2176456" y="1474039"/>
                    <a:pt x="1822001" y="1553521"/>
                    <a:pt x="1442377" y="1553521"/>
                  </a:cubicBezTo>
                  <a:cubicBezTo>
                    <a:pt x="1151810" y="1553521"/>
                    <a:pt x="875988" y="1506956"/>
                    <a:pt x="628675" y="1422110"/>
                  </a:cubicBezTo>
                  <a:cubicBezTo>
                    <a:pt x="630298" y="1416654"/>
                    <a:pt x="632987" y="1411486"/>
                    <a:pt x="635755" y="1406334"/>
                  </a:cubicBezTo>
                  <a:cubicBezTo>
                    <a:pt x="631035" y="1404608"/>
                    <a:pt x="626049" y="1403669"/>
                    <a:pt x="621068" y="1402746"/>
                  </a:cubicBezTo>
                  <a:lnTo>
                    <a:pt x="621068" y="981499"/>
                  </a:lnTo>
                  <a:lnTo>
                    <a:pt x="0" y="627509"/>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ko-KR" altLang="en-US" sz="2701" dirty="0"/>
            </a:p>
          </p:txBody>
        </p:sp>
      </p:grpSp>
      <p:sp>
        <p:nvSpPr>
          <p:cNvPr id="35" name="Rectangle: Rounded Corners 34">
            <a:extLst>
              <a:ext uri="{FF2B5EF4-FFF2-40B4-BE49-F238E27FC236}">
                <a16:creationId xmlns:a16="http://schemas.microsoft.com/office/drawing/2014/main" id="{FF827904-26E2-404D-A7F5-1C66A6649FC0}"/>
              </a:ext>
            </a:extLst>
          </p:cNvPr>
          <p:cNvSpPr/>
          <p:nvPr/>
        </p:nvSpPr>
        <p:spPr>
          <a:xfrm>
            <a:off x="5353876" y="1766504"/>
            <a:ext cx="6149009" cy="2264358"/>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Rounded Corners 35">
            <a:extLst>
              <a:ext uri="{FF2B5EF4-FFF2-40B4-BE49-F238E27FC236}">
                <a16:creationId xmlns:a16="http://schemas.microsoft.com/office/drawing/2014/main" id="{856D99D1-3712-4CF7-B862-CADCDFAE0C04}"/>
              </a:ext>
            </a:extLst>
          </p:cNvPr>
          <p:cNvSpPr/>
          <p:nvPr/>
        </p:nvSpPr>
        <p:spPr>
          <a:xfrm>
            <a:off x="5353877" y="4320209"/>
            <a:ext cx="6149009" cy="2371421"/>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Freeform: Shape 53">
            <a:extLst>
              <a:ext uri="{FF2B5EF4-FFF2-40B4-BE49-F238E27FC236}">
                <a16:creationId xmlns:a16="http://schemas.microsoft.com/office/drawing/2014/main" id="{42844DAE-4023-4E06-8AFF-B5C155740B80}"/>
              </a:ext>
            </a:extLst>
          </p:cNvPr>
          <p:cNvSpPr/>
          <p:nvPr/>
        </p:nvSpPr>
        <p:spPr>
          <a:xfrm rot="1200000">
            <a:off x="-311854" y="-189268"/>
            <a:ext cx="714157" cy="2226584"/>
          </a:xfrm>
          <a:custGeom>
            <a:avLst/>
            <a:gdLst>
              <a:gd name="connsiteX0" fmla="*/ 622717 w 714157"/>
              <a:gd name="connsiteY0" fmla="*/ 33281 h 2226584"/>
              <a:gd name="connsiteX1" fmla="*/ 714157 w 714157"/>
              <a:gd name="connsiteY1" fmla="*/ 0 h 2226584"/>
              <a:gd name="connsiteX2" fmla="*/ 714157 w 714157"/>
              <a:gd name="connsiteY2" fmla="*/ 2226584 h 2226584"/>
              <a:gd name="connsiteX3" fmla="*/ 622717 w 714157"/>
              <a:gd name="connsiteY3" fmla="*/ 1975355 h 2226584"/>
              <a:gd name="connsiteX4" fmla="*/ 329492 w 714157"/>
              <a:gd name="connsiteY4" fmla="*/ 140006 h 2226584"/>
              <a:gd name="connsiteX5" fmla="*/ 329492 w 714157"/>
              <a:gd name="connsiteY5" fmla="*/ 1169726 h 2226584"/>
              <a:gd name="connsiteX6" fmla="*/ 238052 w 714157"/>
              <a:gd name="connsiteY6" fmla="*/ 918496 h 2226584"/>
              <a:gd name="connsiteX7" fmla="*/ 238052 w 714157"/>
              <a:gd name="connsiteY7" fmla="*/ 173288 h 2226584"/>
              <a:gd name="connsiteX8" fmla="*/ 567544 w 714157"/>
              <a:gd name="connsiteY8" fmla="*/ 53362 h 2226584"/>
              <a:gd name="connsiteX9" fmla="*/ 567544 w 714157"/>
              <a:gd name="connsiteY9" fmla="*/ 1823768 h 2226584"/>
              <a:gd name="connsiteX10" fmla="*/ 384664 w 714157"/>
              <a:gd name="connsiteY10" fmla="*/ 1321310 h 2226584"/>
              <a:gd name="connsiteX11" fmla="*/ 384664 w 714157"/>
              <a:gd name="connsiteY11" fmla="*/ 119925 h 2226584"/>
              <a:gd name="connsiteX12" fmla="*/ 0 w 714157"/>
              <a:gd name="connsiteY12" fmla="*/ 259931 h 2226584"/>
              <a:gd name="connsiteX13" fmla="*/ 182880 w 714157"/>
              <a:gd name="connsiteY13" fmla="*/ 193369 h 2226584"/>
              <a:gd name="connsiteX14" fmla="*/ 182880 w 714157"/>
              <a:gd name="connsiteY14" fmla="*/ 766913 h 2226584"/>
              <a:gd name="connsiteX15" fmla="*/ 0 w 714157"/>
              <a:gd name="connsiteY15" fmla="*/ 264454 h 2226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14157" h="2226584">
                <a:moveTo>
                  <a:pt x="622717" y="33281"/>
                </a:moveTo>
                <a:lnTo>
                  <a:pt x="714157" y="0"/>
                </a:lnTo>
                <a:lnTo>
                  <a:pt x="714157" y="2226584"/>
                </a:lnTo>
                <a:lnTo>
                  <a:pt x="622717" y="1975355"/>
                </a:lnTo>
                <a:close/>
                <a:moveTo>
                  <a:pt x="329492" y="140006"/>
                </a:moveTo>
                <a:lnTo>
                  <a:pt x="329492" y="1169726"/>
                </a:lnTo>
                <a:lnTo>
                  <a:pt x="238052" y="918496"/>
                </a:lnTo>
                <a:lnTo>
                  <a:pt x="238052" y="173288"/>
                </a:lnTo>
                <a:close/>
                <a:moveTo>
                  <a:pt x="567544" y="53362"/>
                </a:moveTo>
                <a:lnTo>
                  <a:pt x="567544" y="1823768"/>
                </a:lnTo>
                <a:lnTo>
                  <a:pt x="384664" y="1321310"/>
                </a:lnTo>
                <a:lnTo>
                  <a:pt x="384664" y="119925"/>
                </a:lnTo>
                <a:close/>
                <a:moveTo>
                  <a:pt x="0" y="259931"/>
                </a:moveTo>
                <a:lnTo>
                  <a:pt x="182880" y="193369"/>
                </a:lnTo>
                <a:lnTo>
                  <a:pt x="182880" y="766913"/>
                </a:lnTo>
                <a:lnTo>
                  <a:pt x="0" y="264454"/>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471A835F-3A46-42E9-BDEC-8CC4839AEDAB}"/>
              </a:ext>
            </a:extLst>
          </p:cNvPr>
          <p:cNvSpPr txBox="1"/>
          <p:nvPr/>
        </p:nvSpPr>
        <p:spPr>
          <a:xfrm>
            <a:off x="5353878" y="2206185"/>
            <a:ext cx="5772806" cy="1384995"/>
          </a:xfrm>
          <a:prstGeom prst="rect">
            <a:avLst/>
          </a:prstGeom>
          <a:noFill/>
        </p:spPr>
        <p:txBody>
          <a:bodyPr wrap="square" rtlCol="0">
            <a:spAutoFit/>
          </a:bodyPr>
          <a:lstStyle/>
          <a:p>
            <a:pPr algn="r" rtl="1"/>
            <a:r>
              <a:rPr lang="ar-SA" sz="2800" b="1" dirty="0"/>
              <a:t>كُنتُمْ خَيْرَ أُمَّةٍ أُخْرِجَتْ لِلنَّاسِ تَأْمُرُونَ بِٱلْمَعْرُوفِ وَتَنْهَوْنَ عَنِ ٱلْمُنكَرِ وَتُؤْمِنُونَ بِٱللَّهِ</a:t>
            </a:r>
            <a:br>
              <a:rPr lang="ar-SA" sz="2800" b="1" dirty="0"/>
            </a:br>
            <a:endParaRPr lang="id-ID" sz="2800" b="1" dirty="0">
              <a:effectLst/>
            </a:endParaRPr>
          </a:p>
        </p:txBody>
      </p:sp>
      <p:sp>
        <p:nvSpPr>
          <p:cNvPr id="28" name="TextBox 27">
            <a:extLst>
              <a:ext uri="{FF2B5EF4-FFF2-40B4-BE49-F238E27FC236}">
                <a16:creationId xmlns:a16="http://schemas.microsoft.com/office/drawing/2014/main" id="{57FB5F6D-C199-49C8-90A2-F285E342424B}"/>
              </a:ext>
            </a:extLst>
          </p:cNvPr>
          <p:cNvSpPr txBox="1"/>
          <p:nvPr/>
        </p:nvSpPr>
        <p:spPr>
          <a:xfrm>
            <a:off x="5526154" y="4752638"/>
            <a:ext cx="5772806" cy="2246769"/>
          </a:xfrm>
          <a:prstGeom prst="rect">
            <a:avLst/>
          </a:prstGeom>
          <a:noFill/>
        </p:spPr>
        <p:txBody>
          <a:bodyPr wrap="square" rtlCol="0">
            <a:spAutoFit/>
          </a:bodyPr>
          <a:lstStyle/>
          <a:p>
            <a:pPr algn="just"/>
            <a:r>
              <a:rPr lang="id-ID" sz="2000" b="1" dirty="0"/>
              <a:t>Kamu adalah umat yang terbaik yang dilahirkan untuk manusia, menyuruh kepada yang ma'ruf, dan mencegah dari yang munkar, dan beriman kepada Allah</a:t>
            </a:r>
            <a:br>
              <a:rPr lang="id-ID" sz="2000" b="1" dirty="0"/>
            </a:br>
            <a:endParaRPr lang="id-ID" sz="2000" b="1" dirty="0"/>
          </a:p>
          <a:p>
            <a:r>
              <a:rPr lang="id-ID" b="1" i="1" dirty="0"/>
              <a:t>(QS. Ali Imran: 110)</a:t>
            </a:r>
            <a:br>
              <a:rPr lang="id-ID" sz="2000" b="1" dirty="0"/>
            </a:br>
            <a:endParaRPr lang="id-ID" sz="2000" b="1" dirty="0">
              <a:effectLst/>
            </a:endParaRPr>
          </a:p>
        </p:txBody>
      </p:sp>
      <p:pic>
        <p:nvPicPr>
          <p:cNvPr id="29" name="Picture 28">
            <a:extLst>
              <a:ext uri="{FF2B5EF4-FFF2-40B4-BE49-F238E27FC236}">
                <a16:creationId xmlns:a16="http://schemas.microsoft.com/office/drawing/2014/main" id="{8AE92C33-4FA4-48B5-B344-C8C4824462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8737" y="240859"/>
            <a:ext cx="2821208" cy="2336562"/>
          </a:xfrm>
          <a:prstGeom prst="rect">
            <a:avLst/>
          </a:prstGeom>
        </p:spPr>
      </p:pic>
      <p:sp>
        <p:nvSpPr>
          <p:cNvPr id="30" name="Rectangle: Rounded Corners 29">
            <a:extLst>
              <a:ext uri="{FF2B5EF4-FFF2-40B4-BE49-F238E27FC236}">
                <a16:creationId xmlns:a16="http://schemas.microsoft.com/office/drawing/2014/main" id="{01BFF69F-5A9B-49DA-8869-6A1317BA01EA}"/>
              </a:ext>
            </a:extLst>
          </p:cNvPr>
          <p:cNvSpPr/>
          <p:nvPr/>
        </p:nvSpPr>
        <p:spPr>
          <a:xfrm>
            <a:off x="3734541" y="166370"/>
            <a:ext cx="4362537" cy="615509"/>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400" b="1" dirty="0"/>
              <a:t>Mengapa Harus Dakwah?</a:t>
            </a:r>
            <a:endParaRPr lang="en-US" sz="2400" b="1" dirty="0"/>
          </a:p>
        </p:txBody>
      </p:sp>
    </p:spTree>
    <p:extLst>
      <p:ext uri="{BB962C8B-B14F-4D97-AF65-F5344CB8AC3E}">
        <p14:creationId xmlns:p14="http://schemas.microsoft.com/office/powerpoint/2010/main" val="34657670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03504F-9F48-4492-9CAA-DDF307721AA7}"/>
              </a:ext>
            </a:extLst>
          </p:cNvPr>
          <p:cNvSpPr>
            <a:spLocks noGrp="1"/>
          </p:cNvSpPr>
          <p:nvPr>
            <p:ph type="title"/>
          </p:nvPr>
        </p:nvSpPr>
        <p:spPr>
          <a:xfrm>
            <a:off x="685800" y="172277"/>
            <a:ext cx="10131425" cy="894523"/>
          </a:xfrm>
        </p:spPr>
        <p:txBody>
          <a:bodyPr/>
          <a:lstStyle/>
          <a:p>
            <a:pPr algn="ctr"/>
            <a:r>
              <a:rPr lang="id-ID" b="1" dirty="0"/>
              <a:t>Hakikat dakwah</a:t>
            </a:r>
          </a:p>
        </p:txBody>
      </p:sp>
      <p:sp>
        <p:nvSpPr>
          <p:cNvPr id="3" name="Content Placeholder 2">
            <a:extLst>
              <a:ext uri="{FF2B5EF4-FFF2-40B4-BE49-F238E27FC236}">
                <a16:creationId xmlns:a16="http://schemas.microsoft.com/office/drawing/2014/main" id="{DCC374BA-E183-4ED5-97BA-8D4F78258265}"/>
              </a:ext>
            </a:extLst>
          </p:cNvPr>
          <p:cNvSpPr>
            <a:spLocks noGrp="1"/>
          </p:cNvSpPr>
          <p:nvPr>
            <p:ph idx="1"/>
          </p:nvPr>
        </p:nvSpPr>
        <p:spPr>
          <a:xfrm>
            <a:off x="685801" y="1417982"/>
            <a:ext cx="10843590" cy="3737113"/>
          </a:xfrm>
        </p:spPr>
        <p:txBody>
          <a:bodyPr>
            <a:normAutofit/>
          </a:bodyPr>
          <a:lstStyle/>
          <a:p>
            <a:pPr>
              <a:buFont typeface="Wingdings" panose="05000000000000000000" pitchFamily="2" charset="2"/>
              <a:buChar char="q"/>
            </a:pPr>
            <a:r>
              <a:rPr lang="id-ID" sz="2800" dirty="0"/>
              <a:t>Agen Perubahan (</a:t>
            </a:r>
            <a:r>
              <a:rPr lang="id-ID" sz="2800" i="1" dirty="0"/>
              <a:t>Agent of Change</a:t>
            </a:r>
            <a:r>
              <a:rPr lang="id-ID" sz="2800" dirty="0"/>
              <a:t>) </a:t>
            </a:r>
          </a:p>
          <a:p>
            <a:pPr>
              <a:buFont typeface="Wingdings" panose="05000000000000000000" pitchFamily="2" charset="2"/>
              <a:buChar char="q"/>
            </a:pPr>
            <a:r>
              <a:rPr lang="id-ID" sz="2800" dirty="0">
                <a:sym typeface="Wingdings" panose="05000000000000000000" pitchFamily="2" charset="2"/>
              </a:rPr>
              <a:t>Mengajak pada Petunjuk Allah Swt</a:t>
            </a:r>
          </a:p>
          <a:p>
            <a:pPr>
              <a:buFont typeface="Wingdings" panose="05000000000000000000" pitchFamily="2" charset="2"/>
              <a:buChar char="q"/>
            </a:pPr>
            <a:r>
              <a:rPr lang="id-ID" sz="2800" dirty="0">
                <a:sym typeface="Wingdings" panose="05000000000000000000" pitchFamily="2" charset="2"/>
              </a:rPr>
              <a:t>Jihad fi Sabilillah</a:t>
            </a:r>
          </a:p>
          <a:p>
            <a:pPr>
              <a:buFont typeface="Wingdings" panose="05000000000000000000" pitchFamily="2" charset="2"/>
              <a:buChar char="q"/>
            </a:pPr>
            <a:r>
              <a:rPr lang="id-ID" sz="2800" dirty="0">
                <a:sym typeface="Wingdings" panose="05000000000000000000" pitchFamily="2" charset="2"/>
              </a:rPr>
              <a:t>Islam adalah Agama Dakwah</a:t>
            </a:r>
          </a:p>
        </p:txBody>
      </p:sp>
    </p:spTree>
    <p:extLst>
      <p:ext uri="{BB962C8B-B14F-4D97-AF65-F5344CB8AC3E}">
        <p14:creationId xmlns:p14="http://schemas.microsoft.com/office/powerpoint/2010/main" val="39883364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FA1167-FE7E-4528-94BC-C510333EFE22}"/>
              </a:ext>
            </a:extLst>
          </p:cNvPr>
          <p:cNvSpPr>
            <a:spLocks noGrp="1"/>
          </p:cNvSpPr>
          <p:nvPr>
            <p:ph type="title"/>
          </p:nvPr>
        </p:nvSpPr>
        <p:spPr>
          <a:xfrm>
            <a:off x="685801" y="371059"/>
            <a:ext cx="10131425" cy="1020418"/>
          </a:xfrm>
        </p:spPr>
        <p:txBody>
          <a:bodyPr/>
          <a:lstStyle/>
          <a:p>
            <a:pPr algn="ctr"/>
            <a:r>
              <a:rPr lang="id-ID" b="1" dirty="0">
                <a:solidFill>
                  <a:srgbClr val="FF0000"/>
                </a:solidFill>
              </a:rPr>
              <a:t>Hukum Berdakwah Beserta Dalil</a:t>
            </a:r>
          </a:p>
        </p:txBody>
      </p:sp>
      <p:sp>
        <p:nvSpPr>
          <p:cNvPr id="3" name="Content Placeholder 2">
            <a:extLst>
              <a:ext uri="{FF2B5EF4-FFF2-40B4-BE49-F238E27FC236}">
                <a16:creationId xmlns:a16="http://schemas.microsoft.com/office/drawing/2014/main" id="{D665B035-229E-406D-A4B0-9DA057E1636E}"/>
              </a:ext>
            </a:extLst>
          </p:cNvPr>
          <p:cNvSpPr>
            <a:spLocks noGrp="1"/>
          </p:cNvSpPr>
          <p:nvPr>
            <p:ph idx="1"/>
          </p:nvPr>
        </p:nvSpPr>
        <p:spPr>
          <a:xfrm>
            <a:off x="685801" y="2398643"/>
            <a:ext cx="10856842" cy="4260573"/>
          </a:xfrm>
        </p:spPr>
        <p:txBody>
          <a:bodyPr/>
          <a:lstStyle/>
          <a:p>
            <a:pPr marL="0" indent="0" algn="just" rtl="1">
              <a:buNone/>
            </a:pPr>
            <a:r>
              <a:rPr lang="ar-SA" sz="2800" dirty="0"/>
              <a:t>و</a:t>
            </a:r>
            <a:r>
              <a:rPr lang="ar-SA" sz="3600" dirty="0"/>
              <a:t>لْتَكُنْ مِنْكُمْ أُمَّةٌ يَدْعُونَ إِلَى الْخَيْرِ وَيَأْمُرُونَ بِالْمَعْرُوفِ وَيَنْهَوْنَ عَنِ الْمُنْكَرِ ۚ وَأُولَٰئِكَ هُمُ الْمُفْلِحُونَ</a:t>
            </a:r>
            <a:endParaRPr lang="id-ID" sz="3600" dirty="0"/>
          </a:p>
          <a:p>
            <a:pPr marL="0" indent="0" algn="just">
              <a:buNone/>
            </a:pPr>
            <a:r>
              <a:rPr lang="id-ID" dirty="0"/>
              <a:t>“</a:t>
            </a:r>
            <a:r>
              <a:rPr lang="id-ID" i="1"/>
              <a:t>Dan hendaklah/haruslah </a:t>
            </a:r>
            <a:r>
              <a:rPr lang="id-ID" i="1" dirty="0"/>
              <a:t>ada di antara kamu segolongan umat yang menyeru kepada kebajikan, menyuruh kepada yang ma'ruf dan mencegah dari yang munkar; merekalah orang-orang yang beruntung</a:t>
            </a:r>
            <a:r>
              <a:rPr lang="id-ID" dirty="0"/>
              <a:t>” (QS. Ali Imran: 104)</a:t>
            </a:r>
          </a:p>
          <a:p>
            <a:pPr marL="0" indent="0" algn="just">
              <a:buNone/>
            </a:pPr>
            <a:endParaRPr lang="id-ID" dirty="0"/>
          </a:p>
          <a:p>
            <a:pPr marL="0" indent="0" algn="just">
              <a:buNone/>
            </a:pPr>
            <a:endParaRPr lang="id-ID" dirty="0"/>
          </a:p>
        </p:txBody>
      </p:sp>
    </p:spTree>
    <p:extLst>
      <p:ext uri="{BB962C8B-B14F-4D97-AF65-F5344CB8AC3E}">
        <p14:creationId xmlns:p14="http://schemas.microsoft.com/office/powerpoint/2010/main" val="25054265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E1026B-3330-4A45-B65E-DC108EE3236F}"/>
              </a:ext>
            </a:extLst>
          </p:cNvPr>
          <p:cNvSpPr>
            <a:spLocks noGrp="1"/>
          </p:cNvSpPr>
          <p:nvPr>
            <p:ph type="title"/>
          </p:nvPr>
        </p:nvSpPr>
        <p:spPr/>
        <p:txBody>
          <a:bodyPr>
            <a:normAutofit/>
          </a:bodyPr>
          <a:lstStyle/>
          <a:p>
            <a:r>
              <a:rPr lang="id-ID" sz="3600" b="1" dirty="0">
                <a:solidFill>
                  <a:schemeClr val="accent4">
                    <a:lumMod val="75000"/>
                  </a:schemeClr>
                </a:solidFill>
                <a:sym typeface="Wingdings" panose="05000000000000000000" pitchFamily="2" charset="2"/>
              </a:rPr>
              <a:t> Penjelasan hukum</a:t>
            </a:r>
            <a:endParaRPr lang="id-ID" sz="3600" b="1" dirty="0">
              <a:solidFill>
                <a:schemeClr val="accent4">
                  <a:lumMod val="75000"/>
                </a:schemeClr>
              </a:solidFill>
            </a:endParaRPr>
          </a:p>
        </p:txBody>
      </p:sp>
      <p:sp>
        <p:nvSpPr>
          <p:cNvPr id="3" name="Content Placeholder 2">
            <a:extLst>
              <a:ext uri="{FF2B5EF4-FFF2-40B4-BE49-F238E27FC236}">
                <a16:creationId xmlns:a16="http://schemas.microsoft.com/office/drawing/2014/main" id="{E7BBDF0A-A823-4137-BE47-5F781B9AABCE}"/>
              </a:ext>
            </a:extLst>
          </p:cNvPr>
          <p:cNvSpPr>
            <a:spLocks noGrp="1"/>
          </p:cNvSpPr>
          <p:nvPr>
            <p:ph idx="1"/>
          </p:nvPr>
        </p:nvSpPr>
        <p:spPr>
          <a:xfrm>
            <a:off x="463826" y="2226364"/>
            <a:ext cx="11211339" cy="4347459"/>
          </a:xfrm>
        </p:spPr>
        <p:txBody>
          <a:bodyPr>
            <a:normAutofit fontScale="92500" lnSpcReduction="20000"/>
          </a:bodyPr>
          <a:lstStyle/>
          <a:p>
            <a:pPr algn="just">
              <a:buFont typeface="Wingdings" panose="05000000000000000000" pitchFamily="2" charset="2"/>
              <a:buChar char="q"/>
            </a:pPr>
            <a:r>
              <a:rPr lang="id-ID" sz="2800" b="1" dirty="0">
                <a:solidFill>
                  <a:srgbClr val="FFFF00"/>
                </a:solidFill>
              </a:rPr>
              <a:t>Dakwah itu hukumnya </a:t>
            </a:r>
            <a:r>
              <a:rPr lang="id-ID" sz="2800" b="1" u="sng" dirty="0">
                <a:solidFill>
                  <a:srgbClr val="FFFF00"/>
                </a:solidFill>
              </a:rPr>
              <a:t>WAJIB</a:t>
            </a:r>
            <a:r>
              <a:rPr lang="id-ID" sz="2800" b="1" dirty="0">
                <a:solidFill>
                  <a:srgbClr val="FFFF00"/>
                </a:solidFill>
              </a:rPr>
              <a:t>, baik secara individu maupun kolektif (organisatoris)</a:t>
            </a:r>
          </a:p>
          <a:p>
            <a:pPr marL="0" indent="0">
              <a:buNone/>
            </a:pPr>
            <a:endParaRPr lang="id-ID" sz="2400" b="1" dirty="0"/>
          </a:p>
          <a:p>
            <a:pPr>
              <a:buFont typeface="Wingdings" panose="05000000000000000000" pitchFamily="2" charset="2"/>
              <a:buChar char="q"/>
            </a:pPr>
            <a:r>
              <a:rPr lang="id-ID" sz="2800" b="1" dirty="0">
                <a:solidFill>
                  <a:srgbClr val="FFFF00"/>
                </a:solidFill>
              </a:rPr>
              <a:t>Wajib bagi Setiap Muslim &amp; Muslimah yang Aqil Baligh</a:t>
            </a:r>
          </a:p>
          <a:p>
            <a:pPr marL="0" indent="0">
              <a:buNone/>
            </a:pPr>
            <a:r>
              <a:rPr lang="ar-SA" sz="2400" dirty="0"/>
              <a:t>بَلِّغُوا عَنِّى وَلَوْ آيَةً</a:t>
            </a:r>
            <a:r>
              <a:rPr lang="id-ID" sz="2400" dirty="0"/>
              <a:t> “</a:t>
            </a:r>
            <a:r>
              <a:rPr lang="id-ID" dirty="0"/>
              <a:t>Sampaikanlah dariku walau hanya satu ayat” (HR. Bukhari)</a:t>
            </a:r>
          </a:p>
          <a:p>
            <a:pPr marL="0" indent="0">
              <a:buNone/>
            </a:pPr>
            <a:endParaRPr lang="id-ID" b="1" dirty="0"/>
          </a:p>
          <a:p>
            <a:pPr>
              <a:buFont typeface="Wingdings" panose="05000000000000000000" pitchFamily="2" charset="2"/>
              <a:buChar char="q"/>
            </a:pPr>
            <a:r>
              <a:rPr lang="id-ID" sz="2800" b="1" dirty="0">
                <a:solidFill>
                  <a:srgbClr val="FFFF00"/>
                </a:solidFill>
              </a:rPr>
              <a:t>Wajib secara Kolektif Organisatoris</a:t>
            </a:r>
          </a:p>
          <a:p>
            <a:pPr>
              <a:buFont typeface="Wingdings" panose="05000000000000000000" pitchFamily="2" charset="2"/>
              <a:buChar char="ü"/>
            </a:pPr>
            <a:r>
              <a:rPr lang="id-ID" sz="2000" dirty="0"/>
              <a:t>Supaya lebih sistematis &amp; terstruktur</a:t>
            </a:r>
          </a:p>
          <a:p>
            <a:pPr>
              <a:buFont typeface="Wingdings" panose="05000000000000000000" pitchFamily="2" charset="2"/>
              <a:buChar char="ü"/>
            </a:pPr>
            <a:r>
              <a:rPr lang="id-ID" sz="2000" dirty="0"/>
              <a:t>Untuk menghadapi tantangan zaman</a:t>
            </a:r>
          </a:p>
          <a:p>
            <a:pPr>
              <a:buFont typeface="Wingdings" panose="05000000000000000000" pitchFamily="2" charset="2"/>
              <a:buChar char="ü"/>
            </a:pPr>
            <a:r>
              <a:rPr lang="id-ID" sz="2000" dirty="0"/>
              <a:t>Untuk mengatasi medan dakwah yang berat</a:t>
            </a:r>
            <a:br>
              <a:rPr lang="id-ID" b="1" dirty="0"/>
            </a:br>
            <a:endParaRPr lang="id-ID" dirty="0"/>
          </a:p>
          <a:p>
            <a:pPr marL="457200" indent="-457200">
              <a:buFont typeface="+mj-lt"/>
              <a:buAutoNum type="arabicParenR"/>
            </a:pPr>
            <a:endParaRPr lang="id-ID" dirty="0"/>
          </a:p>
        </p:txBody>
      </p:sp>
    </p:spTree>
    <p:extLst>
      <p:ext uri="{BB962C8B-B14F-4D97-AF65-F5344CB8AC3E}">
        <p14:creationId xmlns:p14="http://schemas.microsoft.com/office/powerpoint/2010/main" val="156331950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p:cTn id="21"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3">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 calcmode="lin" valueType="num">
                                      <p:cBhvr>
                                        <p:cTn id="28"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30" dur="500"/>
                                        <p:tgtEl>
                                          <p:spTgt spid="3">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 calcmode="lin" valueType="num">
                                      <p:cBhvr>
                                        <p:cTn id="35"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 calcmode="lin" valueType="num">
                                      <p:cBhvr>
                                        <p:cTn id="42" dur="500" fill="hold"/>
                                        <p:tgtEl>
                                          <p:spTgt spid="3">
                                            <p:txEl>
                                              <p:pRg st="7" end="7"/>
                                            </p:txEl>
                                          </p:spTgt>
                                        </p:tgtEl>
                                        <p:attrNameLst>
                                          <p:attrName>ppt_w</p:attrName>
                                        </p:attrNameLst>
                                      </p:cBhvr>
                                      <p:tavLst>
                                        <p:tav tm="0">
                                          <p:val>
                                            <p:fltVal val="0"/>
                                          </p:val>
                                        </p:tav>
                                        <p:tav tm="100000">
                                          <p:val>
                                            <p:strVal val="#ppt_w"/>
                                          </p:val>
                                        </p:tav>
                                      </p:tavLst>
                                    </p:anim>
                                    <p:anim calcmode="lin" valueType="num">
                                      <p:cBhvr>
                                        <p:cTn id="43" dur="500" fill="hold"/>
                                        <p:tgtEl>
                                          <p:spTgt spid="3">
                                            <p:txEl>
                                              <p:pRg st="7" end="7"/>
                                            </p:txEl>
                                          </p:spTgt>
                                        </p:tgtEl>
                                        <p:attrNameLst>
                                          <p:attrName>ppt_h</p:attrName>
                                        </p:attrNameLst>
                                      </p:cBhvr>
                                      <p:tavLst>
                                        <p:tav tm="0">
                                          <p:val>
                                            <p:fltVal val="0"/>
                                          </p:val>
                                        </p:tav>
                                        <p:tav tm="100000">
                                          <p:val>
                                            <p:strVal val="#ppt_h"/>
                                          </p:val>
                                        </p:tav>
                                      </p:tavLst>
                                    </p:anim>
                                    <p:animEffect transition="in" filter="fade">
                                      <p:cBhvr>
                                        <p:cTn id="44" dur="500"/>
                                        <p:tgtEl>
                                          <p:spTgt spid="3">
                                            <p:txEl>
                                              <p:pRg st="7" end="7"/>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anim calcmode="lin" valueType="num">
                                      <p:cBhvr>
                                        <p:cTn id="49" dur="500" fill="hold"/>
                                        <p:tgtEl>
                                          <p:spTgt spid="3">
                                            <p:txEl>
                                              <p:pRg st="8" end="8"/>
                                            </p:txEl>
                                          </p:spTgt>
                                        </p:tgtEl>
                                        <p:attrNameLst>
                                          <p:attrName>ppt_w</p:attrName>
                                        </p:attrNameLst>
                                      </p:cBhvr>
                                      <p:tavLst>
                                        <p:tav tm="0">
                                          <p:val>
                                            <p:fltVal val="0"/>
                                          </p:val>
                                        </p:tav>
                                        <p:tav tm="100000">
                                          <p:val>
                                            <p:strVal val="#ppt_w"/>
                                          </p:val>
                                        </p:tav>
                                      </p:tavLst>
                                    </p:anim>
                                    <p:anim calcmode="lin" valueType="num">
                                      <p:cBhvr>
                                        <p:cTn id="50" dur="500" fill="hold"/>
                                        <p:tgtEl>
                                          <p:spTgt spid="3">
                                            <p:txEl>
                                              <p:pRg st="8" end="8"/>
                                            </p:txEl>
                                          </p:spTgt>
                                        </p:tgtEl>
                                        <p:attrNameLst>
                                          <p:attrName>ppt_h</p:attrName>
                                        </p:attrNameLst>
                                      </p:cBhvr>
                                      <p:tavLst>
                                        <p:tav tm="0">
                                          <p:val>
                                            <p:fltVal val="0"/>
                                          </p:val>
                                        </p:tav>
                                        <p:tav tm="100000">
                                          <p:val>
                                            <p:strVal val="#ppt_h"/>
                                          </p:val>
                                        </p:tav>
                                      </p:tavLst>
                                    </p:anim>
                                    <p:animEffect transition="in" filter="fade">
                                      <p:cBhvr>
                                        <p:cTn id="51"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2DC3D8-FEF7-4AB7-BDF3-18C72331D4B3}"/>
              </a:ext>
            </a:extLst>
          </p:cNvPr>
          <p:cNvSpPr>
            <a:spLocks noGrp="1"/>
          </p:cNvSpPr>
          <p:nvPr>
            <p:ph type="title"/>
          </p:nvPr>
        </p:nvSpPr>
        <p:spPr>
          <a:xfrm>
            <a:off x="1154954" y="867652"/>
            <a:ext cx="8761413" cy="881636"/>
          </a:xfrm>
        </p:spPr>
        <p:txBody>
          <a:bodyPr/>
          <a:lstStyle/>
          <a:p>
            <a:pPr algn="ctr"/>
            <a:r>
              <a:rPr lang="id-ID" b="1" dirty="0"/>
              <a:t>TUJUAN DAKWAH</a:t>
            </a:r>
          </a:p>
        </p:txBody>
      </p:sp>
      <p:sp>
        <p:nvSpPr>
          <p:cNvPr id="3" name="Content Placeholder 2">
            <a:extLst>
              <a:ext uri="{FF2B5EF4-FFF2-40B4-BE49-F238E27FC236}">
                <a16:creationId xmlns:a16="http://schemas.microsoft.com/office/drawing/2014/main" id="{2837C8F6-F1C4-4DB0-A93A-0D9C6E0A2D0A}"/>
              </a:ext>
            </a:extLst>
          </p:cNvPr>
          <p:cNvSpPr>
            <a:spLocks noGrp="1"/>
          </p:cNvSpPr>
          <p:nvPr>
            <p:ph idx="1"/>
          </p:nvPr>
        </p:nvSpPr>
        <p:spPr>
          <a:xfrm>
            <a:off x="516835" y="2531164"/>
            <a:ext cx="10972799" cy="4041913"/>
          </a:xfrm>
        </p:spPr>
        <p:txBody>
          <a:bodyPr/>
          <a:lstStyle/>
          <a:p>
            <a:pPr marL="0" indent="0">
              <a:buNone/>
            </a:pPr>
            <a:endParaRPr lang="id-ID" dirty="0"/>
          </a:p>
        </p:txBody>
      </p:sp>
      <p:sp>
        <p:nvSpPr>
          <p:cNvPr id="4" name="Rectangle: Rounded Corners 3">
            <a:extLst>
              <a:ext uri="{FF2B5EF4-FFF2-40B4-BE49-F238E27FC236}">
                <a16:creationId xmlns:a16="http://schemas.microsoft.com/office/drawing/2014/main" id="{278DC468-DA67-464C-A855-68387D5E7C93}"/>
              </a:ext>
            </a:extLst>
          </p:cNvPr>
          <p:cNvSpPr/>
          <p:nvPr/>
        </p:nvSpPr>
        <p:spPr>
          <a:xfrm>
            <a:off x="702365" y="2809461"/>
            <a:ext cx="4479235" cy="3498574"/>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d-ID" sz="2800" b="1" i="0" u="none" strike="noStrike" kern="1200" cap="none" spc="0" normalizeH="0" baseline="0" noProof="0" dirty="0">
                <a:ln>
                  <a:noFill/>
                </a:ln>
                <a:solidFill>
                  <a:prstClr val="white"/>
                </a:solidFill>
                <a:effectLst/>
                <a:uLnTx/>
                <a:uFillTx/>
                <a:latin typeface="Century Gothic" panose="020B0502020202020204"/>
                <a:ea typeface="+mn-ea"/>
                <a:cs typeface="+mn-cs"/>
              </a:rPr>
              <a:t>TUJUAN UMUM</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id-ID" sz="2000" b="0" i="0" u="none" strike="noStrike" kern="1200" cap="none" spc="0" normalizeH="0" baseline="0" noProof="0" dirty="0">
                <a:ln>
                  <a:noFill/>
                </a:ln>
                <a:solidFill>
                  <a:prstClr val="white"/>
                </a:solidFill>
                <a:effectLst/>
                <a:uLnTx/>
                <a:uFillTx/>
                <a:latin typeface="Century Gothic" panose="020B0502020202020204"/>
                <a:ea typeface="+mn-ea"/>
                <a:cs typeface="+mn-cs"/>
              </a:rPr>
              <a:t>Agar manusia memahami ajaran Islam dengan benar sesuai al-Qura’an &amp; Sunnah, melaksanakan perintah Allah, dan meninggalkan larangan-larangan-Nya.</a:t>
            </a:r>
          </a:p>
        </p:txBody>
      </p:sp>
      <p:sp>
        <p:nvSpPr>
          <p:cNvPr id="6" name="Rectangle: Rounded Corners 5">
            <a:extLst>
              <a:ext uri="{FF2B5EF4-FFF2-40B4-BE49-F238E27FC236}">
                <a16:creationId xmlns:a16="http://schemas.microsoft.com/office/drawing/2014/main" id="{72341C3F-4C3F-436F-B3D7-4F0D1AFB9BDA}"/>
              </a:ext>
            </a:extLst>
          </p:cNvPr>
          <p:cNvSpPr/>
          <p:nvPr/>
        </p:nvSpPr>
        <p:spPr>
          <a:xfrm>
            <a:off x="6871252" y="2809461"/>
            <a:ext cx="4479235" cy="3498574"/>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d-ID" sz="2800" b="1" i="0" u="none" strike="noStrike" kern="1200" cap="none" spc="0" normalizeH="0" baseline="0" noProof="0" dirty="0">
                <a:ln>
                  <a:noFill/>
                </a:ln>
                <a:solidFill>
                  <a:prstClr val="white"/>
                </a:solidFill>
                <a:effectLst/>
                <a:uLnTx/>
                <a:uFillTx/>
                <a:latin typeface="Century Gothic" panose="020B0502020202020204"/>
                <a:ea typeface="+mn-ea"/>
                <a:cs typeface="+mn-cs"/>
              </a:rPr>
              <a:t>TUJUAN KHUSUS</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id-ID" sz="2000" b="0" i="0" u="none" strike="noStrike" kern="1200" cap="none" spc="0" normalizeH="0" baseline="0" noProof="0" dirty="0">
                <a:ln>
                  <a:noFill/>
                </a:ln>
                <a:solidFill>
                  <a:prstClr val="white"/>
                </a:solidFill>
                <a:effectLst/>
                <a:uLnTx/>
                <a:uFillTx/>
                <a:latin typeface="Century Gothic" panose="020B0502020202020204"/>
                <a:ea typeface="+mn-ea"/>
                <a:cs typeface="+mn-cs"/>
              </a:rPr>
              <a:t>Mengatasi berbagai problematika yang dihadapi </a:t>
            </a:r>
            <a:r>
              <a:rPr kumimoji="0" lang="id-ID" sz="2000" b="0" i="0" u="none" strike="noStrike" kern="1200" cap="none" spc="0" normalizeH="0" baseline="0" noProof="0">
                <a:ln>
                  <a:noFill/>
                </a:ln>
                <a:solidFill>
                  <a:prstClr val="white"/>
                </a:solidFill>
                <a:effectLst/>
                <a:uLnTx/>
                <a:uFillTx/>
                <a:latin typeface="Century Gothic" panose="020B0502020202020204"/>
                <a:ea typeface="+mn-ea"/>
                <a:cs typeface="+mn-cs"/>
              </a:rPr>
              <a:t>manusia baik urusan dunia maupun urusan </a:t>
            </a:r>
            <a:r>
              <a:rPr kumimoji="0" lang="id-ID" sz="2000" b="0" i="0" u="none" strike="noStrike" kern="1200" cap="none" spc="0" normalizeH="0" baseline="0" noProof="0" dirty="0">
                <a:ln>
                  <a:noFill/>
                </a:ln>
                <a:solidFill>
                  <a:prstClr val="white"/>
                </a:solidFill>
                <a:effectLst/>
                <a:uLnTx/>
                <a:uFillTx/>
                <a:latin typeface="Century Gothic" panose="020B0502020202020204"/>
                <a:ea typeface="+mn-ea"/>
                <a:cs typeface="+mn-cs"/>
              </a:rPr>
              <a:t>agama.</a:t>
            </a:r>
          </a:p>
        </p:txBody>
      </p:sp>
    </p:spTree>
    <p:extLst>
      <p:ext uri="{BB962C8B-B14F-4D97-AF65-F5344CB8AC3E}">
        <p14:creationId xmlns:p14="http://schemas.microsoft.com/office/powerpoint/2010/main" val="18393731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theme/_rels/theme11.xml.rels><?xml version="1.0" encoding="UTF-8" standalone="yes"?>
<Relationships xmlns="http://schemas.openxmlformats.org/package/2006/relationships"><Relationship Id="rId1" Type="http://schemas.openxmlformats.org/officeDocument/2006/relationships/image" Target="../media/image14.jpeg"/></Relationships>
</file>

<file path=ppt/theme/_rels/theme3.xml.rels><?xml version="1.0" encoding="UTF-8" standalone="yes"?>
<Relationships xmlns="http://schemas.openxmlformats.org/package/2006/relationships"><Relationship Id="rId1" Type="http://schemas.openxmlformats.org/officeDocument/2006/relationships/image" Target="../media/image10.jpeg"/></Relationships>
</file>

<file path=ppt/theme/_rels/theme4.xml.rels><?xml version="1.0" encoding="UTF-8" standalone="yes"?>
<Relationships xmlns="http://schemas.openxmlformats.org/package/2006/relationships"><Relationship Id="rId1" Type="http://schemas.openxmlformats.org/officeDocument/2006/relationships/image" Target="../media/image13.jpeg"/></Relationships>
</file>

<file path=ppt/theme/_rels/theme5.xml.rels><?xml version="1.0" encoding="UTF-8" standalone="yes"?>
<Relationships xmlns="http://schemas.openxmlformats.org/package/2006/relationships"><Relationship Id="rId1" Type="http://schemas.openxmlformats.org/officeDocument/2006/relationships/image" Target="../media/image14.jpeg"/></Relationships>
</file>

<file path=ppt/theme/_rels/theme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image" Target="../media/image15.jpeg"/></Relationships>
</file>

<file path=ppt/theme/_rels/theme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image" Target="../media/image15.jpeg"/></Relationships>
</file>

<file path=ppt/theme/_rels/theme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image" Target="../media/image18.jpeg"/></Relationships>
</file>

<file path=ppt/theme/theme1.xml><?xml version="1.0" encoding="utf-8"?>
<a:theme xmlns:a="http://schemas.openxmlformats.org/drawingml/2006/main" name="Cover and End Slide Master">
  <a:themeElements>
    <a:clrScheme name="travel">
      <a:dk1>
        <a:sysClr val="windowText" lastClr="000000"/>
      </a:dk1>
      <a:lt1>
        <a:sysClr val="window" lastClr="FFFFFF"/>
      </a:lt1>
      <a:dk2>
        <a:srgbClr val="44546A"/>
      </a:dk2>
      <a:lt2>
        <a:srgbClr val="E7E6E6"/>
      </a:lt2>
      <a:accent1>
        <a:srgbClr val="00BDFB"/>
      </a:accent1>
      <a:accent2>
        <a:srgbClr val="1ED0A6"/>
      </a:accent2>
      <a:accent3>
        <a:srgbClr val="1C82FF"/>
      </a:accent3>
      <a:accent4>
        <a:srgbClr val="565874"/>
      </a:accent4>
      <a:accent5>
        <a:srgbClr val="00BDFB"/>
      </a:accent5>
      <a:accent6>
        <a:srgbClr val="1ED0A6"/>
      </a:accent6>
      <a:hlink>
        <a:srgbClr val="262626"/>
      </a:hlink>
      <a:folHlink>
        <a:srgbClr val="262626"/>
      </a:folHlink>
    </a:clrScheme>
    <a:fontScheme name="MAX-THEME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1_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12.xml><?xml version="1.0" encoding="utf-8"?>
<a:theme xmlns:a="http://schemas.openxmlformats.org/drawingml/2006/main" name="Berlin">
  <a:themeElements>
    <a:clrScheme name="Berlin">
      <a:dk1>
        <a:sysClr val="windowText" lastClr="000000"/>
      </a:dk1>
      <a:lt1>
        <a:sysClr val="window" lastClr="FFFFFF"/>
      </a:lt1>
      <a:dk2>
        <a:srgbClr val="6A9C41"/>
      </a:dk2>
      <a:lt2>
        <a:srgbClr val="E7E6E6"/>
      </a:lt2>
      <a:accent1>
        <a:srgbClr val="A7D535"/>
      </a:accent1>
      <a:accent2>
        <a:srgbClr val="EACA4F"/>
      </a:accent2>
      <a:accent3>
        <a:srgbClr val="FD9850"/>
      </a:accent3>
      <a:accent4>
        <a:srgbClr val="F46442"/>
      </a:accent4>
      <a:accent5>
        <a:srgbClr val="54D289"/>
      </a:accent5>
      <a:accent6>
        <a:srgbClr val="6AD8CB"/>
      </a:accent6>
      <a:hlink>
        <a:srgbClr val="CAFB50"/>
      </a:hlink>
      <a:folHlink>
        <a:srgbClr val="DEFF8B"/>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92000"/>
                <a:satMod val="200000"/>
                <a:lumMod val="138000"/>
              </a:schemeClr>
            </a:gs>
            <a:gs pos="50000">
              <a:schemeClr val="phClr">
                <a:shade val="100000"/>
                <a:hueMod val="100000"/>
                <a:satMod val="110000"/>
                <a:lumMod val="130000"/>
              </a:schemeClr>
            </a:gs>
            <a:gs pos="100000">
              <a:schemeClr val="phClr">
                <a:shade val="78000"/>
                <a:hueMod val="106000"/>
                <a:satMod val="120000"/>
                <a:lumMod val="7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B587E4A9-1405-4B4F-8BC3-512EE08D2EBF}"/>
    </a:ext>
  </a:extLst>
</a:theme>
</file>

<file path=ppt/theme/theme13.xml><?xml version="1.0" encoding="utf-8"?>
<a:theme xmlns:a="http://schemas.openxmlformats.org/drawingml/2006/main" name="Dividend">
  <a:themeElements>
    <a:clrScheme name="Dividend">
      <a:dk1>
        <a:sysClr val="windowText" lastClr="000000"/>
      </a:dk1>
      <a:lt1>
        <a:sysClr val="window" lastClr="FFFFFF"/>
      </a:lt1>
      <a:dk2>
        <a:srgbClr val="3D3D3D"/>
      </a:dk2>
      <a:lt2>
        <a:srgbClr val="EBEBEB"/>
      </a:lt2>
      <a:accent1>
        <a:srgbClr val="4D1434"/>
      </a:accent1>
      <a:accent2>
        <a:srgbClr val="903163"/>
      </a:accent2>
      <a:accent3>
        <a:srgbClr val="B2324B"/>
      </a:accent3>
      <a:accent4>
        <a:srgbClr val="969FA7"/>
      </a:accent4>
      <a:accent5>
        <a:srgbClr val="66B1CE"/>
      </a:accent5>
      <a:accent6>
        <a:srgbClr val="40619D"/>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C21699FF-00E4-43C8-BBCC-D7E5536C3717}"/>
    </a:ext>
  </a:extLst>
</a:theme>
</file>

<file path=ppt/theme/theme2.xml><?xml version="1.0" encoding="utf-8"?>
<a:theme xmlns:a="http://schemas.openxmlformats.org/drawingml/2006/main" name="Contents Slide Master">
  <a:themeElements>
    <a:clrScheme name="travel">
      <a:dk1>
        <a:sysClr val="windowText" lastClr="000000"/>
      </a:dk1>
      <a:lt1>
        <a:sysClr val="window" lastClr="FFFFFF"/>
      </a:lt1>
      <a:dk2>
        <a:srgbClr val="44546A"/>
      </a:dk2>
      <a:lt2>
        <a:srgbClr val="E7E6E6"/>
      </a:lt2>
      <a:accent1>
        <a:srgbClr val="00BDFB"/>
      </a:accent1>
      <a:accent2>
        <a:srgbClr val="1ED0A6"/>
      </a:accent2>
      <a:accent3>
        <a:srgbClr val="1C82FF"/>
      </a:accent3>
      <a:accent4>
        <a:srgbClr val="565874"/>
      </a:accent4>
      <a:accent5>
        <a:srgbClr val="00BDFB"/>
      </a:accent5>
      <a:accent6>
        <a:srgbClr val="1ED0A6"/>
      </a:accent6>
      <a:hlink>
        <a:srgbClr val="262626"/>
      </a:hlink>
      <a:folHlink>
        <a:srgbClr val="262626"/>
      </a:folHlink>
    </a:clrScheme>
    <a:fontScheme name="MAX-THEME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elestial">
  <a:themeElements>
    <a:clrScheme name="Celestial">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42E5908D-19A2-46FD-89FA-638B126129EF}"/>
    </a:ext>
  </a:extLst>
</a:theme>
</file>

<file path=ppt/theme/theme4.xml><?xml version="1.0" encoding="utf-8"?>
<a:theme xmlns:a="http://schemas.openxmlformats.org/drawingml/2006/main" name="Banded">
  <a:themeElements>
    <a:clrScheme name="Banded">
      <a:dk1>
        <a:srgbClr val="2C2C2C"/>
      </a:dk1>
      <a:lt1>
        <a:srgbClr val="FFFFFF"/>
      </a:lt1>
      <a:dk2>
        <a:srgbClr val="099BDD"/>
      </a:dk2>
      <a:lt2>
        <a:srgbClr val="F2F2F2"/>
      </a:lt2>
      <a:accent1>
        <a:srgbClr val="FFC000"/>
      </a:accent1>
      <a:accent2>
        <a:srgbClr val="A5D028"/>
      </a:accent2>
      <a:accent3>
        <a:srgbClr val="08CC78"/>
      </a:accent3>
      <a:accent4>
        <a:srgbClr val="F24099"/>
      </a:accent4>
      <a:accent5>
        <a:srgbClr val="828288"/>
      </a:accent5>
      <a:accent6>
        <a:srgbClr val="F56617"/>
      </a:accent6>
      <a:hlink>
        <a:srgbClr val="005DBA"/>
      </a:hlink>
      <a:folHlink>
        <a:srgbClr val="6C606A"/>
      </a:folHlink>
    </a:clrScheme>
    <a:fontScheme name="Banded">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nded">
      <a:fillStyleLst>
        <a:solidFill>
          <a:schemeClr val="phClr"/>
        </a:solidFill>
        <a:gradFill rotWithShape="1">
          <a:gsLst>
            <a:gs pos="0">
              <a:schemeClr val="phClr">
                <a:tint val="65000"/>
                <a:satMod val="120000"/>
                <a:lumMod val="107000"/>
              </a:schemeClr>
            </a:gs>
            <a:gs pos="50000">
              <a:schemeClr val="phClr">
                <a:tint val="70000"/>
                <a:satMod val="124000"/>
                <a:lumMod val="103000"/>
              </a:schemeClr>
            </a:gs>
            <a:gs pos="100000">
              <a:schemeClr val="phClr">
                <a:tint val="85000"/>
                <a:satMod val="120000"/>
                <a:lumMod val="100000"/>
              </a:schemeClr>
            </a:gs>
          </a:gsLst>
          <a:lin ang="5400000" scaled="0"/>
        </a:gradFill>
        <a:gradFill rotWithShape="1">
          <a:gsLst>
            <a:gs pos="0">
              <a:schemeClr val="phClr">
                <a:tint val="85000"/>
                <a:shade val="98000"/>
                <a:satMod val="110000"/>
                <a:lumMod val="103000"/>
              </a:schemeClr>
            </a:gs>
            <a:gs pos="50000">
              <a:schemeClr val="phClr">
                <a:shade val="85000"/>
                <a:satMod val="105000"/>
                <a:lumMod val="100000"/>
              </a:schemeClr>
            </a:gs>
            <a:gs pos="100000">
              <a:schemeClr val="phClr">
                <a:shade val="60000"/>
                <a:satMod val="12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15875" dir="5400000" algn="ctr" rotWithShape="0">
              <a:srgbClr val="000000">
                <a:alpha val="68000"/>
              </a:srgbClr>
            </a:outerShdw>
          </a:effectLst>
        </a:effectStyle>
        <a:effectStyle>
          <a:effectLst>
            <a:outerShdw blurRad="88900" dist="27940" dir="5400000" algn="ctr" rotWithShape="0">
              <a:srgbClr val="000000">
                <a:alpha val="63000"/>
              </a:srgbClr>
            </a:outerShdw>
          </a:effectLst>
        </a:effectStyle>
      </a:effectStyleLst>
      <a:bgFillStyleLst>
        <a:solidFill>
          <a:schemeClr val="phClr"/>
        </a:solidFill>
        <a:blipFill rotWithShape="1">
          <a:blip xmlns:r="http://schemas.openxmlformats.org/officeDocument/2006/relationships" r:embed="rId1">
            <a:duotone>
              <a:schemeClr val="phClr"/>
              <a:schemeClr val="phClr">
                <a:shade val="91000"/>
                <a:satMod val="105000"/>
              </a:schemeClr>
            </a:duotone>
          </a:blip>
          <a:tile tx="0" ty="0" sx="100000" sy="100000" flip="none" algn="tl"/>
        </a:blipFill>
        <a:gradFill rotWithShape="1">
          <a:gsLst>
            <a:gs pos="0">
              <a:schemeClr val="phClr">
                <a:tint val="100000"/>
                <a:shade val="0"/>
                <a:satMod val="100000"/>
              </a:schemeClr>
            </a:gs>
            <a:gs pos="100000">
              <a:schemeClr val="phClr">
                <a:shade val="10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Banded" id="{98DFF888-2449-4D28-977C-6306C017633E}" vid="{9792607F-9579-4224-82FF-9C88C3E1E53D}"/>
    </a:ext>
  </a:extLst>
</a:theme>
</file>

<file path=ppt/theme/theme5.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6.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8C59B386-999D-4CB6-B907-9F3997C027CC}"/>
    </a:ext>
  </a:extLst>
</a:theme>
</file>

<file path=ppt/theme/theme7.xml><?xml version="1.0" encoding="utf-8"?>
<a:theme xmlns:a="http://schemas.openxmlformats.org/drawingml/2006/main" name="Main Event">
  <a:themeElements>
    <a:clrScheme name="Main Event">
      <a:dk1>
        <a:sysClr val="windowText" lastClr="000000"/>
      </a:dk1>
      <a:lt1>
        <a:sysClr val="window" lastClr="FFFFFF"/>
      </a:lt1>
      <a:dk2>
        <a:srgbClr val="424242"/>
      </a:dk2>
      <a:lt2>
        <a:srgbClr val="C8C8C8"/>
      </a:lt2>
      <a:accent1>
        <a:srgbClr val="EE8011"/>
      </a:accent1>
      <a:accent2>
        <a:srgbClr val="CEC079"/>
      </a:accent2>
      <a:accent3>
        <a:srgbClr val="93A569"/>
      </a:accent3>
      <a:accent4>
        <a:srgbClr val="69A58B"/>
      </a:accent4>
      <a:accent5>
        <a:srgbClr val="6DAABD"/>
      </a:accent5>
      <a:accent6>
        <a:srgbClr val="B24A4B"/>
      </a:accent6>
      <a:hlink>
        <a:srgbClr val="EE8E11"/>
      </a:hlink>
      <a:folHlink>
        <a:srgbClr val="BFAE7F"/>
      </a:folHlink>
    </a:clrScheme>
    <a:fontScheme name="Main Event">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686B1E04-F35C-4AB5-985D-0C358CA11055}"/>
    </a:ext>
  </a:extLst>
</a:theme>
</file>

<file path=ppt/theme/theme8.xml><?xml version="1.0" encoding="utf-8"?>
<a:theme xmlns:a="http://schemas.openxmlformats.org/drawingml/2006/main" name="1_Main Event">
  <a:themeElements>
    <a:clrScheme name="Main Event">
      <a:dk1>
        <a:sysClr val="windowText" lastClr="000000"/>
      </a:dk1>
      <a:lt1>
        <a:sysClr val="window" lastClr="FFFFFF"/>
      </a:lt1>
      <a:dk2>
        <a:srgbClr val="424242"/>
      </a:dk2>
      <a:lt2>
        <a:srgbClr val="C8C8C8"/>
      </a:lt2>
      <a:accent1>
        <a:srgbClr val="8FA751"/>
      </a:accent1>
      <a:accent2>
        <a:srgbClr val="629D7D"/>
      </a:accent2>
      <a:accent3>
        <a:srgbClr val="5A7AAB"/>
      </a:accent3>
      <a:accent4>
        <a:srgbClr val="AA618F"/>
      </a:accent4>
      <a:accent5>
        <a:srgbClr val="BA5445"/>
      </a:accent5>
      <a:accent6>
        <a:srgbClr val="C8A547"/>
      </a:accent6>
      <a:hlink>
        <a:srgbClr val="91BF1A"/>
      </a:hlink>
      <a:folHlink>
        <a:srgbClr val="ADBE82"/>
      </a:folHlink>
    </a:clrScheme>
    <a:fontScheme name="Main Event">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CF823853-53CC-4249-AEDB-2EA9F718B2D2}"/>
    </a:ext>
  </a:extLst>
</a:theme>
</file>

<file path=ppt/theme/theme9.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B15E28"/>
      </a:accent1>
      <a:accent2>
        <a:srgbClr val="B13228"/>
      </a:accent2>
      <a:accent3>
        <a:srgbClr val="8B7B56"/>
      </a:accent3>
      <a:accent4>
        <a:srgbClr val="E09C41"/>
      </a:accent4>
      <a:accent5>
        <a:srgbClr val="9EAE51"/>
      </a:accent5>
      <a:accent6>
        <a:srgbClr val="6E7355"/>
      </a:accent6>
      <a:hlink>
        <a:srgbClr val="D37A21"/>
      </a:hlink>
      <a:folHlink>
        <a:srgbClr val="CA8F55"/>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039A4B3-0617-4CFC-B614-27363ECC28AC}"/>
    </a:ext>
  </a:extLst>
</a:theme>
</file>

<file path=docProps/app.xml><?xml version="1.0" encoding="utf-8"?>
<Properties xmlns="http://schemas.openxmlformats.org/officeDocument/2006/extended-properties" xmlns:vt="http://schemas.openxmlformats.org/officeDocument/2006/docPropsVTypes">
  <TotalTime>1495</TotalTime>
  <Words>2033</Words>
  <Application>Microsoft Office PowerPoint</Application>
  <PresentationFormat>Widescreen</PresentationFormat>
  <Paragraphs>281</Paragraphs>
  <Slides>39</Slides>
  <Notes>0</Notes>
  <HiddenSlides>0</HiddenSlides>
  <MMClips>0</MMClips>
  <ScaleCrop>false</ScaleCrop>
  <HeadingPairs>
    <vt:vector size="6" baseType="variant">
      <vt:variant>
        <vt:lpstr>Fonts Used</vt:lpstr>
      </vt:variant>
      <vt:variant>
        <vt:i4>12</vt:i4>
      </vt:variant>
      <vt:variant>
        <vt:lpstr>Theme</vt:lpstr>
      </vt:variant>
      <vt:variant>
        <vt:i4>13</vt:i4>
      </vt:variant>
      <vt:variant>
        <vt:lpstr>Slide Titles</vt:lpstr>
      </vt:variant>
      <vt:variant>
        <vt:i4>39</vt:i4>
      </vt:variant>
    </vt:vector>
  </HeadingPairs>
  <TitlesOfParts>
    <vt:vector size="64" baseType="lpstr">
      <vt:lpstr>Arial</vt:lpstr>
      <vt:lpstr>Calibri</vt:lpstr>
      <vt:lpstr>Calibri Light</vt:lpstr>
      <vt:lpstr>Century Gothic</vt:lpstr>
      <vt:lpstr>Corbel</vt:lpstr>
      <vt:lpstr>Garamond</vt:lpstr>
      <vt:lpstr>Gill Sans MT</vt:lpstr>
      <vt:lpstr>Impact</vt:lpstr>
      <vt:lpstr>Trebuchet MS</vt:lpstr>
      <vt:lpstr>Wingdings</vt:lpstr>
      <vt:lpstr>Wingdings 2</vt:lpstr>
      <vt:lpstr>Wingdings 3</vt:lpstr>
      <vt:lpstr>Cover and End Slide Master</vt:lpstr>
      <vt:lpstr>Contents Slide Master</vt:lpstr>
      <vt:lpstr>Celestial</vt:lpstr>
      <vt:lpstr>Banded</vt:lpstr>
      <vt:lpstr>Ion Boardroom</vt:lpstr>
      <vt:lpstr>Facet</vt:lpstr>
      <vt:lpstr>Main Event</vt:lpstr>
      <vt:lpstr>1_Main Event</vt:lpstr>
      <vt:lpstr>Organic</vt:lpstr>
      <vt:lpstr>1_Office Theme</vt:lpstr>
      <vt:lpstr>1_Ion Boardroom</vt:lpstr>
      <vt:lpstr>Berlin</vt:lpstr>
      <vt:lpstr>Dividend</vt:lpstr>
      <vt:lpstr>PowerPoint Presentation</vt:lpstr>
      <vt:lpstr>PowerPoint Presentation</vt:lpstr>
      <vt:lpstr>PowerPoint Presentation</vt:lpstr>
      <vt:lpstr>PowerPoint Presentation</vt:lpstr>
      <vt:lpstr>PowerPoint Presentation</vt:lpstr>
      <vt:lpstr>Hakikat dakwah</vt:lpstr>
      <vt:lpstr>Hukum Berdakwah Beserta Dalil</vt:lpstr>
      <vt:lpstr> Penjelasan hukum</vt:lpstr>
      <vt:lpstr>TUJUAN DAKWAH</vt:lpstr>
      <vt:lpstr> Contoh Kasus</vt:lpstr>
      <vt:lpstr> Muara Dakwah</vt:lpstr>
      <vt:lpstr>MANFAAT DAKWAH</vt:lpstr>
      <vt:lpstr> Dalil </vt:lpstr>
      <vt:lpstr>Tahapan Skala Prioritas Objek Dakwah</vt:lpstr>
      <vt:lpstr> Konsideran</vt:lpstr>
      <vt:lpstr>Strategi Dakwah Nabi muhammad saw  Kepada Para Raja</vt:lpstr>
      <vt:lpstr>Para penguasa yang dikirimi surat</vt:lpstr>
      <vt:lpstr>CONTOH Isi surat nabi muhammad saw</vt:lpstr>
      <vt:lpstr>PowerPoint Presentation</vt:lpstr>
      <vt:lpstr>Kompetensi Da’i</vt:lpstr>
      <vt:lpstr>Kopetensi Dasar</vt:lpstr>
      <vt:lpstr>Kompetensi Keahlian </vt:lpstr>
      <vt:lpstr>Metode Dakwah</vt:lpstr>
      <vt:lpstr>Metode-metode dalam berdakwah:</vt:lpstr>
      <vt:lpstr>Lanjutan…</vt:lpstr>
      <vt:lpstr>MEDIA &amp; SARANA DAKWAH</vt:lpstr>
      <vt:lpstr>Media-media Dakwah di antaranya:</vt:lpstr>
      <vt:lpstr>Sarana-sarana Dakwah di antaranya:</vt:lpstr>
      <vt:lpstr>PENDANAAN KEGIATAN DAKWAH</vt:lpstr>
      <vt:lpstr>Tantangan Dakwah Masa Kini</vt:lpstr>
      <vt:lpstr>Challenge of Dakwah</vt:lpstr>
      <vt:lpstr>Tantangan Dakwah di Daerah</vt:lpstr>
      <vt:lpstr>Tantangan Dakwah di Daerah  </vt:lpstr>
      <vt:lpstr>Pendanaan Dakwah</vt:lpstr>
      <vt:lpstr>GJDJ</vt:lpstr>
      <vt:lpstr>Tujuan:</vt:lpstr>
      <vt:lpstr>PowerPoint Presentation</vt:lpstr>
      <vt:lpstr>PowerPoint Presentation</vt:lpstr>
      <vt:lpstr>Tips-Tips Ceramah Untuk Pemula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reviewer 1</dc:creator>
  <cp:lastModifiedBy>FAI</cp:lastModifiedBy>
  <cp:revision>67</cp:revision>
  <dcterms:created xsi:type="dcterms:W3CDTF">2020-03-11T09:31:07Z</dcterms:created>
  <dcterms:modified xsi:type="dcterms:W3CDTF">2023-08-09T01:17:50Z</dcterms:modified>
</cp:coreProperties>
</file>