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8/16/2023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8/16/2023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34867-C3E9-BDED-B004-2F26C1BCF5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0021" y="1803405"/>
            <a:ext cx="11174931" cy="1825096"/>
          </a:xfrm>
        </p:spPr>
        <p:txBody>
          <a:bodyPr>
            <a:normAutofit/>
          </a:bodyPr>
          <a:lstStyle/>
          <a:p>
            <a:pPr algn="ctr"/>
            <a:r>
              <a:rPr lang="en-US" dirty="0" err="1"/>
              <a:t>Konsolidasi</a:t>
            </a:r>
            <a:r>
              <a:rPr lang="en-US" dirty="0"/>
              <a:t> pendamping akreditasi</a:t>
            </a:r>
            <a:endParaRPr lang="en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EDDA8D-13D0-3FEE-E246-538044BB9AD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Yogyakarta, 16 </a:t>
            </a:r>
            <a:r>
              <a:rPr lang="en-US" dirty="0" err="1"/>
              <a:t>Agustus</a:t>
            </a:r>
            <a:r>
              <a:rPr lang="en-US" dirty="0"/>
              <a:t> 2023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244659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66F4D-F642-7F7A-0213-3907A3E80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530" y="639315"/>
            <a:ext cx="10505173" cy="958549"/>
          </a:xfrm>
        </p:spPr>
        <p:txBody>
          <a:bodyPr/>
          <a:lstStyle/>
          <a:p>
            <a:r>
              <a:rPr lang="en-US" dirty="0"/>
              <a:t>Peran pendamping akreditasi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32F56B-660E-2BFC-8E05-C1E658B0AA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42174"/>
            <a:ext cx="10820400" cy="4476512"/>
          </a:xfrm>
        </p:spPr>
        <p:txBody>
          <a:bodyPr/>
          <a:lstStyle/>
          <a:p>
            <a:r>
              <a:rPr lang="en-US" sz="3200" dirty="0" err="1"/>
              <a:t>Tertuang</a:t>
            </a:r>
            <a:r>
              <a:rPr lang="en-US" sz="3200" dirty="0"/>
              <a:t> dalam Draft PO Pendamping Akreditasi</a:t>
            </a:r>
          </a:p>
          <a:p>
            <a:r>
              <a:rPr lang="en-US" sz="3200" dirty="0" err="1"/>
              <a:t>Rentang</a:t>
            </a:r>
            <a:r>
              <a:rPr lang="en-US" sz="3200" dirty="0"/>
              <a:t> kerja </a:t>
            </a:r>
            <a:r>
              <a:rPr lang="en-US" sz="3200" dirty="0" err="1"/>
              <a:t>selama</a:t>
            </a:r>
            <a:r>
              <a:rPr lang="en-US" sz="3200" dirty="0"/>
              <a:t> 8 bulan</a:t>
            </a:r>
          </a:p>
          <a:p>
            <a:r>
              <a:rPr lang="en-US" sz="3200" dirty="0"/>
              <a:t>Mengisi link gdrive utk </a:t>
            </a:r>
            <a:r>
              <a:rPr lang="en-US" sz="3200" dirty="0" err="1"/>
              <a:t>pelaporan</a:t>
            </a:r>
            <a:r>
              <a:rPr lang="en-US" sz="3200" dirty="0"/>
              <a:t> dan sebagai </a:t>
            </a:r>
            <a:r>
              <a:rPr lang="en-US" sz="3200" dirty="0" err="1"/>
              <a:t>dasar</a:t>
            </a:r>
            <a:r>
              <a:rPr lang="en-US" sz="3200" dirty="0"/>
              <a:t> pengajuan honorarium</a:t>
            </a:r>
          </a:p>
          <a:p>
            <a:r>
              <a:rPr lang="en-US" sz="3200" dirty="0"/>
              <a:t>Memberikan briefing kepada dosen, </a:t>
            </a:r>
            <a:r>
              <a:rPr lang="en-US" sz="3200" dirty="0" err="1"/>
              <a:t>mhs</a:t>
            </a:r>
            <a:r>
              <a:rPr lang="en-US" sz="3200" dirty="0"/>
              <a:t>, </a:t>
            </a:r>
            <a:r>
              <a:rPr lang="en-US" sz="3200" dirty="0" err="1"/>
              <a:t>tendik</a:t>
            </a:r>
            <a:r>
              <a:rPr lang="en-US" sz="3200" dirty="0"/>
              <a:t>, stakeholder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714696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3F3C0-8C00-8D78-11B2-74AD042DC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571868"/>
            <a:ext cx="8610600" cy="1293028"/>
          </a:xfrm>
        </p:spPr>
        <p:txBody>
          <a:bodyPr>
            <a:normAutofit/>
          </a:bodyPr>
          <a:lstStyle/>
          <a:p>
            <a:r>
              <a:rPr lang="en-US" sz="3600" dirty="0"/>
              <a:t>QASS untuk </a:t>
            </a:r>
            <a:r>
              <a:rPr lang="en-US" sz="3600" dirty="0" err="1"/>
              <a:t>mendukung</a:t>
            </a:r>
            <a:r>
              <a:rPr lang="en-US" sz="3600" dirty="0"/>
              <a:t> Akreditasi</a:t>
            </a:r>
            <a:endParaRPr lang="en-ID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69AC32-6A27-244A-93DF-AD8E795C9B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83" y="1780675"/>
            <a:ext cx="11454063" cy="4793380"/>
          </a:xfrm>
        </p:spPr>
        <p:txBody>
          <a:bodyPr/>
          <a:lstStyle/>
          <a:p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DAD439-B5FE-8A73-9ECA-A04F688F3B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053" t="14035" r="3289" b="12983"/>
          <a:stretch/>
        </p:blipFill>
        <p:spPr>
          <a:xfrm>
            <a:off x="1605815" y="1674796"/>
            <a:ext cx="8980370" cy="5005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227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C58A-5B13-7680-EA9E-9EF0F56B2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3" name="Content Placeholder 5">
            <a:extLst>
              <a:ext uri="{FF2B5EF4-FFF2-40B4-BE49-F238E27FC236}">
                <a16:creationId xmlns:a16="http://schemas.microsoft.com/office/drawing/2014/main" id="{5939C6C0-7F8C-0866-DABA-05F13FFA90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0023" y="165712"/>
            <a:ext cx="12262023" cy="6199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006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62BEB-B5E4-B877-4DBE-4BD6009C2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019" y="456365"/>
            <a:ext cx="10938310" cy="1293028"/>
          </a:xfrm>
        </p:spPr>
        <p:txBody>
          <a:bodyPr>
            <a:normAutofit/>
          </a:bodyPr>
          <a:lstStyle/>
          <a:p>
            <a:r>
              <a:rPr lang="en-US" sz="3200" dirty="0"/>
              <a:t>Contoh </a:t>
            </a:r>
            <a:r>
              <a:rPr lang="en-US" sz="3200" dirty="0" err="1"/>
              <a:t>hubungan</a:t>
            </a:r>
            <a:r>
              <a:rPr lang="en-US" sz="3200" dirty="0"/>
              <a:t> standar uad dengan kriteria</a:t>
            </a:r>
            <a:endParaRPr lang="en-ID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F4D260-C58F-C77B-4F1B-6C81C1D2C1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763" t="12491" r="55553" b="12421"/>
          <a:stretch/>
        </p:blipFill>
        <p:spPr>
          <a:xfrm>
            <a:off x="560671" y="1434164"/>
            <a:ext cx="2521819" cy="5149516"/>
          </a:xfrm>
          <a:prstGeom prst="rect">
            <a:avLst/>
          </a:prstGeom>
        </p:spPr>
      </p:pic>
      <p:sp>
        <p:nvSpPr>
          <p:cNvPr id="5" name="Arrow: Striped Right 4">
            <a:extLst>
              <a:ext uri="{FF2B5EF4-FFF2-40B4-BE49-F238E27FC236}">
                <a16:creationId xmlns:a16="http://schemas.microsoft.com/office/drawing/2014/main" id="{20026F9E-547F-7DE7-E23D-D436EF8A5927}"/>
              </a:ext>
            </a:extLst>
          </p:cNvPr>
          <p:cNvSpPr/>
          <p:nvPr/>
        </p:nvSpPr>
        <p:spPr>
          <a:xfrm>
            <a:off x="3082490" y="2685448"/>
            <a:ext cx="526984" cy="298384"/>
          </a:xfrm>
          <a:prstGeom prst="strip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Arrow: Striped Right 5">
            <a:extLst>
              <a:ext uri="{FF2B5EF4-FFF2-40B4-BE49-F238E27FC236}">
                <a16:creationId xmlns:a16="http://schemas.microsoft.com/office/drawing/2014/main" id="{17B05395-41E6-C731-BA84-9C810059F21B}"/>
              </a:ext>
            </a:extLst>
          </p:cNvPr>
          <p:cNvSpPr/>
          <p:nvPr/>
        </p:nvSpPr>
        <p:spPr>
          <a:xfrm>
            <a:off x="3082490" y="3710538"/>
            <a:ext cx="526984" cy="298384"/>
          </a:xfrm>
          <a:prstGeom prst="strip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E07308-AB97-334E-48C9-536DFA6EA572}"/>
              </a:ext>
            </a:extLst>
          </p:cNvPr>
          <p:cNvSpPr txBox="1"/>
          <p:nvPr/>
        </p:nvSpPr>
        <p:spPr>
          <a:xfrm>
            <a:off x="3936733" y="2502569"/>
            <a:ext cx="19828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Kriteria 1</a:t>
            </a:r>
            <a:endParaRPr lang="en-ID" sz="3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2960E9-2599-C214-03EF-4B7EB91EA05B}"/>
              </a:ext>
            </a:extLst>
          </p:cNvPr>
          <p:cNvSpPr txBox="1"/>
          <p:nvPr/>
        </p:nvSpPr>
        <p:spPr>
          <a:xfrm>
            <a:off x="3936733" y="3581761"/>
            <a:ext cx="18646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Kriteria 2</a:t>
            </a:r>
            <a:endParaRPr lang="en-ID" sz="3200" dirty="0"/>
          </a:p>
        </p:txBody>
      </p:sp>
    </p:spTree>
    <p:extLst>
      <p:ext uri="{BB962C8B-B14F-4D97-AF65-F5344CB8AC3E}">
        <p14:creationId xmlns:p14="http://schemas.microsoft.com/office/powerpoint/2010/main" val="404732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857F9-02C4-E3B5-AEC7-D630D875C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1478" y="408238"/>
            <a:ext cx="5170371" cy="1293028"/>
          </a:xfrm>
        </p:spPr>
        <p:txBody>
          <a:bodyPr/>
          <a:lstStyle/>
          <a:p>
            <a:r>
              <a:rPr lang="en-US" dirty="0" err="1"/>
              <a:t>Evaluasi</a:t>
            </a:r>
            <a:r>
              <a:rPr lang="en-US" dirty="0"/>
              <a:t> </a:t>
            </a:r>
            <a:r>
              <a:rPr lang="en-US" dirty="0" err="1"/>
              <a:t>Diri</a:t>
            </a:r>
            <a:endParaRPr lang="en-ID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DC9C6FF-672E-38F6-BA1D-026C763B92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188" t="15711" r="5500" b="11018"/>
          <a:stretch/>
        </p:blipFill>
        <p:spPr>
          <a:xfrm>
            <a:off x="1376413" y="1530417"/>
            <a:ext cx="10039150" cy="507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238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7CA21-637C-A618-AE10-470679DFC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174066"/>
            <a:ext cx="6524626" cy="776884"/>
          </a:xfrm>
        </p:spPr>
        <p:txBody>
          <a:bodyPr/>
          <a:lstStyle/>
          <a:p>
            <a:r>
              <a:rPr lang="en-US" dirty="0"/>
              <a:t>AMI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978FA9-DD78-7978-0FF6-713DEF8D71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C77DB0-9499-09D3-3439-07EBB13897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969" t="22361" r="23516" b="5324"/>
          <a:stretch/>
        </p:blipFill>
        <p:spPr>
          <a:xfrm>
            <a:off x="2462663" y="1047383"/>
            <a:ext cx="7266673" cy="5523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875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B5438-FE05-11D9-9EF8-B7C5758EF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4316" y="-115100"/>
            <a:ext cx="8610600" cy="1293028"/>
          </a:xfrm>
        </p:spPr>
        <p:txBody>
          <a:bodyPr/>
          <a:lstStyle/>
          <a:p>
            <a:r>
              <a:rPr lang="en-US" dirty="0" err="1"/>
              <a:t>Evaluasi</a:t>
            </a:r>
            <a:r>
              <a:rPr lang="en-US" dirty="0"/>
              <a:t> : MONEV RTL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4BF6D2-B23A-FC96-6690-EB29BE8C49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E6DA78-A71B-7E64-FFE4-E3B703101B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551" y="833053"/>
            <a:ext cx="10514649" cy="6024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439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B5438-FE05-11D9-9EF8-B7C5758EF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4316" y="-115100"/>
            <a:ext cx="8610600" cy="1293028"/>
          </a:xfrm>
        </p:spPr>
        <p:txBody>
          <a:bodyPr/>
          <a:lstStyle/>
          <a:p>
            <a:r>
              <a:rPr lang="en-US" dirty="0"/>
              <a:t>Kriteria 2 : LOG psm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4BF6D2-B23A-FC96-6690-EB29BE8C49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D20634-4AC0-2A8E-6B55-C9A978FA94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21" t="11368" r="3369" b="17333"/>
          <a:stretch/>
        </p:blipFill>
        <p:spPr>
          <a:xfrm>
            <a:off x="518160" y="1177928"/>
            <a:ext cx="11425188" cy="4889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364537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43</TotalTime>
  <Words>68</Words>
  <Application>Microsoft Office PowerPoint</Application>
  <PresentationFormat>Widescreen</PresentationFormat>
  <Paragraphs>15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Century Gothic</vt:lpstr>
      <vt:lpstr>Vapor Trail</vt:lpstr>
      <vt:lpstr>Konsolidasi pendamping akreditasi</vt:lpstr>
      <vt:lpstr>Peran pendamping akreditasi</vt:lpstr>
      <vt:lpstr>QASS untuk mendukung Akreditasi</vt:lpstr>
      <vt:lpstr>PowerPoint Presentation</vt:lpstr>
      <vt:lpstr>Contoh hubungan standar uad dengan kriteria</vt:lpstr>
      <vt:lpstr>Evaluasi Diri</vt:lpstr>
      <vt:lpstr>AMI</vt:lpstr>
      <vt:lpstr>Evaluasi : MONEV RTL</vt:lpstr>
      <vt:lpstr>Kriteria 2 : LOG psm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Konsolidasi pendamping akreditasi</dc:title>
  <dc:creator>Hp Pavilion</dc:creator>
  <cp:lastModifiedBy>Hp Pavilion</cp:lastModifiedBy>
  <cp:revision>3</cp:revision>
  <dcterms:created xsi:type="dcterms:W3CDTF">2023-08-16T00:41:50Z</dcterms:created>
  <dcterms:modified xsi:type="dcterms:W3CDTF">2023-08-16T01:25:46Z</dcterms:modified>
</cp:coreProperties>
</file>