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BFAF7A-3152-45A9-A511-801E59CAD05C}" type="doc">
      <dgm:prSet loTypeId="urn:microsoft.com/office/officeart/2005/8/layout/cycle4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86BC998-9E85-4E7F-A092-96DFC5A3D07C}">
      <dgm:prSet phldrT="[Text]"/>
      <dgm:spPr/>
      <dgm:t>
        <a:bodyPr/>
        <a:lstStyle/>
        <a:p>
          <a:r>
            <a:rPr lang="en-ID" dirty="0" smtClean="0"/>
            <a:t>Learn To Know</a:t>
          </a:r>
          <a:endParaRPr lang="en-US" dirty="0"/>
        </a:p>
      </dgm:t>
    </dgm:pt>
    <dgm:pt modelId="{7FF2287F-F387-4E00-BD5F-C72F9CB3E780}" type="parTrans" cxnId="{DBA5C7FE-F835-4EAA-99EF-2F33F5C5D3F2}">
      <dgm:prSet/>
      <dgm:spPr/>
      <dgm:t>
        <a:bodyPr/>
        <a:lstStyle/>
        <a:p>
          <a:endParaRPr lang="en-US"/>
        </a:p>
      </dgm:t>
    </dgm:pt>
    <dgm:pt modelId="{A0BC773F-FA69-4646-8E2B-A8D79F5E084C}" type="sibTrans" cxnId="{DBA5C7FE-F835-4EAA-99EF-2F33F5C5D3F2}">
      <dgm:prSet/>
      <dgm:spPr/>
      <dgm:t>
        <a:bodyPr/>
        <a:lstStyle/>
        <a:p>
          <a:endParaRPr lang="en-US"/>
        </a:p>
      </dgm:t>
    </dgm:pt>
    <dgm:pt modelId="{EAEE1F52-94C6-48EE-8EBA-E03C189BFA51}">
      <dgm:prSet phldrT="[Text]" custT="1"/>
      <dgm:spPr/>
      <dgm:t>
        <a:bodyPr/>
        <a:lstStyle/>
        <a:p>
          <a:r>
            <a:rPr lang="en-ID" sz="1800" dirty="0" err="1" smtClean="0"/>
            <a:t>Konsentrasi</a:t>
          </a:r>
          <a:endParaRPr lang="en-US" sz="1800" dirty="0"/>
        </a:p>
      </dgm:t>
    </dgm:pt>
    <dgm:pt modelId="{ACD23F59-51CD-4699-AA51-31575AAAB5BB}" type="parTrans" cxnId="{3DD25B9F-0302-4142-8119-BF01A2ECA27F}">
      <dgm:prSet/>
      <dgm:spPr/>
      <dgm:t>
        <a:bodyPr/>
        <a:lstStyle/>
        <a:p>
          <a:endParaRPr lang="en-US"/>
        </a:p>
      </dgm:t>
    </dgm:pt>
    <dgm:pt modelId="{1130090F-48A7-4245-9657-4BF85CA3EB68}" type="sibTrans" cxnId="{3DD25B9F-0302-4142-8119-BF01A2ECA27F}">
      <dgm:prSet/>
      <dgm:spPr/>
      <dgm:t>
        <a:bodyPr/>
        <a:lstStyle/>
        <a:p>
          <a:endParaRPr lang="en-US"/>
        </a:p>
      </dgm:t>
    </dgm:pt>
    <dgm:pt modelId="{1741A0DB-61AC-46F6-B62B-F326F2C56857}">
      <dgm:prSet phldrT="[Text]"/>
      <dgm:spPr/>
      <dgm:t>
        <a:bodyPr/>
        <a:lstStyle/>
        <a:p>
          <a:r>
            <a:rPr lang="en-ID" dirty="0" smtClean="0"/>
            <a:t>Learn To Do </a:t>
          </a:r>
          <a:endParaRPr lang="en-US" dirty="0"/>
        </a:p>
      </dgm:t>
    </dgm:pt>
    <dgm:pt modelId="{2A28D26B-675B-4463-8A19-9D319584EDF8}" type="parTrans" cxnId="{A4E00455-C295-497A-8042-13FA7AB4A21A}">
      <dgm:prSet/>
      <dgm:spPr/>
      <dgm:t>
        <a:bodyPr/>
        <a:lstStyle/>
        <a:p>
          <a:endParaRPr lang="en-US"/>
        </a:p>
      </dgm:t>
    </dgm:pt>
    <dgm:pt modelId="{086EFAE8-81B7-4546-AF2A-7F13E0C8B144}" type="sibTrans" cxnId="{A4E00455-C295-497A-8042-13FA7AB4A21A}">
      <dgm:prSet/>
      <dgm:spPr/>
      <dgm:t>
        <a:bodyPr/>
        <a:lstStyle/>
        <a:p>
          <a:endParaRPr lang="en-US"/>
        </a:p>
      </dgm:t>
    </dgm:pt>
    <dgm:pt modelId="{80581F34-E941-4B5D-9B78-FEA2E68BCCAB}">
      <dgm:prSet phldrT="[Text]" custT="1"/>
      <dgm:spPr/>
      <dgm:t>
        <a:bodyPr/>
        <a:lstStyle/>
        <a:p>
          <a:r>
            <a:rPr lang="en-ID" sz="1800" dirty="0" err="1" smtClean="0"/>
            <a:t>Ketrampilan</a:t>
          </a:r>
          <a:endParaRPr lang="en-US" sz="1800" dirty="0"/>
        </a:p>
      </dgm:t>
    </dgm:pt>
    <dgm:pt modelId="{C05E71BB-A335-462E-A54C-4B4D48C0B5A4}" type="parTrans" cxnId="{B333CF69-F86D-480E-9D80-DDA0DA5C76F9}">
      <dgm:prSet/>
      <dgm:spPr/>
      <dgm:t>
        <a:bodyPr/>
        <a:lstStyle/>
        <a:p>
          <a:endParaRPr lang="en-US"/>
        </a:p>
      </dgm:t>
    </dgm:pt>
    <dgm:pt modelId="{F0811230-448C-46C5-9708-6BAE6D937E14}" type="sibTrans" cxnId="{B333CF69-F86D-480E-9D80-DDA0DA5C76F9}">
      <dgm:prSet/>
      <dgm:spPr/>
      <dgm:t>
        <a:bodyPr/>
        <a:lstStyle/>
        <a:p>
          <a:endParaRPr lang="en-US"/>
        </a:p>
      </dgm:t>
    </dgm:pt>
    <dgm:pt modelId="{51AE92C0-AAE8-44AF-A386-4D10E830D15C}">
      <dgm:prSet phldrT="[Text]"/>
      <dgm:spPr/>
      <dgm:t>
        <a:bodyPr/>
        <a:lstStyle/>
        <a:p>
          <a:r>
            <a:rPr lang="en-ID" dirty="0" smtClean="0"/>
            <a:t>Learn To Be</a:t>
          </a:r>
          <a:endParaRPr lang="en-US" dirty="0"/>
        </a:p>
      </dgm:t>
    </dgm:pt>
    <dgm:pt modelId="{BB900A6A-7CF0-410B-AEF3-F2DDF06AFD61}" type="parTrans" cxnId="{CEB04B0C-C39C-46EF-9C7D-DCC555FAA7DE}">
      <dgm:prSet/>
      <dgm:spPr/>
      <dgm:t>
        <a:bodyPr/>
        <a:lstStyle/>
        <a:p>
          <a:endParaRPr lang="en-US"/>
        </a:p>
      </dgm:t>
    </dgm:pt>
    <dgm:pt modelId="{6D6B8EC5-3020-43B2-8691-E2FDFFB01DE0}" type="sibTrans" cxnId="{CEB04B0C-C39C-46EF-9C7D-DCC555FAA7DE}">
      <dgm:prSet/>
      <dgm:spPr/>
      <dgm:t>
        <a:bodyPr/>
        <a:lstStyle/>
        <a:p>
          <a:endParaRPr lang="en-US"/>
        </a:p>
      </dgm:t>
    </dgm:pt>
    <dgm:pt modelId="{C8936882-124E-4157-BFC0-6CE19FC414D0}">
      <dgm:prSet phldrT="[Text]" custT="1"/>
      <dgm:spPr/>
      <dgm:t>
        <a:bodyPr/>
        <a:lstStyle/>
        <a:p>
          <a:pPr algn="l"/>
          <a:r>
            <a:rPr lang="en-ID" sz="1800" dirty="0" err="1" smtClean="0"/>
            <a:t>Harga</a:t>
          </a:r>
          <a:r>
            <a:rPr lang="en-ID" sz="1800" dirty="0" smtClean="0"/>
            <a:t> </a:t>
          </a:r>
          <a:r>
            <a:rPr lang="en-ID" sz="1800" dirty="0" err="1" smtClean="0"/>
            <a:t>diri</a:t>
          </a:r>
          <a:endParaRPr lang="en-US" sz="1800" dirty="0"/>
        </a:p>
      </dgm:t>
    </dgm:pt>
    <dgm:pt modelId="{0B27E402-5B61-46C7-AB6A-B465382699EB}" type="parTrans" cxnId="{FDCF6258-CCB6-49A9-BDAC-22EC648B97F9}">
      <dgm:prSet/>
      <dgm:spPr/>
      <dgm:t>
        <a:bodyPr/>
        <a:lstStyle/>
        <a:p>
          <a:endParaRPr lang="en-US"/>
        </a:p>
      </dgm:t>
    </dgm:pt>
    <dgm:pt modelId="{D9E1887C-7B27-40F4-A4D3-22C606415EB0}" type="sibTrans" cxnId="{FDCF6258-CCB6-49A9-BDAC-22EC648B97F9}">
      <dgm:prSet/>
      <dgm:spPr/>
      <dgm:t>
        <a:bodyPr/>
        <a:lstStyle/>
        <a:p>
          <a:endParaRPr lang="en-US"/>
        </a:p>
      </dgm:t>
    </dgm:pt>
    <dgm:pt modelId="{FF9FC9F4-AEB7-43BF-9A09-6A997D8C2038}">
      <dgm:prSet phldrT="[Text]"/>
      <dgm:spPr/>
      <dgm:t>
        <a:bodyPr/>
        <a:lstStyle/>
        <a:p>
          <a:r>
            <a:rPr lang="en-ID" dirty="0" smtClean="0"/>
            <a:t>Learn To Live Together</a:t>
          </a:r>
          <a:endParaRPr lang="en-US" dirty="0"/>
        </a:p>
      </dgm:t>
    </dgm:pt>
    <dgm:pt modelId="{C7309F77-1B79-4279-AD51-061BB8E42AB6}" type="parTrans" cxnId="{594D00FA-F2B8-4EB8-B3B9-B43BA6FA04B7}">
      <dgm:prSet/>
      <dgm:spPr/>
      <dgm:t>
        <a:bodyPr/>
        <a:lstStyle/>
        <a:p>
          <a:endParaRPr lang="en-US"/>
        </a:p>
      </dgm:t>
    </dgm:pt>
    <dgm:pt modelId="{C981BF32-3444-4914-9D2B-05B4B4632A37}" type="sibTrans" cxnId="{594D00FA-F2B8-4EB8-B3B9-B43BA6FA04B7}">
      <dgm:prSet/>
      <dgm:spPr/>
      <dgm:t>
        <a:bodyPr/>
        <a:lstStyle/>
        <a:p>
          <a:endParaRPr lang="en-US"/>
        </a:p>
      </dgm:t>
    </dgm:pt>
    <dgm:pt modelId="{9C79F052-24C4-4075-9960-E73326CCD1C1}">
      <dgm:prSet phldrT="[Text]" custT="1"/>
      <dgm:spPr/>
      <dgm:t>
        <a:bodyPr/>
        <a:lstStyle/>
        <a:p>
          <a:r>
            <a:rPr lang="en-ID" sz="1800" dirty="0" err="1" smtClean="0"/>
            <a:t>Komunikasi</a:t>
          </a:r>
          <a:endParaRPr lang="en-US" sz="1800" dirty="0"/>
        </a:p>
      </dgm:t>
    </dgm:pt>
    <dgm:pt modelId="{3F67FDE1-2D11-4871-96AC-D1BA37F8B71C}" type="parTrans" cxnId="{AF759FF8-C12A-4980-95C4-749D0FD4A41D}">
      <dgm:prSet/>
      <dgm:spPr/>
      <dgm:t>
        <a:bodyPr/>
        <a:lstStyle/>
        <a:p>
          <a:endParaRPr lang="en-US"/>
        </a:p>
      </dgm:t>
    </dgm:pt>
    <dgm:pt modelId="{87EC7049-7886-4FA4-9780-9A458498B2CD}" type="sibTrans" cxnId="{AF759FF8-C12A-4980-95C4-749D0FD4A41D}">
      <dgm:prSet/>
      <dgm:spPr/>
      <dgm:t>
        <a:bodyPr/>
        <a:lstStyle/>
        <a:p>
          <a:endParaRPr lang="en-US"/>
        </a:p>
      </dgm:t>
    </dgm:pt>
    <dgm:pt modelId="{810282E3-6357-49AE-B032-8730922EDE8A}">
      <dgm:prSet phldrT="[Text]" custT="1"/>
      <dgm:spPr/>
      <dgm:t>
        <a:bodyPr/>
        <a:lstStyle/>
        <a:p>
          <a:r>
            <a:rPr lang="en-ID" sz="1800" dirty="0" err="1" smtClean="0"/>
            <a:t>Ingatan</a:t>
          </a:r>
          <a:endParaRPr lang="en-US" sz="1800" dirty="0"/>
        </a:p>
      </dgm:t>
    </dgm:pt>
    <dgm:pt modelId="{C53384EC-3669-4C05-AD8C-699F98F747C1}" type="parTrans" cxnId="{10AC3D8B-8E8B-45C9-8217-AC680BCA5D21}">
      <dgm:prSet/>
      <dgm:spPr/>
      <dgm:t>
        <a:bodyPr/>
        <a:lstStyle/>
        <a:p>
          <a:endParaRPr lang="en-US"/>
        </a:p>
      </dgm:t>
    </dgm:pt>
    <dgm:pt modelId="{D2018A18-20F5-46B5-BCAF-8BC7171CC8E9}" type="sibTrans" cxnId="{10AC3D8B-8E8B-45C9-8217-AC680BCA5D21}">
      <dgm:prSet/>
      <dgm:spPr/>
      <dgm:t>
        <a:bodyPr/>
        <a:lstStyle/>
        <a:p>
          <a:endParaRPr lang="en-US"/>
        </a:p>
      </dgm:t>
    </dgm:pt>
    <dgm:pt modelId="{36A23FD4-B42B-4329-BA16-C53618C2A877}">
      <dgm:prSet phldrT="[Text]" custT="1"/>
      <dgm:spPr/>
      <dgm:t>
        <a:bodyPr/>
        <a:lstStyle/>
        <a:p>
          <a:r>
            <a:rPr lang="en-ID" sz="1800" dirty="0" err="1" smtClean="0"/>
            <a:t>Pemahaman</a:t>
          </a:r>
          <a:endParaRPr lang="en-US" sz="1800" dirty="0"/>
        </a:p>
      </dgm:t>
    </dgm:pt>
    <dgm:pt modelId="{BA0B7191-48F6-498E-94EF-6D7078B5974C}" type="parTrans" cxnId="{4AE6A79B-EA52-4DE2-8295-29A6927881FD}">
      <dgm:prSet/>
      <dgm:spPr/>
      <dgm:t>
        <a:bodyPr/>
        <a:lstStyle/>
        <a:p>
          <a:endParaRPr lang="en-US"/>
        </a:p>
      </dgm:t>
    </dgm:pt>
    <dgm:pt modelId="{3D6A10D2-A1C2-43FE-9E7E-C65141C9ADCD}" type="sibTrans" cxnId="{4AE6A79B-EA52-4DE2-8295-29A6927881FD}">
      <dgm:prSet/>
      <dgm:spPr/>
      <dgm:t>
        <a:bodyPr/>
        <a:lstStyle/>
        <a:p>
          <a:endParaRPr lang="en-US"/>
        </a:p>
      </dgm:t>
    </dgm:pt>
    <dgm:pt modelId="{4492D941-4C3E-4ED5-9CC7-66DA18C9A447}">
      <dgm:prSet phldrT="[Text]" custT="1"/>
      <dgm:spPr/>
      <dgm:t>
        <a:bodyPr/>
        <a:lstStyle/>
        <a:p>
          <a:r>
            <a:rPr lang="en-ID" sz="1800" dirty="0" err="1" smtClean="0"/>
            <a:t>Kapasitas</a:t>
          </a:r>
          <a:r>
            <a:rPr lang="en-ID" sz="1800" dirty="0" smtClean="0"/>
            <a:t>  </a:t>
          </a:r>
          <a:r>
            <a:rPr lang="en-ID" sz="1800" dirty="0" err="1" smtClean="0"/>
            <a:t>untuk</a:t>
          </a:r>
          <a:r>
            <a:rPr lang="en-ID" sz="1800" dirty="0" smtClean="0"/>
            <a:t> </a:t>
          </a:r>
          <a:r>
            <a:rPr lang="en-ID" sz="1800" dirty="0" err="1" smtClean="0"/>
            <a:t>bertindak</a:t>
          </a:r>
          <a:endParaRPr lang="en-US" sz="1800" dirty="0"/>
        </a:p>
      </dgm:t>
    </dgm:pt>
    <dgm:pt modelId="{4E7E4756-48ED-40D0-B07A-BC140DE1EA77}" type="parTrans" cxnId="{34E72087-B853-469E-8E1F-D2144C5A14EE}">
      <dgm:prSet/>
      <dgm:spPr/>
      <dgm:t>
        <a:bodyPr/>
        <a:lstStyle/>
        <a:p>
          <a:endParaRPr lang="en-US"/>
        </a:p>
      </dgm:t>
    </dgm:pt>
    <dgm:pt modelId="{D61AA9D8-DF92-4E35-BDB4-2B7FE4259307}" type="sibTrans" cxnId="{34E72087-B853-469E-8E1F-D2144C5A14EE}">
      <dgm:prSet/>
      <dgm:spPr/>
      <dgm:t>
        <a:bodyPr/>
        <a:lstStyle/>
        <a:p>
          <a:endParaRPr lang="en-US"/>
        </a:p>
      </dgm:t>
    </dgm:pt>
    <dgm:pt modelId="{0F3AEB8C-BAA7-4B5B-8026-86003768F4E5}">
      <dgm:prSet phldrT="[Text]"/>
      <dgm:spPr/>
      <dgm:t>
        <a:bodyPr/>
        <a:lstStyle/>
        <a:p>
          <a:endParaRPr lang="en-US" sz="1100" dirty="0"/>
        </a:p>
      </dgm:t>
    </dgm:pt>
    <dgm:pt modelId="{225B4543-1035-4388-8AF6-865815946111}" type="parTrans" cxnId="{6B5B5CE3-F3FD-49A8-B168-161841606C1D}">
      <dgm:prSet/>
      <dgm:spPr/>
      <dgm:t>
        <a:bodyPr/>
        <a:lstStyle/>
        <a:p>
          <a:endParaRPr lang="en-US"/>
        </a:p>
      </dgm:t>
    </dgm:pt>
    <dgm:pt modelId="{79ABB7B9-D6B8-4902-AA54-AC0CBEC4A470}" type="sibTrans" cxnId="{6B5B5CE3-F3FD-49A8-B168-161841606C1D}">
      <dgm:prSet/>
      <dgm:spPr/>
      <dgm:t>
        <a:bodyPr/>
        <a:lstStyle/>
        <a:p>
          <a:endParaRPr lang="en-US"/>
        </a:p>
      </dgm:t>
    </dgm:pt>
    <dgm:pt modelId="{2E7566F0-DA5F-4FCB-8EF8-82ED0ED3C345}">
      <dgm:prSet phldrT="[Text]" custT="1"/>
      <dgm:spPr/>
      <dgm:t>
        <a:bodyPr/>
        <a:lstStyle/>
        <a:p>
          <a:r>
            <a:rPr lang="en-ID" sz="1800" dirty="0" err="1" smtClean="0"/>
            <a:t>Kemampuan</a:t>
          </a:r>
          <a:r>
            <a:rPr lang="en-ID" sz="1800" dirty="0" smtClean="0"/>
            <a:t> </a:t>
          </a:r>
          <a:r>
            <a:rPr lang="en-ID" sz="1800" dirty="0" err="1" smtClean="0"/>
            <a:t>untuk</a:t>
          </a:r>
          <a:r>
            <a:rPr lang="en-ID" sz="1800" dirty="0" smtClean="0"/>
            <a:t> </a:t>
          </a:r>
          <a:r>
            <a:rPr lang="en-ID" sz="1800" dirty="0" err="1" smtClean="0"/>
            <a:t>mengaplikasikan</a:t>
          </a:r>
          <a:endParaRPr lang="en-US" sz="1800" dirty="0"/>
        </a:p>
      </dgm:t>
    </dgm:pt>
    <dgm:pt modelId="{D0EF994B-124B-4D69-878C-4F26D2B0041C}" type="parTrans" cxnId="{B059D068-0F7A-4A3E-A3A3-4679420E8E37}">
      <dgm:prSet/>
      <dgm:spPr/>
      <dgm:t>
        <a:bodyPr/>
        <a:lstStyle/>
        <a:p>
          <a:endParaRPr lang="en-US"/>
        </a:p>
      </dgm:t>
    </dgm:pt>
    <dgm:pt modelId="{33C6534C-9994-4C9A-AF63-EBFD33E18091}" type="sibTrans" cxnId="{B059D068-0F7A-4A3E-A3A3-4679420E8E37}">
      <dgm:prSet/>
      <dgm:spPr/>
      <dgm:t>
        <a:bodyPr/>
        <a:lstStyle/>
        <a:p>
          <a:endParaRPr lang="en-US"/>
        </a:p>
      </dgm:t>
    </dgm:pt>
    <dgm:pt modelId="{02939DAC-F479-40CB-BE75-7466EEC00A54}">
      <dgm:prSet phldrT="[Text]" custT="1"/>
      <dgm:spPr/>
      <dgm:t>
        <a:bodyPr/>
        <a:lstStyle/>
        <a:p>
          <a:pPr algn="l"/>
          <a:r>
            <a:rPr lang="en-ID" sz="1800" dirty="0" err="1" smtClean="0"/>
            <a:t>Kecerdasan</a:t>
          </a:r>
          <a:r>
            <a:rPr lang="en-ID" sz="1800" dirty="0" smtClean="0"/>
            <a:t> </a:t>
          </a:r>
          <a:r>
            <a:rPr lang="en-ID" sz="1800" dirty="0" err="1" smtClean="0"/>
            <a:t>emosi</a:t>
          </a:r>
          <a:endParaRPr lang="en-US" sz="1800" dirty="0"/>
        </a:p>
      </dgm:t>
    </dgm:pt>
    <dgm:pt modelId="{5FB47C82-660E-42B7-AE8B-217F4B0F04FE}" type="parTrans" cxnId="{A1126D6C-C94C-4A47-9C28-DB0870DEBEBF}">
      <dgm:prSet/>
      <dgm:spPr/>
      <dgm:t>
        <a:bodyPr/>
        <a:lstStyle/>
        <a:p>
          <a:endParaRPr lang="en-US"/>
        </a:p>
      </dgm:t>
    </dgm:pt>
    <dgm:pt modelId="{12363579-BCAB-41FD-9D47-F73FD405342E}" type="sibTrans" cxnId="{A1126D6C-C94C-4A47-9C28-DB0870DEBEBF}">
      <dgm:prSet/>
      <dgm:spPr/>
      <dgm:t>
        <a:bodyPr/>
        <a:lstStyle/>
        <a:p>
          <a:endParaRPr lang="en-US"/>
        </a:p>
      </dgm:t>
    </dgm:pt>
    <dgm:pt modelId="{DF890C60-439B-4C8B-AF87-AA6529A74022}">
      <dgm:prSet phldrT="[Text]" custT="1"/>
      <dgm:spPr/>
      <dgm:t>
        <a:bodyPr/>
        <a:lstStyle/>
        <a:p>
          <a:pPr algn="l"/>
          <a:r>
            <a:rPr lang="en-ID" sz="1800" dirty="0" err="1" smtClean="0"/>
            <a:t>Berpikir</a:t>
          </a:r>
          <a:r>
            <a:rPr lang="en-ID" sz="1800" dirty="0" smtClean="0"/>
            <a:t> </a:t>
          </a:r>
          <a:r>
            <a:rPr lang="en-ID" sz="1800" dirty="0" err="1" smtClean="0"/>
            <a:t>kritis</a:t>
          </a:r>
          <a:endParaRPr lang="en-US" sz="1800" dirty="0"/>
        </a:p>
      </dgm:t>
    </dgm:pt>
    <dgm:pt modelId="{2C855653-0A27-4987-BDC3-14EE59E0E67F}" type="parTrans" cxnId="{33CC3879-79A9-4933-BD5B-C4D2EA5C7753}">
      <dgm:prSet/>
      <dgm:spPr/>
      <dgm:t>
        <a:bodyPr/>
        <a:lstStyle/>
        <a:p>
          <a:endParaRPr lang="en-US"/>
        </a:p>
      </dgm:t>
    </dgm:pt>
    <dgm:pt modelId="{98F14489-0246-4E6B-8B21-3F2314AA7DCC}" type="sibTrans" cxnId="{33CC3879-79A9-4933-BD5B-C4D2EA5C7753}">
      <dgm:prSet/>
      <dgm:spPr/>
      <dgm:t>
        <a:bodyPr/>
        <a:lstStyle/>
        <a:p>
          <a:endParaRPr lang="en-US"/>
        </a:p>
      </dgm:t>
    </dgm:pt>
    <dgm:pt modelId="{F6FBD3D5-3956-4EC1-B891-68B1D267C625}">
      <dgm:prSet phldrT="[Text]" custT="1"/>
      <dgm:spPr/>
      <dgm:t>
        <a:bodyPr/>
        <a:lstStyle/>
        <a:p>
          <a:pPr algn="l"/>
          <a:r>
            <a:rPr lang="en-ID" sz="1800" dirty="0" err="1" smtClean="0"/>
            <a:t>Kesadaran</a:t>
          </a:r>
          <a:r>
            <a:rPr lang="en-ID" sz="1800" dirty="0" smtClean="0"/>
            <a:t> </a:t>
          </a:r>
          <a:r>
            <a:rPr lang="en-ID" sz="1800" dirty="0" err="1" smtClean="0"/>
            <a:t>berbudaya</a:t>
          </a:r>
          <a:endParaRPr lang="en-US" sz="1800" dirty="0"/>
        </a:p>
      </dgm:t>
    </dgm:pt>
    <dgm:pt modelId="{89417AF8-1254-4F65-9325-8E6C4E4D2ADE}" type="parTrans" cxnId="{7A86D967-A4A3-4974-B098-BBDEC6D406FA}">
      <dgm:prSet/>
      <dgm:spPr/>
      <dgm:t>
        <a:bodyPr/>
        <a:lstStyle/>
        <a:p>
          <a:endParaRPr lang="en-US"/>
        </a:p>
      </dgm:t>
    </dgm:pt>
    <dgm:pt modelId="{36DA2FC5-DBD5-4C7B-971B-145FC4CE9278}" type="sibTrans" cxnId="{7A86D967-A4A3-4974-B098-BBDEC6D406FA}">
      <dgm:prSet/>
      <dgm:spPr/>
      <dgm:t>
        <a:bodyPr/>
        <a:lstStyle/>
        <a:p>
          <a:endParaRPr lang="en-US"/>
        </a:p>
      </dgm:t>
    </dgm:pt>
    <dgm:pt modelId="{DCC7FB14-2F65-4902-8162-BC9D2F7DE465}">
      <dgm:prSet phldrT="[Text]" custT="1"/>
      <dgm:spPr/>
      <dgm:t>
        <a:bodyPr/>
        <a:lstStyle/>
        <a:p>
          <a:r>
            <a:rPr lang="en-ID" sz="1800" dirty="0" err="1" smtClean="0"/>
            <a:t>Toleransi</a:t>
          </a:r>
          <a:endParaRPr lang="en-US" sz="1800" dirty="0"/>
        </a:p>
      </dgm:t>
    </dgm:pt>
    <dgm:pt modelId="{0FA1C906-5F1D-4270-BDEE-6B36560FF1DE}" type="parTrans" cxnId="{AB59EF24-3B10-4609-8B09-8A5CB584B037}">
      <dgm:prSet/>
      <dgm:spPr/>
      <dgm:t>
        <a:bodyPr/>
        <a:lstStyle/>
        <a:p>
          <a:endParaRPr lang="en-US"/>
        </a:p>
      </dgm:t>
    </dgm:pt>
    <dgm:pt modelId="{18F251C0-4280-474F-8F43-A5A7FC037CFF}" type="sibTrans" cxnId="{AB59EF24-3B10-4609-8B09-8A5CB584B037}">
      <dgm:prSet/>
      <dgm:spPr/>
      <dgm:t>
        <a:bodyPr/>
        <a:lstStyle/>
        <a:p>
          <a:endParaRPr lang="en-US"/>
        </a:p>
      </dgm:t>
    </dgm:pt>
    <dgm:pt modelId="{060A8F94-66A6-49B8-BC0E-F76944A5F1A9}">
      <dgm:prSet phldrT="[Text]" custT="1"/>
      <dgm:spPr/>
      <dgm:t>
        <a:bodyPr/>
        <a:lstStyle/>
        <a:p>
          <a:r>
            <a:rPr lang="en-ID" sz="1800" dirty="0" err="1" smtClean="0"/>
            <a:t>Resolusi</a:t>
          </a:r>
          <a:r>
            <a:rPr lang="en-ID" sz="1800" dirty="0" smtClean="0"/>
            <a:t> </a:t>
          </a:r>
          <a:r>
            <a:rPr lang="en-ID" sz="1800" dirty="0" err="1" smtClean="0"/>
            <a:t>konflik</a:t>
          </a:r>
          <a:endParaRPr lang="en-US" sz="1800" dirty="0"/>
        </a:p>
      </dgm:t>
    </dgm:pt>
    <dgm:pt modelId="{AE8EA8B2-F81B-4BD5-A820-65D62B5364B1}" type="parTrans" cxnId="{568971E0-59A2-4850-A49D-5194247C0C8E}">
      <dgm:prSet/>
      <dgm:spPr/>
      <dgm:t>
        <a:bodyPr/>
        <a:lstStyle/>
        <a:p>
          <a:endParaRPr lang="en-US"/>
        </a:p>
      </dgm:t>
    </dgm:pt>
    <dgm:pt modelId="{0738C8B0-D8D1-40CF-8F1B-694CABF17DE4}" type="sibTrans" cxnId="{568971E0-59A2-4850-A49D-5194247C0C8E}">
      <dgm:prSet/>
      <dgm:spPr/>
      <dgm:t>
        <a:bodyPr/>
        <a:lstStyle/>
        <a:p>
          <a:endParaRPr lang="en-US"/>
        </a:p>
      </dgm:t>
    </dgm:pt>
    <dgm:pt modelId="{39BB7CC5-856B-4928-97C1-3DA55BE4C23F}">
      <dgm:prSet phldrT="[Text]" custT="1"/>
      <dgm:spPr/>
      <dgm:t>
        <a:bodyPr/>
        <a:lstStyle/>
        <a:p>
          <a:r>
            <a:rPr lang="en-ID" sz="1800" dirty="0" err="1" smtClean="0"/>
            <a:t>Bekerja</a:t>
          </a:r>
          <a:r>
            <a:rPr lang="en-ID" sz="1800" dirty="0" smtClean="0"/>
            <a:t> </a:t>
          </a:r>
          <a:r>
            <a:rPr lang="en-ID" sz="1800" dirty="0" err="1" smtClean="0"/>
            <a:t>sama</a:t>
          </a:r>
          <a:endParaRPr lang="en-US" sz="1800" dirty="0"/>
        </a:p>
      </dgm:t>
    </dgm:pt>
    <dgm:pt modelId="{A40027E3-FB6C-4A35-A672-7C295ED21386}" type="parTrans" cxnId="{573D1876-3D82-49CE-8C09-14E7021B78D0}">
      <dgm:prSet/>
      <dgm:spPr/>
      <dgm:t>
        <a:bodyPr/>
        <a:lstStyle/>
        <a:p>
          <a:endParaRPr lang="en-US"/>
        </a:p>
      </dgm:t>
    </dgm:pt>
    <dgm:pt modelId="{B9FBE4AA-15DB-4578-9914-09522520C737}" type="sibTrans" cxnId="{573D1876-3D82-49CE-8C09-14E7021B78D0}">
      <dgm:prSet/>
      <dgm:spPr/>
      <dgm:t>
        <a:bodyPr/>
        <a:lstStyle/>
        <a:p>
          <a:endParaRPr lang="en-US"/>
        </a:p>
      </dgm:t>
    </dgm:pt>
    <dgm:pt modelId="{A2FC79EC-6744-48D6-B522-B4889A5E775C}" type="pres">
      <dgm:prSet presAssocID="{51BFAF7A-3152-45A9-A511-801E59CAD05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0368AD-5D88-4E48-A088-99CA5D2CAE5F}" type="pres">
      <dgm:prSet presAssocID="{51BFAF7A-3152-45A9-A511-801E59CAD05C}" presName="children" presStyleCnt="0"/>
      <dgm:spPr/>
    </dgm:pt>
    <dgm:pt modelId="{DE9A24FC-C0C6-42E2-A619-4DACA6D00EE0}" type="pres">
      <dgm:prSet presAssocID="{51BFAF7A-3152-45A9-A511-801E59CAD05C}" presName="child1group" presStyleCnt="0"/>
      <dgm:spPr/>
    </dgm:pt>
    <dgm:pt modelId="{A6E0E894-A686-4B66-BBB2-F3A166328A34}" type="pres">
      <dgm:prSet presAssocID="{51BFAF7A-3152-45A9-A511-801E59CAD05C}" presName="child1" presStyleLbl="bgAcc1" presStyleIdx="0" presStyleCnt="4" custScaleX="116190" custLinFactNeighborX="-16165" custLinFactNeighborY="7625"/>
      <dgm:spPr/>
      <dgm:t>
        <a:bodyPr/>
        <a:lstStyle/>
        <a:p>
          <a:endParaRPr lang="en-US"/>
        </a:p>
      </dgm:t>
    </dgm:pt>
    <dgm:pt modelId="{7C5C16F5-9D82-4396-8781-A29DA63DF400}" type="pres">
      <dgm:prSet presAssocID="{51BFAF7A-3152-45A9-A511-801E59CAD05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F46EC9-4F99-40E6-9BE1-4B31FB12563F}" type="pres">
      <dgm:prSet presAssocID="{51BFAF7A-3152-45A9-A511-801E59CAD05C}" presName="child2group" presStyleCnt="0"/>
      <dgm:spPr/>
    </dgm:pt>
    <dgm:pt modelId="{793E3ECB-4D80-4C5A-B8AD-DC982F8783D5}" type="pres">
      <dgm:prSet presAssocID="{51BFAF7A-3152-45A9-A511-801E59CAD05C}" presName="child2" presStyleLbl="bgAcc1" presStyleIdx="1" presStyleCnt="4" custScaleX="164540" custScaleY="116656" custLinFactNeighborX="70012" custLinFactNeighborY="10945"/>
      <dgm:spPr/>
      <dgm:t>
        <a:bodyPr/>
        <a:lstStyle/>
        <a:p>
          <a:endParaRPr lang="en-US"/>
        </a:p>
      </dgm:t>
    </dgm:pt>
    <dgm:pt modelId="{35979BB6-8BA7-4852-B93D-FBBC2FF81A0C}" type="pres">
      <dgm:prSet presAssocID="{51BFAF7A-3152-45A9-A511-801E59CAD05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8F740D-79FC-4F51-8705-2FFA9D5E06F2}" type="pres">
      <dgm:prSet presAssocID="{51BFAF7A-3152-45A9-A511-801E59CAD05C}" presName="child3group" presStyleCnt="0"/>
      <dgm:spPr/>
    </dgm:pt>
    <dgm:pt modelId="{1EDDABC5-B54B-445B-89DC-BC82F3B3D585}" type="pres">
      <dgm:prSet presAssocID="{51BFAF7A-3152-45A9-A511-801E59CAD05C}" presName="child3" presStyleLbl="bgAcc1" presStyleIdx="2" presStyleCnt="4" custScaleX="177509" custScaleY="132698" custLinFactNeighborX="80574" custLinFactNeighborY="-28849"/>
      <dgm:spPr/>
      <dgm:t>
        <a:bodyPr/>
        <a:lstStyle/>
        <a:p>
          <a:endParaRPr lang="en-US"/>
        </a:p>
      </dgm:t>
    </dgm:pt>
    <dgm:pt modelId="{581544A3-89A5-49AD-A6E4-890FD9DE561F}" type="pres">
      <dgm:prSet presAssocID="{51BFAF7A-3152-45A9-A511-801E59CAD05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BBD7AB-434E-4494-BA43-E2EA9D2961C7}" type="pres">
      <dgm:prSet presAssocID="{51BFAF7A-3152-45A9-A511-801E59CAD05C}" presName="child4group" presStyleCnt="0"/>
      <dgm:spPr/>
    </dgm:pt>
    <dgm:pt modelId="{2B3E639E-E0D1-405C-9CA6-D6CB0E052181}" type="pres">
      <dgm:prSet presAssocID="{51BFAF7A-3152-45A9-A511-801E59CAD05C}" presName="child4" presStyleLbl="bgAcc1" presStyleIdx="3" presStyleCnt="4" custScaleX="146668" custScaleY="120841" custLinFactNeighborX="-43769" custLinFactNeighborY="-28572"/>
      <dgm:spPr/>
      <dgm:t>
        <a:bodyPr/>
        <a:lstStyle/>
        <a:p>
          <a:endParaRPr lang="en-US"/>
        </a:p>
      </dgm:t>
    </dgm:pt>
    <dgm:pt modelId="{B0D50D09-45CB-48AC-B096-7C65037EAEC1}" type="pres">
      <dgm:prSet presAssocID="{51BFAF7A-3152-45A9-A511-801E59CAD05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023115-0BB6-436D-9889-40646B98B971}" type="pres">
      <dgm:prSet presAssocID="{51BFAF7A-3152-45A9-A511-801E59CAD05C}" presName="childPlaceholder" presStyleCnt="0"/>
      <dgm:spPr/>
    </dgm:pt>
    <dgm:pt modelId="{7443CB3D-A658-4E5E-A205-FF9D3FA57194}" type="pres">
      <dgm:prSet presAssocID="{51BFAF7A-3152-45A9-A511-801E59CAD05C}" presName="circle" presStyleCnt="0"/>
      <dgm:spPr/>
    </dgm:pt>
    <dgm:pt modelId="{AF07843C-79AE-4DA7-81CC-52185A7C024A}" type="pres">
      <dgm:prSet presAssocID="{51BFAF7A-3152-45A9-A511-801E59CAD05C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6984B5-5E1D-468E-AE10-71C24D9581A4}" type="pres">
      <dgm:prSet presAssocID="{51BFAF7A-3152-45A9-A511-801E59CAD05C}" presName="quadrant2" presStyleLbl="node1" presStyleIdx="1" presStyleCnt="4" custLinFactNeighborX="-1523" custLinFactNeighborY="25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F819D6-C481-4CB5-A335-8214C72A1918}" type="pres">
      <dgm:prSet presAssocID="{51BFAF7A-3152-45A9-A511-801E59CAD05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20CEF3-C6DB-42A5-826A-8AB539890CF9}" type="pres">
      <dgm:prSet presAssocID="{51BFAF7A-3152-45A9-A511-801E59CAD05C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2C79B9-884C-43F6-8D6B-7EDBEFB119B9}" type="pres">
      <dgm:prSet presAssocID="{51BFAF7A-3152-45A9-A511-801E59CAD05C}" presName="quadrantPlaceholder" presStyleCnt="0"/>
      <dgm:spPr/>
    </dgm:pt>
    <dgm:pt modelId="{31697597-B4E4-4C8F-84DF-5CD752F04F47}" type="pres">
      <dgm:prSet presAssocID="{51BFAF7A-3152-45A9-A511-801E59CAD05C}" presName="center1" presStyleLbl="fgShp" presStyleIdx="0" presStyleCnt="2"/>
      <dgm:spPr/>
    </dgm:pt>
    <dgm:pt modelId="{420403A6-09BA-4A5A-95BD-241E45188C59}" type="pres">
      <dgm:prSet presAssocID="{51BFAF7A-3152-45A9-A511-801E59CAD05C}" presName="center2" presStyleLbl="fgShp" presStyleIdx="1" presStyleCnt="2"/>
      <dgm:spPr/>
    </dgm:pt>
  </dgm:ptLst>
  <dgm:cxnLst>
    <dgm:cxn modelId="{58C64B12-5405-4DDF-A542-4465138F65B3}" type="presOf" srcId="{FF9FC9F4-AEB7-43BF-9A09-6A997D8C2038}" destId="{3920CEF3-C6DB-42A5-826A-8AB539890CF9}" srcOrd="0" destOrd="0" presId="urn:microsoft.com/office/officeart/2005/8/layout/cycle4"/>
    <dgm:cxn modelId="{A5F4EAC2-75EF-4907-AD8B-749BCF291E0F}" type="presOf" srcId="{39BB7CC5-856B-4928-97C1-3DA55BE4C23F}" destId="{B0D50D09-45CB-48AC-B096-7C65037EAEC1}" srcOrd="1" destOrd="3" presId="urn:microsoft.com/office/officeart/2005/8/layout/cycle4"/>
    <dgm:cxn modelId="{CE160123-B643-40E3-A696-B70DF2149A2F}" type="presOf" srcId="{51BFAF7A-3152-45A9-A511-801E59CAD05C}" destId="{A2FC79EC-6744-48D6-B522-B4889A5E775C}" srcOrd="0" destOrd="0" presId="urn:microsoft.com/office/officeart/2005/8/layout/cycle4"/>
    <dgm:cxn modelId="{FDF09CF0-4B95-4BCD-B6ED-20E268B0E27D}" type="presOf" srcId="{02939DAC-F479-40CB-BE75-7466EEC00A54}" destId="{581544A3-89A5-49AD-A6E4-890FD9DE561F}" srcOrd="1" destOrd="1" presId="urn:microsoft.com/office/officeart/2005/8/layout/cycle4"/>
    <dgm:cxn modelId="{5DF38B1D-26C9-412D-B18B-BA28FC8723C3}" type="presOf" srcId="{9C79F052-24C4-4075-9960-E73326CCD1C1}" destId="{2B3E639E-E0D1-405C-9CA6-D6CB0E052181}" srcOrd="0" destOrd="0" presId="urn:microsoft.com/office/officeart/2005/8/layout/cycle4"/>
    <dgm:cxn modelId="{EE74AD03-78CE-4DFA-B9C3-785080F964A1}" type="presOf" srcId="{36A23FD4-B42B-4329-BA16-C53618C2A877}" destId="{7C5C16F5-9D82-4396-8781-A29DA63DF400}" srcOrd="1" destOrd="2" presId="urn:microsoft.com/office/officeart/2005/8/layout/cycle4"/>
    <dgm:cxn modelId="{4AE6A79B-EA52-4DE2-8295-29A6927881FD}" srcId="{C86BC998-9E85-4E7F-A092-96DFC5A3D07C}" destId="{36A23FD4-B42B-4329-BA16-C53618C2A877}" srcOrd="2" destOrd="0" parTransId="{BA0B7191-48F6-498E-94EF-6D7078B5974C}" sibTransId="{3D6A10D2-A1C2-43FE-9E7E-C65141C9ADCD}"/>
    <dgm:cxn modelId="{072EA6C2-0C8E-411E-B883-4B313A8B9DF7}" type="presOf" srcId="{DF890C60-439B-4C8B-AF87-AA6529A74022}" destId="{1EDDABC5-B54B-445B-89DC-BC82F3B3D585}" srcOrd="0" destOrd="2" presId="urn:microsoft.com/office/officeart/2005/8/layout/cycle4"/>
    <dgm:cxn modelId="{A110A607-3CB6-4BEF-AB1D-73A2D321D331}" type="presOf" srcId="{810282E3-6357-49AE-B032-8730922EDE8A}" destId="{7C5C16F5-9D82-4396-8781-A29DA63DF400}" srcOrd="1" destOrd="1" presId="urn:microsoft.com/office/officeart/2005/8/layout/cycle4"/>
    <dgm:cxn modelId="{33CC3879-79A9-4933-BD5B-C4D2EA5C7753}" srcId="{51AE92C0-AAE8-44AF-A386-4D10E830D15C}" destId="{DF890C60-439B-4C8B-AF87-AA6529A74022}" srcOrd="2" destOrd="0" parTransId="{2C855653-0A27-4987-BDC3-14EE59E0E67F}" sibTransId="{98F14489-0246-4E6B-8B21-3F2314AA7DCC}"/>
    <dgm:cxn modelId="{64DEA6DD-2873-44EE-B872-ED40A00DC6B5}" type="presOf" srcId="{C8936882-124E-4157-BFC0-6CE19FC414D0}" destId="{581544A3-89A5-49AD-A6E4-890FD9DE561F}" srcOrd="1" destOrd="0" presId="urn:microsoft.com/office/officeart/2005/8/layout/cycle4"/>
    <dgm:cxn modelId="{0674506B-DC76-4B61-845B-C62F9479B401}" type="presOf" srcId="{0F3AEB8C-BAA7-4B5B-8026-86003768F4E5}" destId="{35979BB6-8BA7-4852-B93D-FBBC2FF81A0C}" srcOrd="1" destOrd="3" presId="urn:microsoft.com/office/officeart/2005/8/layout/cycle4"/>
    <dgm:cxn modelId="{B059D068-0F7A-4A3E-A3A3-4679420E8E37}" srcId="{1741A0DB-61AC-46F6-B62B-F326F2C56857}" destId="{2E7566F0-DA5F-4FCB-8EF8-82ED0ED3C345}" srcOrd="2" destOrd="0" parTransId="{D0EF994B-124B-4D69-878C-4F26D2B0041C}" sibTransId="{33C6534C-9994-4C9A-AF63-EBFD33E18091}"/>
    <dgm:cxn modelId="{2F866800-3DA4-4EF2-9608-6D73D5C94AF4}" type="presOf" srcId="{51AE92C0-AAE8-44AF-A386-4D10E830D15C}" destId="{C6F819D6-C481-4CB5-A335-8214C72A1918}" srcOrd="0" destOrd="0" presId="urn:microsoft.com/office/officeart/2005/8/layout/cycle4"/>
    <dgm:cxn modelId="{38016EA9-FA44-4550-8C8F-1F2D7DD2E7EA}" type="presOf" srcId="{EAEE1F52-94C6-48EE-8EBA-E03C189BFA51}" destId="{A6E0E894-A686-4B66-BBB2-F3A166328A34}" srcOrd="0" destOrd="0" presId="urn:microsoft.com/office/officeart/2005/8/layout/cycle4"/>
    <dgm:cxn modelId="{79FDB24D-1B37-4761-BF94-D60D9602A1E9}" type="presOf" srcId="{02939DAC-F479-40CB-BE75-7466EEC00A54}" destId="{1EDDABC5-B54B-445B-89DC-BC82F3B3D585}" srcOrd="0" destOrd="1" presId="urn:microsoft.com/office/officeart/2005/8/layout/cycle4"/>
    <dgm:cxn modelId="{6B31AB27-0857-4285-A09D-6369008ADD70}" type="presOf" srcId="{DF890C60-439B-4C8B-AF87-AA6529A74022}" destId="{581544A3-89A5-49AD-A6E4-890FD9DE561F}" srcOrd="1" destOrd="2" presId="urn:microsoft.com/office/officeart/2005/8/layout/cycle4"/>
    <dgm:cxn modelId="{3DD25B9F-0302-4142-8119-BF01A2ECA27F}" srcId="{C86BC998-9E85-4E7F-A092-96DFC5A3D07C}" destId="{EAEE1F52-94C6-48EE-8EBA-E03C189BFA51}" srcOrd="0" destOrd="0" parTransId="{ACD23F59-51CD-4699-AA51-31575AAAB5BB}" sibTransId="{1130090F-48A7-4245-9657-4BF85CA3EB68}"/>
    <dgm:cxn modelId="{594D00FA-F2B8-4EB8-B3B9-B43BA6FA04B7}" srcId="{51BFAF7A-3152-45A9-A511-801E59CAD05C}" destId="{FF9FC9F4-AEB7-43BF-9A09-6A997D8C2038}" srcOrd="3" destOrd="0" parTransId="{C7309F77-1B79-4279-AD51-061BB8E42AB6}" sibTransId="{C981BF32-3444-4914-9D2B-05B4B4632A37}"/>
    <dgm:cxn modelId="{3E96BAD2-11D8-410E-8541-E9D26E7EA9A3}" type="presOf" srcId="{2E7566F0-DA5F-4FCB-8EF8-82ED0ED3C345}" destId="{35979BB6-8BA7-4852-B93D-FBBC2FF81A0C}" srcOrd="1" destOrd="2" presId="urn:microsoft.com/office/officeart/2005/8/layout/cycle4"/>
    <dgm:cxn modelId="{480310D8-18D2-426A-A3B1-BCC61F3C5477}" type="presOf" srcId="{060A8F94-66A6-49B8-BC0E-F76944A5F1A9}" destId="{2B3E639E-E0D1-405C-9CA6-D6CB0E052181}" srcOrd="0" destOrd="2" presId="urn:microsoft.com/office/officeart/2005/8/layout/cycle4"/>
    <dgm:cxn modelId="{568971E0-59A2-4850-A49D-5194247C0C8E}" srcId="{FF9FC9F4-AEB7-43BF-9A09-6A997D8C2038}" destId="{060A8F94-66A6-49B8-BC0E-F76944A5F1A9}" srcOrd="2" destOrd="0" parTransId="{AE8EA8B2-F81B-4BD5-A820-65D62B5364B1}" sibTransId="{0738C8B0-D8D1-40CF-8F1B-694CABF17DE4}"/>
    <dgm:cxn modelId="{FE22B2A7-58ED-4DC2-A80D-5FE08CD5B518}" type="presOf" srcId="{2E7566F0-DA5F-4FCB-8EF8-82ED0ED3C345}" destId="{793E3ECB-4D80-4C5A-B8AD-DC982F8783D5}" srcOrd="0" destOrd="2" presId="urn:microsoft.com/office/officeart/2005/8/layout/cycle4"/>
    <dgm:cxn modelId="{10AC3D8B-8E8B-45C9-8217-AC680BCA5D21}" srcId="{C86BC998-9E85-4E7F-A092-96DFC5A3D07C}" destId="{810282E3-6357-49AE-B032-8730922EDE8A}" srcOrd="1" destOrd="0" parTransId="{C53384EC-3669-4C05-AD8C-699F98F747C1}" sibTransId="{D2018A18-20F5-46B5-BCAF-8BC7171CC8E9}"/>
    <dgm:cxn modelId="{0961BFAB-9878-4844-B38F-8F7912775387}" type="presOf" srcId="{39BB7CC5-856B-4928-97C1-3DA55BE4C23F}" destId="{2B3E639E-E0D1-405C-9CA6-D6CB0E052181}" srcOrd="0" destOrd="3" presId="urn:microsoft.com/office/officeart/2005/8/layout/cycle4"/>
    <dgm:cxn modelId="{7A86D967-A4A3-4974-B098-BBDEC6D406FA}" srcId="{51AE92C0-AAE8-44AF-A386-4D10E830D15C}" destId="{F6FBD3D5-3956-4EC1-B891-68B1D267C625}" srcOrd="3" destOrd="0" parTransId="{89417AF8-1254-4F65-9325-8E6C4E4D2ADE}" sibTransId="{36DA2FC5-DBD5-4C7B-971B-145FC4CE9278}"/>
    <dgm:cxn modelId="{8552EC86-9E70-4C23-8DB8-5FB87DA0D084}" type="presOf" srcId="{4492D941-4C3E-4ED5-9CC7-66DA18C9A447}" destId="{793E3ECB-4D80-4C5A-B8AD-DC982F8783D5}" srcOrd="0" destOrd="1" presId="urn:microsoft.com/office/officeart/2005/8/layout/cycle4"/>
    <dgm:cxn modelId="{6B5B5CE3-F3FD-49A8-B168-161841606C1D}" srcId="{1741A0DB-61AC-46F6-B62B-F326F2C56857}" destId="{0F3AEB8C-BAA7-4B5B-8026-86003768F4E5}" srcOrd="3" destOrd="0" parTransId="{225B4543-1035-4388-8AF6-865815946111}" sibTransId="{79ABB7B9-D6B8-4902-AA54-AC0CBEC4A470}"/>
    <dgm:cxn modelId="{590F1BD3-79C5-44A2-9CA5-2BEFB3AE2601}" type="presOf" srcId="{F6FBD3D5-3956-4EC1-B891-68B1D267C625}" destId="{581544A3-89A5-49AD-A6E4-890FD9DE561F}" srcOrd="1" destOrd="3" presId="urn:microsoft.com/office/officeart/2005/8/layout/cycle4"/>
    <dgm:cxn modelId="{34E72087-B853-469E-8E1F-D2144C5A14EE}" srcId="{1741A0DB-61AC-46F6-B62B-F326F2C56857}" destId="{4492D941-4C3E-4ED5-9CC7-66DA18C9A447}" srcOrd="1" destOrd="0" parTransId="{4E7E4756-48ED-40D0-B07A-BC140DE1EA77}" sibTransId="{D61AA9D8-DF92-4E35-BDB4-2B7FE4259307}"/>
    <dgm:cxn modelId="{AC094B64-7F64-4391-913D-AC191DEC211C}" type="presOf" srcId="{DCC7FB14-2F65-4902-8162-BC9D2F7DE465}" destId="{2B3E639E-E0D1-405C-9CA6-D6CB0E052181}" srcOrd="0" destOrd="1" presId="urn:microsoft.com/office/officeart/2005/8/layout/cycle4"/>
    <dgm:cxn modelId="{7FB23B44-6053-4645-9029-E158D6970A5E}" type="presOf" srcId="{80581F34-E941-4B5D-9B78-FEA2E68BCCAB}" destId="{793E3ECB-4D80-4C5A-B8AD-DC982F8783D5}" srcOrd="0" destOrd="0" presId="urn:microsoft.com/office/officeart/2005/8/layout/cycle4"/>
    <dgm:cxn modelId="{21137FCA-DFBF-406F-BF4F-1914F90576CD}" type="presOf" srcId="{060A8F94-66A6-49B8-BC0E-F76944A5F1A9}" destId="{B0D50D09-45CB-48AC-B096-7C65037EAEC1}" srcOrd="1" destOrd="2" presId="urn:microsoft.com/office/officeart/2005/8/layout/cycle4"/>
    <dgm:cxn modelId="{AF759FF8-C12A-4980-95C4-749D0FD4A41D}" srcId="{FF9FC9F4-AEB7-43BF-9A09-6A997D8C2038}" destId="{9C79F052-24C4-4075-9960-E73326CCD1C1}" srcOrd="0" destOrd="0" parTransId="{3F67FDE1-2D11-4871-96AC-D1BA37F8B71C}" sibTransId="{87EC7049-7886-4FA4-9780-9A458498B2CD}"/>
    <dgm:cxn modelId="{AC140294-4E89-458E-A857-186D5D6EED79}" type="presOf" srcId="{80581F34-E941-4B5D-9B78-FEA2E68BCCAB}" destId="{35979BB6-8BA7-4852-B93D-FBBC2FF81A0C}" srcOrd="1" destOrd="0" presId="urn:microsoft.com/office/officeart/2005/8/layout/cycle4"/>
    <dgm:cxn modelId="{B333CF69-F86D-480E-9D80-DDA0DA5C76F9}" srcId="{1741A0DB-61AC-46F6-B62B-F326F2C56857}" destId="{80581F34-E941-4B5D-9B78-FEA2E68BCCAB}" srcOrd="0" destOrd="0" parTransId="{C05E71BB-A335-462E-A54C-4B4D48C0B5A4}" sibTransId="{F0811230-448C-46C5-9708-6BAE6D937E14}"/>
    <dgm:cxn modelId="{5D6BE09F-9F18-421E-80FB-717C7FB474FA}" type="presOf" srcId="{36A23FD4-B42B-4329-BA16-C53618C2A877}" destId="{A6E0E894-A686-4B66-BBB2-F3A166328A34}" srcOrd="0" destOrd="2" presId="urn:microsoft.com/office/officeart/2005/8/layout/cycle4"/>
    <dgm:cxn modelId="{A4E00455-C295-497A-8042-13FA7AB4A21A}" srcId="{51BFAF7A-3152-45A9-A511-801E59CAD05C}" destId="{1741A0DB-61AC-46F6-B62B-F326F2C56857}" srcOrd="1" destOrd="0" parTransId="{2A28D26B-675B-4463-8A19-9D319584EDF8}" sibTransId="{086EFAE8-81B7-4546-AF2A-7F13E0C8B144}"/>
    <dgm:cxn modelId="{E300CE9C-B2BB-44DC-A741-D064B8D96E89}" type="presOf" srcId="{C8936882-124E-4157-BFC0-6CE19FC414D0}" destId="{1EDDABC5-B54B-445B-89DC-BC82F3B3D585}" srcOrd="0" destOrd="0" presId="urn:microsoft.com/office/officeart/2005/8/layout/cycle4"/>
    <dgm:cxn modelId="{8C297CA1-7E78-4510-95C2-581C1B2AA8C0}" type="presOf" srcId="{C86BC998-9E85-4E7F-A092-96DFC5A3D07C}" destId="{AF07843C-79AE-4DA7-81CC-52185A7C024A}" srcOrd="0" destOrd="0" presId="urn:microsoft.com/office/officeart/2005/8/layout/cycle4"/>
    <dgm:cxn modelId="{1CE7897B-84FB-469A-A4D7-DE56C190856E}" type="presOf" srcId="{810282E3-6357-49AE-B032-8730922EDE8A}" destId="{A6E0E894-A686-4B66-BBB2-F3A166328A34}" srcOrd="0" destOrd="1" presId="urn:microsoft.com/office/officeart/2005/8/layout/cycle4"/>
    <dgm:cxn modelId="{AB59EF24-3B10-4609-8B09-8A5CB584B037}" srcId="{FF9FC9F4-AEB7-43BF-9A09-6A997D8C2038}" destId="{DCC7FB14-2F65-4902-8162-BC9D2F7DE465}" srcOrd="1" destOrd="0" parTransId="{0FA1C906-5F1D-4270-BDEE-6B36560FF1DE}" sibTransId="{18F251C0-4280-474F-8F43-A5A7FC037CFF}"/>
    <dgm:cxn modelId="{DBA5C7FE-F835-4EAA-99EF-2F33F5C5D3F2}" srcId="{51BFAF7A-3152-45A9-A511-801E59CAD05C}" destId="{C86BC998-9E85-4E7F-A092-96DFC5A3D07C}" srcOrd="0" destOrd="0" parTransId="{7FF2287F-F387-4E00-BD5F-C72F9CB3E780}" sibTransId="{A0BC773F-FA69-4646-8E2B-A8D79F5E084C}"/>
    <dgm:cxn modelId="{A1126D6C-C94C-4A47-9C28-DB0870DEBEBF}" srcId="{51AE92C0-AAE8-44AF-A386-4D10E830D15C}" destId="{02939DAC-F479-40CB-BE75-7466EEC00A54}" srcOrd="1" destOrd="0" parTransId="{5FB47C82-660E-42B7-AE8B-217F4B0F04FE}" sibTransId="{12363579-BCAB-41FD-9D47-F73FD405342E}"/>
    <dgm:cxn modelId="{4ED19FB7-6A45-4CD9-B2C4-EE70203AD717}" type="presOf" srcId="{DCC7FB14-2F65-4902-8162-BC9D2F7DE465}" destId="{B0D50D09-45CB-48AC-B096-7C65037EAEC1}" srcOrd="1" destOrd="1" presId="urn:microsoft.com/office/officeart/2005/8/layout/cycle4"/>
    <dgm:cxn modelId="{CEB04B0C-C39C-46EF-9C7D-DCC555FAA7DE}" srcId="{51BFAF7A-3152-45A9-A511-801E59CAD05C}" destId="{51AE92C0-AAE8-44AF-A386-4D10E830D15C}" srcOrd="2" destOrd="0" parTransId="{BB900A6A-7CF0-410B-AEF3-F2DDF06AFD61}" sibTransId="{6D6B8EC5-3020-43B2-8691-E2FDFFB01DE0}"/>
    <dgm:cxn modelId="{8F6A30B0-4F97-4444-8C2C-0BF317214934}" type="presOf" srcId="{EAEE1F52-94C6-48EE-8EBA-E03C189BFA51}" destId="{7C5C16F5-9D82-4396-8781-A29DA63DF400}" srcOrd="1" destOrd="0" presId="urn:microsoft.com/office/officeart/2005/8/layout/cycle4"/>
    <dgm:cxn modelId="{2AEB8797-3C48-4188-927D-8406EFB22851}" type="presOf" srcId="{9C79F052-24C4-4075-9960-E73326CCD1C1}" destId="{B0D50D09-45CB-48AC-B096-7C65037EAEC1}" srcOrd="1" destOrd="0" presId="urn:microsoft.com/office/officeart/2005/8/layout/cycle4"/>
    <dgm:cxn modelId="{678471D9-0584-4157-B263-99B6631E4AF8}" type="presOf" srcId="{0F3AEB8C-BAA7-4B5B-8026-86003768F4E5}" destId="{793E3ECB-4D80-4C5A-B8AD-DC982F8783D5}" srcOrd="0" destOrd="3" presId="urn:microsoft.com/office/officeart/2005/8/layout/cycle4"/>
    <dgm:cxn modelId="{2BBDBEC1-FB8B-4197-9F35-3EF1EF50132C}" type="presOf" srcId="{4492D941-4C3E-4ED5-9CC7-66DA18C9A447}" destId="{35979BB6-8BA7-4852-B93D-FBBC2FF81A0C}" srcOrd="1" destOrd="1" presId="urn:microsoft.com/office/officeart/2005/8/layout/cycle4"/>
    <dgm:cxn modelId="{FDCF6258-CCB6-49A9-BDAC-22EC648B97F9}" srcId="{51AE92C0-AAE8-44AF-A386-4D10E830D15C}" destId="{C8936882-124E-4157-BFC0-6CE19FC414D0}" srcOrd="0" destOrd="0" parTransId="{0B27E402-5B61-46C7-AB6A-B465382699EB}" sibTransId="{D9E1887C-7B27-40F4-A4D3-22C606415EB0}"/>
    <dgm:cxn modelId="{BA63CB47-C832-4FC8-9362-BF769C89870F}" type="presOf" srcId="{F6FBD3D5-3956-4EC1-B891-68B1D267C625}" destId="{1EDDABC5-B54B-445B-89DC-BC82F3B3D585}" srcOrd="0" destOrd="3" presId="urn:microsoft.com/office/officeart/2005/8/layout/cycle4"/>
    <dgm:cxn modelId="{573D1876-3D82-49CE-8C09-14E7021B78D0}" srcId="{FF9FC9F4-AEB7-43BF-9A09-6A997D8C2038}" destId="{39BB7CC5-856B-4928-97C1-3DA55BE4C23F}" srcOrd="3" destOrd="0" parTransId="{A40027E3-FB6C-4A35-A672-7C295ED21386}" sibTransId="{B9FBE4AA-15DB-4578-9914-09522520C737}"/>
    <dgm:cxn modelId="{CD683F2D-28CD-4FCE-86A9-E806D1C928CA}" type="presOf" srcId="{1741A0DB-61AC-46F6-B62B-F326F2C56857}" destId="{286984B5-5E1D-468E-AE10-71C24D9581A4}" srcOrd="0" destOrd="0" presId="urn:microsoft.com/office/officeart/2005/8/layout/cycle4"/>
    <dgm:cxn modelId="{3D318442-DA3D-4E92-BFB3-B456B820370E}" type="presParOf" srcId="{A2FC79EC-6744-48D6-B522-B4889A5E775C}" destId="{4A0368AD-5D88-4E48-A088-99CA5D2CAE5F}" srcOrd="0" destOrd="0" presId="urn:microsoft.com/office/officeart/2005/8/layout/cycle4"/>
    <dgm:cxn modelId="{0640D0B9-87CB-435B-ACB6-03B8CF78070D}" type="presParOf" srcId="{4A0368AD-5D88-4E48-A088-99CA5D2CAE5F}" destId="{DE9A24FC-C0C6-42E2-A619-4DACA6D00EE0}" srcOrd="0" destOrd="0" presId="urn:microsoft.com/office/officeart/2005/8/layout/cycle4"/>
    <dgm:cxn modelId="{9053EBA9-FF75-45E4-B3DB-58B89E58AE8B}" type="presParOf" srcId="{DE9A24FC-C0C6-42E2-A619-4DACA6D00EE0}" destId="{A6E0E894-A686-4B66-BBB2-F3A166328A34}" srcOrd="0" destOrd="0" presId="urn:microsoft.com/office/officeart/2005/8/layout/cycle4"/>
    <dgm:cxn modelId="{6BBBD14C-7573-48CC-A64F-7979D441B081}" type="presParOf" srcId="{DE9A24FC-C0C6-42E2-A619-4DACA6D00EE0}" destId="{7C5C16F5-9D82-4396-8781-A29DA63DF400}" srcOrd="1" destOrd="0" presId="urn:microsoft.com/office/officeart/2005/8/layout/cycle4"/>
    <dgm:cxn modelId="{D6202F73-33D8-46C1-A391-BDBAFB5ACCC2}" type="presParOf" srcId="{4A0368AD-5D88-4E48-A088-99CA5D2CAE5F}" destId="{6BF46EC9-4F99-40E6-9BE1-4B31FB12563F}" srcOrd="1" destOrd="0" presId="urn:microsoft.com/office/officeart/2005/8/layout/cycle4"/>
    <dgm:cxn modelId="{CDBD6C1D-F84D-4DAF-93CE-4B72890832B5}" type="presParOf" srcId="{6BF46EC9-4F99-40E6-9BE1-4B31FB12563F}" destId="{793E3ECB-4D80-4C5A-B8AD-DC982F8783D5}" srcOrd="0" destOrd="0" presId="urn:microsoft.com/office/officeart/2005/8/layout/cycle4"/>
    <dgm:cxn modelId="{00E22D12-20B3-48BB-8678-F545DAEAAF20}" type="presParOf" srcId="{6BF46EC9-4F99-40E6-9BE1-4B31FB12563F}" destId="{35979BB6-8BA7-4852-B93D-FBBC2FF81A0C}" srcOrd="1" destOrd="0" presId="urn:microsoft.com/office/officeart/2005/8/layout/cycle4"/>
    <dgm:cxn modelId="{E3E75884-C37C-4BB7-B767-7A3952F0354F}" type="presParOf" srcId="{4A0368AD-5D88-4E48-A088-99CA5D2CAE5F}" destId="{A78F740D-79FC-4F51-8705-2FFA9D5E06F2}" srcOrd="2" destOrd="0" presId="urn:microsoft.com/office/officeart/2005/8/layout/cycle4"/>
    <dgm:cxn modelId="{0B8D29FC-ACB6-4765-AEAF-61801B0147EE}" type="presParOf" srcId="{A78F740D-79FC-4F51-8705-2FFA9D5E06F2}" destId="{1EDDABC5-B54B-445B-89DC-BC82F3B3D585}" srcOrd="0" destOrd="0" presId="urn:microsoft.com/office/officeart/2005/8/layout/cycle4"/>
    <dgm:cxn modelId="{32DD8538-3146-4BC0-ACE1-E01C06014760}" type="presParOf" srcId="{A78F740D-79FC-4F51-8705-2FFA9D5E06F2}" destId="{581544A3-89A5-49AD-A6E4-890FD9DE561F}" srcOrd="1" destOrd="0" presId="urn:microsoft.com/office/officeart/2005/8/layout/cycle4"/>
    <dgm:cxn modelId="{891C913A-6C66-42E3-9916-980DFE550D21}" type="presParOf" srcId="{4A0368AD-5D88-4E48-A088-99CA5D2CAE5F}" destId="{8FBBD7AB-434E-4494-BA43-E2EA9D2961C7}" srcOrd="3" destOrd="0" presId="urn:microsoft.com/office/officeart/2005/8/layout/cycle4"/>
    <dgm:cxn modelId="{A61FDD47-214C-49B9-B02F-A0D2C0C01579}" type="presParOf" srcId="{8FBBD7AB-434E-4494-BA43-E2EA9D2961C7}" destId="{2B3E639E-E0D1-405C-9CA6-D6CB0E052181}" srcOrd="0" destOrd="0" presId="urn:microsoft.com/office/officeart/2005/8/layout/cycle4"/>
    <dgm:cxn modelId="{AF98EDA2-BE4F-4746-BC09-5050A7886922}" type="presParOf" srcId="{8FBBD7AB-434E-4494-BA43-E2EA9D2961C7}" destId="{B0D50D09-45CB-48AC-B096-7C65037EAEC1}" srcOrd="1" destOrd="0" presId="urn:microsoft.com/office/officeart/2005/8/layout/cycle4"/>
    <dgm:cxn modelId="{6BC0279C-EB11-4D99-9B93-51A1B9AD3405}" type="presParOf" srcId="{4A0368AD-5D88-4E48-A088-99CA5D2CAE5F}" destId="{FC023115-0BB6-436D-9889-40646B98B971}" srcOrd="4" destOrd="0" presId="urn:microsoft.com/office/officeart/2005/8/layout/cycle4"/>
    <dgm:cxn modelId="{7A2C3AFC-D8AE-43EE-801D-4006D6CC26A5}" type="presParOf" srcId="{A2FC79EC-6744-48D6-B522-B4889A5E775C}" destId="{7443CB3D-A658-4E5E-A205-FF9D3FA57194}" srcOrd="1" destOrd="0" presId="urn:microsoft.com/office/officeart/2005/8/layout/cycle4"/>
    <dgm:cxn modelId="{FB22FA3A-156C-4730-99F7-21D6CDBDDD27}" type="presParOf" srcId="{7443CB3D-A658-4E5E-A205-FF9D3FA57194}" destId="{AF07843C-79AE-4DA7-81CC-52185A7C024A}" srcOrd="0" destOrd="0" presId="urn:microsoft.com/office/officeart/2005/8/layout/cycle4"/>
    <dgm:cxn modelId="{BD69A965-F1AE-4650-9F19-448C8FE6957D}" type="presParOf" srcId="{7443CB3D-A658-4E5E-A205-FF9D3FA57194}" destId="{286984B5-5E1D-468E-AE10-71C24D9581A4}" srcOrd="1" destOrd="0" presId="urn:microsoft.com/office/officeart/2005/8/layout/cycle4"/>
    <dgm:cxn modelId="{0F97442A-8D94-4EE4-8507-A2F03464E97E}" type="presParOf" srcId="{7443CB3D-A658-4E5E-A205-FF9D3FA57194}" destId="{C6F819D6-C481-4CB5-A335-8214C72A1918}" srcOrd="2" destOrd="0" presId="urn:microsoft.com/office/officeart/2005/8/layout/cycle4"/>
    <dgm:cxn modelId="{CF824B8B-F1F8-4C2F-B894-296E8E603443}" type="presParOf" srcId="{7443CB3D-A658-4E5E-A205-FF9D3FA57194}" destId="{3920CEF3-C6DB-42A5-826A-8AB539890CF9}" srcOrd="3" destOrd="0" presId="urn:microsoft.com/office/officeart/2005/8/layout/cycle4"/>
    <dgm:cxn modelId="{76FB5C5D-5775-4C58-ACAF-B602507D7312}" type="presParOf" srcId="{7443CB3D-A658-4E5E-A205-FF9D3FA57194}" destId="{E02C79B9-884C-43F6-8D6B-7EDBEFB119B9}" srcOrd="4" destOrd="0" presId="urn:microsoft.com/office/officeart/2005/8/layout/cycle4"/>
    <dgm:cxn modelId="{EE567FD8-FFC1-4D7A-A7FA-29D8DC16A759}" type="presParOf" srcId="{A2FC79EC-6744-48D6-B522-B4889A5E775C}" destId="{31697597-B4E4-4C8F-84DF-5CD752F04F47}" srcOrd="2" destOrd="0" presId="urn:microsoft.com/office/officeart/2005/8/layout/cycle4"/>
    <dgm:cxn modelId="{70EEF28B-431D-4B24-9603-6EDF3D9FDE00}" type="presParOf" srcId="{A2FC79EC-6744-48D6-B522-B4889A5E775C}" destId="{420403A6-09BA-4A5A-95BD-241E45188C5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B688B4-7D98-4A59-9AA9-72D84CE863F4}" type="doc">
      <dgm:prSet loTypeId="urn:microsoft.com/office/officeart/2005/8/layout/lProcess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3BB9BE5-013D-4772-9631-AEA486E197B8}">
      <dgm:prSet phldrT="[Text]"/>
      <dgm:spPr/>
      <dgm:t>
        <a:bodyPr/>
        <a:lstStyle/>
        <a:p>
          <a:r>
            <a:rPr lang="en-ID" dirty="0" err="1" smtClean="0"/>
            <a:t>Disleksia</a:t>
          </a:r>
          <a:endParaRPr lang="en-US" dirty="0"/>
        </a:p>
      </dgm:t>
    </dgm:pt>
    <dgm:pt modelId="{9E337A5A-9445-4A5F-A08C-76251E45A78C}" type="parTrans" cxnId="{4FF7B09B-2086-4BA5-B5E5-8124FFABA011}">
      <dgm:prSet/>
      <dgm:spPr/>
      <dgm:t>
        <a:bodyPr/>
        <a:lstStyle/>
        <a:p>
          <a:endParaRPr lang="en-US"/>
        </a:p>
      </dgm:t>
    </dgm:pt>
    <dgm:pt modelId="{2A7DCF32-57B3-46C7-B27F-EC19A5F27AC3}" type="sibTrans" cxnId="{4FF7B09B-2086-4BA5-B5E5-8124FFABA011}">
      <dgm:prSet/>
      <dgm:spPr/>
      <dgm:t>
        <a:bodyPr/>
        <a:lstStyle/>
        <a:p>
          <a:endParaRPr lang="en-US"/>
        </a:p>
      </dgm:t>
    </dgm:pt>
    <dgm:pt modelId="{DCDBF017-A4D7-4A35-BC73-8B1038A5B528}">
      <dgm:prSet phldrT="[Text]"/>
      <dgm:spPr/>
      <dgm:t>
        <a:bodyPr/>
        <a:lstStyle/>
        <a:p>
          <a:r>
            <a:rPr lang="en-ID" dirty="0" err="1" smtClean="0"/>
            <a:t>Masalah</a:t>
          </a:r>
          <a:r>
            <a:rPr lang="en-ID" dirty="0" smtClean="0"/>
            <a:t> </a:t>
          </a:r>
          <a:r>
            <a:rPr lang="en-ID" dirty="0" err="1" smtClean="0"/>
            <a:t>fonologi</a:t>
          </a:r>
          <a:endParaRPr lang="en-US" dirty="0"/>
        </a:p>
      </dgm:t>
    </dgm:pt>
    <dgm:pt modelId="{D63F85CF-92FC-4286-87AB-D3D00791FEA5}" type="parTrans" cxnId="{1AA8DC39-EF0D-4B16-8D34-255357F7C8FE}">
      <dgm:prSet/>
      <dgm:spPr/>
      <dgm:t>
        <a:bodyPr/>
        <a:lstStyle/>
        <a:p>
          <a:endParaRPr lang="en-US"/>
        </a:p>
      </dgm:t>
    </dgm:pt>
    <dgm:pt modelId="{DA6B0E2E-BBD7-438F-8E74-AA441DA6E835}" type="sibTrans" cxnId="{1AA8DC39-EF0D-4B16-8D34-255357F7C8FE}">
      <dgm:prSet/>
      <dgm:spPr/>
      <dgm:t>
        <a:bodyPr/>
        <a:lstStyle/>
        <a:p>
          <a:endParaRPr lang="en-US"/>
        </a:p>
      </dgm:t>
    </dgm:pt>
    <dgm:pt modelId="{DC953584-526B-4BC5-B86D-B95A44EDC1BA}">
      <dgm:prSet phldrT="[Text]"/>
      <dgm:spPr/>
      <dgm:t>
        <a:bodyPr/>
        <a:lstStyle/>
        <a:p>
          <a:r>
            <a:rPr lang="en-ID" dirty="0" err="1" smtClean="0"/>
            <a:t>Sulit</a:t>
          </a:r>
          <a:r>
            <a:rPr lang="en-ID" dirty="0" smtClean="0"/>
            <a:t> </a:t>
          </a:r>
          <a:r>
            <a:rPr lang="en-ID" dirty="0" err="1" smtClean="0"/>
            <a:t>mengenali</a:t>
          </a:r>
          <a:r>
            <a:rPr lang="en-ID" dirty="0" smtClean="0"/>
            <a:t> </a:t>
          </a:r>
          <a:r>
            <a:rPr lang="en-ID" dirty="0" err="1" smtClean="0"/>
            <a:t>atau</a:t>
          </a:r>
          <a:r>
            <a:rPr lang="en-ID" dirty="0" smtClean="0"/>
            <a:t> </a:t>
          </a:r>
          <a:r>
            <a:rPr lang="en-ID" dirty="0" err="1" smtClean="0"/>
            <a:t>mengeja</a:t>
          </a:r>
          <a:r>
            <a:rPr lang="en-ID" dirty="0" smtClean="0"/>
            <a:t> </a:t>
          </a:r>
          <a:r>
            <a:rPr lang="en-ID" dirty="0" err="1" smtClean="0"/>
            <a:t>huruf</a:t>
          </a:r>
          <a:endParaRPr lang="en-US" dirty="0"/>
        </a:p>
      </dgm:t>
    </dgm:pt>
    <dgm:pt modelId="{52B1D280-C472-4CEB-BDF4-4C4F92E92C67}" type="parTrans" cxnId="{3965708F-3A45-4B0C-9B48-D9AC4427247C}">
      <dgm:prSet/>
      <dgm:spPr/>
      <dgm:t>
        <a:bodyPr/>
        <a:lstStyle/>
        <a:p>
          <a:endParaRPr lang="en-US"/>
        </a:p>
      </dgm:t>
    </dgm:pt>
    <dgm:pt modelId="{B0D97CF8-B81A-4FD7-828D-84E79F6A1F05}" type="sibTrans" cxnId="{3965708F-3A45-4B0C-9B48-D9AC4427247C}">
      <dgm:prSet/>
      <dgm:spPr/>
      <dgm:t>
        <a:bodyPr/>
        <a:lstStyle/>
        <a:p>
          <a:endParaRPr lang="en-US"/>
        </a:p>
      </dgm:t>
    </dgm:pt>
    <dgm:pt modelId="{2ECC1C8C-675B-4BD4-BE0B-30AC48807AEF}">
      <dgm:prSet phldrT="[Text]"/>
      <dgm:spPr/>
      <dgm:t>
        <a:bodyPr/>
        <a:lstStyle/>
        <a:p>
          <a:r>
            <a:rPr lang="en-ID" dirty="0" err="1" smtClean="0"/>
            <a:t>Diskalkulia</a:t>
          </a:r>
          <a:endParaRPr lang="en-US" dirty="0"/>
        </a:p>
      </dgm:t>
    </dgm:pt>
    <dgm:pt modelId="{5FE928D7-B276-4401-87F4-5F4B4E6EEC98}" type="parTrans" cxnId="{922222DA-1672-455B-A62C-658225F91856}">
      <dgm:prSet/>
      <dgm:spPr/>
      <dgm:t>
        <a:bodyPr/>
        <a:lstStyle/>
        <a:p>
          <a:endParaRPr lang="en-US"/>
        </a:p>
      </dgm:t>
    </dgm:pt>
    <dgm:pt modelId="{1439115E-4258-48B2-A405-CBFF09CF2FC2}" type="sibTrans" cxnId="{922222DA-1672-455B-A62C-658225F91856}">
      <dgm:prSet/>
      <dgm:spPr/>
      <dgm:t>
        <a:bodyPr/>
        <a:lstStyle/>
        <a:p>
          <a:endParaRPr lang="en-US"/>
        </a:p>
      </dgm:t>
    </dgm:pt>
    <dgm:pt modelId="{1549C968-8E11-4095-BAA0-6BB6832FA2B5}">
      <dgm:prSet phldrT="[Text]"/>
      <dgm:spPr/>
      <dgm:t>
        <a:bodyPr/>
        <a:lstStyle/>
        <a:p>
          <a:r>
            <a:rPr lang="en-ID" dirty="0" err="1" smtClean="0"/>
            <a:t>Sulit</a:t>
          </a:r>
          <a:r>
            <a:rPr lang="en-ID" dirty="0" smtClean="0"/>
            <a:t> </a:t>
          </a:r>
          <a:r>
            <a:rPr lang="en-ID" dirty="0" err="1" smtClean="0"/>
            <a:t>memahami</a:t>
          </a:r>
          <a:r>
            <a:rPr lang="en-ID" dirty="0" smtClean="0"/>
            <a:t> </a:t>
          </a:r>
          <a:r>
            <a:rPr lang="en-ID" dirty="0" err="1" smtClean="0"/>
            <a:t>simbol</a:t>
          </a:r>
          <a:endParaRPr lang="en-US" dirty="0"/>
        </a:p>
      </dgm:t>
    </dgm:pt>
    <dgm:pt modelId="{7F749FC1-9BA3-4343-8C0B-78370396F881}" type="parTrans" cxnId="{01449308-4371-4A7D-A571-AA817605FE50}">
      <dgm:prSet/>
      <dgm:spPr/>
      <dgm:t>
        <a:bodyPr/>
        <a:lstStyle/>
        <a:p>
          <a:endParaRPr lang="en-US"/>
        </a:p>
      </dgm:t>
    </dgm:pt>
    <dgm:pt modelId="{C95BDF9E-D8EC-41B5-A994-72C3F238F733}" type="sibTrans" cxnId="{01449308-4371-4A7D-A571-AA817605FE50}">
      <dgm:prSet/>
      <dgm:spPr/>
      <dgm:t>
        <a:bodyPr/>
        <a:lstStyle/>
        <a:p>
          <a:endParaRPr lang="en-US"/>
        </a:p>
      </dgm:t>
    </dgm:pt>
    <dgm:pt modelId="{0C8C2526-425F-436E-B077-C77608D93161}">
      <dgm:prSet phldrT="[Text]"/>
      <dgm:spPr/>
      <dgm:t>
        <a:bodyPr/>
        <a:lstStyle/>
        <a:p>
          <a:r>
            <a:rPr lang="en-ID" dirty="0" err="1" smtClean="0"/>
            <a:t>Hambatan</a:t>
          </a:r>
          <a:r>
            <a:rPr lang="en-ID" dirty="0" smtClean="0"/>
            <a:t> </a:t>
          </a:r>
          <a:r>
            <a:rPr lang="en-ID" dirty="0" err="1" smtClean="0"/>
            <a:t>dalam</a:t>
          </a:r>
          <a:r>
            <a:rPr lang="en-ID" dirty="0" smtClean="0"/>
            <a:t> </a:t>
          </a:r>
          <a:r>
            <a:rPr lang="en-ID" dirty="0" err="1" smtClean="0"/>
            <a:t>mempelajari</a:t>
          </a:r>
          <a:r>
            <a:rPr lang="en-ID" dirty="0" smtClean="0"/>
            <a:t> </a:t>
          </a:r>
          <a:r>
            <a:rPr lang="en-ID" dirty="0" err="1" smtClean="0"/>
            <a:t>musik</a:t>
          </a:r>
          <a:endParaRPr lang="en-US" dirty="0"/>
        </a:p>
      </dgm:t>
    </dgm:pt>
    <dgm:pt modelId="{28EA9B6C-68B5-4670-A6DD-ABE79B6BF6EE}" type="parTrans" cxnId="{DA2FFE49-4BCB-4144-9521-95F97BF40FEF}">
      <dgm:prSet/>
      <dgm:spPr/>
      <dgm:t>
        <a:bodyPr/>
        <a:lstStyle/>
        <a:p>
          <a:endParaRPr lang="en-US"/>
        </a:p>
      </dgm:t>
    </dgm:pt>
    <dgm:pt modelId="{46B5FCAC-D700-426E-BD50-708194784BC0}" type="sibTrans" cxnId="{DA2FFE49-4BCB-4144-9521-95F97BF40FEF}">
      <dgm:prSet/>
      <dgm:spPr/>
      <dgm:t>
        <a:bodyPr/>
        <a:lstStyle/>
        <a:p>
          <a:endParaRPr lang="en-US"/>
        </a:p>
      </dgm:t>
    </dgm:pt>
    <dgm:pt modelId="{A8C0B50C-65E2-42C8-B470-0FD6664B512A}">
      <dgm:prSet phldrT="[Text]"/>
      <dgm:spPr/>
      <dgm:t>
        <a:bodyPr/>
        <a:lstStyle/>
        <a:p>
          <a:r>
            <a:rPr lang="en-ID" dirty="0" err="1" smtClean="0"/>
            <a:t>Disgrafia</a:t>
          </a:r>
          <a:endParaRPr lang="en-US" dirty="0"/>
        </a:p>
      </dgm:t>
    </dgm:pt>
    <dgm:pt modelId="{C4150C64-5515-4D91-9195-94FAA93DA72B}" type="parTrans" cxnId="{88D56DBB-9D48-4EBA-80CA-8DDF0B99F3DC}">
      <dgm:prSet/>
      <dgm:spPr/>
      <dgm:t>
        <a:bodyPr/>
        <a:lstStyle/>
        <a:p>
          <a:endParaRPr lang="en-US"/>
        </a:p>
      </dgm:t>
    </dgm:pt>
    <dgm:pt modelId="{E35B80E4-A7E2-45C6-89DA-FADB24DC8D02}" type="sibTrans" cxnId="{88D56DBB-9D48-4EBA-80CA-8DDF0B99F3DC}">
      <dgm:prSet/>
      <dgm:spPr/>
      <dgm:t>
        <a:bodyPr/>
        <a:lstStyle/>
        <a:p>
          <a:endParaRPr lang="en-US"/>
        </a:p>
      </dgm:t>
    </dgm:pt>
    <dgm:pt modelId="{2B7560C5-7E80-4915-8EC3-CC023ED90417}">
      <dgm:prSet phldrT="[Text]"/>
      <dgm:spPr/>
      <dgm:t>
        <a:bodyPr/>
        <a:lstStyle/>
        <a:p>
          <a:r>
            <a:rPr lang="en-ID" dirty="0" err="1" smtClean="0"/>
            <a:t>Berbicara</a:t>
          </a:r>
          <a:r>
            <a:rPr lang="en-ID" dirty="0" smtClean="0"/>
            <a:t> </a:t>
          </a:r>
          <a:r>
            <a:rPr lang="en-ID" dirty="0" err="1" smtClean="0"/>
            <a:t>sendiri</a:t>
          </a:r>
          <a:r>
            <a:rPr lang="en-ID" dirty="0" smtClean="0"/>
            <a:t> </a:t>
          </a:r>
          <a:r>
            <a:rPr lang="en-ID" dirty="0" err="1" smtClean="0"/>
            <a:t>ketika</a:t>
          </a:r>
          <a:r>
            <a:rPr lang="en-ID" dirty="0" smtClean="0"/>
            <a:t> </a:t>
          </a:r>
          <a:r>
            <a:rPr lang="en-ID" dirty="0" err="1" smtClean="0"/>
            <a:t>menulis</a:t>
          </a:r>
          <a:endParaRPr lang="en-US" dirty="0"/>
        </a:p>
      </dgm:t>
    </dgm:pt>
    <dgm:pt modelId="{E995ADB9-5EE5-4166-894D-80D4159A8178}" type="parTrans" cxnId="{D176E408-BDCF-40C2-9B55-A1990E516329}">
      <dgm:prSet/>
      <dgm:spPr/>
      <dgm:t>
        <a:bodyPr/>
        <a:lstStyle/>
        <a:p>
          <a:endParaRPr lang="en-US"/>
        </a:p>
      </dgm:t>
    </dgm:pt>
    <dgm:pt modelId="{5F7CE15B-EFE7-40CA-A663-E4B319BD34C6}" type="sibTrans" cxnId="{D176E408-BDCF-40C2-9B55-A1990E516329}">
      <dgm:prSet/>
      <dgm:spPr/>
      <dgm:t>
        <a:bodyPr/>
        <a:lstStyle/>
        <a:p>
          <a:endParaRPr lang="en-US"/>
        </a:p>
      </dgm:t>
    </dgm:pt>
    <dgm:pt modelId="{9F6B5216-DD1A-491A-875E-7BFF55F43AD8}">
      <dgm:prSet phldrT="[Text]"/>
      <dgm:spPr/>
      <dgm:t>
        <a:bodyPr/>
        <a:lstStyle/>
        <a:p>
          <a:r>
            <a:rPr lang="en-ID" dirty="0" err="1" smtClean="0"/>
            <a:t>Anak</a:t>
          </a:r>
          <a:r>
            <a:rPr lang="en-ID" dirty="0" smtClean="0"/>
            <a:t> </a:t>
          </a:r>
          <a:r>
            <a:rPr lang="en-ID" dirty="0" err="1" smtClean="0"/>
            <a:t>tampak</a:t>
          </a:r>
          <a:r>
            <a:rPr lang="en-ID" dirty="0" smtClean="0"/>
            <a:t> </a:t>
          </a:r>
          <a:r>
            <a:rPr lang="en-ID" dirty="0" err="1" smtClean="0"/>
            <a:t>berusaha</a:t>
          </a:r>
          <a:r>
            <a:rPr lang="en-ID" dirty="0" smtClean="0"/>
            <a:t> </a:t>
          </a:r>
          <a:r>
            <a:rPr lang="en-ID" dirty="0" err="1" smtClean="0"/>
            <a:t>keras</a:t>
          </a:r>
          <a:r>
            <a:rPr lang="en-ID" dirty="0" smtClean="0"/>
            <a:t> </a:t>
          </a:r>
          <a:r>
            <a:rPr lang="en-ID" dirty="0" err="1" smtClean="0"/>
            <a:t>mengkomunikasikan</a:t>
          </a:r>
          <a:r>
            <a:rPr lang="en-ID" dirty="0" smtClean="0"/>
            <a:t> ide </a:t>
          </a:r>
          <a:r>
            <a:rPr lang="en-ID" dirty="0" err="1" smtClean="0"/>
            <a:t>nya</a:t>
          </a:r>
          <a:endParaRPr lang="en-US" dirty="0"/>
        </a:p>
      </dgm:t>
    </dgm:pt>
    <dgm:pt modelId="{68F8F6F3-BBAF-4B94-88C2-91E99584E668}" type="parTrans" cxnId="{2F0737B5-AC23-4A43-98F5-413B460172BE}">
      <dgm:prSet/>
      <dgm:spPr/>
      <dgm:t>
        <a:bodyPr/>
        <a:lstStyle/>
        <a:p>
          <a:endParaRPr lang="en-US"/>
        </a:p>
      </dgm:t>
    </dgm:pt>
    <dgm:pt modelId="{BB159AB2-1FDB-43A3-ABD0-BBB3091EEFDB}" type="sibTrans" cxnId="{2F0737B5-AC23-4A43-98F5-413B460172BE}">
      <dgm:prSet/>
      <dgm:spPr/>
      <dgm:t>
        <a:bodyPr/>
        <a:lstStyle/>
        <a:p>
          <a:endParaRPr lang="en-US"/>
        </a:p>
      </dgm:t>
    </dgm:pt>
    <dgm:pt modelId="{B20046F2-888C-4621-9D3F-22F1FFE54C7C}">
      <dgm:prSet/>
      <dgm:spPr/>
      <dgm:t>
        <a:bodyPr/>
        <a:lstStyle/>
        <a:p>
          <a:r>
            <a:rPr lang="en-ID" dirty="0" err="1" smtClean="0"/>
            <a:t>Rentang</a:t>
          </a:r>
          <a:r>
            <a:rPr lang="en-ID" dirty="0" smtClean="0"/>
            <a:t> </a:t>
          </a:r>
          <a:r>
            <a:rPr lang="en-ID" dirty="0" err="1" smtClean="0"/>
            <a:t>perhatian</a:t>
          </a:r>
          <a:r>
            <a:rPr lang="en-ID" dirty="0" smtClean="0"/>
            <a:t> </a:t>
          </a:r>
          <a:r>
            <a:rPr lang="en-ID" dirty="0" err="1" smtClean="0"/>
            <a:t>pendek</a:t>
          </a:r>
          <a:r>
            <a:rPr lang="en-ID" dirty="0" smtClean="0"/>
            <a:t>, </a:t>
          </a:r>
          <a:r>
            <a:rPr lang="en-ID" dirty="0" err="1" smtClean="0"/>
            <a:t>sulit</a:t>
          </a:r>
          <a:r>
            <a:rPr lang="en-ID" dirty="0" smtClean="0"/>
            <a:t> </a:t>
          </a:r>
          <a:r>
            <a:rPr lang="en-ID" dirty="0" err="1" smtClean="0"/>
            <a:t>mengingat</a:t>
          </a:r>
          <a:r>
            <a:rPr lang="en-ID" dirty="0" smtClean="0"/>
            <a:t> </a:t>
          </a:r>
          <a:r>
            <a:rPr lang="en-ID" dirty="0" err="1" smtClean="0"/>
            <a:t>perkataan</a:t>
          </a:r>
          <a:endParaRPr lang="en-US" dirty="0"/>
        </a:p>
      </dgm:t>
    </dgm:pt>
    <dgm:pt modelId="{5FEB9053-E9D2-4536-9030-EB81682B8CCD}" type="parTrans" cxnId="{16E1A192-DC05-4740-B823-DCB20096DC09}">
      <dgm:prSet/>
      <dgm:spPr/>
      <dgm:t>
        <a:bodyPr/>
        <a:lstStyle/>
        <a:p>
          <a:endParaRPr lang="en-US"/>
        </a:p>
      </dgm:t>
    </dgm:pt>
    <dgm:pt modelId="{1EFC7AB4-1E93-4899-8142-EDBD32E6C506}" type="sibTrans" cxnId="{16E1A192-DC05-4740-B823-DCB20096DC09}">
      <dgm:prSet/>
      <dgm:spPr/>
      <dgm:t>
        <a:bodyPr/>
        <a:lstStyle/>
        <a:p>
          <a:endParaRPr lang="en-US"/>
        </a:p>
      </dgm:t>
    </dgm:pt>
    <dgm:pt modelId="{F8F4D41A-A23A-4DC5-9946-8D59244684E8}">
      <dgm:prSet/>
      <dgm:spPr/>
      <dgm:t>
        <a:bodyPr/>
        <a:lstStyle/>
        <a:p>
          <a:r>
            <a:rPr lang="en-ID" dirty="0" err="1" smtClean="0"/>
            <a:t>Masalah</a:t>
          </a:r>
          <a:r>
            <a:rPr lang="en-ID" dirty="0" smtClean="0"/>
            <a:t> </a:t>
          </a:r>
          <a:r>
            <a:rPr lang="en-ID" dirty="0" err="1" smtClean="0"/>
            <a:t>penyusunan</a:t>
          </a:r>
          <a:r>
            <a:rPr lang="en-ID" dirty="0" smtClean="0"/>
            <a:t> yang </a:t>
          </a:r>
          <a:r>
            <a:rPr lang="en-ID" dirty="0" err="1" smtClean="0"/>
            <a:t>sistematis</a:t>
          </a:r>
          <a:endParaRPr lang="en-US" dirty="0"/>
        </a:p>
      </dgm:t>
    </dgm:pt>
    <dgm:pt modelId="{6EDDF382-05BE-4F8F-AF6A-36619771645E}" type="parTrans" cxnId="{78DC8876-E3A0-4DB7-98BC-128CD5429EC6}">
      <dgm:prSet/>
      <dgm:spPr/>
      <dgm:t>
        <a:bodyPr/>
        <a:lstStyle/>
        <a:p>
          <a:endParaRPr lang="en-US"/>
        </a:p>
      </dgm:t>
    </dgm:pt>
    <dgm:pt modelId="{A5FF6BCB-A10F-451D-9153-DF23B0E548EA}" type="sibTrans" cxnId="{78DC8876-E3A0-4DB7-98BC-128CD5429EC6}">
      <dgm:prSet/>
      <dgm:spPr/>
      <dgm:t>
        <a:bodyPr/>
        <a:lstStyle/>
        <a:p>
          <a:endParaRPr lang="en-US"/>
        </a:p>
      </dgm:t>
    </dgm:pt>
    <dgm:pt modelId="{7BFB0EE0-6608-4426-AD16-4FE9A55C316C}">
      <dgm:prSet/>
      <dgm:spPr/>
      <dgm:t>
        <a:bodyPr/>
        <a:lstStyle/>
        <a:p>
          <a:r>
            <a:rPr lang="en-ID" dirty="0" err="1" smtClean="0"/>
            <a:t>Kesulitan</a:t>
          </a:r>
          <a:r>
            <a:rPr lang="en-ID" dirty="0" smtClean="0"/>
            <a:t> </a:t>
          </a:r>
          <a:r>
            <a:rPr lang="en-ID" dirty="0" err="1" smtClean="0"/>
            <a:t>memahami</a:t>
          </a:r>
          <a:r>
            <a:rPr lang="en-ID" dirty="0" smtClean="0"/>
            <a:t> </a:t>
          </a:r>
          <a:r>
            <a:rPr lang="en-ID" dirty="0" err="1" smtClean="0"/>
            <a:t>konsep</a:t>
          </a:r>
          <a:r>
            <a:rPr lang="en-ID" dirty="0" smtClean="0"/>
            <a:t> </a:t>
          </a:r>
          <a:r>
            <a:rPr lang="en-ID" dirty="0" err="1" smtClean="0"/>
            <a:t>waktu</a:t>
          </a:r>
          <a:endParaRPr lang="en-US" dirty="0"/>
        </a:p>
      </dgm:t>
    </dgm:pt>
    <dgm:pt modelId="{6D78FA79-0E65-4FBC-B24C-36C827941F3B}" type="parTrans" cxnId="{0516029F-B9C2-47E7-B8D4-3CAF47E73793}">
      <dgm:prSet/>
      <dgm:spPr/>
      <dgm:t>
        <a:bodyPr/>
        <a:lstStyle/>
        <a:p>
          <a:endParaRPr lang="en-US"/>
        </a:p>
      </dgm:t>
    </dgm:pt>
    <dgm:pt modelId="{CFB28754-F175-40B8-B70A-6233F8510C28}" type="sibTrans" cxnId="{0516029F-B9C2-47E7-B8D4-3CAF47E73793}">
      <dgm:prSet/>
      <dgm:spPr/>
      <dgm:t>
        <a:bodyPr/>
        <a:lstStyle/>
        <a:p>
          <a:endParaRPr lang="en-US"/>
        </a:p>
      </dgm:t>
    </dgm:pt>
    <dgm:pt modelId="{0603F398-7F03-4F0E-9CE5-F1C25804B6BC}">
      <dgm:prSet/>
      <dgm:spPr/>
      <dgm:t>
        <a:bodyPr/>
        <a:lstStyle/>
        <a:p>
          <a:r>
            <a:rPr lang="en-ID" dirty="0" err="1" smtClean="0"/>
            <a:t>Tidak</a:t>
          </a:r>
          <a:r>
            <a:rPr lang="en-ID" dirty="0" smtClean="0"/>
            <a:t> </a:t>
          </a:r>
          <a:r>
            <a:rPr lang="en-ID" dirty="0" err="1" smtClean="0"/>
            <a:t>memahami</a:t>
          </a:r>
          <a:r>
            <a:rPr lang="en-ID" dirty="0" smtClean="0"/>
            <a:t> </a:t>
          </a:r>
          <a:r>
            <a:rPr lang="en-ID" dirty="0" err="1" smtClean="0"/>
            <a:t>nilai</a:t>
          </a:r>
          <a:r>
            <a:rPr lang="en-ID" dirty="0" smtClean="0"/>
            <a:t> </a:t>
          </a:r>
          <a:r>
            <a:rPr lang="en-ID" dirty="0" err="1" smtClean="0"/>
            <a:t>tempat</a:t>
          </a:r>
          <a:endParaRPr lang="en-US" dirty="0"/>
        </a:p>
      </dgm:t>
    </dgm:pt>
    <dgm:pt modelId="{165632CB-CE60-4234-B6AE-3E329624B259}" type="parTrans" cxnId="{75815716-4672-4AAE-A9F2-C57162F733A8}">
      <dgm:prSet/>
      <dgm:spPr/>
      <dgm:t>
        <a:bodyPr/>
        <a:lstStyle/>
        <a:p>
          <a:endParaRPr lang="en-US"/>
        </a:p>
      </dgm:t>
    </dgm:pt>
    <dgm:pt modelId="{0C773D34-09C7-46B1-9DAB-2ECD342501E9}" type="sibTrans" cxnId="{75815716-4672-4AAE-A9F2-C57162F733A8}">
      <dgm:prSet/>
      <dgm:spPr/>
      <dgm:t>
        <a:bodyPr/>
        <a:lstStyle/>
        <a:p>
          <a:endParaRPr lang="en-US"/>
        </a:p>
      </dgm:t>
    </dgm:pt>
    <dgm:pt modelId="{C2C9CF9D-621A-4B3F-9994-6233BE1227C8}">
      <dgm:prSet/>
      <dgm:spPr/>
      <dgm:t>
        <a:bodyPr/>
        <a:lstStyle/>
        <a:p>
          <a:r>
            <a:rPr lang="en-ID" dirty="0" err="1" smtClean="0"/>
            <a:t>Gangguan</a:t>
          </a:r>
          <a:r>
            <a:rPr lang="en-ID" dirty="0" smtClean="0"/>
            <a:t> </a:t>
          </a:r>
          <a:r>
            <a:rPr lang="en-ID" dirty="0" err="1" smtClean="0"/>
            <a:t>hubungan</a:t>
          </a:r>
          <a:r>
            <a:rPr lang="en-ID" dirty="0" smtClean="0"/>
            <a:t> </a:t>
          </a:r>
          <a:r>
            <a:rPr lang="en-ID" dirty="0" err="1" smtClean="0"/>
            <a:t>keruangan</a:t>
          </a:r>
          <a:endParaRPr lang="en-US" dirty="0"/>
        </a:p>
      </dgm:t>
    </dgm:pt>
    <dgm:pt modelId="{A81D8F98-74EB-48CC-85BA-4CED1615EFCA}" type="parTrans" cxnId="{3A0B76BD-6153-4FD4-A594-BDE256B11138}">
      <dgm:prSet/>
      <dgm:spPr/>
      <dgm:t>
        <a:bodyPr/>
        <a:lstStyle/>
        <a:p>
          <a:endParaRPr lang="en-US"/>
        </a:p>
      </dgm:t>
    </dgm:pt>
    <dgm:pt modelId="{1291C9FA-49D5-4EED-ACCE-2B8D86D91A41}" type="sibTrans" cxnId="{3A0B76BD-6153-4FD4-A594-BDE256B11138}">
      <dgm:prSet/>
      <dgm:spPr/>
      <dgm:t>
        <a:bodyPr/>
        <a:lstStyle/>
        <a:p>
          <a:endParaRPr lang="en-US"/>
        </a:p>
      </dgm:t>
    </dgm:pt>
    <dgm:pt modelId="{BC69BCD3-EBED-4EF6-95F7-34BFD5875F2B}">
      <dgm:prSet/>
      <dgm:spPr/>
      <dgm:t>
        <a:bodyPr/>
        <a:lstStyle/>
        <a:p>
          <a:r>
            <a:rPr lang="en-ID" dirty="0" smtClean="0"/>
            <a:t>Proses </a:t>
          </a:r>
          <a:r>
            <a:rPr lang="en-ID" dirty="0" err="1" smtClean="0"/>
            <a:t>hitung</a:t>
          </a:r>
          <a:r>
            <a:rPr lang="en-ID" dirty="0" smtClean="0"/>
            <a:t> </a:t>
          </a:r>
          <a:r>
            <a:rPr lang="en-ID" dirty="0" err="1" smtClean="0"/>
            <a:t>keliru</a:t>
          </a:r>
          <a:endParaRPr lang="en-US" dirty="0"/>
        </a:p>
      </dgm:t>
    </dgm:pt>
    <dgm:pt modelId="{7360A6C6-C08A-483D-83A7-66292B76A7DC}" type="parTrans" cxnId="{0B4E03BB-291C-4109-A9D1-75F09E79873B}">
      <dgm:prSet/>
      <dgm:spPr/>
      <dgm:t>
        <a:bodyPr/>
        <a:lstStyle/>
        <a:p>
          <a:endParaRPr lang="en-US"/>
        </a:p>
      </dgm:t>
    </dgm:pt>
    <dgm:pt modelId="{32BF657D-3085-4BB5-8859-783774F3FEAE}" type="sibTrans" cxnId="{0B4E03BB-291C-4109-A9D1-75F09E79873B}">
      <dgm:prSet/>
      <dgm:spPr/>
      <dgm:t>
        <a:bodyPr/>
        <a:lstStyle/>
        <a:p>
          <a:endParaRPr lang="en-US"/>
        </a:p>
      </dgm:t>
    </dgm:pt>
    <dgm:pt modelId="{815704C1-644E-4832-8C0D-446C12E30755}">
      <dgm:prSet/>
      <dgm:spPr/>
      <dgm:t>
        <a:bodyPr/>
        <a:lstStyle/>
        <a:p>
          <a:r>
            <a:rPr lang="en-ID" dirty="0" err="1" smtClean="0"/>
            <a:t>Ukuran</a:t>
          </a:r>
          <a:r>
            <a:rPr lang="en-ID" dirty="0" smtClean="0"/>
            <a:t> </a:t>
          </a:r>
          <a:r>
            <a:rPr lang="en-ID" dirty="0" err="1" smtClean="0"/>
            <a:t>dan</a:t>
          </a:r>
          <a:r>
            <a:rPr lang="en-ID" dirty="0" smtClean="0"/>
            <a:t> </a:t>
          </a:r>
          <a:r>
            <a:rPr lang="en-ID" dirty="0" err="1" smtClean="0"/>
            <a:t>bentuk</a:t>
          </a:r>
          <a:r>
            <a:rPr lang="en-ID" dirty="0" smtClean="0"/>
            <a:t> </a:t>
          </a:r>
          <a:r>
            <a:rPr lang="en-ID" dirty="0" err="1" smtClean="0"/>
            <a:t>huruf</a:t>
          </a:r>
          <a:r>
            <a:rPr lang="en-ID" dirty="0" smtClean="0"/>
            <a:t> </a:t>
          </a:r>
          <a:r>
            <a:rPr lang="en-ID" dirty="0" err="1" smtClean="0"/>
            <a:t>tidak</a:t>
          </a:r>
          <a:r>
            <a:rPr lang="en-ID" dirty="0" smtClean="0"/>
            <a:t> </a:t>
          </a:r>
          <a:r>
            <a:rPr lang="en-ID" dirty="0" err="1" smtClean="0"/>
            <a:t>proporsional</a:t>
          </a:r>
          <a:endParaRPr lang="en-US" dirty="0"/>
        </a:p>
      </dgm:t>
    </dgm:pt>
    <dgm:pt modelId="{7C623A4E-DD85-492E-8092-69F8E4CE1BD1}" type="parTrans" cxnId="{70500D20-7AD4-4389-85ED-60A3575AD36B}">
      <dgm:prSet/>
      <dgm:spPr/>
      <dgm:t>
        <a:bodyPr/>
        <a:lstStyle/>
        <a:p>
          <a:endParaRPr lang="en-US"/>
        </a:p>
      </dgm:t>
    </dgm:pt>
    <dgm:pt modelId="{7127DBF4-A0C6-4820-81B4-0D9CCD8F7D09}" type="sibTrans" cxnId="{70500D20-7AD4-4389-85ED-60A3575AD36B}">
      <dgm:prSet/>
      <dgm:spPr/>
      <dgm:t>
        <a:bodyPr/>
        <a:lstStyle/>
        <a:p>
          <a:endParaRPr lang="en-US"/>
        </a:p>
      </dgm:t>
    </dgm:pt>
    <dgm:pt modelId="{01C76F7C-C02C-4461-BCC9-F57082C4C119}">
      <dgm:prSet/>
      <dgm:spPr/>
      <dgm:t>
        <a:bodyPr/>
        <a:lstStyle/>
        <a:p>
          <a:r>
            <a:rPr lang="en-ID" dirty="0" err="1" smtClean="0"/>
            <a:t>Huruf</a:t>
          </a:r>
          <a:r>
            <a:rPr lang="en-ID" dirty="0" smtClean="0"/>
            <a:t> capital </a:t>
          </a:r>
          <a:r>
            <a:rPr lang="en-ID" dirty="0" err="1" smtClean="0"/>
            <a:t>dan</a:t>
          </a:r>
          <a:r>
            <a:rPr lang="en-ID" dirty="0" smtClean="0"/>
            <a:t> </a:t>
          </a:r>
          <a:r>
            <a:rPr lang="en-ID" dirty="0" err="1" smtClean="0"/>
            <a:t>kecil</a:t>
          </a:r>
          <a:r>
            <a:rPr lang="en-ID" dirty="0" smtClean="0"/>
            <a:t> </a:t>
          </a:r>
          <a:r>
            <a:rPr lang="en-ID" dirty="0" err="1" smtClean="0"/>
            <a:t>tercampur</a:t>
          </a:r>
          <a:endParaRPr lang="en-US" dirty="0"/>
        </a:p>
      </dgm:t>
    </dgm:pt>
    <dgm:pt modelId="{24A85F0F-7E2E-4E33-A613-9A8F0FDB5499}" type="parTrans" cxnId="{AE73BCB6-1077-472A-A0C4-B35C5055FB33}">
      <dgm:prSet/>
      <dgm:spPr/>
      <dgm:t>
        <a:bodyPr/>
        <a:lstStyle/>
        <a:p>
          <a:endParaRPr lang="en-US"/>
        </a:p>
      </dgm:t>
    </dgm:pt>
    <dgm:pt modelId="{9B6A67B8-7FA1-4C02-9167-F682F1F9CB0B}" type="sibTrans" cxnId="{AE73BCB6-1077-472A-A0C4-B35C5055FB33}">
      <dgm:prSet/>
      <dgm:spPr/>
      <dgm:t>
        <a:bodyPr/>
        <a:lstStyle/>
        <a:p>
          <a:endParaRPr lang="en-US"/>
        </a:p>
      </dgm:t>
    </dgm:pt>
    <dgm:pt modelId="{F168DC7C-8DC0-4D0D-BBBF-E11DBA2B928E}">
      <dgm:prSet/>
      <dgm:spPr/>
      <dgm:t>
        <a:bodyPr/>
        <a:lstStyle/>
        <a:p>
          <a:r>
            <a:rPr lang="en-ID" dirty="0" err="1" smtClean="0"/>
            <a:t>Huruf</a:t>
          </a:r>
          <a:r>
            <a:rPr lang="en-ID" dirty="0" smtClean="0"/>
            <a:t> </a:t>
          </a:r>
          <a:r>
            <a:rPr lang="en-ID" dirty="0" err="1" smtClean="0"/>
            <a:t>tidak</a:t>
          </a:r>
          <a:r>
            <a:rPr lang="en-ID" dirty="0" smtClean="0"/>
            <a:t> </a:t>
          </a:r>
          <a:r>
            <a:rPr lang="en-ID" dirty="0" err="1" smtClean="0"/>
            <a:t>konsisten</a:t>
          </a:r>
          <a:endParaRPr lang="en-US" dirty="0"/>
        </a:p>
      </dgm:t>
    </dgm:pt>
    <dgm:pt modelId="{1B41959A-1E45-4534-ABCB-CA1E0B4C255F}" type="parTrans" cxnId="{73F76479-706F-4DBE-8C49-84BF82D89E20}">
      <dgm:prSet/>
      <dgm:spPr/>
      <dgm:t>
        <a:bodyPr/>
        <a:lstStyle/>
        <a:p>
          <a:endParaRPr lang="en-US"/>
        </a:p>
      </dgm:t>
    </dgm:pt>
    <dgm:pt modelId="{B3495289-20C2-4419-87C8-FC77E7705E01}" type="sibTrans" cxnId="{73F76479-706F-4DBE-8C49-84BF82D89E20}">
      <dgm:prSet/>
      <dgm:spPr/>
      <dgm:t>
        <a:bodyPr/>
        <a:lstStyle/>
        <a:p>
          <a:endParaRPr lang="en-US"/>
        </a:p>
      </dgm:t>
    </dgm:pt>
    <dgm:pt modelId="{00EA4D3A-2114-4B29-93E6-5FBEC639E56A}" type="pres">
      <dgm:prSet presAssocID="{F8B688B4-7D98-4A59-9AA9-72D84CE863F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0D2ACD-EF03-4378-9871-7BA37817714F}" type="pres">
      <dgm:prSet presAssocID="{13BB9BE5-013D-4772-9631-AEA486E197B8}" presName="compNode" presStyleCnt="0"/>
      <dgm:spPr/>
    </dgm:pt>
    <dgm:pt modelId="{59E15537-F88B-4496-BAA8-A23B3BB92BB4}" type="pres">
      <dgm:prSet presAssocID="{13BB9BE5-013D-4772-9631-AEA486E197B8}" presName="aNode" presStyleLbl="bgShp" presStyleIdx="0" presStyleCnt="3"/>
      <dgm:spPr/>
      <dgm:t>
        <a:bodyPr/>
        <a:lstStyle/>
        <a:p>
          <a:endParaRPr lang="en-US"/>
        </a:p>
      </dgm:t>
    </dgm:pt>
    <dgm:pt modelId="{0ED112A8-AB76-4ED0-BC1D-09923F524CEE}" type="pres">
      <dgm:prSet presAssocID="{13BB9BE5-013D-4772-9631-AEA486E197B8}" presName="textNode" presStyleLbl="bgShp" presStyleIdx="0" presStyleCnt="3"/>
      <dgm:spPr/>
      <dgm:t>
        <a:bodyPr/>
        <a:lstStyle/>
        <a:p>
          <a:endParaRPr lang="en-US"/>
        </a:p>
      </dgm:t>
    </dgm:pt>
    <dgm:pt modelId="{D5397114-F751-4ED9-8914-B39E651FBDD4}" type="pres">
      <dgm:prSet presAssocID="{13BB9BE5-013D-4772-9631-AEA486E197B8}" presName="compChildNode" presStyleCnt="0"/>
      <dgm:spPr/>
    </dgm:pt>
    <dgm:pt modelId="{F1DD0831-E89A-4D53-B62F-0864D6AB3CE7}" type="pres">
      <dgm:prSet presAssocID="{13BB9BE5-013D-4772-9631-AEA486E197B8}" presName="theInnerList" presStyleCnt="0"/>
      <dgm:spPr/>
    </dgm:pt>
    <dgm:pt modelId="{50965E6E-7A21-476C-A8A8-5446FE50954C}" type="pres">
      <dgm:prSet presAssocID="{DCDBF017-A4D7-4A35-BC73-8B1038A5B528}" presName="childNode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AEFF6E-2F60-429B-86D9-41D2B15E5E52}" type="pres">
      <dgm:prSet presAssocID="{DCDBF017-A4D7-4A35-BC73-8B1038A5B528}" presName="aSpace2" presStyleCnt="0"/>
      <dgm:spPr/>
    </dgm:pt>
    <dgm:pt modelId="{FA825917-CA93-47F0-9FFD-1A7BF8D638A3}" type="pres">
      <dgm:prSet presAssocID="{B20046F2-888C-4621-9D3F-22F1FFE54C7C}" presName="childNode" presStyleLbl="node1" presStyleIdx="1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82557-2339-4A1A-BAB4-B790F219DE51}" type="pres">
      <dgm:prSet presAssocID="{B20046F2-888C-4621-9D3F-22F1FFE54C7C}" presName="aSpace2" presStyleCnt="0"/>
      <dgm:spPr/>
    </dgm:pt>
    <dgm:pt modelId="{D55FE334-1126-47CC-94DF-5BD87FD448EF}" type="pres">
      <dgm:prSet presAssocID="{F8F4D41A-A23A-4DC5-9946-8D59244684E8}" presName="child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8D16FD-63F7-460D-B2C5-A4A5367EF8D1}" type="pres">
      <dgm:prSet presAssocID="{F8F4D41A-A23A-4DC5-9946-8D59244684E8}" presName="aSpace2" presStyleCnt="0"/>
      <dgm:spPr/>
    </dgm:pt>
    <dgm:pt modelId="{6CABF440-13A4-48C0-81FC-35208F5E9557}" type="pres">
      <dgm:prSet presAssocID="{7BFB0EE0-6608-4426-AD16-4FE9A55C316C}" presName="child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E8F4F-60D1-461F-BBD3-2354E3F18624}" type="pres">
      <dgm:prSet presAssocID="{7BFB0EE0-6608-4426-AD16-4FE9A55C316C}" presName="aSpace2" presStyleCnt="0"/>
      <dgm:spPr/>
    </dgm:pt>
    <dgm:pt modelId="{8823114B-2BD5-445C-9261-769491C31BD1}" type="pres">
      <dgm:prSet presAssocID="{DC953584-526B-4BC5-B86D-B95A44EDC1BA}" presName="child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6CE69B-ECA4-4A25-A187-9924C5CBE80A}" type="pres">
      <dgm:prSet presAssocID="{13BB9BE5-013D-4772-9631-AEA486E197B8}" presName="aSpace" presStyleCnt="0"/>
      <dgm:spPr/>
    </dgm:pt>
    <dgm:pt modelId="{D8DB06D7-6FB3-4BD4-B0B3-83270DFA31F0}" type="pres">
      <dgm:prSet presAssocID="{2ECC1C8C-675B-4BD4-BE0B-30AC48807AEF}" presName="compNode" presStyleCnt="0"/>
      <dgm:spPr/>
    </dgm:pt>
    <dgm:pt modelId="{24618BED-4A5C-4E43-9EFB-EF6077EA16DF}" type="pres">
      <dgm:prSet presAssocID="{2ECC1C8C-675B-4BD4-BE0B-30AC48807AEF}" presName="aNode" presStyleLbl="bgShp" presStyleIdx="1" presStyleCnt="3"/>
      <dgm:spPr/>
      <dgm:t>
        <a:bodyPr/>
        <a:lstStyle/>
        <a:p>
          <a:endParaRPr lang="en-US"/>
        </a:p>
      </dgm:t>
    </dgm:pt>
    <dgm:pt modelId="{00B63A16-991D-4450-8FF7-D7B8C840ADE7}" type="pres">
      <dgm:prSet presAssocID="{2ECC1C8C-675B-4BD4-BE0B-30AC48807AEF}" presName="textNode" presStyleLbl="bgShp" presStyleIdx="1" presStyleCnt="3"/>
      <dgm:spPr/>
      <dgm:t>
        <a:bodyPr/>
        <a:lstStyle/>
        <a:p>
          <a:endParaRPr lang="en-US"/>
        </a:p>
      </dgm:t>
    </dgm:pt>
    <dgm:pt modelId="{870E00F9-181B-4EAB-9BAB-12C1156C554E}" type="pres">
      <dgm:prSet presAssocID="{2ECC1C8C-675B-4BD4-BE0B-30AC48807AEF}" presName="compChildNode" presStyleCnt="0"/>
      <dgm:spPr/>
    </dgm:pt>
    <dgm:pt modelId="{6E67A991-9625-4F80-A004-E683DFE81B69}" type="pres">
      <dgm:prSet presAssocID="{2ECC1C8C-675B-4BD4-BE0B-30AC48807AEF}" presName="theInnerList" presStyleCnt="0"/>
      <dgm:spPr/>
    </dgm:pt>
    <dgm:pt modelId="{C47A06D2-7883-44A9-BCC1-DC126D02C386}" type="pres">
      <dgm:prSet presAssocID="{1549C968-8E11-4095-BAA0-6BB6832FA2B5}" presName="childNode" presStyleLbl="node1" presStyleIdx="5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7C9B9-FDB3-444D-864E-0631FF289572}" type="pres">
      <dgm:prSet presAssocID="{1549C968-8E11-4095-BAA0-6BB6832FA2B5}" presName="aSpace2" presStyleCnt="0"/>
      <dgm:spPr/>
    </dgm:pt>
    <dgm:pt modelId="{99646744-FDA5-489F-938F-C128750BC1DE}" type="pres">
      <dgm:prSet presAssocID="{0603F398-7F03-4F0E-9CE5-F1C25804B6BC}" presName="child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7FF18A-E5A3-4F1C-B969-204AFB8FB7BA}" type="pres">
      <dgm:prSet presAssocID="{0603F398-7F03-4F0E-9CE5-F1C25804B6BC}" presName="aSpace2" presStyleCnt="0"/>
      <dgm:spPr/>
    </dgm:pt>
    <dgm:pt modelId="{44734C48-E178-4590-86BB-83FD9F5A9F55}" type="pres">
      <dgm:prSet presAssocID="{BC69BCD3-EBED-4EF6-95F7-34BFD5875F2B}" presName="child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732361-225C-4B42-AFDE-7C1B5D718113}" type="pres">
      <dgm:prSet presAssocID="{BC69BCD3-EBED-4EF6-95F7-34BFD5875F2B}" presName="aSpace2" presStyleCnt="0"/>
      <dgm:spPr/>
    </dgm:pt>
    <dgm:pt modelId="{8AB623AD-EC2E-4F84-8727-A4962259544A}" type="pres">
      <dgm:prSet presAssocID="{C2C9CF9D-621A-4B3F-9994-6233BE1227C8}" presName="child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B51FEC-B74C-44E6-9556-01A1E6A23287}" type="pres">
      <dgm:prSet presAssocID="{C2C9CF9D-621A-4B3F-9994-6233BE1227C8}" presName="aSpace2" presStyleCnt="0"/>
      <dgm:spPr/>
    </dgm:pt>
    <dgm:pt modelId="{3F742DCE-9C51-4B99-BA9C-66308E737B8E}" type="pres">
      <dgm:prSet presAssocID="{0C8C2526-425F-436E-B077-C77608D93161}" presName="childNode" presStyleLbl="node1" presStyleIdx="9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71D3F-998A-484A-B198-0211B4C76F0A}" type="pres">
      <dgm:prSet presAssocID="{2ECC1C8C-675B-4BD4-BE0B-30AC48807AEF}" presName="aSpace" presStyleCnt="0"/>
      <dgm:spPr/>
    </dgm:pt>
    <dgm:pt modelId="{7FC66E00-90E5-4DD0-A935-AC387CB6D4ED}" type="pres">
      <dgm:prSet presAssocID="{A8C0B50C-65E2-42C8-B470-0FD6664B512A}" presName="compNode" presStyleCnt="0"/>
      <dgm:spPr/>
    </dgm:pt>
    <dgm:pt modelId="{F0AFD845-FAFB-4341-9B9A-CCCCAAC9E2D6}" type="pres">
      <dgm:prSet presAssocID="{A8C0B50C-65E2-42C8-B470-0FD6664B512A}" presName="aNode" presStyleLbl="bgShp" presStyleIdx="2" presStyleCnt="3"/>
      <dgm:spPr/>
      <dgm:t>
        <a:bodyPr/>
        <a:lstStyle/>
        <a:p>
          <a:endParaRPr lang="en-US"/>
        </a:p>
      </dgm:t>
    </dgm:pt>
    <dgm:pt modelId="{8A425C1A-F784-4954-A481-220E77125E4A}" type="pres">
      <dgm:prSet presAssocID="{A8C0B50C-65E2-42C8-B470-0FD6664B512A}" presName="textNode" presStyleLbl="bgShp" presStyleIdx="2" presStyleCnt="3"/>
      <dgm:spPr/>
      <dgm:t>
        <a:bodyPr/>
        <a:lstStyle/>
        <a:p>
          <a:endParaRPr lang="en-US"/>
        </a:p>
      </dgm:t>
    </dgm:pt>
    <dgm:pt modelId="{B2D142FF-6420-4877-ADCA-5E4B68868DF6}" type="pres">
      <dgm:prSet presAssocID="{A8C0B50C-65E2-42C8-B470-0FD6664B512A}" presName="compChildNode" presStyleCnt="0"/>
      <dgm:spPr/>
    </dgm:pt>
    <dgm:pt modelId="{397DAA53-8D06-41D0-A2BF-0A79512A49A2}" type="pres">
      <dgm:prSet presAssocID="{A8C0B50C-65E2-42C8-B470-0FD6664B512A}" presName="theInnerList" presStyleCnt="0"/>
      <dgm:spPr/>
    </dgm:pt>
    <dgm:pt modelId="{5D9E6ECD-7F92-4B4F-A879-0C239CAD2F86}" type="pres">
      <dgm:prSet presAssocID="{F168DC7C-8DC0-4D0D-BBBF-E11DBA2B928E}" presName="child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29F12E-6D39-43E0-A965-85F8AEE370B1}" type="pres">
      <dgm:prSet presAssocID="{F168DC7C-8DC0-4D0D-BBBF-E11DBA2B928E}" presName="aSpace2" presStyleCnt="0"/>
      <dgm:spPr/>
    </dgm:pt>
    <dgm:pt modelId="{BC3E9FC9-9E9F-4DF5-BBB7-0FA7233FBCB2}" type="pres">
      <dgm:prSet presAssocID="{01C76F7C-C02C-4461-BCC9-F57082C4C119}" presName="child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BFE310-8811-4D32-B4AE-1A4B9222613A}" type="pres">
      <dgm:prSet presAssocID="{01C76F7C-C02C-4461-BCC9-F57082C4C119}" presName="aSpace2" presStyleCnt="0"/>
      <dgm:spPr/>
    </dgm:pt>
    <dgm:pt modelId="{909FAB16-DB0A-4BB0-B34A-4735D98A06EC}" type="pres">
      <dgm:prSet presAssocID="{815704C1-644E-4832-8C0D-446C12E30755}" presName="childNode" presStyleLbl="node1" presStyleIdx="12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28F8A4-4419-4B46-B5AA-7CE0066AD9C4}" type="pres">
      <dgm:prSet presAssocID="{815704C1-644E-4832-8C0D-446C12E30755}" presName="aSpace2" presStyleCnt="0"/>
      <dgm:spPr/>
    </dgm:pt>
    <dgm:pt modelId="{EA84B375-BC75-4FFB-9491-C823A0868E64}" type="pres">
      <dgm:prSet presAssocID="{2B7560C5-7E80-4915-8EC3-CC023ED90417}" presName="childNode" presStyleLbl="node1" presStyleIdx="13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C3483-D934-4F0F-9213-B069A560DF91}" type="pres">
      <dgm:prSet presAssocID="{2B7560C5-7E80-4915-8EC3-CC023ED90417}" presName="aSpace2" presStyleCnt="0"/>
      <dgm:spPr/>
    </dgm:pt>
    <dgm:pt modelId="{533A9C02-3E4D-4477-B764-80192A7DE58E}" type="pres">
      <dgm:prSet presAssocID="{9F6B5216-DD1A-491A-875E-7BFF55F43AD8}" presName="childNode" presStyleLbl="node1" presStyleIdx="14" presStyleCnt="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717842-4F72-4218-9905-5C4A827A79AF}" type="presOf" srcId="{2ECC1C8C-675B-4BD4-BE0B-30AC48807AEF}" destId="{00B63A16-991D-4450-8FF7-D7B8C840ADE7}" srcOrd="1" destOrd="0" presId="urn:microsoft.com/office/officeart/2005/8/layout/lProcess2"/>
    <dgm:cxn modelId="{2F0737B5-AC23-4A43-98F5-413B460172BE}" srcId="{A8C0B50C-65E2-42C8-B470-0FD6664B512A}" destId="{9F6B5216-DD1A-491A-875E-7BFF55F43AD8}" srcOrd="4" destOrd="0" parTransId="{68F8F6F3-BBAF-4B94-88C2-91E99584E668}" sibTransId="{BB159AB2-1FDB-43A3-ABD0-BBB3091EEFDB}"/>
    <dgm:cxn modelId="{0516029F-B9C2-47E7-B8D4-3CAF47E73793}" srcId="{13BB9BE5-013D-4772-9631-AEA486E197B8}" destId="{7BFB0EE0-6608-4426-AD16-4FE9A55C316C}" srcOrd="3" destOrd="0" parTransId="{6D78FA79-0E65-4FBC-B24C-36C827941F3B}" sibTransId="{CFB28754-F175-40B8-B70A-6233F8510C28}"/>
    <dgm:cxn modelId="{4FF7B09B-2086-4BA5-B5E5-8124FFABA011}" srcId="{F8B688B4-7D98-4A59-9AA9-72D84CE863F4}" destId="{13BB9BE5-013D-4772-9631-AEA486E197B8}" srcOrd="0" destOrd="0" parTransId="{9E337A5A-9445-4A5F-A08C-76251E45A78C}" sibTransId="{2A7DCF32-57B3-46C7-B27F-EC19A5F27AC3}"/>
    <dgm:cxn modelId="{5A03E2CA-4784-46F5-B369-E449B3515A9B}" type="presOf" srcId="{7BFB0EE0-6608-4426-AD16-4FE9A55C316C}" destId="{6CABF440-13A4-48C0-81FC-35208F5E9557}" srcOrd="0" destOrd="0" presId="urn:microsoft.com/office/officeart/2005/8/layout/lProcess2"/>
    <dgm:cxn modelId="{D9A9CD1B-C85C-426A-B3A6-EF1BE28942D3}" type="presOf" srcId="{DC953584-526B-4BC5-B86D-B95A44EDC1BA}" destId="{8823114B-2BD5-445C-9261-769491C31BD1}" srcOrd="0" destOrd="0" presId="urn:microsoft.com/office/officeart/2005/8/layout/lProcess2"/>
    <dgm:cxn modelId="{5856E0EC-AAE0-4D07-8843-D1378BC6E68E}" type="presOf" srcId="{0C8C2526-425F-436E-B077-C77608D93161}" destId="{3F742DCE-9C51-4B99-BA9C-66308E737B8E}" srcOrd="0" destOrd="0" presId="urn:microsoft.com/office/officeart/2005/8/layout/lProcess2"/>
    <dgm:cxn modelId="{5D5575B0-786E-4DCA-94E1-65AA4B55D63C}" type="presOf" srcId="{F8F4D41A-A23A-4DC5-9946-8D59244684E8}" destId="{D55FE334-1126-47CC-94DF-5BD87FD448EF}" srcOrd="0" destOrd="0" presId="urn:microsoft.com/office/officeart/2005/8/layout/lProcess2"/>
    <dgm:cxn modelId="{1DB11BA9-83C6-497E-B818-C03D100EC369}" type="presOf" srcId="{B20046F2-888C-4621-9D3F-22F1FFE54C7C}" destId="{FA825917-CA93-47F0-9FFD-1A7BF8D638A3}" srcOrd="0" destOrd="0" presId="urn:microsoft.com/office/officeart/2005/8/layout/lProcess2"/>
    <dgm:cxn modelId="{75815716-4672-4AAE-A9F2-C57162F733A8}" srcId="{2ECC1C8C-675B-4BD4-BE0B-30AC48807AEF}" destId="{0603F398-7F03-4F0E-9CE5-F1C25804B6BC}" srcOrd="1" destOrd="0" parTransId="{165632CB-CE60-4234-B6AE-3E329624B259}" sibTransId="{0C773D34-09C7-46B1-9DAB-2ECD342501E9}"/>
    <dgm:cxn modelId="{1AA8DC39-EF0D-4B16-8D34-255357F7C8FE}" srcId="{13BB9BE5-013D-4772-9631-AEA486E197B8}" destId="{DCDBF017-A4D7-4A35-BC73-8B1038A5B528}" srcOrd="0" destOrd="0" parTransId="{D63F85CF-92FC-4286-87AB-D3D00791FEA5}" sibTransId="{DA6B0E2E-BBD7-438F-8E74-AA441DA6E835}"/>
    <dgm:cxn modelId="{01449308-4371-4A7D-A571-AA817605FE50}" srcId="{2ECC1C8C-675B-4BD4-BE0B-30AC48807AEF}" destId="{1549C968-8E11-4095-BAA0-6BB6832FA2B5}" srcOrd="0" destOrd="0" parTransId="{7F749FC1-9BA3-4343-8C0B-78370396F881}" sibTransId="{C95BDF9E-D8EC-41B5-A994-72C3F238F733}"/>
    <dgm:cxn modelId="{65822E34-B3C7-4D9F-8891-59CDD2438227}" type="presOf" srcId="{DCDBF017-A4D7-4A35-BC73-8B1038A5B528}" destId="{50965E6E-7A21-476C-A8A8-5446FE50954C}" srcOrd="0" destOrd="0" presId="urn:microsoft.com/office/officeart/2005/8/layout/lProcess2"/>
    <dgm:cxn modelId="{883758DC-9A14-4215-AD01-894290AB0C10}" type="presOf" srcId="{815704C1-644E-4832-8C0D-446C12E30755}" destId="{909FAB16-DB0A-4BB0-B34A-4735D98A06EC}" srcOrd="0" destOrd="0" presId="urn:microsoft.com/office/officeart/2005/8/layout/lProcess2"/>
    <dgm:cxn modelId="{BA064D46-8B73-4177-A26E-CE1838581FE1}" type="presOf" srcId="{2B7560C5-7E80-4915-8EC3-CC023ED90417}" destId="{EA84B375-BC75-4FFB-9491-C823A0868E64}" srcOrd="0" destOrd="0" presId="urn:microsoft.com/office/officeart/2005/8/layout/lProcess2"/>
    <dgm:cxn modelId="{3A0B76BD-6153-4FD4-A594-BDE256B11138}" srcId="{2ECC1C8C-675B-4BD4-BE0B-30AC48807AEF}" destId="{C2C9CF9D-621A-4B3F-9994-6233BE1227C8}" srcOrd="3" destOrd="0" parTransId="{A81D8F98-74EB-48CC-85BA-4CED1615EFCA}" sibTransId="{1291C9FA-49D5-4EED-ACCE-2B8D86D91A41}"/>
    <dgm:cxn modelId="{70500D20-7AD4-4389-85ED-60A3575AD36B}" srcId="{A8C0B50C-65E2-42C8-B470-0FD6664B512A}" destId="{815704C1-644E-4832-8C0D-446C12E30755}" srcOrd="2" destOrd="0" parTransId="{7C623A4E-DD85-492E-8092-69F8E4CE1BD1}" sibTransId="{7127DBF4-A0C6-4820-81B4-0D9CCD8F7D09}"/>
    <dgm:cxn modelId="{0B4E03BB-291C-4109-A9D1-75F09E79873B}" srcId="{2ECC1C8C-675B-4BD4-BE0B-30AC48807AEF}" destId="{BC69BCD3-EBED-4EF6-95F7-34BFD5875F2B}" srcOrd="2" destOrd="0" parTransId="{7360A6C6-C08A-483D-83A7-66292B76A7DC}" sibTransId="{32BF657D-3085-4BB5-8859-783774F3FEAE}"/>
    <dgm:cxn modelId="{59E65BF3-6673-4606-9058-2BDE3AA409DB}" type="presOf" srcId="{BC69BCD3-EBED-4EF6-95F7-34BFD5875F2B}" destId="{44734C48-E178-4590-86BB-83FD9F5A9F55}" srcOrd="0" destOrd="0" presId="urn:microsoft.com/office/officeart/2005/8/layout/lProcess2"/>
    <dgm:cxn modelId="{AC667F98-27CA-4E38-8755-D0115497ADE7}" type="presOf" srcId="{13BB9BE5-013D-4772-9631-AEA486E197B8}" destId="{59E15537-F88B-4496-BAA8-A23B3BB92BB4}" srcOrd="0" destOrd="0" presId="urn:microsoft.com/office/officeart/2005/8/layout/lProcess2"/>
    <dgm:cxn modelId="{7F06B167-4D6A-4C17-8A71-324F19DAE23E}" type="presOf" srcId="{1549C968-8E11-4095-BAA0-6BB6832FA2B5}" destId="{C47A06D2-7883-44A9-BCC1-DC126D02C386}" srcOrd="0" destOrd="0" presId="urn:microsoft.com/office/officeart/2005/8/layout/lProcess2"/>
    <dgm:cxn modelId="{C6C34DF1-483B-45AB-B2EB-C7C4E86E714F}" type="presOf" srcId="{A8C0B50C-65E2-42C8-B470-0FD6664B512A}" destId="{F0AFD845-FAFB-4341-9B9A-CCCCAAC9E2D6}" srcOrd="0" destOrd="0" presId="urn:microsoft.com/office/officeart/2005/8/layout/lProcess2"/>
    <dgm:cxn modelId="{73F76479-706F-4DBE-8C49-84BF82D89E20}" srcId="{A8C0B50C-65E2-42C8-B470-0FD6664B512A}" destId="{F168DC7C-8DC0-4D0D-BBBF-E11DBA2B928E}" srcOrd="0" destOrd="0" parTransId="{1B41959A-1E45-4534-ABCB-CA1E0B4C255F}" sibTransId="{B3495289-20C2-4419-87C8-FC77E7705E01}"/>
    <dgm:cxn modelId="{54863084-3654-452E-848B-A6A5881444A3}" type="presOf" srcId="{F168DC7C-8DC0-4D0D-BBBF-E11DBA2B928E}" destId="{5D9E6ECD-7F92-4B4F-A879-0C239CAD2F86}" srcOrd="0" destOrd="0" presId="urn:microsoft.com/office/officeart/2005/8/layout/lProcess2"/>
    <dgm:cxn modelId="{7D9DF84A-D300-42E5-A26E-FAABD85FB84B}" type="presOf" srcId="{F8B688B4-7D98-4A59-9AA9-72D84CE863F4}" destId="{00EA4D3A-2114-4B29-93E6-5FBEC639E56A}" srcOrd="0" destOrd="0" presId="urn:microsoft.com/office/officeart/2005/8/layout/lProcess2"/>
    <dgm:cxn modelId="{CB9B8B29-0C0F-451F-9940-5DA0C5BDFFE1}" type="presOf" srcId="{13BB9BE5-013D-4772-9631-AEA486E197B8}" destId="{0ED112A8-AB76-4ED0-BC1D-09923F524CEE}" srcOrd="1" destOrd="0" presId="urn:microsoft.com/office/officeart/2005/8/layout/lProcess2"/>
    <dgm:cxn modelId="{78DC8876-E3A0-4DB7-98BC-128CD5429EC6}" srcId="{13BB9BE5-013D-4772-9631-AEA486E197B8}" destId="{F8F4D41A-A23A-4DC5-9946-8D59244684E8}" srcOrd="2" destOrd="0" parTransId="{6EDDF382-05BE-4F8F-AF6A-36619771645E}" sibTransId="{A5FF6BCB-A10F-451D-9153-DF23B0E548EA}"/>
    <dgm:cxn modelId="{2B9E18CD-AD06-4BAF-93C6-A61762564C44}" type="presOf" srcId="{A8C0B50C-65E2-42C8-B470-0FD6664B512A}" destId="{8A425C1A-F784-4954-A481-220E77125E4A}" srcOrd="1" destOrd="0" presId="urn:microsoft.com/office/officeart/2005/8/layout/lProcess2"/>
    <dgm:cxn modelId="{3965708F-3A45-4B0C-9B48-D9AC4427247C}" srcId="{13BB9BE5-013D-4772-9631-AEA486E197B8}" destId="{DC953584-526B-4BC5-B86D-B95A44EDC1BA}" srcOrd="4" destOrd="0" parTransId="{52B1D280-C472-4CEB-BDF4-4C4F92E92C67}" sibTransId="{B0D97CF8-B81A-4FD7-828D-84E79F6A1F05}"/>
    <dgm:cxn modelId="{D176E408-BDCF-40C2-9B55-A1990E516329}" srcId="{A8C0B50C-65E2-42C8-B470-0FD6664B512A}" destId="{2B7560C5-7E80-4915-8EC3-CC023ED90417}" srcOrd="3" destOrd="0" parTransId="{E995ADB9-5EE5-4166-894D-80D4159A8178}" sibTransId="{5F7CE15B-EFE7-40CA-A663-E4B319BD34C6}"/>
    <dgm:cxn modelId="{DA2FFE49-4BCB-4144-9521-95F97BF40FEF}" srcId="{2ECC1C8C-675B-4BD4-BE0B-30AC48807AEF}" destId="{0C8C2526-425F-436E-B077-C77608D93161}" srcOrd="4" destOrd="0" parTransId="{28EA9B6C-68B5-4670-A6DD-ABE79B6BF6EE}" sibTransId="{46B5FCAC-D700-426E-BD50-708194784BC0}"/>
    <dgm:cxn modelId="{B6A0D39D-B364-49DA-AB69-5EFC090B29A2}" type="presOf" srcId="{2ECC1C8C-675B-4BD4-BE0B-30AC48807AEF}" destId="{24618BED-4A5C-4E43-9EFB-EF6077EA16DF}" srcOrd="0" destOrd="0" presId="urn:microsoft.com/office/officeart/2005/8/layout/lProcess2"/>
    <dgm:cxn modelId="{FD1D54C0-206B-4875-B792-EDE5D43CA9DA}" type="presOf" srcId="{9F6B5216-DD1A-491A-875E-7BFF55F43AD8}" destId="{533A9C02-3E4D-4477-B764-80192A7DE58E}" srcOrd="0" destOrd="0" presId="urn:microsoft.com/office/officeart/2005/8/layout/lProcess2"/>
    <dgm:cxn modelId="{F0DA8573-4DB8-4D7C-838D-066E6E94F4CC}" type="presOf" srcId="{C2C9CF9D-621A-4B3F-9994-6233BE1227C8}" destId="{8AB623AD-EC2E-4F84-8727-A4962259544A}" srcOrd="0" destOrd="0" presId="urn:microsoft.com/office/officeart/2005/8/layout/lProcess2"/>
    <dgm:cxn modelId="{63CD4A3B-6948-4C59-9A9D-3C71D910B6D1}" type="presOf" srcId="{01C76F7C-C02C-4461-BCC9-F57082C4C119}" destId="{BC3E9FC9-9E9F-4DF5-BBB7-0FA7233FBCB2}" srcOrd="0" destOrd="0" presId="urn:microsoft.com/office/officeart/2005/8/layout/lProcess2"/>
    <dgm:cxn modelId="{AE73BCB6-1077-472A-A0C4-B35C5055FB33}" srcId="{A8C0B50C-65E2-42C8-B470-0FD6664B512A}" destId="{01C76F7C-C02C-4461-BCC9-F57082C4C119}" srcOrd="1" destOrd="0" parTransId="{24A85F0F-7E2E-4E33-A613-9A8F0FDB5499}" sibTransId="{9B6A67B8-7FA1-4C02-9167-F682F1F9CB0B}"/>
    <dgm:cxn modelId="{922222DA-1672-455B-A62C-658225F91856}" srcId="{F8B688B4-7D98-4A59-9AA9-72D84CE863F4}" destId="{2ECC1C8C-675B-4BD4-BE0B-30AC48807AEF}" srcOrd="1" destOrd="0" parTransId="{5FE928D7-B276-4401-87F4-5F4B4E6EEC98}" sibTransId="{1439115E-4258-48B2-A405-CBFF09CF2FC2}"/>
    <dgm:cxn modelId="{D5D03FA5-2D2B-4503-BD09-1DC7C81A3D31}" type="presOf" srcId="{0603F398-7F03-4F0E-9CE5-F1C25804B6BC}" destId="{99646744-FDA5-489F-938F-C128750BC1DE}" srcOrd="0" destOrd="0" presId="urn:microsoft.com/office/officeart/2005/8/layout/lProcess2"/>
    <dgm:cxn modelId="{16E1A192-DC05-4740-B823-DCB20096DC09}" srcId="{13BB9BE5-013D-4772-9631-AEA486E197B8}" destId="{B20046F2-888C-4621-9D3F-22F1FFE54C7C}" srcOrd="1" destOrd="0" parTransId="{5FEB9053-E9D2-4536-9030-EB81682B8CCD}" sibTransId="{1EFC7AB4-1E93-4899-8142-EDBD32E6C506}"/>
    <dgm:cxn modelId="{88D56DBB-9D48-4EBA-80CA-8DDF0B99F3DC}" srcId="{F8B688B4-7D98-4A59-9AA9-72D84CE863F4}" destId="{A8C0B50C-65E2-42C8-B470-0FD6664B512A}" srcOrd="2" destOrd="0" parTransId="{C4150C64-5515-4D91-9195-94FAA93DA72B}" sibTransId="{E35B80E4-A7E2-45C6-89DA-FADB24DC8D02}"/>
    <dgm:cxn modelId="{07AF28BA-8BAA-4E51-9421-0F9D3A219DCF}" type="presParOf" srcId="{00EA4D3A-2114-4B29-93E6-5FBEC639E56A}" destId="{110D2ACD-EF03-4378-9871-7BA37817714F}" srcOrd="0" destOrd="0" presId="urn:microsoft.com/office/officeart/2005/8/layout/lProcess2"/>
    <dgm:cxn modelId="{6114CDDE-8ED2-45C6-9D1C-0A95030E8569}" type="presParOf" srcId="{110D2ACD-EF03-4378-9871-7BA37817714F}" destId="{59E15537-F88B-4496-BAA8-A23B3BB92BB4}" srcOrd="0" destOrd="0" presId="urn:microsoft.com/office/officeart/2005/8/layout/lProcess2"/>
    <dgm:cxn modelId="{57E88A63-4539-420D-91AA-9DA3052B9396}" type="presParOf" srcId="{110D2ACD-EF03-4378-9871-7BA37817714F}" destId="{0ED112A8-AB76-4ED0-BC1D-09923F524CEE}" srcOrd="1" destOrd="0" presId="urn:microsoft.com/office/officeart/2005/8/layout/lProcess2"/>
    <dgm:cxn modelId="{F18F409A-2312-47A4-9AF5-E99C53EE65A7}" type="presParOf" srcId="{110D2ACD-EF03-4378-9871-7BA37817714F}" destId="{D5397114-F751-4ED9-8914-B39E651FBDD4}" srcOrd="2" destOrd="0" presId="urn:microsoft.com/office/officeart/2005/8/layout/lProcess2"/>
    <dgm:cxn modelId="{4E01132B-8283-4B9D-9463-5B477896F513}" type="presParOf" srcId="{D5397114-F751-4ED9-8914-B39E651FBDD4}" destId="{F1DD0831-E89A-4D53-B62F-0864D6AB3CE7}" srcOrd="0" destOrd="0" presId="urn:microsoft.com/office/officeart/2005/8/layout/lProcess2"/>
    <dgm:cxn modelId="{87C02018-6A3E-4E32-8D8E-4DDAB7368AE1}" type="presParOf" srcId="{F1DD0831-E89A-4D53-B62F-0864D6AB3CE7}" destId="{50965E6E-7A21-476C-A8A8-5446FE50954C}" srcOrd="0" destOrd="0" presId="urn:microsoft.com/office/officeart/2005/8/layout/lProcess2"/>
    <dgm:cxn modelId="{4F2C0577-517F-40DF-B1B7-7CABAD02B9C1}" type="presParOf" srcId="{F1DD0831-E89A-4D53-B62F-0864D6AB3CE7}" destId="{41AEFF6E-2F60-429B-86D9-41D2B15E5E52}" srcOrd="1" destOrd="0" presId="urn:microsoft.com/office/officeart/2005/8/layout/lProcess2"/>
    <dgm:cxn modelId="{8C163746-A5C4-4798-ABD3-F2A72F9B78A5}" type="presParOf" srcId="{F1DD0831-E89A-4D53-B62F-0864D6AB3CE7}" destId="{FA825917-CA93-47F0-9FFD-1A7BF8D638A3}" srcOrd="2" destOrd="0" presId="urn:microsoft.com/office/officeart/2005/8/layout/lProcess2"/>
    <dgm:cxn modelId="{F7576F2A-5867-436E-98A4-0343EC7E6DBC}" type="presParOf" srcId="{F1DD0831-E89A-4D53-B62F-0864D6AB3CE7}" destId="{90582557-2339-4A1A-BAB4-B790F219DE51}" srcOrd="3" destOrd="0" presId="urn:microsoft.com/office/officeart/2005/8/layout/lProcess2"/>
    <dgm:cxn modelId="{EE60D3DA-71E1-45B9-A0A2-8EA7A70C42DC}" type="presParOf" srcId="{F1DD0831-E89A-4D53-B62F-0864D6AB3CE7}" destId="{D55FE334-1126-47CC-94DF-5BD87FD448EF}" srcOrd="4" destOrd="0" presId="urn:microsoft.com/office/officeart/2005/8/layout/lProcess2"/>
    <dgm:cxn modelId="{6B839520-8D10-4D07-97DE-7673EA8AAA2A}" type="presParOf" srcId="{F1DD0831-E89A-4D53-B62F-0864D6AB3CE7}" destId="{2C8D16FD-63F7-460D-B2C5-A4A5367EF8D1}" srcOrd="5" destOrd="0" presId="urn:microsoft.com/office/officeart/2005/8/layout/lProcess2"/>
    <dgm:cxn modelId="{D1CE5326-0BC1-4AF8-ABE0-7AD34F5FC2B3}" type="presParOf" srcId="{F1DD0831-E89A-4D53-B62F-0864D6AB3CE7}" destId="{6CABF440-13A4-48C0-81FC-35208F5E9557}" srcOrd="6" destOrd="0" presId="urn:microsoft.com/office/officeart/2005/8/layout/lProcess2"/>
    <dgm:cxn modelId="{6BB45362-A3AE-4CD8-84CB-F894A2FC7148}" type="presParOf" srcId="{F1DD0831-E89A-4D53-B62F-0864D6AB3CE7}" destId="{AEAE8F4F-60D1-461F-BBD3-2354E3F18624}" srcOrd="7" destOrd="0" presId="urn:microsoft.com/office/officeart/2005/8/layout/lProcess2"/>
    <dgm:cxn modelId="{BC0409EC-E2F4-4BB2-B544-74E7A6DA8830}" type="presParOf" srcId="{F1DD0831-E89A-4D53-B62F-0864D6AB3CE7}" destId="{8823114B-2BD5-445C-9261-769491C31BD1}" srcOrd="8" destOrd="0" presId="urn:microsoft.com/office/officeart/2005/8/layout/lProcess2"/>
    <dgm:cxn modelId="{ACC46F1C-CE83-4126-B199-FF4847F87C43}" type="presParOf" srcId="{00EA4D3A-2114-4B29-93E6-5FBEC639E56A}" destId="{8D6CE69B-ECA4-4A25-A187-9924C5CBE80A}" srcOrd="1" destOrd="0" presId="urn:microsoft.com/office/officeart/2005/8/layout/lProcess2"/>
    <dgm:cxn modelId="{B6572302-7AEC-4C90-A721-9C4B996298C4}" type="presParOf" srcId="{00EA4D3A-2114-4B29-93E6-5FBEC639E56A}" destId="{D8DB06D7-6FB3-4BD4-B0B3-83270DFA31F0}" srcOrd="2" destOrd="0" presId="urn:microsoft.com/office/officeart/2005/8/layout/lProcess2"/>
    <dgm:cxn modelId="{64C310E4-6B62-467C-9EC4-B8ED72A98620}" type="presParOf" srcId="{D8DB06D7-6FB3-4BD4-B0B3-83270DFA31F0}" destId="{24618BED-4A5C-4E43-9EFB-EF6077EA16DF}" srcOrd="0" destOrd="0" presId="urn:microsoft.com/office/officeart/2005/8/layout/lProcess2"/>
    <dgm:cxn modelId="{8C641C00-64E3-4274-AE51-FB2A01ACE917}" type="presParOf" srcId="{D8DB06D7-6FB3-4BD4-B0B3-83270DFA31F0}" destId="{00B63A16-991D-4450-8FF7-D7B8C840ADE7}" srcOrd="1" destOrd="0" presId="urn:microsoft.com/office/officeart/2005/8/layout/lProcess2"/>
    <dgm:cxn modelId="{92D08FFB-034D-4849-82E7-BD88ECAC9C90}" type="presParOf" srcId="{D8DB06D7-6FB3-4BD4-B0B3-83270DFA31F0}" destId="{870E00F9-181B-4EAB-9BAB-12C1156C554E}" srcOrd="2" destOrd="0" presId="urn:microsoft.com/office/officeart/2005/8/layout/lProcess2"/>
    <dgm:cxn modelId="{D91C4C5C-9554-43C3-96BA-8CBF525B6742}" type="presParOf" srcId="{870E00F9-181B-4EAB-9BAB-12C1156C554E}" destId="{6E67A991-9625-4F80-A004-E683DFE81B69}" srcOrd="0" destOrd="0" presId="urn:microsoft.com/office/officeart/2005/8/layout/lProcess2"/>
    <dgm:cxn modelId="{CD1CB07B-1179-4D32-89B0-45A6B73F7374}" type="presParOf" srcId="{6E67A991-9625-4F80-A004-E683DFE81B69}" destId="{C47A06D2-7883-44A9-BCC1-DC126D02C386}" srcOrd="0" destOrd="0" presId="urn:microsoft.com/office/officeart/2005/8/layout/lProcess2"/>
    <dgm:cxn modelId="{D1DEB194-C3A1-4259-8EA2-28A6ACBFC5A9}" type="presParOf" srcId="{6E67A991-9625-4F80-A004-E683DFE81B69}" destId="{74E7C9B9-FDB3-444D-864E-0631FF289572}" srcOrd="1" destOrd="0" presId="urn:microsoft.com/office/officeart/2005/8/layout/lProcess2"/>
    <dgm:cxn modelId="{A3B33ABB-A649-441E-8847-C146DF2F7C8F}" type="presParOf" srcId="{6E67A991-9625-4F80-A004-E683DFE81B69}" destId="{99646744-FDA5-489F-938F-C128750BC1DE}" srcOrd="2" destOrd="0" presId="urn:microsoft.com/office/officeart/2005/8/layout/lProcess2"/>
    <dgm:cxn modelId="{15C5A961-A963-44D7-B90E-8B35D3F6EFCD}" type="presParOf" srcId="{6E67A991-9625-4F80-A004-E683DFE81B69}" destId="{977FF18A-E5A3-4F1C-B969-204AFB8FB7BA}" srcOrd="3" destOrd="0" presId="urn:microsoft.com/office/officeart/2005/8/layout/lProcess2"/>
    <dgm:cxn modelId="{9ED678E0-2C40-4DA2-A0E6-AD228482B6BA}" type="presParOf" srcId="{6E67A991-9625-4F80-A004-E683DFE81B69}" destId="{44734C48-E178-4590-86BB-83FD9F5A9F55}" srcOrd="4" destOrd="0" presId="urn:microsoft.com/office/officeart/2005/8/layout/lProcess2"/>
    <dgm:cxn modelId="{0E20D7B8-1224-4628-8308-5C76A8C6F7A8}" type="presParOf" srcId="{6E67A991-9625-4F80-A004-E683DFE81B69}" destId="{4B732361-225C-4B42-AFDE-7C1B5D718113}" srcOrd="5" destOrd="0" presId="urn:microsoft.com/office/officeart/2005/8/layout/lProcess2"/>
    <dgm:cxn modelId="{9AD152FD-EE2C-4D17-894B-E703A8BEFAAC}" type="presParOf" srcId="{6E67A991-9625-4F80-A004-E683DFE81B69}" destId="{8AB623AD-EC2E-4F84-8727-A4962259544A}" srcOrd="6" destOrd="0" presId="urn:microsoft.com/office/officeart/2005/8/layout/lProcess2"/>
    <dgm:cxn modelId="{59E69906-49D5-44C2-8D25-1A491F71B25E}" type="presParOf" srcId="{6E67A991-9625-4F80-A004-E683DFE81B69}" destId="{F6B51FEC-B74C-44E6-9556-01A1E6A23287}" srcOrd="7" destOrd="0" presId="urn:microsoft.com/office/officeart/2005/8/layout/lProcess2"/>
    <dgm:cxn modelId="{53E3D221-C49B-4CEB-B06B-2E1CE372FA29}" type="presParOf" srcId="{6E67A991-9625-4F80-A004-E683DFE81B69}" destId="{3F742DCE-9C51-4B99-BA9C-66308E737B8E}" srcOrd="8" destOrd="0" presId="urn:microsoft.com/office/officeart/2005/8/layout/lProcess2"/>
    <dgm:cxn modelId="{51001B14-D398-4237-8A55-0384C5B196C2}" type="presParOf" srcId="{00EA4D3A-2114-4B29-93E6-5FBEC639E56A}" destId="{67C71D3F-998A-484A-B198-0211B4C76F0A}" srcOrd="3" destOrd="0" presId="urn:microsoft.com/office/officeart/2005/8/layout/lProcess2"/>
    <dgm:cxn modelId="{2878918E-539E-4AA5-A518-E045A7681D1E}" type="presParOf" srcId="{00EA4D3A-2114-4B29-93E6-5FBEC639E56A}" destId="{7FC66E00-90E5-4DD0-A935-AC387CB6D4ED}" srcOrd="4" destOrd="0" presId="urn:microsoft.com/office/officeart/2005/8/layout/lProcess2"/>
    <dgm:cxn modelId="{6EB5C605-C16A-4329-9C81-1456067B0B93}" type="presParOf" srcId="{7FC66E00-90E5-4DD0-A935-AC387CB6D4ED}" destId="{F0AFD845-FAFB-4341-9B9A-CCCCAAC9E2D6}" srcOrd="0" destOrd="0" presId="urn:microsoft.com/office/officeart/2005/8/layout/lProcess2"/>
    <dgm:cxn modelId="{C9825A3D-D420-4A45-B8C1-47CFB67C369A}" type="presParOf" srcId="{7FC66E00-90E5-4DD0-A935-AC387CB6D4ED}" destId="{8A425C1A-F784-4954-A481-220E77125E4A}" srcOrd="1" destOrd="0" presId="urn:microsoft.com/office/officeart/2005/8/layout/lProcess2"/>
    <dgm:cxn modelId="{86CFC05A-6BA8-4DEB-85F2-A9FC4BA7D169}" type="presParOf" srcId="{7FC66E00-90E5-4DD0-A935-AC387CB6D4ED}" destId="{B2D142FF-6420-4877-ADCA-5E4B68868DF6}" srcOrd="2" destOrd="0" presId="urn:microsoft.com/office/officeart/2005/8/layout/lProcess2"/>
    <dgm:cxn modelId="{CBA7504E-3688-4C3F-9B2E-ABB33C5EA9C9}" type="presParOf" srcId="{B2D142FF-6420-4877-ADCA-5E4B68868DF6}" destId="{397DAA53-8D06-41D0-A2BF-0A79512A49A2}" srcOrd="0" destOrd="0" presId="urn:microsoft.com/office/officeart/2005/8/layout/lProcess2"/>
    <dgm:cxn modelId="{A97AE132-3A79-4F7C-B743-3B5897D033EC}" type="presParOf" srcId="{397DAA53-8D06-41D0-A2BF-0A79512A49A2}" destId="{5D9E6ECD-7F92-4B4F-A879-0C239CAD2F86}" srcOrd="0" destOrd="0" presId="urn:microsoft.com/office/officeart/2005/8/layout/lProcess2"/>
    <dgm:cxn modelId="{93173723-AE99-4655-8404-C6384AFA2E18}" type="presParOf" srcId="{397DAA53-8D06-41D0-A2BF-0A79512A49A2}" destId="{A229F12E-6D39-43E0-A965-85F8AEE370B1}" srcOrd="1" destOrd="0" presId="urn:microsoft.com/office/officeart/2005/8/layout/lProcess2"/>
    <dgm:cxn modelId="{0960B67E-03E4-4840-84D8-B5F7F295E2EE}" type="presParOf" srcId="{397DAA53-8D06-41D0-A2BF-0A79512A49A2}" destId="{BC3E9FC9-9E9F-4DF5-BBB7-0FA7233FBCB2}" srcOrd="2" destOrd="0" presId="urn:microsoft.com/office/officeart/2005/8/layout/lProcess2"/>
    <dgm:cxn modelId="{B91734D1-9774-42BD-8CAD-A53E000AC057}" type="presParOf" srcId="{397DAA53-8D06-41D0-A2BF-0A79512A49A2}" destId="{B8BFE310-8811-4D32-B4AE-1A4B9222613A}" srcOrd="3" destOrd="0" presId="urn:microsoft.com/office/officeart/2005/8/layout/lProcess2"/>
    <dgm:cxn modelId="{DD2F718A-3E6F-4A88-872A-EB71A1923328}" type="presParOf" srcId="{397DAA53-8D06-41D0-A2BF-0A79512A49A2}" destId="{909FAB16-DB0A-4BB0-B34A-4735D98A06EC}" srcOrd="4" destOrd="0" presId="urn:microsoft.com/office/officeart/2005/8/layout/lProcess2"/>
    <dgm:cxn modelId="{0E12F94F-7C83-43B7-B3AC-138BDEC61F3A}" type="presParOf" srcId="{397DAA53-8D06-41D0-A2BF-0A79512A49A2}" destId="{2B28F8A4-4419-4B46-B5AA-7CE0066AD9C4}" srcOrd="5" destOrd="0" presId="urn:microsoft.com/office/officeart/2005/8/layout/lProcess2"/>
    <dgm:cxn modelId="{5618F4D2-4E36-4A3E-98CF-3494B6282106}" type="presParOf" srcId="{397DAA53-8D06-41D0-A2BF-0A79512A49A2}" destId="{EA84B375-BC75-4FFB-9491-C823A0868E64}" srcOrd="6" destOrd="0" presId="urn:microsoft.com/office/officeart/2005/8/layout/lProcess2"/>
    <dgm:cxn modelId="{C82D5A7C-1724-4CAF-8F56-25A3C52190BA}" type="presParOf" srcId="{397DAA53-8D06-41D0-A2BF-0A79512A49A2}" destId="{546C3483-D934-4F0F-9213-B069A560DF91}" srcOrd="7" destOrd="0" presId="urn:microsoft.com/office/officeart/2005/8/layout/lProcess2"/>
    <dgm:cxn modelId="{FB87FA50-BE7E-44C0-B3B5-468231B95A57}" type="presParOf" srcId="{397DAA53-8D06-41D0-A2BF-0A79512A49A2}" destId="{533A9C02-3E4D-4477-B764-80192A7DE58E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8EF987-D959-4235-AF9A-0F66489B5155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20C679-BF07-4C60-8672-28F443C2B237}">
      <dgm:prSet phldrT="[Text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8BF2461F-12DA-45FF-94DD-B237759880A4}" type="parTrans" cxnId="{40CAC4A4-518B-4463-95E0-8A2665E0C1DC}">
      <dgm:prSet/>
      <dgm:spPr/>
      <dgm:t>
        <a:bodyPr/>
        <a:lstStyle/>
        <a:p>
          <a:endParaRPr lang="en-US"/>
        </a:p>
      </dgm:t>
    </dgm:pt>
    <dgm:pt modelId="{889C2F2C-724D-47C1-B7EB-A38FCA578B18}" type="sibTrans" cxnId="{40CAC4A4-518B-4463-95E0-8A2665E0C1DC}">
      <dgm:prSet/>
      <dgm:spPr/>
      <dgm:t>
        <a:bodyPr/>
        <a:lstStyle/>
        <a:p>
          <a:endParaRPr lang="en-US"/>
        </a:p>
      </dgm:t>
    </dgm:pt>
    <dgm:pt modelId="{EA02F93A-A76B-4C24-8B47-F52AF460A7AD}">
      <dgm:prSet phldrT="[Text]"/>
      <dgm:spPr/>
      <dgm:t>
        <a:bodyPr/>
        <a:lstStyle/>
        <a:p>
          <a:r>
            <a:rPr lang="en-ID" dirty="0" smtClean="0"/>
            <a:t>KENALI</a:t>
          </a:r>
          <a:endParaRPr lang="en-US" dirty="0"/>
        </a:p>
      </dgm:t>
    </dgm:pt>
    <dgm:pt modelId="{C4A7801B-30CC-4C5A-BE0D-85A866F6D80A}" type="parTrans" cxnId="{9AFF1CCE-B2F8-4377-B264-F2350E925A03}">
      <dgm:prSet/>
      <dgm:spPr/>
      <dgm:t>
        <a:bodyPr/>
        <a:lstStyle/>
        <a:p>
          <a:endParaRPr lang="en-US"/>
        </a:p>
      </dgm:t>
    </dgm:pt>
    <dgm:pt modelId="{791E9C0F-7A70-42A7-AAF0-860292F76430}" type="sibTrans" cxnId="{9AFF1CCE-B2F8-4377-B264-F2350E925A03}">
      <dgm:prSet/>
      <dgm:spPr/>
      <dgm:t>
        <a:bodyPr/>
        <a:lstStyle/>
        <a:p>
          <a:endParaRPr lang="en-US"/>
        </a:p>
      </dgm:t>
    </dgm:pt>
    <dgm:pt modelId="{4E2C322B-BDEC-4E83-B13C-B5988F6990B5}">
      <dgm:prSet phldrT="[Text]"/>
      <dgm:spPr/>
      <dgm:t>
        <a:bodyPr/>
        <a:lstStyle/>
        <a:p>
          <a:r>
            <a:rPr lang="en-ID" dirty="0" smtClean="0"/>
            <a:t>PAHAMI</a:t>
          </a:r>
          <a:endParaRPr lang="en-US" dirty="0"/>
        </a:p>
      </dgm:t>
    </dgm:pt>
    <dgm:pt modelId="{E283AC08-EBB7-4862-A450-8964A26F2B99}" type="parTrans" cxnId="{D7DEDD42-E24B-49AA-BC27-403449CA9A06}">
      <dgm:prSet/>
      <dgm:spPr/>
      <dgm:t>
        <a:bodyPr/>
        <a:lstStyle/>
        <a:p>
          <a:endParaRPr lang="en-US"/>
        </a:p>
      </dgm:t>
    </dgm:pt>
    <dgm:pt modelId="{8DC04541-D40E-4E19-85A7-8A6829A54A64}" type="sibTrans" cxnId="{D7DEDD42-E24B-49AA-BC27-403449CA9A06}">
      <dgm:prSet/>
      <dgm:spPr/>
      <dgm:t>
        <a:bodyPr/>
        <a:lstStyle/>
        <a:p>
          <a:endParaRPr lang="en-US"/>
        </a:p>
      </dgm:t>
    </dgm:pt>
    <dgm:pt modelId="{A2AA1EF0-CEF9-4741-86E0-04C798FE5E14}">
      <dgm:prSet phldrT="[Text]"/>
      <dgm:spPr/>
      <dgm:t>
        <a:bodyPr/>
        <a:lstStyle/>
        <a:p>
          <a:r>
            <a:rPr lang="en-ID" dirty="0" smtClean="0"/>
            <a:t>PENUHI</a:t>
          </a:r>
          <a:endParaRPr lang="en-US" dirty="0"/>
        </a:p>
      </dgm:t>
    </dgm:pt>
    <dgm:pt modelId="{F1C9EB33-213D-4759-9D4D-622C9885FB27}" type="parTrans" cxnId="{BA479596-10F6-473C-8AED-6BC5FCA92A43}">
      <dgm:prSet/>
      <dgm:spPr/>
      <dgm:t>
        <a:bodyPr/>
        <a:lstStyle/>
        <a:p>
          <a:endParaRPr lang="en-US"/>
        </a:p>
      </dgm:t>
    </dgm:pt>
    <dgm:pt modelId="{01D125EB-AF1F-4623-B439-16BE8F6FA8EB}" type="sibTrans" cxnId="{BA479596-10F6-473C-8AED-6BC5FCA92A43}">
      <dgm:prSet/>
      <dgm:spPr/>
      <dgm:t>
        <a:bodyPr/>
        <a:lstStyle/>
        <a:p>
          <a:endParaRPr lang="en-US"/>
        </a:p>
      </dgm:t>
    </dgm:pt>
    <dgm:pt modelId="{4A8D1FE2-25DB-4B6D-95BB-D20E3C47F185}">
      <dgm:prSet phldrT="[Text]"/>
      <dgm:spPr/>
      <dgm:t>
        <a:bodyPr/>
        <a:lstStyle/>
        <a:p>
          <a:r>
            <a:rPr lang="en-ID" dirty="0" smtClean="0"/>
            <a:t>EVALUASI</a:t>
          </a:r>
          <a:endParaRPr lang="en-US" dirty="0"/>
        </a:p>
      </dgm:t>
    </dgm:pt>
    <dgm:pt modelId="{1F07A1F4-1B83-4945-B756-CA3A112F1F11}" type="parTrans" cxnId="{A8D643ED-88C7-448D-A584-012396B69363}">
      <dgm:prSet/>
      <dgm:spPr/>
      <dgm:t>
        <a:bodyPr/>
        <a:lstStyle/>
        <a:p>
          <a:endParaRPr lang="en-US"/>
        </a:p>
      </dgm:t>
    </dgm:pt>
    <dgm:pt modelId="{2DC42986-5946-43E0-92EA-321F09EB43FA}" type="sibTrans" cxnId="{A8D643ED-88C7-448D-A584-012396B69363}">
      <dgm:prSet/>
      <dgm:spPr/>
      <dgm:t>
        <a:bodyPr/>
        <a:lstStyle/>
        <a:p>
          <a:endParaRPr lang="en-US"/>
        </a:p>
      </dgm:t>
    </dgm:pt>
    <dgm:pt modelId="{F89AD4CC-FED0-4FED-876D-4DD70BE81A81}" type="pres">
      <dgm:prSet presAssocID="{0A8EF987-D959-4235-AF9A-0F66489B51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FC5318A-73FD-4C96-B579-E24932D8655A}" type="pres">
      <dgm:prSet presAssocID="{0A8EF987-D959-4235-AF9A-0F66489B5155}" presName="radial" presStyleCnt="0">
        <dgm:presLayoutVars>
          <dgm:animLvl val="ctr"/>
        </dgm:presLayoutVars>
      </dgm:prSet>
      <dgm:spPr/>
    </dgm:pt>
    <dgm:pt modelId="{20B19711-6ECA-4E52-B8AE-07DCEF9E7468}" type="pres">
      <dgm:prSet presAssocID="{D120C679-BF07-4C60-8672-28F443C2B237}" presName="centerShape" presStyleLbl="vennNode1" presStyleIdx="0" presStyleCnt="5"/>
      <dgm:spPr/>
      <dgm:t>
        <a:bodyPr/>
        <a:lstStyle/>
        <a:p>
          <a:endParaRPr lang="en-US"/>
        </a:p>
      </dgm:t>
    </dgm:pt>
    <dgm:pt modelId="{67454B23-371D-441C-94DE-982E155C7D7E}" type="pres">
      <dgm:prSet presAssocID="{EA02F93A-A76B-4C24-8B47-F52AF460A7AD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5EFEA7-9F15-4E73-8BD4-4DED5BCF9D9E}" type="pres">
      <dgm:prSet presAssocID="{4E2C322B-BDEC-4E83-B13C-B5988F6990B5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368057-4035-465A-8C30-3D081B9E7C45}" type="pres">
      <dgm:prSet presAssocID="{A2AA1EF0-CEF9-4741-86E0-04C798FE5E14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377A6-36D1-45B9-8971-C5495C41D837}" type="pres">
      <dgm:prSet presAssocID="{4A8D1FE2-25DB-4B6D-95BB-D20E3C47F185}" presName="node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D643ED-88C7-448D-A584-012396B69363}" srcId="{D120C679-BF07-4C60-8672-28F443C2B237}" destId="{4A8D1FE2-25DB-4B6D-95BB-D20E3C47F185}" srcOrd="3" destOrd="0" parTransId="{1F07A1F4-1B83-4945-B756-CA3A112F1F11}" sibTransId="{2DC42986-5946-43E0-92EA-321F09EB43FA}"/>
    <dgm:cxn modelId="{8AA0412C-7072-40B3-A584-1454B615D023}" type="presOf" srcId="{0A8EF987-D959-4235-AF9A-0F66489B5155}" destId="{F89AD4CC-FED0-4FED-876D-4DD70BE81A81}" srcOrd="0" destOrd="0" presId="urn:microsoft.com/office/officeart/2005/8/layout/radial3"/>
    <dgm:cxn modelId="{5832FA46-3B3F-4948-8C86-E3B28E384282}" type="presOf" srcId="{D120C679-BF07-4C60-8672-28F443C2B237}" destId="{20B19711-6ECA-4E52-B8AE-07DCEF9E7468}" srcOrd="0" destOrd="0" presId="urn:microsoft.com/office/officeart/2005/8/layout/radial3"/>
    <dgm:cxn modelId="{395AE997-04AD-432D-B155-129B4EBC1CFE}" type="presOf" srcId="{A2AA1EF0-CEF9-4741-86E0-04C798FE5E14}" destId="{96368057-4035-465A-8C30-3D081B9E7C45}" srcOrd="0" destOrd="0" presId="urn:microsoft.com/office/officeart/2005/8/layout/radial3"/>
    <dgm:cxn modelId="{30F25DE1-E350-481C-85FC-18760089178B}" type="presOf" srcId="{4E2C322B-BDEC-4E83-B13C-B5988F6990B5}" destId="{185EFEA7-9F15-4E73-8BD4-4DED5BCF9D9E}" srcOrd="0" destOrd="0" presId="urn:microsoft.com/office/officeart/2005/8/layout/radial3"/>
    <dgm:cxn modelId="{9AFF1CCE-B2F8-4377-B264-F2350E925A03}" srcId="{D120C679-BF07-4C60-8672-28F443C2B237}" destId="{EA02F93A-A76B-4C24-8B47-F52AF460A7AD}" srcOrd="0" destOrd="0" parTransId="{C4A7801B-30CC-4C5A-BE0D-85A866F6D80A}" sibTransId="{791E9C0F-7A70-42A7-AAF0-860292F76430}"/>
    <dgm:cxn modelId="{BA479596-10F6-473C-8AED-6BC5FCA92A43}" srcId="{D120C679-BF07-4C60-8672-28F443C2B237}" destId="{A2AA1EF0-CEF9-4741-86E0-04C798FE5E14}" srcOrd="2" destOrd="0" parTransId="{F1C9EB33-213D-4759-9D4D-622C9885FB27}" sibTransId="{01D125EB-AF1F-4623-B439-16BE8F6FA8EB}"/>
    <dgm:cxn modelId="{40CAC4A4-518B-4463-95E0-8A2665E0C1DC}" srcId="{0A8EF987-D959-4235-AF9A-0F66489B5155}" destId="{D120C679-BF07-4C60-8672-28F443C2B237}" srcOrd="0" destOrd="0" parTransId="{8BF2461F-12DA-45FF-94DD-B237759880A4}" sibTransId="{889C2F2C-724D-47C1-B7EB-A38FCA578B18}"/>
    <dgm:cxn modelId="{7F949E83-C3E2-428E-92FA-691CDAD7EF34}" type="presOf" srcId="{4A8D1FE2-25DB-4B6D-95BB-D20E3C47F185}" destId="{7C0377A6-36D1-45B9-8971-C5495C41D837}" srcOrd="0" destOrd="0" presId="urn:microsoft.com/office/officeart/2005/8/layout/radial3"/>
    <dgm:cxn modelId="{D7DEDD42-E24B-49AA-BC27-403449CA9A06}" srcId="{D120C679-BF07-4C60-8672-28F443C2B237}" destId="{4E2C322B-BDEC-4E83-B13C-B5988F6990B5}" srcOrd="1" destOrd="0" parTransId="{E283AC08-EBB7-4862-A450-8964A26F2B99}" sibTransId="{8DC04541-D40E-4E19-85A7-8A6829A54A64}"/>
    <dgm:cxn modelId="{73BCEBF8-29C3-421A-8FBD-6D74C3A4DF86}" type="presOf" srcId="{EA02F93A-A76B-4C24-8B47-F52AF460A7AD}" destId="{67454B23-371D-441C-94DE-982E155C7D7E}" srcOrd="0" destOrd="0" presId="urn:microsoft.com/office/officeart/2005/8/layout/radial3"/>
    <dgm:cxn modelId="{CA93F722-3179-40E4-BDF4-09205DDB6C73}" type="presParOf" srcId="{F89AD4CC-FED0-4FED-876D-4DD70BE81A81}" destId="{9FC5318A-73FD-4C96-B579-E24932D8655A}" srcOrd="0" destOrd="0" presId="urn:microsoft.com/office/officeart/2005/8/layout/radial3"/>
    <dgm:cxn modelId="{E0BCEA25-0DB3-4607-8B0D-A4170354593B}" type="presParOf" srcId="{9FC5318A-73FD-4C96-B579-E24932D8655A}" destId="{20B19711-6ECA-4E52-B8AE-07DCEF9E7468}" srcOrd="0" destOrd="0" presId="urn:microsoft.com/office/officeart/2005/8/layout/radial3"/>
    <dgm:cxn modelId="{E26B147A-67A8-4EF5-9751-C4EDBBF8A5B0}" type="presParOf" srcId="{9FC5318A-73FD-4C96-B579-E24932D8655A}" destId="{67454B23-371D-441C-94DE-982E155C7D7E}" srcOrd="1" destOrd="0" presId="urn:microsoft.com/office/officeart/2005/8/layout/radial3"/>
    <dgm:cxn modelId="{174D191B-1170-49DB-9F9C-6E34121BD164}" type="presParOf" srcId="{9FC5318A-73FD-4C96-B579-E24932D8655A}" destId="{185EFEA7-9F15-4E73-8BD4-4DED5BCF9D9E}" srcOrd="2" destOrd="0" presId="urn:microsoft.com/office/officeart/2005/8/layout/radial3"/>
    <dgm:cxn modelId="{C348D8D9-63DA-44DA-9BF0-3FE68AE873D0}" type="presParOf" srcId="{9FC5318A-73FD-4C96-B579-E24932D8655A}" destId="{96368057-4035-465A-8C30-3D081B9E7C45}" srcOrd="3" destOrd="0" presId="urn:microsoft.com/office/officeart/2005/8/layout/radial3"/>
    <dgm:cxn modelId="{1D63CFEA-156C-4740-88B1-B084CA3676A5}" type="presParOf" srcId="{9FC5318A-73FD-4C96-B579-E24932D8655A}" destId="{7C0377A6-36D1-45B9-8971-C5495C41D837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8EDEA4-ED12-49A3-B6F9-45E1EDFA51C7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1D8F0E03-5CFC-444F-81AF-C3F590E211A5}">
      <dgm:prSet phldrT="[Text]"/>
      <dgm:spPr/>
      <dgm:t>
        <a:bodyPr/>
        <a:lstStyle/>
        <a:p>
          <a:r>
            <a:rPr lang="en-ID" dirty="0" smtClean="0"/>
            <a:t>Visual</a:t>
          </a:r>
          <a:endParaRPr lang="en-US" dirty="0"/>
        </a:p>
      </dgm:t>
    </dgm:pt>
    <dgm:pt modelId="{CDC287DD-5B78-460C-8172-6375A719A85E}" type="parTrans" cxnId="{A242CC68-5683-4EF2-97FC-D8DD276EE357}">
      <dgm:prSet/>
      <dgm:spPr/>
      <dgm:t>
        <a:bodyPr/>
        <a:lstStyle/>
        <a:p>
          <a:endParaRPr lang="en-US"/>
        </a:p>
      </dgm:t>
    </dgm:pt>
    <dgm:pt modelId="{CE6595EF-45DF-4D02-A01B-322ED7DDF767}" type="sibTrans" cxnId="{A242CC68-5683-4EF2-97FC-D8DD276EE357}">
      <dgm:prSet/>
      <dgm:spPr/>
      <dgm:t>
        <a:bodyPr/>
        <a:lstStyle/>
        <a:p>
          <a:endParaRPr lang="en-US"/>
        </a:p>
      </dgm:t>
    </dgm:pt>
    <dgm:pt modelId="{602EC27D-8147-456E-AE83-3D7D4A2F01CC}">
      <dgm:prSet phldrT="[Text]"/>
      <dgm:spPr/>
      <dgm:t>
        <a:bodyPr/>
        <a:lstStyle/>
        <a:p>
          <a:r>
            <a:rPr lang="en-ID" dirty="0" err="1" smtClean="0"/>
            <a:t>Kinestetik</a:t>
          </a:r>
          <a:endParaRPr lang="en-US" dirty="0"/>
        </a:p>
      </dgm:t>
    </dgm:pt>
    <dgm:pt modelId="{50F4F597-707D-4F71-BB36-3174799A65CA}" type="parTrans" cxnId="{562F561A-34E9-439D-8A7F-3EE0C9B4D633}">
      <dgm:prSet/>
      <dgm:spPr/>
      <dgm:t>
        <a:bodyPr/>
        <a:lstStyle/>
        <a:p>
          <a:endParaRPr lang="en-US"/>
        </a:p>
      </dgm:t>
    </dgm:pt>
    <dgm:pt modelId="{832CE5A4-140B-4539-AF1C-1CE17D0A974C}" type="sibTrans" cxnId="{562F561A-34E9-439D-8A7F-3EE0C9B4D633}">
      <dgm:prSet/>
      <dgm:spPr/>
      <dgm:t>
        <a:bodyPr/>
        <a:lstStyle/>
        <a:p>
          <a:endParaRPr lang="en-US"/>
        </a:p>
      </dgm:t>
    </dgm:pt>
    <dgm:pt modelId="{9AD4205B-47A2-4AE0-AE84-C6237900B7E2}">
      <dgm:prSet phldrT="[Text]"/>
      <dgm:spPr/>
      <dgm:t>
        <a:bodyPr/>
        <a:lstStyle/>
        <a:p>
          <a:r>
            <a:rPr lang="en-ID" dirty="0" err="1" smtClean="0"/>
            <a:t>Auditori</a:t>
          </a:r>
          <a:endParaRPr lang="en-US" dirty="0"/>
        </a:p>
      </dgm:t>
    </dgm:pt>
    <dgm:pt modelId="{31DD7617-3AFA-4584-A9DC-6F6AAE5C12B8}" type="parTrans" cxnId="{4003862B-2B7F-46A4-8A46-745BF6C9CAAC}">
      <dgm:prSet/>
      <dgm:spPr/>
      <dgm:t>
        <a:bodyPr/>
        <a:lstStyle/>
        <a:p>
          <a:endParaRPr lang="en-US"/>
        </a:p>
      </dgm:t>
    </dgm:pt>
    <dgm:pt modelId="{BE8F01E5-B6C2-49CC-BF08-41FA6C9A132D}" type="sibTrans" cxnId="{4003862B-2B7F-46A4-8A46-745BF6C9CAAC}">
      <dgm:prSet/>
      <dgm:spPr/>
      <dgm:t>
        <a:bodyPr/>
        <a:lstStyle/>
        <a:p>
          <a:endParaRPr lang="en-US"/>
        </a:p>
      </dgm:t>
    </dgm:pt>
    <dgm:pt modelId="{7626A3CA-E237-49BD-B52D-0C3618A981AD}" type="pres">
      <dgm:prSet presAssocID="{248EDEA4-ED12-49A3-B6F9-45E1EDFA51C7}" presName="compositeShape" presStyleCnt="0">
        <dgm:presLayoutVars>
          <dgm:chMax val="7"/>
          <dgm:dir/>
          <dgm:resizeHandles val="exact"/>
        </dgm:presLayoutVars>
      </dgm:prSet>
      <dgm:spPr/>
    </dgm:pt>
    <dgm:pt modelId="{DB8C84DE-4AC6-4CD2-93BF-2C419F56B377}" type="pres">
      <dgm:prSet presAssocID="{1D8F0E03-5CFC-444F-81AF-C3F590E211A5}" presName="circ1" presStyleLbl="vennNode1" presStyleIdx="0" presStyleCnt="3"/>
      <dgm:spPr/>
      <dgm:t>
        <a:bodyPr/>
        <a:lstStyle/>
        <a:p>
          <a:endParaRPr lang="en-US"/>
        </a:p>
      </dgm:t>
    </dgm:pt>
    <dgm:pt modelId="{219039E0-4695-4BA6-9440-11E3FEFB5E21}" type="pres">
      <dgm:prSet presAssocID="{1D8F0E03-5CFC-444F-81AF-C3F590E211A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DECCC1-B21C-4152-B48C-68471CE71850}" type="pres">
      <dgm:prSet presAssocID="{602EC27D-8147-456E-AE83-3D7D4A2F01CC}" presName="circ2" presStyleLbl="vennNode1" presStyleIdx="1" presStyleCnt="3"/>
      <dgm:spPr/>
      <dgm:t>
        <a:bodyPr/>
        <a:lstStyle/>
        <a:p>
          <a:endParaRPr lang="en-US"/>
        </a:p>
      </dgm:t>
    </dgm:pt>
    <dgm:pt modelId="{D9090EF8-5E71-47CD-AAE4-B31D8173859A}" type="pres">
      <dgm:prSet presAssocID="{602EC27D-8147-456E-AE83-3D7D4A2F01C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53958A-44FB-4EDA-A06C-F0DCB4961076}" type="pres">
      <dgm:prSet presAssocID="{9AD4205B-47A2-4AE0-AE84-C6237900B7E2}" presName="circ3" presStyleLbl="vennNode1" presStyleIdx="2" presStyleCnt="3"/>
      <dgm:spPr/>
      <dgm:t>
        <a:bodyPr/>
        <a:lstStyle/>
        <a:p>
          <a:endParaRPr lang="en-US"/>
        </a:p>
      </dgm:t>
    </dgm:pt>
    <dgm:pt modelId="{098517A4-9DE9-42B8-BC8A-8F49418237D1}" type="pres">
      <dgm:prSet presAssocID="{9AD4205B-47A2-4AE0-AE84-C6237900B7E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2F825C-20F8-44FE-A1E7-A31A2F4B0E7D}" type="presOf" srcId="{9AD4205B-47A2-4AE0-AE84-C6237900B7E2}" destId="{A453958A-44FB-4EDA-A06C-F0DCB4961076}" srcOrd="0" destOrd="0" presId="urn:microsoft.com/office/officeart/2005/8/layout/venn1"/>
    <dgm:cxn modelId="{6A16D74C-E5C9-44C4-BFBA-76176FABA25A}" type="presOf" srcId="{1D8F0E03-5CFC-444F-81AF-C3F590E211A5}" destId="{DB8C84DE-4AC6-4CD2-93BF-2C419F56B377}" srcOrd="0" destOrd="0" presId="urn:microsoft.com/office/officeart/2005/8/layout/venn1"/>
    <dgm:cxn modelId="{29192383-5BD6-4D92-B93D-BD013B5935CD}" type="presOf" srcId="{248EDEA4-ED12-49A3-B6F9-45E1EDFA51C7}" destId="{7626A3CA-E237-49BD-B52D-0C3618A981AD}" srcOrd="0" destOrd="0" presId="urn:microsoft.com/office/officeart/2005/8/layout/venn1"/>
    <dgm:cxn modelId="{4003862B-2B7F-46A4-8A46-745BF6C9CAAC}" srcId="{248EDEA4-ED12-49A3-B6F9-45E1EDFA51C7}" destId="{9AD4205B-47A2-4AE0-AE84-C6237900B7E2}" srcOrd="2" destOrd="0" parTransId="{31DD7617-3AFA-4584-A9DC-6F6AAE5C12B8}" sibTransId="{BE8F01E5-B6C2-49CC-BF08-41FA6C9A132D}"/>
    <dgm:cxn modelId="{20631306-DC4D-4886-A767-D822E28587EE}" type="presOf" srcId="{602EC27D-8147-456E-AE83-3D7D4A2F01CC}" destId="{D9090EF8-5E71-47CD-AAE4-B31D8173859A}" srcOrd="1" destOrd="0" presId="urn:microsoft.com/office/officeart/2005/8/layout/venn1"/>
    <dgm:cxn modelId="{FFE0F6D1-5ABB-4E9E-BDB9-96894288DA86}" type="presOf" srcId="{1D8F0E03-5CFC-444F-81AF-C3F590E211A5}" destId="{219039E0-4695-4BA6-9440-11E3FEFB5E21}" srcOrd="1" destOrd="0" presId="urn:microsoft.com/office/officeart/2005/8/layout/venn1"/>
    <dgm:cxn modelId="{BC3B4D7D-6412-4282-BBBF-758E724541D5}" type="presOf" srcId="{602EC27D-8147-456E-AE83-3D7D4A2F01CC}" destId="{3CDECCC1-B21C-4152-B48C-68471CE71850}" srcOrd="0" destOrd="0" presId="urn:microsoft.com/office/officeart/2005/8/layout/venn1"/>
    <dgm:cxn modelId="{C6FB6585-ADF7-4022-92E4-4D1DD3B8FC07}" type="presOf" srcId="{9AD4205B-47A2-4AE0-AE84-C6237900B7E2}" destId="{098517A4-9DE9-42B8-BC8A-8F49418237D1}" srcOrd="1" destOrd="0" presId="urn:microsoft.com/office/officeart/2005/8/layout/venn1"/>
    <dgm:cxn modelId="{A242CC68-5683-4EF2-97FC-D8DD276EE357}" srcId="{248EDEA4-ED12-49A3-B6F9-45E1EDFA51C7}" destId="{1D8F0E03-5CFC-444F-81AF-C3F590E211A5}" srcOrd="0" destOrd="0" parTransId="{CDC287DD-5B78-460C-8172-6375A719A85E}" sibTransId="{CE6595EF-45DF-4D02-A01B-322ED7DDF767}"/>
    <dgm:cxn modelId="{562F561A-34E9-439D-8A7F-3EE0C9B4D633}" srcId="{248EDEA4-ED12-49A3-B6F9-45E1EDFA51C7}" destId="{602EC27D-8147-456E-AE83-3D7D4A2F01CC}" srcOrd="1" destOrd="0" parTransId="{50F4F597-707D-4F71-BB36-3174799A65CA}" sibTransId="{832CE5A4-140B-4539-AF1C-1CE17D0A974C}"/>
    <dgm:cxn modelId="{695C9A75-7239-486F-AF7F-F3831A2AB3A4}" type="presParOf" srcId="{7626A3CA-E237-49BD-B52D-0C3618A981AD}" destId="{DB8C84DE-4AC6-4CD2-93BF-2C419F56B377}" srcOrd="0" destOrd="0" presId="urn:microsoft.com/office/officeart/2005/8/layout/venn1"/>
    <dgm:cxn modelId="{6D06B3BA-F9EC-4B21-BD21-A86F497CE6B0}" type="presParOf" srcId="{7626A3CA-E237-49BD-B52D-0C3618A981AD}" destId="{219039E0-4695-4BA6-9440-11E3FEFB5E21}" srcOrd="1" destOrd="0" presId="urn:microsoft.com/office/officeart/2005/8/layout/venn1"/>
    <dgm:cxn modelId="{6A35DB62-B9BB-4073-BA2D-D12C32020DC3}" type="presParOf" srcId="{7626A3CA-E237-49BD-B52D-0C3618A981AD}" destId="{3CDECCC1-B21C-4152-B48C-68471CE71850}" srcOrd="2" destOrd="0" presId="urn:microsoft.com/office/officeart/2005/8/layout/venn1"/>
    <dgm:cxn modelId="{606894E2-965E-4BB5-9651-5227BF8A98FB}" type="presParOf" srcId="{7626A3CA-E237-49BD-B52D-0C3618A981AD}" destId="{D9090EF8-5E71-47CD-AAE4-B31D8173859A}" srcOrd="3" destOrd="0" presId="urn:microsoft.com/office/officeart/2005/8/layout/venn1"/>
    <dgm:cxn modelId="{153AD442-094E-415F-88D1-580BE1F4032C}" type="presParOf" srcId="{7626A3CA-E237-49BD-B52D-0C3618A981AD}" destId="{A453958A-44FB-4EDA-A06C-F0DCB4961076}" srcOrd="4" destOrd="0" presId="urn:microsoft.com/office/officeart/2005/8/layout/venn1"/>
    <dgm:cxn modelId="{4ECB7351-028A-45CD-B70A-C9D7848D0CB4}" type="presParOf" srcId="{7626A3CA-E237-49BD-B52D-0C3618A981AD}" destId="{098517A4-9DE9-42B8-BC8A-8F49418237D1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95D2F2-4FC3-46AF-B0DF-EDB00E815F2B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FCD86F82-061E-4C8F-AA24-BF6608EC0862}">
      <dgm:prSet phldrT="[Text]"/>
      <dgm:spPr/>
      <dgm:t>
        <a:bodyPr/>
        <a:lstStyle/>
        <a:p>
          <a:r>
            <a:rPr lang="en-ID" dirty="0" err="1" smtClean="0">
              <a:solidFill>
                <a:schemeClr val="accent1"/>
              </a:solidFill>
            </a:rPr>
            <a:t>Kemampuan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dan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potensi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belajar</a:t>
          </a:r>
          <a:endParaRPr lang="en-US" dirty="0">
            <a:solidFill>
              <a:schemeClr val="accent1"/>
            </a:solidFill>
          </a:endParaRPr>
        </a:p>
      </dgm:t>
    </dgm:pt>
    <dgm:pt modelId="{BD212A9B-FCCA-4B8D-85FE-F889471303A0}" type="parTrans" cxnId="{60FEC159-7636-46B5-96DA-48E33902D92B}">
      <dgm:prSet/>
      <dgm:spPr/>
      <dgm:t>
        <a:bodyPr/>
        <a:lstStyle/>
        <a:p>
          <a:endParaRPr lang="en-US"/>
        </a:p>
      </dgm:t>
    </dgm:pt>
    <dgm:pt modelId="{C72729EC-A053-4FC5-B9EC-9FA7C093E5FB}" type="sibTrans" cxnId="{60FEC159-7636-46B5-96DA-48E33902D92B}">
      <dgm:prSet/>
      <dgm:spPr/>
      <dgm:t>
        <a:bodyPr/>
        <a:lstStyle/>
        <a:p>
          <a:endParaRPr lang="en-US"/>
        </a:p>
      </dgm:t>
    </dgm:pt>
    <dgm:pt modelId="{0DCCFD34-EE1D-446B-B3D7-AC16C8591A32}">
      <dgm:prSet phldrT="[Text]"/>
      <dgm:spPr/>
      <dgm:t>
        <a:bodyPr/>
        <a:lstStyle/>
        <a:p>
          <a:r>
            <a:rPr lang="en-ID" dirty="0" smtClean="0"/>
            <a:t>PERSEPTUAL MOTOR</a:t>
          </a:r>
          <a:endParaRPr lang="en-US" dirty="0"/>
        </a:p>
      </dgm:t>
    </dgm:pt>
    <dgm:pt modelId="{2E9C830B-E489-434D-B5C4-5AECF501FA8D}" type="parTrans" cxnId="{8ECB7FFF-B704-43D0-B3CF-C78099219816}">
      <dgm:prSet/>
      <dgm:spPr/>
      <dgm:t>
        <a:bodyPr/>
        <a:lstStyle/>
        <a:p>
          <a:endParaRPr lang="en-US"/>
        </a:p>
      </dgm:t>
    </dgm:pt>
    <dgm:pt modelId="{C700CE95-FD38-4869-95A4-4DF3D8E3CF45}" type="sibTrans" cxnId="{8ECB7FFF-B704-43D0-B3CF-C78099219816}">
      <dgm:prSet/>
      <dgm:spPr/>
      <dgm:t>
        <a:bodyPr/>
        <a:lstStyle/>
        <a:p>
          <a:endParaRPr lang="en-US"/>
        </a:p>
      </dgm:t>
    </dgm:pt>
    <dgm:pt modelId="{A3FFFB6A-2910-4BC0-97A6-6A03AA8349FC}">
      <dgm:prSet phldrT="[Text]"/>
      <dgm:spPr/>
      <dgm:t>
        <a:bodyPr/>
        <a:lstStyle/>
        <a:p>
          <a:r>
            <a:rPr lang="en-ID" dirty="0" err="1" smtClean="0">
              <a:solidFill>
                <a:schemeClr val="accent1"/>
              </a:solidFill>
            </a:rPr>
            <a:t>Meniru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gerakan</a:t>
          </a:r>
          <a:r>
            <a:rPr lang="en-ID" dirty="0" smtClean="0">
              <a:solidFill>
                <a:schemeClr val="accent1"/>
              </a:solidFill>
            </a:rPr>
            <a:t>, </a:t>
          </a:r>
          <a:r>
            <a:rPr lang="en-ID" dirty="0" err="1" smtClean="0">
              <a:solidFill>
                <a:schemeClr val="accent1"/>
              </a:solidFill>
            </a:rPr>
            <a:t>kenyamanan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gerak</a:t>
          </a:r>
          <a:r>
            <a:rPr lang="en-ID" dirty="0" smtClean="0">
              <a:solidFill>
                <a:schemeClr val="accent1"/>
              </a:solidFill>
            </a:rPr>
            <a:t>, </a:t>
          </a:r>
          <a:r>
            <a:rPr lang="en-ID" dirty="0" err="1" smtClean="0">
              <a:solidFill>
                <a:schemeClr val="accent1"/>
              </a:solidFill>
            </a:rPr>
            <a:t>menyaring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informasi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sensori</a:t>
          </a:r>
          <a:endParaRPr lang="en-US" dirty="0">
            <a:solidFill>
              <a:schemeClr val="accent1"/>
            </a:solidFill>
          </a:endParaRPr>
        </a:p>
      </dgm:t>
    </dgm:pt>
    <dgm:pt modelId="{D3E2A5AF-D7AB-4E7B-B105-47B803681FF8}" type="parTrans" cxnId="{BACFB277-2A80-419A-B3F7-B6DB080EB9AD}">
      <dgm:prSet/>
      <dgm:spPr/>
      <dgm:t>
        <a:bodyPr/>
        <a:lstStyle/>
        <a:p>
          <a:endParaRPr lang="en-US"/>
        </a:p>
      </dgm:t>
    </dgm:pt>
    <dgm:pt modelId="{27621E10-E4B1-4267-933D-6DFCF44176D4}" type="sibTrans" cxnId="{BACFB277-2A80-419A-B3F7-B6DB080EB9AD}">
      <dgm:prSet/>
      <dgm:spPr/>
      <dgm:t>
        <a:bodyPr/>
        <a:lstStyle/>
        <a:p>
          <a:endParaRPr lang="en-US"/>
        </a:p>
      </dgm:t>
    </dgm:pt>
    <dgm:pt modelId="{55C79E4F-E202-4598-A543-3E07A8780964}">
      <dgm:prSet/>
      <dgm:spPr/>
      <dgm:t>
        <a:bodyPr/>
        <a:lstStyle/>
        <a:p>
          <a:r>
            <a:rPr lang="en-ID" dirty="0" smtClean="0"/>
            <a:t>SENSORI MOTOR</a:t>
          </a:r>
          <a:endParaRPr lang="en-US" dirty="0"/>
        </a:p>
      </dgm:t>
    </dgm:pt>
    <dgm:pt modelId="{D917FDA7-3EA4-4CF4-9C68-5E66290DEADA}" type="parTrans" cxnId="{4FF74A71-843F-40F5-9DE2-38857F286C9C}">
      <dgm:prSet/>
      <dgm:spPr/>
      <dgm:t>
        <a:bodyPr/>
        <a:lstStyle/>
        <a:p>
          <a:endParaRPr lang="en-US"/>
        </a:p>
      </dgm:t>
    </dgm:pt>
    <dgm:pt modelId="{591EEC18-6ED3-4880-BCB9-58E85F02547E}" type="sibTrans" cxnId="{4FF74A71-843F-40F5-9DE2-38857F286C9C}">
      <dgm:prSet/>
      <dgm:spPr/>
      <dgm:t>
        <a:bodyPr/>
        <a:lstStyle/>
        <a:p>
          <a:endParaRPr lang="en-US"/>
        </a:p>
      </dgm:t>
    </dgm:pt>
    <dgm:pt modelId="{A08669D3-85E2-4F3B-911D-87596D55BC47}">
      <dgm:prSet/>
      <dgm:spPr/>
      <dgm:t>
        <a:bodyPr/>
        <a:lstStyle/>
        <a:p>
          <a:r>
            <a:rPr lang="en-ID" dirty="0" smtClean="0"/>
            <a:t>PEMROSESAN SENSORI</a:t>
          </a:r>
          <a:endParaRPr lang="en-US" dirty="0"/>
        </a:p>
      </dgm:t>
    </dgm:pt>
    <dgm:pt modelId="{34C6699D-0047-43C7-AC98-AAC8E02518C4}" type="parTrans" cxnId="{FA2CA3B9-1A8E-4351-8A43-CD7BD07DF1E3}">
      <dgm:prSet/>
      <dgm:spPr/>
      <dgm:t>
        <a:bodyPr/>
        <a:lstStyle/>
        <a:p>
          <a:endParaRPr lang="en-US"/>
        </a:p>
      </dgm:t>
    </dgm:pt>
    <dgm:pt modelId="{F5825ACE-25B0-4D77-B3E7-C228246468D8}" type="sibTrans" cxnId="{FA2CA3B9-1A8E-4351-8A43-CD7BD07DF1E3}">
      <dgm:prSet/>
      <dgm:spPr/>
      <dgm:t>
        <a:bodyPr/>
        <a:lstStyle/>
        <a:p>
          <a:endParaRPr lang="en-US"/>
        </a:p>
      </dgm:t>
    </dgm:pt>
    <dgm:pt modelId="{73F8E385-9897-49CB-9A6D-895822F369A4}">
      <dgm:prSet/>
      <dgm:spPr/>
      <dgm:t>
        <a:bodyPr/>
        <a:lstStyle/>
        <a:p>
          <a:r>
            <a:rPr lang="en-ID" dirty="0" err="1" smtClean="0">
              <a:solidFill>
                <a:schemeClr val="accent1"/>
              </a:solidFill>
            </a:rPr>
            <a:t>Persepsi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indera</a:t>
          </a:r>
          <a:r>
            <a:rPr lang="en-ID" dirty="0" smtClean="0">
              <a:solidFill>
                <a:schemeClr val="accent1"/>
              </a:solidFill>
            </a:rPr>
            <a:t> (</a:t>
          </a:r>
          <a:r>
            <a:rPr lang="en-ID" dirty="0" err="1" smtClean="0">
              <a:solidFill>
                <a:schemeClr val="accent1"/>
              </a:solidFill>
            </a:rPr>
            <a:t>bau</a:t>
          </a:r>
          <a:r>
            <a:rPr lang="en-ID" dirty="0" smtClean="0">
              <a:solidFill>
                <a:schemeClr val="accent1"/>
              </a:solidFill>
            </a:rPr>
            <a:t>, </a:t>
          </a:r>
          <a:r>
            <a:rPr lang="en-ID" dirty="0" err="1" smtClean="0">
              <a:solidFill>
                <a:schemeClr val="accent1"/>
              </a:solidFill>
            </a:rPr>
            <a:t>raba</a:t>
          </a:r>
          <a:r>
            <a:rPr lang="en-ID" dirty="0" smtClean="0">
              <a:solidFill>
                <a:schemeClr val="accent1"/>
              </a:solidFill>
            </a:rPr>
            <a:t>, </a:t>
          </a:r>
          <a:r>
            <a:rPr lang="en-ID" dirty="0" err="1" smtClean="0">
              <a:solidFill>
                <a:schemeClr val="accent1"/>
              </a:solidFill>
            </a:rPr>
            <a:t>lihat</a:t>
          </a:r>
          <a:r>
            <a:rPr lang="en-ID" dirty="0" smtClean="0">
              <a:solidFill>
                <a:schemeClr val="accent1"/>
              </a:solidFill>
            </a:rPr>
            <a:t>, </a:t>
          </a:r>
          <a:r>
            <a:rPr lang="en-ID" dirty="0" err="1" smtClean="0">
              <a:solidFill>
                <a:schemeClr val="accent1"/>
              </a:solidFill>
            </a:rPr>
            <a:t>dengar</a:t>
          </a:r>
          <a:r>
            <a:rPr lang="en-ID" dirty="0" smtClean="0">
              <a:solidFill>
                <a:schemeClr val="accent1"/>
              </a:solidFill>
            </a:rPr>
            <a:t>, </a:t>
          </a:r>
          <a:r>
            <a:rPr lang="en-ID" dirty="0" err="1" smtClean="0">
              <a:solidFill>
                <a:schemeClr val="accent1"/>
              </a:solidFill>
            </a:rPr>
            <a:t>keseimbangan</a:t>
          </a:r>
          <a:r>
            <a:rPr lang="en-ID" dirty="0" smtClean="0">
              <a:solidFill>
                <a:schemeClr val="accent1"/>
              </a:solidFill>
            </a:rPr>
            <a:t>, </a:t>
          </a:r>
          <a:r>
            <a:rPr lang="en-ID" dirty="0" err="1" smtClean="0">
              <a:solidFill>
                <a:schemeClr val="accent1"/>
              </a:solidFill>
            </a:rPr>
            <a:t>gerakan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otot</a:t>
          </a:r>
          <a:r>
            <a:rPr lang="en-ID" dirty="0" smtClean="0">
              <a:solidFill>
                <a:schemeClr val="accent1"/>
              </a:solidFill>
            </a:rPr>
            <a:t>)</a:t>
          </a:r>
          <a:endParaRPr lang="en-US" dirty="0">
            <a:solidFill>
              <a:schemeClr val="accent1"/>
            </a:solidFill>
          </a:endParaRPr>
        </a:p>
      </dgm:t>
    </dgm:pt>
    <dgm:pt modelId="{4EE17B4D-E3C7-44DF-985E-DEE84612B615}" type="parTrans" cxnId="{CB4006A6-33ED-4668-A2F7-C5046C8E2E37}">
      <dgm:prSet/>
      <dgm:spPr/>
      <dgm:t>
        <a:bodyPr/>
        <a:lstStyle/>
        <a:p>
          <a:endParaRPr lang="en-US"/>
        </a:p>
      </dgm:t>
    </dgm:pt>
    <dgm:pt modelId="{388D09E6-F2AB-4D6A-99E7-70CE0A3CA6C5}" type="sibTrans" cxnId="{CB4006A6-33ED-4668-A2F7-C5046C8E2E37}">
      <dgm:prSet/>
      <dgm:spPr/>
      <dgm:t>
        <a:bodyPr/>
        <a:lstStyle/>
        <a:p>
          <a:endParaRPr lang="en-US"/>
        </a:p>
      </dgm:t>
    </dgm:pt>
    <dgm:pt modelId="{B972A7ED-DE99-41B3-B666-C737B14CE9F9}">
      <dgm:prSet/>
      <dgm:spPr/>
      <dgm:t>
        <a:bodyPr/>
        <a:lstStyle/>
        <a:p>
          <a:r>
            <a:rPr lang="en-ID" dirty="0" err="1" smtClean="0">
              <a:solidFill>
                <a:schemeClr val="accent1"/>
              </a:solidFill>
            </a:rPr>
            <a:t>Koordinasi</a:t>
          </a:r>
          <a:r>
            <a:rPr lang="en-ID" dirty="0" smtClean="0">
              <a:solidFill>
                <a:schemeClr val="accent1"/>
              </a:solidFill>
            </a:rPr>
            <a:t> proses </a:t>
          </a:r>
          <a:r>
            <a:rPr lang="en-ID" dirty="0" err="1" smtClean="0">
              <a:solidFill>
                <a:schemeClr val="accent1"/>
              </a:solidFill>
            </a:rPr>
            <a:t>indera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dan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kemampuan</a:t>
          </a:r>
          <a:r>
            <a:rPr lang="en-ID" dirty="0" smtClean="0">
              <a:solidFill>
                <a:schemeClr val="accent1"/>
              </a:solidFill>
            </a:rPr>
            <a:t> </a:t>
          </a:r>
          <a:r>
            <a:rPr lang="en-ID" dirty="0" err="1" smtClean="0">
              <a:solidFill>
                <a:schemeClr val="accent1"/>
              </a:solidFill>
            </a:rPr>
            <a:t>gerak</a:t>
          </a:r>
          <a:endParaRPr lang="en-US" dirty="0">
            <a:solidFill>
              <a:schemeClr val="accent1"/>
            </a:solidFill>
          </a:endParaRPr>
        </a:p>
      </dgm:t>
    </dgm:pt>
    <dgm:pt modelId="{1E0B3850-9A98-49D6-9C18-CE55A2D51B22}" type="parTrans" cxnId="{4BD7BEF8-4B4D-43AA-BB90-0254C9B8D6A1}">
      <dgm:prSet/>
      <dgm:spPr/>
      <dgm:t>
        <a:bodyPr/>
        <a:lstStyle/>
        <a:p>
          <a:endParaRPr lang="en-US"/>
        </a:p>
      </dgm:t>
    </dgm:pt>
    <dgm:pt modelId="{F297B5AE-E520-469A-84EB-74CBD8F8393C}" type="sibTrans" cxnId="{4BD7BEF8-4B4D-43AA-BB90-0254C9B8D6A1}">
      <dgm:prSet/>
      <dgm:spPr/>
      <dgm:t>
        <a:bodyPr/>
        <a:lstStyle/>
        <a:p>
          <a:endParaRPr lang="en-US"/>
        </a:p>
      </dgm:t>
    </dgm:pt>
    <dgm:pt modelId="{C952DB60-C7A6-4206-8926-2A81BB85D702}">
      <dgm:prSet/>
      <dgm:spPr/>
      <dgm:t>
        <a:bodyPr/>
        <a:lstStyle/>
        <a:p>
          <a:r>
            <a:rPr lang="en-ID" dirty="0" smtClean="0"/>
            <a:t>KOGNITIF</a:t>
          </a:r>
          <a:endParaRPr lang="en-US" dirty="0"/>
        </a:p>
      </dgm:t>
    </dgm:pt>
    <dgm:pt modelId="{3E9BD8F7-0D24-4751-B396-8C402D043940}" type="parTrans" cxnId="{EB269FD0-119F-4262-8ACA-D9520BAB6FB0}">
      <dgm:prSet/>
      <dgm:spPr/>
      <dgm:t>
        <a:bodyPr/>
        <a:lstStyle/>
        <a:p>
          <a:endParaRPr lang="en-US"/>
        </a:p>
      </dgm:t>
    </dgm:pt>
    <dgm:pt modelId="{9C3B2F79-FDC4-40C3-AC69-B729D0C6DC11}" type="sibTrans" cxnId="{EB269FD0-119F-4262-8ACA-D9520BAB6FB0}">
      <dgm:prSet/>
      <dgm:spPr/>
      <dgm:t>
        <a:bodyPr/>
        <a:lstStyle/>
        <a:p>
          <a:endParaRPr lang="en-US"/>
        </a:p>
      </dgm:t>
    </dgm:pt>
    <dgm:pt modelId="{3294B9DC-099A-4B25-9A86-05508E00C543}" type="pres">
      <dgm:prSet presAssocID="{5795D2F2-4FC3-46AF-B0DF-EDB00E815F2B}" presName="Name0" presStyleCnt="0">
        <dgm:presLayoutVars>
          <dgm:dir/>
          <dgm:animLvl val="lvl"/>
          <dgm:resizeHandles val="exact"/>
        </dgm:presLayoutVars>
      </dgm:prSet>
      <dgm:spPr/>
    </dgm:pt>
    <dgm:pt modelId="{D41DE78A-EA2A-421E-964A-E6A10B1F7A0C}" type="pres">
      <dgm:prSet presAssocID="{C952DB60-C7A6-4206-8926-2A81BB85D702}" presName="Name8" presStyleCnt="0"/>
      <dgm:spPr/>
    </dgm:pt>
    <dgm:pt modelId="{B9DDA933-5ED7-4B37-93EE-95AE476F1172}" type="pres">
      <dgm:prSet presAssocID="{C952DB60-C7A6-4206-8926-2A81BB85D702}" presName="acctBkgd" presStyleLbl="alignAcc1" presStyleIdx="0" presStyleCnt="4"/>
      <dgm:spPr/>
      <dgm:t>
        <a:bodyPr/>
        <a:lstStyle/>
        <a:p>
          <a:endParaRPr lang="en-US"/>
        </a:p>
      </dgm:t>
    </dgm:pt>
    <dgm:pt modelId="{7017ADFC-B7E8-4D7B-BB2E-B433252BC8A4}" type="pres">
      <dgm:prSet presAssocID="{C952DB60-C7A6-4206-8926-2A81BB85D702}" presName="acctTx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8464CC-31F3-4792-A45B-ED67CE56543C}" type="pres">
      <dgm:prSet presAssocID="{C952DB60-C7A6-4206-8926-2A81BB85D702}" presName="level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57049-0E84-40BB-B62B-647FC80F487B}" type="pres">
      <dgm:prSet presAssocID="{C952DB60-C7A6-4206-8926-2A81BB85D70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7B9DF-0115-4EDF-BA75-5FE2C896D0B3}" type="pres">
      <dgm:prSet presAssocID="{0DCCFD34-EE1D-446B-B3D7-AC16C8591A32}" presName="Name8" presStyleCnt="0"/>
      <dgm:spPr/>
    </dgm:pt>
    <dgm:pt modelId="{1476C63F-94BE-4EF4-8705-D4356F9579CF}" type="pres">
      <dgm:prSet presAssocID="{0DCCFD34-EE1D-446B-B3D7-AC16C8591A32}" presName="acctBkgd" presStyleLbl="alignAcc1" presStyleIdx="1" presStyleCnt="4"/>
      <dgm:spPr/>
      <dgm:t>
        <a:bodyPr/>
        <a:lstStyle/>
        <a:p>
          <a:endParaRPr lang="en-US"/>
        </a:p>
      </dgm:t>
    </dgm:pt>
    <dgm:pt modelId="{848DD15A-D9D7-45B0-8D6B-8624D874FA47}" type="pres">
      <dgm:prSet presAssocID="{0DCCFD34-EE1D-446B-B3D7-AC16C8591A32}" presName="acctTx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D88D7-99A7-44E3-BC53-F5F3D266AB9E}" type="pres">
      <dgm:prSet presAssocID="{0DCCFD34-EE1D-446B-B3D7-AC16C8591A32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215487-FE5A-4FD0-8DBB-00F936E68373}" type="pres">
      <dgm:prSet presAssocID="{0DCCFD34-EE1D-446B-B3D7-AC16C8591A3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6F418-77E3-4813-B975-B9617F908A88}" type="pres">
      <dgm:prSet presAssocID="{55C79E4F-E202-4598-A543-3E07A8780964}" presName="Name8" presStyleCnt="0"/>
      <dgm:spPr/>
    </dgm:pt>
    <dgm:pt modelId="{0410A87E-7903-4BE7-8C0D-B22A564F398B}" type="pres">
      <dgm:prSet presAssocID="{55C79E4F-E202-4598-A543-3E07A8780964}" presName="acctBkgd" presStyleLbl="alignAcc1" presStyleIdx="2" presStyleCnt="4"/>
      <dgm:spPr/>
      <dgm:t>
        <a:bodyPr/>
        <a:lstStyle/>
        <a:p>
          <a:endParaRPr lang="en-US"/>
        </a:p>
      </dgm:t>
    </dgm:pt>
    <dgm:pt modelId="{1983437E-7A87-4CD8-8069-9B8422599AB0}" type="pres">
      <dgm:prSet presAssocID="{55C79E4F-E202-4598-A543-3E07A8780964}" presName="acctTx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89127E-0F90-4830-83C5-117C659EED45}" type="pres">
      <dgm:prSet presAssocID="{55C79E4F-E202-4598-A543-3E07A8780964}" presName="level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69B63E-CC2A-4E3C-98F6-F75DDC269856}" type="pres">
      <dgm:prSet presAssocID="{55C79E4F-E202-4598-A543-3E07A878096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C2941D-9AC4-440F-ADFE-4E65823687F6}" type="pres">
      <dgm:prSet presAssocID="{A08669D3-85E2-4F3B-911D-87596D55BC47}" presName="Name8" presStyleCnt="0"/>
      <dgm:spPr/>
    </dgm:pt>
    <dgm:pt modelId="{71580797-F099-47A2-9EF5-285DB7725ACF}" type="pres">
      <dgm:prSet presAssocID="{A08669D3-85E2-4F3B-911D-87596D55BC47}" presName="acctBkgd" presStyleLbl="alignAcc1" presStyleIdx="3" presStyleCnt="4"/>
      <dgm:spPr/>
      <dgm:t>
        <a:bodyPr/>
        <a:lstStyle/>
        <a:p>
          <a:endParaRPr lang="en-US"/>
        </a:p>
      </dgm:t>
    </dgm:pt>
    <dgm:pt modelId="{E9BBC300-E091-4C5B-8761-A68EFC3E6CA0}" type="pres">
      <dgm:prSet presAssocID="{A08669D3-85E2-4F3B-911D-87596D55BC47}" presName="acct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825E5A-349F-4A1C-B9F9-99D5FB1FB020}" type="pres">
      <dgm:prSet presAssocID="{A08669D3-85E2-4F3B-911D-87596D55BC47}" presName="level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E3666F-38A1-47A5-89A9-F3560240A194}" type="pres">
      <dgm:prSet presAssocID="{A08669D3-85E2-4F3B-911D-87596D55BC4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D7BEF8-4B4D-43AA-BB90-0254C9B8D6A1}" srcId="{0DCCFD34-EE1D-446B-B3D7-AC16C8591A32}" destId="{B972A7ED-DE99-41B3-B666-C737B14CE9F9}" srcOrd="0" destOrd="0" parTransId="{1E0B3850-9A98-49D6-9C18-CE55A2D51B22}" sibTransId="{F297B5AE-E520-469A-84EB-74CBD8F8393C}"/>
    <dgm:cxn modelId="{CB4006A6-33ED-4668-A2F7-C5046C8E2E37}" srcId="{A08669D3-85E2-4F3B-911D-87596D55BC47}" destId="{73F8E385-9897-49CB-9A6D-895822F369A4}" srcOrd="0" destOrd="0" parTransId="{4EE17B4D-E3C7-44DF-985E-DEE84612B615}" sibTransId="{388D09E6-F2AB-4D6A-99E7-70CE0A3CA6C5}"/>
    <dgm:cxn modelId="{EE00F2EE-A784-45A9-B286-2DB847DBD0CE}" type="presOf" srcId="{B972A7ED-DE99-41B3-B666-C737B14CE9F9}" destId="{848DD15A-D9D7-45B0-8D6B-8624D874FA47}" srcOrd="1" destOrd="0" presId="urn:microsoft.com/office/officeart/2005/8/layout/pyramid1"/>
    <dgm:cxn modelId="{D9C6C51B-1E40-457B-B6E5-FFFDC05A36AC}" type="presOf" srcId="{A08669D3-85E2-4F3B-911D-87596D55BC47}" destId="{6BE3666F-38A1-47A5-89A9-F3560240A194}" srcOrd="1" destOrd="0" presId="urn:microsoft.com/office/officeart/2005/8/layout/pyramid1"/>
    <dgm:cxn modelId="{E43393A5-FBB1-4F93-8BC0-BD523199284D}" type="presOf" srcId="{73F8E385-9897-49CB-9A6D-895822F369A4}" destId="{E9BBC300-E091-4C5B-8761-A68EFC3E6CA0}" srcOrd="1" destOrd="0" presId="urn:microsoft.com/office/officeart/2005/8/layout/pyramid1"/>
    <dgm:cxn modelId="{5B07ED14-FC82-4558-9E59-BD3C52FD9E91}" type="presOf" srcId="{0DCCFD34-EE1D-446B-B3D7-AC16C8591A32}" destId="{F2215487-FE5A-4FD0-8DBB-00F936E68373}" srcOrd="1" destOrd="0" presId="urn:microsoft.com/office/officeart/2005/8/layout/pyramid1"/>
    <dgm:cxn modelId="{60FEC159-7636-46B5-96DA-48E33902D92B}" srcId="{C952DB60-C7A6-4206-8926-2A81BB85D702}" destId="{FCD86F82-061E-4C8F-AA24-BF6608EC0862}" srcOrd="0" destOrd="0" parTransId="{BD212A9B-FCCA-4B8D-85FE-F889471303A0}" sibTransId="{C72729EC-A053-4FC5-B9EC-9FA7C093E5FB}"/>
    <dgm:cxn modelId="{8ECB7FFF-B704-43D0-B3CF-C78099219816}" srcId="{5795D2F2-4FC3-46AF-B0DF-EDB00E815F2B}" destId="{0DCCFD34-EE1D-446B-B3D7-AC16C8591A32}" srcOrd="1" destOrd="0" parTransId="{2E9C830B-E489-434D-B5C4-5AECF501FA8D}" sibTransId="{C700CE95-FD38-4869-95A4-4DF3D8E3CF45}"/>
    <dgm:cxn modelId="{BACFB277-2A80-419A-B3F7-B6DB080EB9AD}" srcId="{55C79E4F-E202-4598-A543-3E07A8780964}" destId="{A3FFFB6A-2910-4BC0-97A6-6A03AA8349FC}" srcOrd="0" destOrd="0" parTransId="{D3E2A5AF-D7AB-4E7B-B105-47B803681FF8}" sibTransId="{27621E10-E4B1-4267-933D-6DFCF44176D4}"/>
    <dgm:cxn modelId="{455EE9E8-B89D-466C-B678-F33FA9243F5C}" type="presOf" srcId="{73F8E385-9897-49CB-9A6D-895822F369A4}" destId="{71580797-F099-47A2-9EF5-285DB7725ACF}" srcOrd="0" destOrd="0" presId="urn:microsoft.com/office/officeart/2005/8/layout/pyramid1"/>
    <dgm:cxn modelId="{FA2CA3B9-1A8E-4351-8A43-CD7BD07DF1E3}" srcId="{5795D2F2-4FC3-46AF-B0DF-EDB00E815F2B}" destId="{A08669D3-85E2-4F3B-911D-87596D55BC47}" srcOrd="3" destOrd="0" parTransId="{34C6699D-0047-43C7-AC98-AAC8E02518C4}" sibTransId="{F5825ACE-25B0-4D77-B3E7-C228246468D8}"/>
    <dgm:cxn modelId="{81A9FA91-1CAA-4EAA-B5FF-92B1DA2BA008}" type="presOf" srcId="{55C79E4F-E202-4598-A543-3E07A8780964}" destId="{5F89127E-0F90-4830-83C5-117C659EED45}" srcOrd="0" destOrd="0" presId="urn:microsoft.com/office/officeart/2005/8/layout/pyramid1"/>
    <dgm:cxn modelId="{F19070FA-70AA-4136-8A40-602CD4B085CD}" type="presOf" srcId="{0DCCFD34-EE1D-446B-B3D7-AC16C8591A32}" destId="{A66D88D7-99A7-44E3-BC53-F5F3D266AB9E}" srcOrd="0" destOrd="0" presId="urn:microsoft.com/office/officeart/2005/8/layout/pyramid1"/>
    <dgm:cxn modelId="{C76336C6-808B-42E5-BC63-A97EB51EA283}" type="presOf" srcId="{C952DB60-C7A6-4206-8926-2A81BB85D702}" destId="{E6157049-0E84-40BB-B62B-647FC80F487B}" srcOrd="1" destOrd="0" presId="urn:microsoft.com/office/officeart/2005/8/layout/pyramid1"/>
    <dgm:cxn modelId="{99C285B9-408E-4B8A-B5E6-FBB20512D8D6}" type="presOf" srcId="{FCD86F82-061E-4C8F-AA24-BF6608EC0862}" destId="{B9DDA933-5ED7-4B37-93EE-95AE476F1172}" srcOrd="0" destOrd="0" presId="urn:microsoft.com/office/officeart/2005/8/layout/pyramid1"/>
    <dgm:cxn modelId="{6FBB390E-D1B4-4BBD-8CFD-7484E9804D83}" type="presOf" srcId="{A3FFFB6A-2910-4BC0-97A6-6A03AA8349FC}" destId="{1983437E-7A87-4CD8-8069-9B8422599AB0}" srcOrd="1" destOrd="0" presId="urn:microsoft.com/office/officeart/2005/8/layout/pyramid1"/>
    <dgm:cxn modelId="{EB269FD0-119F-4262-8ACA-D9520BAB6FB0}" srcId="{5795D2F2-4FC3-46AF-B0DF-EDB00E815F2B}" destId="{C952DB60-C7A6-4206-8926-2A81BB85D702}" srcOrd="0" destOrd="0" parTransId="{3E9BD8F7-0D24-4751-B396-8C402D043940}" sibTransId="{9C3B2F79-FDC4-40C3-AC69-B729D0C6DC11}"/>
    <dgm:cxn modelId="{0A6AB3B0-B1CF-45FF-8AC1-7819A1D51B39}" type="presOf" srcId="{C952DB60-C7A6-4206-8926-2A81BB85D702}" destId="{008464CC-31F3-4792-A45B-ED67CE56543C}" srcOrd="0" destOrd="0" presId="urn:microsoft.com/office/officeart/2005/8/layout/pyramid1"/>
    <dgm:cxn modelId="{DAAB7776-66D0-4838-8BAD-90B09BDAF158}" type="presOf" srcId="{A3FFFB6A-2910-4BC0-97A6-6A03AA8349FC}" destId="{0410A87E-7903-4BE7-8C0D-B22A564F398B}" srcOrd="0" destOrd="0" presId="urn:microsoft.com/office/officeart/2005/8/layout/pyramid1"/>
    <dgm:cxn modelId="{3F3EB878-FB65-405B-9DD9-791D9F0F74A4}" type="presOf" srcId="{B972A7ED-DE99-41B3-B666-C737B14CE9F9}" destId="{1476C63F-94BE-4EF4-8705-D4356F9579CF}" srcOrd="0" destOrd="0" presId="urn:microsoft.com/office/officeart/2005/8/layout/pyramid1"/>
    <dgm:cxn modelId="{4FF74A71-843F-40F5-9DE2-38857F286C9C}" srcId="{5795D2F2-4FC3-46AF-B0DF-EDB00E815F2B}" destId="{55C79E4F-E202-4598-A543-3E07A8780964}" srcOrd="2" destOrd="0" parTransId="{D917FDA7-3EA4-4CF4-9C68-5E66290DEADA}" sibTransId="{591EEC18-6ED3-4880-BCB9-58E85F02547E}"/>
    <dgm:cxn modelId="{153FE4E8-AD7C-4EDA-A07F-6A0689B3DA57}" type="presOf" srcId="{5795D2F2-4FC3-46AF-B0DF-EDB00E815F2B}" destId="{3294B9DC-099A-4B25-9A86-05508E00C543}" srcOrd="0" destOrd="0" presId="urn:microsoft.com/office/officeart/2005/8/layout/pyramid1"/>
    <dgm:cxn modelId="{5D28BBD4-EF42-4AAC-B51A-FEC237A9E5E8}" type="presOf" srcId="{55C79E4F-E202-4598-A543-3E07A8780964}" destId="{4869B63E-CC2A-4E3C-98F6-F75DDC269856}" srcOrd="1" destOrd="0" presId="urn:microsoft.com/office/officeart/2005/8/layout/pyramid1"/>
    <dgm:cxn modelId="{BB0E0723-28A6-4302-ABB0-4E05E1F84315}" type="presOf" srcId="{FCD86F82-061E-4C8F-AA24-BF6608EC0862}" destId="{7017ADFC-B7E8-4D7B-BB2E-B433252BC8A4}" srcOrd="1" destOrd="0" presId="urn:microsoft.com/office/officeart/2005/8/layout/pyramid1"/>
    <dgm:cxn modelId="{572710B8-624D-45C2-9D2B-419866E06B93}" type="presOf" srcId="{A08669D3-85E2-4F3B-911D-87596D55BC47}" destId="{04825E5A-349F-4A1C-B9F9-99D5FB1FB020}" srcOrd="0" destOrd="0" presId="urn:microsoft.com/office/officeart/2005/8/layout/pyramid1"/>
    <dgm:cxn modelId="{446A5DA8-6D21-4373-9E21-4DED0CC54FA8}" type="presParOf" srcId="{3294B9DC-099A-4B25-9A86-05508E00C543}" destId="{D41DE78A-EA2A-421E-964A-E6A10B1F7A0C}" srcOrd="0" destOrd="0" presId="urn:microsoft.com/office/officeart/2005/8/layout/pyramid1"/>
    <dgm:cxn modelId="{5D497479-2429-4668-98BA-E41200ADBF11}" type="presParOf" srcId="{D41DE78A-EA2A-421E-964A-E6A10B1F7A0C}" destId="{B9DDA933-5ED7-4B37-93EE-95AE476F1172}" srcOrd="0" destOrd="0" presId="urn:microsoft.com/office/officeart/2005/8/layout/pyramid1"/>
    <dgm:cxn modelId="{A0C34887-32ED-4A95-A9B6-4F490AFB25CD}" type="presParOf" srcId="{D41DE78A-EA2A-421E-964A-E6A10B1F7A0C}" destId="{7017ADFC-B7E8-4D7B-BB2E-B433252BC8A4}" srcOrd="1" destOrd="0" presId="urn:microsoft.com/office/officeart/2005/8/layout/pyramid1"/>
    <dgm:cxn modelId="{AB88C6FA-25DC-4E18-A446-BCE4E1675BA0}" type="presParOf" srcId="{D41DE78A-EA2A-421E-964A-E6A10B1F7A0C}" destId="{008464CC-31F3-4792-A45B-ED67CE56543C}" srcOrd="2" destOrd="0" presId="urn:microsoft.com/office/officeart/2005/8/layout/pyramid1"/>
    <dgm:cxn modelId="{854D6398-4996-4E42-B463-CDF5D825D94D}" type="presParOf" srcId="{D41DE78A-EA2A-421E-964A-E6A10B1F7A0C}" destId="{E6157049-0E84-40BB-B62B-647FC80F487B}" srcOrd="3" destOrd="0" presId="urn:microsoft.com/office/officeart/2005/8/layout/pyramid1"/>
    <dgm:cxn modelId="{9D029217-510D-401E-8793-91ABB8F56EEB}" type="presParOf" srcId="{3294B9DC-099A-4B25-9A86-05508E00C543}" destId="{1CF7B9DF-0115-4EDF-BA75-5FE2C896D0B3}" srcOrd="1" destOrd="0" presId="urn:microsoft.com/office/officeart/2005/8/layout/pyramid1"/>
    <dgm:cxn modelId="{9CFE1BC9-B551-4E46-8F9E-C0D1BA4F4A77}" type="presParOf" srcId="{1CF7B9DF-0115-4EDF-BA75-5FE2C896D0B3}" destId="{1476C63F-94BE-4EF4-8705-D4356F9579CF}" srcOrd="0" destOrd="0" presId="urn:microsoft.com/office/officeart/2005/8/layout/pyramid1"/>
    <dgm:cxn modelId="{B9AD5B9C-EB1A-49C0-BAFD-F67F38FEE174}" type="presParOf" srcId="{1CF7B9DF-0115-4EDF-BA75-5FE2C896D0B3}" destId="{848DD15A-D9D7-45B0-8D6B-8624D874FA47}" srcOrd="1" destOrd="0" presId="urn:microsoft.com/office/officeart/2005/8/layout/pyramid1"/>
    <dgm:cxn modelId="{5ED389A2-7781-458D-B939-C1F77BE00C6B}" type="presParOf" srcId="{1CF7B9DF-0115-4EDF-BA75-5FE2C896D0B3}" destId="{A66D88D7-99A7-44E3-BC53-F5F3D266AB9E}" srcOrd="2" destOrd="0" presId="urn:microsoft.com/office/officeart/2005/8/layout/pyramid1"/>
    <dgm:cxn modelId="{0A2B736B-438F-410E-8BFB-8532D74B5407}" type="presParOf" srcId="{1CF7B9DF-0115-4EDF-BA75-5FE2C896D0B3}" destId="{F2215487-FE5A-4FD0-8DBB-00F936E68373}" srcOrd="3" destOrd="0" presId="urn:microsoft.com/office/officeart/2005/8/layout/pyramid1"/>
    <dgm:cxn modelId="{A75B27E8-C2F3-4BB6-9BAC-067A6BAAACBF}" type="presParOf" srcId="{3294B9DC-099A-4B25-9A86-05508E00C543}" destId="{1426F418-77E3-4813-B975-B9617F908A88}" srcOrd="2" destOrd="0" presId="urn:microsoft.com/office/officeart/2005/8/layout/pyramid1"/>
    <dgm:cxn modelId="{E7B318B2-E3E5-454A-A8C3-E4161D59A4C1}" type="presParOf" srcId="{1426F418-77E3-4813-B975-B9617F908A88}" destId="{0410A87E-7903-4BE7-8C0D-B22A564F398B}" srcOrd="0" destOrd="0" presId="urn:microsoft.com/office/officeart/2005/8/layout/pyramid1"/>
    <dgm:cxn modelId="{62BCDF68-947A-4E09-9868-394CE3915D52}" type="presParOf" srcId="{1426F418-77E3-4813-B975-B9617F908A88}" destId="{1983437E-7A87-4CD8-8069-9B8422599AB0}" srcOrd="1" destOrd="0" presId="urn:microsoft.com/office/officeart/2005/8/layout/pyramid1"/>
    <dgm:cxn modelId="{4D8FD3A7-95DF-41FF-8A20-7A18A755FAEF}" type="presParOf" srcId="{1426F418-77E3-4813-B975-B9617F908A88}" destId="{5F89127E-0F90-4830-83C5-117C659EED45}" srcOrd="2" destOrd="0" presId="urn:microsoft.com/office/officeart/2005/8/layout/pyramid1"/>
    <dgm:cxn modelId="{00BD924C-62A2-48F5-A010-7E02916D12C4}" type="presParOf" srcId="{1426F418-77E3-4813-B975-B9617F908A88}" destId="{4869B63E-CC2A-4E3C-98F6-F75DDC269856}" srcOrd="3" destOrd="0" presId="urn:microsoft.com/office/officeart/2005/8/layout/pyramid1"/>
    <dgm:cxn modelId="{BF5CFF40-8A9D-4420-9D63-7473932CEC48}" type="presParOf" srcId="{3294B9DC-099A-4B25-9A86-05508E00C543}" destId="{BAC2941D-9AC4-440F-ADFE-4E65823687F6}" srcOrd="3" destOrd="0" presId="urn:microsoft.com/office/officeart/2005/8/layout/pyramid1"/>
    <dgm:cxn modelId="{24F4A8B8-0F96-4358-A995-7CF18F2239B9}" type="presParOf" srcId="{BAC2941D-9AC4-440F-ADFE-4E65823687F6}" destId="{71580797-F099-47A2-9EF5-285DB7725ACF}" srcOrd="0" destOrd="0" presId="urn:microsoft.com/office/officeart/2005/8/layout/pyramid1"/>
    <dgm:cxn modelId="{3372B6BB-6C3B-4CC2-A5DD-4E371A69615D}" type="presParOf" srcId="{BAC2941D-9AC4-440F-ADFE-4E65823687F6}" destId="{E9BBC300-E091-4C5B-8761-A68EFC3E6CA0}" srcOrd="1" destOrd="0" presId="urn:microsoft.com/office/officeart/2005/8/layout/pyramid1"/>
    <dgm:cxn modelId="{A5803E74-67B4-44AF-9459-C63D3170A604}" type="presParOf" srcId="{BAC2941D-9AC4-440F-ADFE-4E65823687F6}" destId="{04825E5A-349F-4A1C-B9F9-99D5FB1FB020}" srcOrd="2" destOrd="0" presId="urn:microsoft.com/office/officeart/2005/8/layout/pyramid1"/>
    <dgm:cxn modelId="{62AC9C62-9E45-427D-BEE9-36FDFFDF4D90}" type="presParOf" srcId="{BAC2941D-9AC4-440F-ADFE-4E65823687F6}" destId="{6BE3666F-38A1-47A5-89A9-F3560240A194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7580E8-3755-4CD2-9C9E-F573180BCDEC}" type="doc">
      <dgm:prSet loTypeId="urn:microsoft.com/office/officeart/2005/8/layout/matrix1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1A48E94-8E28-40B3-95C4-A93683F69833}">
      <dgm:prSet phldrT="[Text]"/>
      <dgm:spPr/>
      <dgm:t>
        <a:bodyPr/>
        <a:lstStyle/>
        <a:p>
          <a:r>
            <a:rPr lang="id-ID" dirty="0" smtClean="0"/>
            <a:t>Perilaku</a:t>
          </a:r>
          <a:endParaRPr lang="en-US" dirty="0"/>
        </a:p>
      </dgm:t>
    </dgm:pt>
    <dgm:pt modelId="{48FB48AA-A385-4D8A-8A60-6F087E864286}" type="parTrans" cxnId="{4AF36A90-3C63-4036-B2E5-D152AE2F923E}">
      <dgm:prSet/>
      <dgm:spPr/>
      <dgm:t>
        <a:bodyPr/>
        <a:lstStyle/>
        <a:p>
          <a:endParaRPr lang="en-US"/>
        </a:p>
      </dgm:t>
    </dgm:pt>
    <dgm:pt modelId="{0CAC35DE-8890-4916-A247-2CE47B9906D3}" type="sibTrans" cxnId="{4AF36A90-3C63-4036-B2E5-D152AE2F923E}">
      <dgm:prSet/>
      <dgm:spPr/>
      <dgm:t>
        <a:bodyPr/>
        <a:lstStyle/>
        <a:p>
          <a:endParaRPr lang="en-US"/>
        </a:p>
      </dgm:t>
    </dgm:pt>
    <dgm:pt modelId="{24B09B61-3377-4C98-BF55-A4BACCAED3C7}">
      <dgm:prSet phldrT="[Text]"/>
      <dgm:spPr/>
      <dgm:t>
        <a:bodyPr/>
        <a:lstStyle/>
        <a:p>
          <a:r>
            <a:rPr lang="id-ID" dirty="0" smtClean="0"/>
            <a:t>Modelling</a:t>
          </a:r>
          <a:endParaRPr lang="en-US" dirty="0"/>
        </a:p>
      </dgm:t>
    </dgm:pt>
    <dgm:pt modelId="{7608237D-DF98-4EC8-BAF7-4039116502DE}" type="parTrans" cxnId="{DFC5F6B1-DD49-408F-BE09-579F5F35D0AD}">
      <dgm:prSet/>
      <dgm:spPr/>
      <dgm:t>
        <a:bodyPr/>
        <a:lstStyle/>
        <a:p>
          <a:endParaRPr lang="en-US"/>
        </a:p>
      </dgm:t>
    </dgm:pt>
    <dgm:pt modelId="{695FD383-E1F0-4232-B80F-0660F792258B}" type="sibTrans" cxnId="{DFC5F6B1-DD49-408F-BE09-579F5F35D0AD}">
      <dgm:prSet/>
      <dgm:spPr/>
      <dgm:t>
        <a:bodyPr/>
        <a:lstStyle/>
        <a:p>
          <a:endParaRPr lang="en-US"/>
        </a:p>
      </dgm:t>
    </dgm:pt>
    <dgm:pt modelId="{DEC53132-2A64-4CE9-9F59-91E096E2D246}">
      <dgm:prSet phldrT="[Text]"/>
      <dgm:spPr/>
      <dgm:t>
        <a:bodyPr/>
        <a:lstStyle/>
        <a:p>
          <a:r>
            <a:rPr lang="id-ID" dirty="0" smtClean="0"/>
            <a:t>Pembiasaan</a:t>
          </a:r>
          <a:endParaRPr lang="en-US" dirty="0"/>
        </a:p>
      </dgm:t>
    </dgm:pt>
    <dgm:pt modelId="{863029DD-952B-4FEE-857D-DF00B417A825}" type="parTrans" cxnId="{2474B416-D1EC-4A0E-AA77-ED4CA6C5E5ED}">
      <dgm:prSet/>
      <dgm:spPr/>
      <dgm:t>
        <a:bodyPr/>
        <a:lstStyle/>
        <a:p>
          <a:endParaRPr lang="en-US"/>
        </a:p>
      </dgm:t>
    </dgm:pt>
    <dgm:pt modelId="{7890FEFA-07B8-42F5-BB7C-4F416816EB19}" type="sibTrans" cxnId="{2474B416-D1EC-4A0E-AA77-ED4CA6C5E5ED}">
      <dgm:prSet/>
      <dgm:spPr/>
      <dgm:t>
        <a:bodyPr/>
        <a:lstStyle/>
        <a:p>
          <a:endParaRPr lang="en-US"/>
        </a:p>
      </dgm:t>
    </dgm:pt>
    <dgm:pt modelId="{6FA675B9-A313-497D-8DF4-CBC6E5D5CDBE}">
      <dgm:prSet phldrT="[Text]"/>
      <dgm:spPr/>
      <dgm:t>
        <a:bodyPr/>
        <a:lstStyle/>
        <a:p>
          <a:r>
            <a:rPr lang="id-ID" dirty="0" smtClean="0"/>
            <a:t>Konsistensi</a:t>
          </a:r>
          <a:endParaRPr lang="en-US" dirty="0"/>
        </a:p>
      </dgm:t>
    </dgm:pt>
    <dgm:pt modelId="{7035E006-3290-40E8-B300-E033FDCD60D2}" type="parTrans" cxnId="{F0105463-35DF-44FA-9B4A-D983087FC1EB}">
      <dgm:prSet/>
      <dgm:spPr/>
      <dgm:t>
        <a:bodyPr/>
        <a:lstStyle/>
        <a:p>
          <a:endParaRPr lang="en-US"/>
        </a:p>
      </dgm:t>
    </dgm:pt>
    <dgm:pt modelId="{A306A858-A77B-4F21-BCE8-29B037C869AB}" type="sibTrans" cxnId="{F0105463-35DF-44FA-9B4A-D983087FC1EB}">
      <dgm:prSet/>
      <dgm:spPr/>
      <dgm:t>
        <a:bodyPr/>
        <a:lstStyle/>
        <a:p>
          <a:endParaRPr lang="en-US"/>
        </a:p>
      </dgm:t>
    </dgm:pt>
    <dgm:pt modelId="{1C5830C9-929B-47A3-92E5-5816AFC9EFFE}">
      <dgm:prSet phldrT="[Text]"/>
      <dgm:spPr/>
      <dgm:t>
        <a:bodyPr/>
        <a:lstStyle/>
        <a:p>
          <a:r>
            <a:rPr lang="id-ID" dirty="0" smtClean="0"/>
            <a:t>Motivasi</a:t>
          </a:r>
          <a:endParaRPr lang="en-US" dirty="0"/>
        </a:p>
      </dgm:t>
    </dgm:pt>
    <dgm:pt modelId="{95910A1B-8679-4DFF-B5FE-60CF920E0BC2}" type="parTrans" cxnId="{58A8E32B-AA36-47C5-B6B2-D0A2D4BCF10A}">
      <dgm:prSet/>
      <dgm:spPr/>
      <dgm:t>
        <a:bodyPr/>
        <a:lstStyle/>
        <a:p>
          <a:endParaRPr lang="en-US"/>
        </a:p>
      </dgm:t>
    </dgm:pt>
    <dgm:pt modelId="{C565B258-F601-42B1-A57B-7F49595E4EB4}" type="sibTrans" cxnId="{58A8E32B-AA36-47C5-B6B2-D0A2D4BCF10A}">
      <dgm:prSet/>
      <dgm:spPr/>
      <dgm:t>
        <a:bodyPr/>
        <a:lstStyle/>
        <a:p>
          <a:endParaRPr lang="en-US"/>
        </a:p>
      </dgm:t>
    </dgm:pt>
    <dgm:pt modelId="{4E2FD008-1CDE-4ADD-BB45-53203EA845D0}" type="pres">
      <dgm:prSet presAssocID="{C17580E8-3755-4CD2-9C9E-F573180BCDE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31DC25-BFA2-4D7C-B68F-7D9535E94A18}" type="pres">
      <dgm:prSet presAssocID="{C17580E8-3755-4CD2-9C9E-F573180BCDEC}" presName="matrix" presStyleCnt="0"/>
      <dgm:spPr/>
    </dgm:pt>
    <dgm:pt modelId="{88B19AAA-2546-48AA-8DFC-C0ECC4F96C80}" type="pres">
      <dgm:prSet presAssocID="{C17580E8-3755-4CD2-9C9E-F573180BCDEC}" presName="tile1" presStyleLbl="node1" presStyleIdx="0" presStyleCnt="4" custLinFactNeighborX="0"/>
      <dgm:spPr/>
      <dgm:t>
        <a:bodyPr/>
        <a:lstStyle/>
        <a:p>
          <a:endParaRPr lang="en-US"/>
        </a:p>
      </dgm:t>
    </dgm:pt>
    <dgm:pt modelId="{66AB1732-1D08-4435-BC82-A8D055C1E84B}" type="pres">
      <dgm:prSet presAssocID="{C17580E8-3755-4CD2-9C9E-F573180BCDE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1B0453-3151-4431-9F7A-F1DD6BFC0F04}" type="pres">
      <dgm:prSet presAssocID="{C17580E8-3755-4CD2-9C9E-F573180BCDEC}" presName="tile2" presStyleLbl="node1" presStyleIdx="1" presStyleCnt="4"/>
      <dgm:spPr/>
      <dgm:t>
        <a:bodyPr/>
        <a:lstStyle/>
        <a:p>
          <a:endParaRPr lang="en-US"/>
        </a:p>
      </dgm:t>
    </dgm:pt>
    <dgm:pt modelId="{AD0CBBC1-214D-4853-A859-80B871BAAB6A}" type="pres">
      <dgm:prSet presAssocID="{C17580E8-3755-4CD2-9C9E-F573180BCDE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FC89A3-443D-432A-BB2B-9DB3E1E4C42C}" type="pres">
      <dgm:prSet presAssocID="{C17580E8-3755-4CD2-9C9E-F573180BCDEC}" presName="tile3" presStyleLbl="node1" presStyleIdx="2" presStyleCnt="4"/>
      <dgm:spPr/>
      <dgm:t>
        <a:bodyPr/>
        <a:lstStyle/>
        <a:p>
          <a:endParaRPr lang="en-US"/>
        </a:p>
      </dgm:t>
    </dgm:pt>
    <dgm:pt modelId="{7C0D4FE8-89BE-42E0-AFA2-65D800F82AE3}" type="pres">
      <dgm:prSet presAssocID="{C17580E8-3755-4CD2-9C9E-F573180BCDE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3B39A-4806-4B89-988A-B0D6DD236926}" type="pres">
      <dgm:prSet presAssocID="{C17580E8-3755-4CD2-9C9E-F573180BCDEC}" presName="tile4" presStyleLbl="node1" presStyleIdx="3" presStyleCnt="4"/>
      <dgm:spPr/>
      <dgm:t>
        <a:bodyPr/>
        <a:lstStyle/>
        <a:p>
          <a:endParaRPr lang="en-US"/>
        </a:p>
      </dgm:t>
    </dgm:pt>
    <dgm:pt modelId="{4622CAF8-BEBC-4784-A26C-7250AB29AA9E}" type="pres">
      <dgm:prSet presAssocID="{C17580E8-3755-4CD2-9C9E-F573180BCDE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E5AA15-E710-4355-9AE8-181AC2758700}" type="pres">
      <dgm:prSet presAssocID="{C17580E8-3755-4CD2-9C9E-F573180BCDE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9CB8B233-AF56-49C2-A54B-63093CC50DFC}" type="presOf" srcId="{DEC53132-2A64-4CE9-9F59-91E096E2D246}" destId="{7C1B0453-3151-4431-9F7A-F1DD6BFC0F04}" srcOrd="0" destOrd="0" presId="urn:microsoft.com/office/officeart/2005/8/layout/matrix1"/>
    <dgm:cxn modelId="{4AF36A90-3C63-4036-B2E5-D152AE2F923E}" srcId="{C17580E8-3755-4CD2-9C9E-F573180BCDEC}" destId="{61A48E94-8E28-40B3-95C4-A93683F69833}" srcOrd="0" destOrd="0" parTransId="{48FB48AA-A385-4D8A-8A60-6F087E864286}" sibTransId="{0CAC35DE-8890-4916-A247-2CE47B9906D3}"/>
    <dgm:cxn modelId="{42749EC1-0500-4025-B8DE-EEC4F37BC9B8}" type="presOf" srcId="{DEC53132-2A64-4CE9-9F59-91E096E2D246}" destId="{AD0CBBC1-214D-4853-A859-80B871BAAB6A}" srcOrd="1" destOrd="0" presId="urn:microsoft.com/office/officeart/2005/8/layout/matrix1"/>
    <dgm:cxn modelId="{DFC5F6B1-DD49-408F-BE09-579F5F35D0AD}" srcId="{61A48E94-8E28-40B3-95C4-A93683F69833}" destId="{24B09B61-3377-4C98-BF55-A4BACCAED3C7}" srcOrd="0" destOrd="0" parTransId="{7608237D-DF98-4EC8-BAF7-4039116502DE}" sibTransId="{695FD383-E1F0-4232-B80F-0660F792258B}"/>
    <dgm:cxn modelId="{1389BC17-C6A0-4F46-84EF-65EEE4EEE701}" type="presOf" srcId="{61A48E94-8E28-40B3-95C4-A93683F69833}" destId="{7BE5AA15-E710-4355-9AE8-181AC2758700}" srcOrd="0" destOrd="0" presId="urn:microsoft.com/office/officeart/2005/8/layout/matrix1"/>
    <dgm:cxn modelId="{60944551-673C-4122-9A51-B15B912B0145}" type="presOf" srcId="{1C5830C9-929B-47A3-92E5-5816AFC9EFFE}" destId="{4622CAF8-BEBC-4784-A26C-7250AB29AA9E}" srcOrd="1" destOrd="0" presId="urn:microsoft.com/office/officeart/2005/8/layout/matrix1"/>
    <dgm:cxn modelId="{58A8E32B-AA36-47C5-B6B2-D0A2D4BCF10A}" srcId="{61A48E94-8E28-40B3-95C4-A93683F69833}" destId="{1C5830C9-929B-47A3-92E5-5816AFC9EFFE}" srcOrd="3" destOrd="0" parTransId="{95910A1B-8679-4DFF-B5FE-60CF920E0BC2}" sibTransId="{C565B258-F601-42B1-A57B-7F49595E4EB4}"/>
    <dgm:cxn modelId="{C68CE608-3134-4559-B4C8-517FD39B08FC}" type="presOf" srcId="{C17580E8-3755-4CD2-9C9E-F573180BCDEC}" destId="{4E2FD008-1CDE-4ADD-BB45-53203EA845D0}" srcOrd="0" destOrd="0" presId="urn:microsoft.com/office/officeart/2005/8/layout/matrix1"/>
    <dgm:cxn modelId="{929DEE7C-1414-4E5A-A403-9EFAF4831AA9}" type="presOf" srcId="{24B09B61-3377-4C98-BF55-A4BACCAED3C7}" destId="{66AB1732-1D08-4435-BC82-A8D055C1E84B}" srcOrd="1" destOrd="0" presId="urn:microsoft.com/office/officeart/2005/8/layout/matrix1"/>
    <dgm:cxn modelId="{CA19890A-EFD9-432D-A552-47E77EA58B41}" type="presOf" srcId="{1C5830C9-929B-47A3-92E5-5816AFC9EFFE}" destId="{3353B39A-4806-4B89-988A-B0D6DD236926}" srcOrd="0" destOrd="0" presId="urn:microsoft.com/office/officeart/2005/8/layout/matrix1"/>
    <dgm:cxn modelId="{36D62B98-92F8-4AF0-90F9-F57ABDDAEC11}" type="presOf" srcId="{6FA675B9-A313-497D-8DF4-CBC6E5D5CDBE}" destId="{48FC89A3-443D-432A-BB2B-9DB3E1E4C42C}" srcOrd="0" destOrd="0" presId="urn:microsoft.com/office/officeart/2005/8/layout/matrix1"/>
    <dgm:cxn modelId="{F0105463-35DF-44FA-9B4A-D983087FC1EB}" srcId="{61A48E94-8E28-40B3-95C4-A93683F69833}" destId="{6FA675B9-A313-497D-8DF4-CBC6E5D5CDBE}" srcOrd="2" destOrd="0" parTransId="{7035E006-3290-40E8-B300-E033FDCD60D2}" sibTransId="{A306A858-A77B-4F21-BCE8-29B037C869AB}"/>
    <dgm:cxn modelId="{8454D903-6691-4049-BA3C-1F148937EAF3}" type="presOf" srcId="{24B09B61-3377-4C98-BF55-A4BACCAED3C7}" destId="{88B19AAA-2546-48AA-8DFC-C0ECC4F96C80}" srcOrd="0" destOrd="0" presId="urn:microsoft.com/office/officeart/2005/8/layout/matrix1"/>
    <dgm:cxn modelId="{2474B416-D1EC-4A0E-AA77-ED4CA6C5E5ED}" srcId="{61A48E94-8E28-40B3-95C4-A93683F69833}" destId="{DEC53132-2A64-4CE9-9F59-91E096E2D246}" srcOrd="1" destOrd="0" parTransId="{863029DD-952B-4FEE-857D-DF00B417A825}" sibTransId="{7890FEFA-07B8-42F5-BB7C-4F416816EB19}"/>
    <dgm:cxn modelId="{055087EA-F11B-4BD1-816A-1CD5A8BC924D}" type="presOf" srcId="{6FA675B9-A313-497D-8DF4-CBC6E5D5CDBE}" destId="{7C0D4FE8-89BE-42E0-AFA2-65D800F82AE3}" srcOrd="1" destOrd="0" presId="urn:microsoft.com/office/officeart/2005/8/layout/matrix1"/>
    <dgm:cxn modelId="{0FEFE930-E53D-4BE6-A6CB-78D10500C2C1}" type="presParOf" srcId="{4E2FD008-1CDE-4ADD-BB45-53203EA845D0}" destId="{3D31DC25-BFA2-4D7C-B68F-7D9535E94A18}" srcOrd="0" destOrd="0" presId="urn:microsoft.com/office/officeart/2005/8/layout/matrix1"/>
    <dgm:cxn modelId="{1A389B52-ACBA-4F0D-9878-935D2D6C7BBC}" type="presParOf" srcId="{3D31DC25-BFA2-4D7C-B68F-7D9535E94A18}" destId="{88B19AAA-2546-48AA-8DFC-C0ECC4F96C80}" srcOrd="0" destOrd="0" presId="urn:microsoft.com/office/officeart/2005/8/layout/matrix1"/>
    <dgm:cxn modelId="{63FF93D7-66C9-4370-B9B6-90D52C3EA498}" type="presParOf" srcId="{3D31DC25-BFA2-4D7C-B68F-7D9535E94A18}" destId="{66AB1732-1D08-4435-BC82-A8D055C1E84B}" srcOrd="1" destOrd="0" presId="urn:microsoft.com/office/officeart/2005/8/layout/matrix1"/>
    <dgm:cxn modelId="{DAD9DB1B-09D8-49DA-947F-1DA511E6740E}" type="presParOf" srcId="{3D31DC25-BFA2-4D7C-B68F-7D9535E94A18}" destId="{7C1B0453-3151-4431-9F7A-F1DD6BFC0F04}" srcOrd="2" destOrd="0" presId="urn:microsoft.com/office/officeart/2005/8/layout/matrix1"/>
    <dgm:cxn modelId="{FE5B879D-0282-4B22-9FB9-85F6268DA16F}" type="presParOf" srcId="{3D31DC25-BFA2-4D7C-B68F-7D9535E94A18}" destId="{AD0CBBC1-214D-4853-A859-80B871BAAB6A}" srcOrd="3" destOrd="0" presId="urn:microsoft.com/office/officeart/2005/8/layout/matrix1"/>
    <dgm:cxn modelId="{C93ABE89-B0E7-49C0-BEC5-CDEFA38CE4A6}" type="presParOf" srcId="{3D31DC25-BFA2-4D7C-B68F-7D9535E94A18}" destId="{48FC89A3-443D-432A-BB2B-9DB3E1E4C42C}" srcOrd="4" destOrd="0" presId="urn:microsoft.com/office/officeart/2005/8/layout/matrix1"/>
    <dgm:cxn modelId="{113A510F-7ABF-42FD-9DBA-7692CD7DC128}" type="presParOf" srcId="{3D31DC25-BFA2-4D7C-B68F-7D9535E94A18}" destId="{7C0D4FE8-89BE-42E0-AFA2-65D800F82AE3}" srcOrd="5" destOrd="0" presId="urn:microsoft.com/office/officeart/2005/8/layout/matrix1"/>
    <dgm:cxn modelId="{E4F9EF7A-4DCF-4312-B661-7B7F02FA9146}" type="presParOf" srcId="{3D31DC25-BFA2-4D7C-B68F-7D9535E94A18}" destId="{3353B39A-4806-4B89-988A-B0D6DD236926}" srcOrd="6" destOrd="0" presId="urn:microsoft.com/office/officeart/2005/8/layout/matrix1"/>
    <dgm:cxn modelId="{F59F9D4B-2501-44FC-B089-CE3E83C41963}" type="presParOf" srcId="{3D31DC25-BFA2-4D7C-B68F-7D9535E94A18}" destId="{4622CAF8-BEBC-4784-A26C-7250AB29AA9E}" srcOrd="7" destOrd="0" presId="urn:microsoft.com/office/officeart/2005/8/layout/matrix1"/>
    <dgm:cxn modelId="{F6581F3E-D22B-4FB2-BABA-84EC3FA26CE5}" type="presParOf" srcId="{4E2FD008-1CDE-4ADD-BB45-53203EA845D0}" destId="{7BE5AA15-E710-4355-9AE8-181AC275870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DDABC5-B54B-445B-89DC-BC82F3B3D585}">
      <dsp:nvSpPr>
        <dsp:cNvPr id="0" name=""/>
        <dsp:cNvSpPr/>
      </dsp:nvSpPr>
      <dsp:spPr>
        <a:xfrm>
          <a:off x="6651916" y="2272474"/>
          <a:ext cx="3767315" cy="1824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Harga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diri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Kecerdasan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emosi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Berpikir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kritis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Kesadaran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berbudaya</a:t>
          </a:r>
          <a:endParaRPr lang="en-US" sz="1800" kern="1200" dirty="0"/>
        </a:p>
      </dsp:txBody>
      <dsp:txXfrm>
        <a:off x="7822185" y="2768626"/>
        <a:ext cx="2556973" cy="1288085"/>
      </dsp:txXfrm>
    </dsp:sp>
    <dsp:sp modelId="{2B3E639E-E0D1-405C-9CA6-D6CB0E052181}">
      <dsp:nvSpPr>
        <dsp:cNvPr id="0" name=""/>
        <dsp:cNvSpPr/>
      </dsp:nvSpPr>
      <dsp:spPr>
        <a:xfrm>
          <a:off x="877489" y="2357786"/>
          <a:ext cx="3112770" cy="16613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Komunikasi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Toleransi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Resolusi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konflik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Bekerja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sama</a:t>
          </a:r>
          <a:endParaRPr lang="en-US" sz="1800" kern="1200" dirty="0"/>
        </a:p>
      </dsp:txBody>
      <dsp:txXfrm>
        <a:off x="913982" y="2809605"/>
        <a:ext cx="2105953" cy="1172991"/>
      </dsp:txXfrm>
    </dsp:sp>
    <dsp:sp modelId="{793E3ECB-4D80-4C5A-B8AD-DC982F8783D5}">
      <dsp:nvSpPr>
        <dsp:cNvPr id="0" name=""/>
        <dsp:cNvSpPr/>
      </dsp:nvSpPr>
      <dsp:spPr>
        <a:xfrm>
          <a:off x="6565378" y="8410"/>
          <a:ext cx="3492071" cy="16037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Ketrampilan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Kapasitas</a:t>
          </a:r>
          <a:r>
            <a:rPr lang="en-ID" sz="1800" kern="1200" dirty="0" smtClean="0"/>
            <a:t>  </a:t>
          </a:r>
          <a:r>
            <a:rPr lang="en-ID" sz="1800" kern="1200" dirty="0" err="1" smtClean="0"/>
            <a:t>untuk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bertindak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Kemampuan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untuk</a:t>
          </a:r>
          <a:r>
            <a:rPr lang="en-ID" sz="1800" kern="1200" dirty="0" smtClean="0"/>
            <a:t> </a:t>
          </a:r>
          <a:r>
            <a:rPr lang="en-ID" sz="1800" kern="1200" dirty="0" err="1" smtClean="0"/>
            <a:t>mengaplikasikan</a:t>
          </a:r>
          <a:endParaRPr lang="en-US" sz="18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100" kern="1200" dirty="0"/>
        </a:p>
      </dsp:txBody>
      <dsp:txXfrm>
        <a:off x="7648230" y="43640"/>
        <a:ext cx="2373990" cy="1132366"/>
      </dsp:txXfrm>
    </dsp:sp>
    <dsp:sp modelId="{A6E0E894-A686-4B66-BBB2-F3A166328A34}">
      <dsp:nvSpPr>
        <dsp:cNvPr id="0" name=""/>
        <dsp:cNvSpPr/>
      </dsp:nvSpPr>
      <dsp:spPr>
        <a:xfrm>
          <a:off x="1786756" y="77259"/>
          <a:ext cx="2465928" cy="1374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Konsentrasi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Ingatan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1800" kern="1200" dirty="0" err="1" smtClean="0"/>
            <a:t>Pemahaman</a:t>
          </a:r>
          <a:endParaRPr lang="en-US" sz="1800" kern="1200" dirty="0"/>
        </a:p>
      </dsp:txBody>
      <dsp:txXfrm>
        <a:off x="1816956" y="107459"/>
        <a:ext cx="1665749" cy="970688"/>
      </dsp:txXfrm>
    </dsp:sp>
    <dsp:sp modelId="{AF07843C-79AE-4DA7-81CC-52185A7C024A}">
      <dsp:nvSpPr>
        <dsp:cNvPr id="0" name=""/>
        <dsp:cNvSpPr/>
      </dsp:nvSpPr>
      <dsp:spPr>
        <a:xfrm>
          <a:off x="3354582" y="272451"/>
          <a:ext cx="1860255" cy="1860255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200" kern="1200" dirty="0" smtClean="0"/>
            <a:t>Learn To Know</a:t>
          </a:r>
          <a:endParaRPr lang="en-US" sz="2200" kern="1200" dirty="0"/>
        </a:p>
      </dsp:txBody>
      <dsp:txXfrm>
        <a:off x="3899438" y="817307"/>
        <a:ext cx="1315399" cy="1315399"/>
      </dsp:txXfrm>
    </dsp:sp>
    <dsp:sp modelId="{286984B5-5E1D-468E-AE10-71C24D9581A4}">
      <dsp:nvSpPr>
        <dsp:cNvPr id="0" name=""/>
        <dsp:cNvSpPr/>
      </dsp:nvSpPr>
      <dsp:spPr>
        <a:xfrm rot="5400000">
          <a:off x="5272430" y="319683"/>
          <a:ext cx="1860255" cy="1860255"/>
        </a:xfrm>
        <a:prstGeom prst="pieWedg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200" kern="1200" dirty="0" smtClean="0"/>
            <a:t>Learn To Do </a:t>
          </a:r>
          <a:endParaRPr lang="en-US" sz="2200" kern="1200" dirty="0"/>
        </a:p>
      </dsp:txBody>
      <dsp:txXfrm rot="-5400000">
        <a:off x="5272430" y="864539"/>
        <a:ext cx="1315399" cy="1315399"/>
      </dsp:txXfrm>
    </dsp:sp>
    <dsp:sp modelId="{C6F819D6-C481-4CB5-A335-8214C72A1918}">
      <dsp:nvSpPr>
        <dsp:cNvPr id="0" name=""/>
        <dsp:cNvSpPr/>
      </dsp:nvSpPr>
      <dsp:spPr>
        <a:xfrm rot="10800000">
          <a:off x="5300762" y="2218631"/>
          <a:ext cx="1860255" cy="1860255"/>
        </a:xfrm>
        <a:prstGeom prst="pieWedg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200" kern="1200" dirty="0" smtClean="0"/>
            <a:t>Learn To Be</a:t>
          </a:r>
          <a:endParaRPr lang="en-US" sz="2200" kern="1200" dirty="0"/>
        </a:p>
      </dsp:txBody>
      <dsp:txXfrm rot="10800000">
        <a:off x="5300762" y="2218631"/>
        <a:ext cx="1315399" cy="1315399"/>
      </dsp:txXfrm>
    </dsp:sp>
    <dsp:sp modelId="{3920CEF3-C6DB-42A5-826A-8AB539890CF9}">
      <dsp:nvSpPr>
        <dsp:cNvPr id="0" name=""/>
        <dsp:cNvSpPr/>
      </dsp:nvSpPr>
      <dsp:spPr>
        <a:xfrm rot="16200000">
          <a:off x="3354582" y="2218631"/>
          <a:ext cx="1860255" cy="1860255"/>
        </a:xfrm>
        <a:prstGeom prst="pieWedg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200" kern="1200" dirty="0" smtClean="0"/>
            <a:t>Learn To Live Together</a:t>
          </a:r>
          <a:endParaRPr lang="en-US" sz="2200" kern="1200" dirty="0"/>
        </a:p>
      </dsp:txBody>
      <dsp:txXfrm rot="5400000">
        <a:off x="3899438" y="2218631"/>
        <a:ext cx="1315399" cy="1315399"/>
      </dsp:txXfrm>
    </dsp:sp>
    <dsp:sp modelId="{31697597-B4E4-4C8F-84DF-5CD752F04F47}">
      <dsp:nvSpPr>
        <dsp:cNvPr id="0" name=""/>
        <dsp:cNvSpPr/>
      </dsp:nvSpPr>
      <dsp:spPr>
        <a:xfrm>
          <a:off x="4936658" y="1789010"/>
          <a:ext cx="642282" cy="558506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0403A6-09BA-4A5A-95BD-241E45188C59}">
      <dsp:nvSpPr>
        <dsp:cNvPr id="0" name=""/>
        <dsp:cNvSpPr/>
      </dsp:nvSpPr>
      <dsp:spPr>
        <a:xfrm rot="10800000">
          <a:off x="4936658" y="2003820"/>
          <a:ext cx="642282" cy="558506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15537-F88B-4496-BAA8-A23B3BB92BB4}">
      <dsp:nvSpPr>
        <dsp:cNvPr id="0" name=""/>
        <dsp:cNvSpPr/>
      </dsp:nvSpPr>
      <dsp:spPr>
        <a:xfrm>
          <a:off x="1283" y="0"/>
          <a:ext cx="3337470" cy="43513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5300" kern="1200" dirty="0" err="1" smtClean="0"/>
            <a:t>Disleksia</a:t>
          </a:r>
          <a:endParaRPr lang="en-US" sz="5300" kern="1200" dirty="0"/>
        </a:p>
      </dsp:txBody>
      <dsp:txXfrm>
        <a:off x="1283" y="0"/>
        <a:ext cx="3337470" cy="1305401"/>
      </dsp:txXfrm>
    </dsp:sp>
    <dsp:sp modelId="{50965E6E-7A21-476C-A8A8-5446FE50954C}">
      <dsp:nvSpPr>
        <dsp:cNvPr id="0" name=""/>
        <dsp:cNvSpPr/>
      </dsp:nvSpPr>
      <dsp:spPr>
        <a:xfrm>
          <a:off x="335030" y="1306224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Masalah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fonologi</a:t>
          </a:r>
          <a:endParaRPr lang="en-US" sz="1400" kern="1200" dirty="0"/>
        </a:p>
      </dsp:txBody>
      <dsp:txXfrm>
        <a:off x="349774" y="1320968"/>
        <a:ext cx="2640488" cy="473901"/>
      </dsp:txXfrm>
    </dsp:sp>
    <dsp:sp modelId="{FA825917-CA93-47F0-9FFD-1A7BF8D638A3}">
      <dsp:nvSpPr>
        <dsp:cNvPr id="0" name=""/>
        <dsp:cNvSpPr/>
      </dsp:nvSpPr>
      <dsp:spPr>
        <a:xfrm>
          <a:off x="335030" y="1887058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Rentang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perhatian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pendek</a:t>
          </a:r>
          <a:r>
            <a:rPr lang="en-ID" sz="1400" kern="1200" dirty="0" smtClean="0"/>
            <a:t>, </a:t>
          </a:r>
          <a:r>
            <a:rPr lang="en-ID" sz="1400" kern="1200" dirty="0" err="1" smtClean="0"/>
            <a:t>sulit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mengingat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perkataan</a:t>
          </a:r>
          <a:endParaRPr lang="en-US" sz="1400" kern="1200" dirty="0"/>
        </a:p>
      </dsp:txBody>
      <dsp:txXfrm>
        <a:off x="349774" y="1901802"/>
        <a:ext cx="2640488" cy="473901"/>
      </dsp:txXfrm>
    </dsp:sp>
    <dsp:sp modelId="{D55FE334-1126-47CC-94DF-5BD87FD448EF}">
      <dsp:nvSpPr>
        <dsp:cNvPr id="0" name=""/>
        <dsp:cNvSpPr/>
      </dsp:nvSpPr>
      <dsp:spPr>
        <a:xfrm>
          <a:off x="335030" y="2467891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Masalah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penyusunan</a:t>
          </a:r>
          <a:r>
            <a:rPr lang="en-ID" sz="1400" kern="1200" dirty="0" smtClean="0"/>
            <a:t> yang </a:t>
          </a:r>
          <a:r>
            <a:rPr lang="en-ID" sz="1400" kern="1200" dirty="0" err="1" smtClean="0"/>
            <a:t>sistematis</a:t>
          </a:r>
          <a:endParaRPr lang="en-US" sz="1400" kern="1200" dirty="0"/>
        </a:p>
      </dsp:txBody>
      <dsp:txXfrm>
        <a:off x="349774" y="2482635"/>
        <a:ext cx="2640488" cy="473901"/>
      </dsp:txXfrm>
    </dsp:sp>
    <dsp:sp modelId="{6CABF440-13A4-48C0-81FC-35208F5E9557}">
      <dsp:nvSpPr>
        <dsp:cNvPr id="0" name=""/>
        <dsp:cNvSpPr/>
      </dsp:nvSpPr>
      <dsp:spPr>
        <a:xfrm>
          <a:off x="335030" y="3048725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Kesulitan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memahami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konsep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waktu</a:t>
          </a:r>
          <a:endParaRPr lang="en-US" sz="1400" kern="1200" dirty="0"/>
        </a:p>
      </dsp:txBody>
      <dsp:txXfrm>
        <a:off x="349774" y="3063469"/>
        <a:ext cx="2640488" cy="473901"/>
      </dsp:txXfrm>
    </dsp:sp>
    <dsp:sp modelId="{8823114B-2BD5-445C-9261-769491C31BD1}">
      <dsp:nvSpPr>
        <dsp:cNvPr id="0" name=""/>
        <dsp:cNvSpPr/>
      </dsp:nvSpPr>
      <dsp:spPr>
        <a:xfrm>
          <a:off x="335030" y="3629558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Sulit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mengenali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atau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mengeja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huruf</a:t>
          </a:r>
          <a:endParaRPr lang="en-US" sz="1400" kern="1200" dirty="0"/>
        </a:p>
      </dsp:txBody>
      <dsp:txXfrm>
        <a:off x="349774" y="3644302"/>
        <a:ext cx="2640488" cy="473901"/>
      </dsp:txXfrm>
    </dsp:sp>
    <dsp:sp modelId="{24618BED-4A5C-4E43-9EFB-EF6077EA16DF}">
      <dsp:nvSpPr>
        <dsp:cNvPr id="0" name=""/>
        <dsp:cNvSpPr/>
      </dsp:nvSpPr>
      <dsp:spPr>
        <a:xfrm>
          <a:off x="3589064" y="0"/>
          <a:ext cx="3337470" cy="43513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5300" kern="1200" dirty="0" err="1" smtClean="0"/>
            <a:t>Diskalkulia</a:t>
          </a:r>
          <a:endParaRPr lang="en-US" sz="5300" kern="1200" dirty="0"/>
        </a:p>
      </dsp:txBody>
      <dsp:txXfrm>
        <a:off x="3589064" y="0"/>
        <a:ext cx="3337470" cy="1305401"/>
      </dsp:txXfrm>
    </dsp:sp>
    <dsp:sp modelId="{C47A06D2-7883-44A9-BCC1-DC126D02C386}">
      <dsp:nvSpPr>
        <dsp:cNvPr id="0" name=""/>
        <dsp:cNvSpPr/>
      </dsp:nvSpPr>
      <dsp:spPr>
        <a:xfrm>
          <a:off x="3922811" y="1306224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Sulit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memahami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simbol</a:t>
          </a:r>
          <a:endParaRPr lang="en-US" sz="1400" kern="1200" dirty="0"/>
        </a:p>
      </dsp:txBody>
      <dsp:txXfrm>
        <a:off x="3937555" y="1320968"/>
        <a:ext cx="2640488" cy="473901"/>
      </dsp:txXfrm>
    </dsp:sp>
    <dsp:sp modelId="{99646744-FDA5-489F-938F-C128750BC1DE}">
      <dsp:nvSpPr>
        <dsp:cNvPr id="0" name=""/>
        <dsp:cNvSpPr/>
      </dsp:nvSpPr>
      <dsp:spPr>
        <a:xfrm>
          <a:off x="3922811" y="1887058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Tidak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memahami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nilai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tempat</a:t>
          </a:r>
          <a:endParaRPr lang="en-US" sz="1400" kern="1200" dirty="0"/>
        </a:p>
      </dsp:txBody>
      <dsp:txXfrm>
        <a:off x="3937555" y="1901802"/>
        <a:ext cx="2640488" cy="473901"/>
      </dsp:txXfrm>
    </dsp:sp>
    <dsp:sp modelId="{44734C48-E178-4590-86BB-83FD9F5A9F55}">
      <dsp:nvSpPr>
        <dsp:cNvPr id="0" name=""/>
        <dsp:cNvSpPr/>
      </dsp:nvSpPr>
      <dsp:spPr>
        <a:xfrm>
          <a:off x="3922811" y="2467891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smtClean="0"/>
            <a:t>Proses </a:t>
          </a:r>
          <a:r>
            <a:rPr lang="en-ID" sz="1400" kern="1200" dirty="0" err="1" smtClean="0"/>
            <a:t>hitung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keliru</a:t>
          </a:r>
          <a:endParaRPr lang="en-US" sz="1400" kern="1200" dirty="0"/>
        </a:p>
      </dsp:txBody>
      <dsp:txXfrm>
        <a:off x="3937555" y="2482635"/>
        <a:ext cx="2640488" cy="473901"/>
      </dsp:txXfrm>
    </dsp:sp>
    <dsp:sp modelId="{8AB623AD-EC2E-4F84-8727-A4962259544A}">
      <dsp:nvSpPr>
        <dsp:cNvPr id="0" name=""/>
        <dsp:cNvSpPr/>
      </dsp:nvSpPr>
      <dsp:spPr>
        <a:xfrm>
          <a:off x="3922811" y="3048725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Gangguan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hubungan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keruangan</a:t>
          </a:r>
          <a:endParaRPr lang="en-US" sz="1400" kern="1200" dirty="0"/>
        </a:p>
      </dsp:txBody>
      <dsp:txXfrm>
        <a:off x="3937555" y="3063469"/>
        <a:ext cx="2640488" cy="473901"/>
      </dsp:txXfrm>
    </dsp:sp>
    <dsp:sp modelId="{3F742DCE-9C51-4B99-BA9C-66308E737B8E}">
      <dsp:nvSpPr>
        <dsp:cNvPr id="0" name=""/>
        <dsp:cNvSpPr/>
      </dsp:nvSpPr>
      <dsp:spPr>
        <a:xfrm>
          <a:off x="3922811" y="3629558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Hambatan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dalam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mempelajari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musik</a:t>
          </a:r>
          <a:endParaRPr lang="en-US" sz="1400" kern="1200" dirty="0"/>
        </a:p>
      </dsp:txBody>
      <dsp:txXfrm>
        <a:off x="3937555" y="3644302"/>
        <a:ext cx="2640488" cy="473901"/>
      </dsp:txXfrm>
    </dsp:sp>
    <dsp:sp modelId="{F0AFD845-FAFB-4341-9B9A-CCCCAAC9E2D6}">
      <dsp:nvSpPr>
        <dsp:cNvPr id="0" name=""/>
        <dsp:cNvSpPr/>
      </dsp:nvSpPr>
      <dsp:spPr>
        <a:xfrm>
          <a:off x="7176845" y="0"/>
          <a:ext cx="3337470" cy="4351338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5300" kern="1200" dirty="0" err="1" smtClean="0"/>
            <a:t>Disgrafia</a:t>
          </a:r>
          <a:endParaRPr lang="en-US" sz="5300" kern="1200" dirty="0"/>
        </a:p>
      </dsp:txBody>
      <dsp:txXfrm>
        <a:off x="7176845" y="0"/>
        <a:ext cx="3337470" cy="1305401"/>
      </dsp:txXfrm>
    </dsp:sp>
    <dsp:sp modelId="{5D9E6ECD-7F92-4B4F-A879-0C239CAD2F86}">
      <dsp:nvSpPr>
        <dsp:cNvPr id="0" name=""/>
        <dsp:cNvSpPr/>
      </dsp:nvSpPr>
      <dsp:spPr>
        <a:xfrm>
          <a:off x="7510592" y="1306224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Huruf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tidak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konsisten</a:t>
          </a:r>
          <a:endParaRPr lang="en-US" sz="1400" kern="1200" dirty="0"/>
        </a:p>
      </dsp:txBody>
      <dsp:txXfrm>
        <a:off x="7525336" y="1320968"/>
        <a:ext cx="2640488" cy="473901"/>
      </dsp:txXfrm>
    </dsp:sp>
    <dsp:sp modelId="{BC3E9FC9-9E9F-4DF5-BBB7-0FA7233FBCB2}">
      <dsp:nvSpPr>
        <dsp:cNvPr id="0" name=""/>
        <dsp:cNvSpPr/>
      </dsp:nvSpPr>
      <dsp:spPr>
        <a:xfrm>
          <a:off x="7510592" y="1887058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Huruf</a:t>
          </a:r>
          <a:r>
            <a:rPr lang="en-ID" sz="1400" kern="1200" dirty="0" smtClean="0"/>
            <a:t> capital </a:t>
          </a:r>
          <a:r>
            <a:rPr lang="en-ID" sz="1400" kern="1200" dirty="0" err="1" smtClean="0"/>
            <a:t>dan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kecil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tercampur</a:t>
          </a:r>
          <a:endParaRPr lang="en-US" sz="1400" kern="1200" dirty="0"/>
        </a:p>
      </dsp:txBody>
      <dsp:txXfrm>
        <a:off x="7525336" y="1901802"/>
        <a:ext cx="2640488" cy="473901"/>
      </dsp:txXfrm>
    </dsp:sp>
    <dsp:sp modelId="{909FAB16-DB0A-4BB0-B34A-4735D98A06EC}">
      <dsp:nvSpPr>
        <dsp:cNvPr id="0" name=""/>
        <dsp:cNvSpPr/>
      </dsp:nvSpPr>
      <dsp:spPr>
        <a:xfrm>
          <a:off x="7510592" y="2467891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Ukuran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dan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bentuk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huruf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tidak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proporsional</a:t>
          </a:r>
          <a:endParaRPr lang="en-US" sz="1400" kern="1200" dirty="0"/>
        </a:p>
      </dsp:txBody>
      <dsp:txXfrm>
        <a:off x="7525336" y="2482635"/>
        <a:ext cx="2640488" cy="473901"/>
      </dsp:txXfrm>
    </dsp:sp>
    <dsp:sp modelId="{EA84B375-BC75-4FFB-9491-C823A0868E64}">
      <dsp:nvSpPr>
        <dsp:cNvPr id="0" name=""/>
        <dsp:cNvSpPr/>
      </dsp:nvSpPr>
      <dsp:spPr>
        <a:xfrm>
          <a:off x="7510592" y="3048725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Berbicara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sendiri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ketika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menulis</a:t>
          </a:r>
          <a:endParaRPr lang="en-US" sz="1400" kern="1200" dirty="0"/>
        </a:p>
      </dsp:txBody>
      <dsp:txXfrm>
        <a:off x="7525336" y="3063469"/>
        <a:ext cx="2640488" cy="473901"/>
      </dsp:txXfrm>
    </dsp:sp>
    <dsp:sp modelId="{533A9C02-3E4D-4477-B764-80192A7DE58E}">
      <dsp:nvSpPr>
        <dsp:cNvPr id="0" name=""/>
        <dsp:cNvSpPr/>
      </dsp:nvSpPr>
      <dsp:spPr>
        <a:xfrm>
          <a:off x="7510592" y="3629558"/>
          <a:ext cx="2669976" cy="5033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400" kern="1200" dirty="0" err="1" smtClean="0"/>
            <a:t>Anak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tampak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berusaha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keras</a:t>
          </a:r>
          <a:r>
            <a:rPr lang="en-ID" sz="1400" kern="1200" dirty="0" smtClean="0"/>
            <a:t> </a:t>
          </a:r>
          <a:r>
            <a:rPr lang="en-ID" sz="1400" kern="1200" dirty="0" err="1" smtClean="0"/>
            <a:t>mengkomunikasikan</a:t>
          </a:r>
          <a:r>
            <a:rPr lang="en-ID" sz="1400" kern="1200" dirty="0" smtClean="0"/>
            <a:t> ide </a:t>
          </a:r>
          <a:r>
            <a:rPr lang="en-ID" sz="1400" kern="1200" dirty="0" err="1" smtClean="0"/>
            <a:t>nya</a:t>
          </a:r>
          <a:endParaRPr lang="en-US" sz="1400" kern="1200" dirty="0"/>
        </a:p>
      </dsp:txBody>
      <dsp:txXfrm>
        <a:off x="7525336" y="3644302"/>
        <a:ext cx="2640488" cy="4739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B19711-6ECA-4E52-B8AE-07DCEF9E7468}">
      <dsp:nvSpPr>
        <dsp:cNvPr id="0" name=""/>
        <dsp:cNvSpPr/>
      </dsp:nvSpPr>
      <dsp:spPr>
        <a:xfrm>
          <a:off x="1383983" y="968852"/>
          <a:ext cx="2413632" cy="241363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400" kern="1200" dirty="0"/>
        </a:p>
      </dsp:txBody>
      <dsp:txXfrm>
        <a:off x="1737451" y="1322320"/>
        <a:ext cx="1706696" cy="1706696"/>
      </dsp:txXfrm>
    </dsp:sp>
    <dsp:sp modelId="{67454B23-371D-441C-94DE-982E155C7D7E}">
      <dsp:nvSpPr>
        <dsp:cNvPr id="0" name=""/>
        <dsp:cNvSpPr/>
      </dsp:nvSpPr>
      <dsp:spPr>
        <a:xfrm>
          <a:off x="1987391" y="430"/>
          <a:ext cx="1206816" cy="12068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600" kern="1200" dirty="0" smtClean="0"/>
            <a:t>KENALI</a:t>
          </a:r>
          <a:endParaRPr lang="en-US" sz="1600" kern="1200" dirty="0"/>
        </a:p>
      </dsp:txBody>
      <dsp:txXfrm>
        <a:off x="2164125" y="177164"/>
        <a:ext cx="853348" cy="853348"/>
      </dsp:txXfrm>
    </dsp:sp>
    <dsp:sp modelId="{185EFEA7-9F15-4E73-8BD4-4DED5BCF9D9E}">
      <dsp:nvSpPr>
        <dsp:cNvPr id="0" name=""/>
        <dsp:cNvSpPr/>
      </dsp:nvSpPr>
      <dsp:spPr>
        <a:xfrm>
          <a:off x="3559221" y="1572260"/>
          <a:ext cx="1206816" cy="12068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600" kern="1200" dirty="0" smtClean="0"/>
            <a:t>PAHAMI</a:t>
          </a:r>
          <a:endParaRPr lang="en-US" sz="1600" kern="1200" dirty="0"/>
        </a:p>
      </dsp:txBody>
      <dsp:txXfrm>
        <a:off x="3735955" y="1748994"/>
        <a:ext cx="853348" cy="853348"/>
      </dsp:txXfrm>
    </dsp:sp>
    <dsp:sp modelId="{96368057-4035-465A-8C30-3D081B9E7C45}">
      <dsp:nvSpPr>
        <dsp:cNvPr id="0" name=""/>
        <dsp:cNvSpPr/>
      </dsp:nvSpPr>
      <dsp:spPr>
        <a:xfrm>
          <a:off x="1987391" y="3144090"/>
          <a:ext cx="1206816" cy="12068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600" kern="1200" dirty="0" smtClean="0"/>
            <a:t>PENUHI</a:t>
          </a:r>
          <a:endParaRPr lang="en-US" sz="1600" kern="1200" dirty="0"/>
        </a:p>
      </dsp:txBody>
      <dsp:txXfrm>
        <a:off x="2164125" y="3320824"/>
        <a:ext cx="853348" cy="853348"/>
      </dsp:txXfrm>
    </dsp:sp>
    <dsp:sp modelId="{7C0377A6-36D1-45B9-8971-C5495C41D837}">
      <dsp:nvSpPr>
        <dsp:cNvPr id="0" name=""/>
        <dsp:cNvSpPr/>
      </dsp:nvSpPr>
      <dsp:spPr>
        <a:xfrm>
          <a:off x="415561" y="1572260"/>
          <a:ext cx="1206816" cy="1206816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1600" kern="1200" dirty="0" smtClean="0"/>
            <a:t>EVALUASI</a:t>
          </a:r>
          <a:endParaRPr lang="en-US" sz="1600" kern="1200" dirty="0"/>
        </a:p>
      </dsp:txBody>
      <dsp:txXfrm>
        <a:off x="592295" y="1748994"/>
        <a:ext cx="853348" cy="8533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8C84DE-4AC6-4CD2-93BF-2C419F56B377}">
      <dsp:nvSpPr>
        <dsp:cNvPr id="0" name=""/>
        <dsp:cNvSpPr/>
      </dsp:nvSpPr>
      <dsp:spPr>
        <a:xfrm>
          <a:off x="1317783" y="52546"/>
          <a:ext cx="2522220" cy="2522220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900" kern="1200" dirty="0" smtClean="0"/>
            <a:t>Visual</a:t>
          </a:r>
          <a:endParaRPr lang="en-US" sz="2900" kern="1200" dirty="0"/>
        </a:p>
      </dsp:txBody>
      <dsp:txXfrm>
        <a:off x="1654079" y="493934"/>
        <a:ext cx="1849628" cy="1134999"/>
      </dsp:txXfrm>
    </dsp:sp>
    <dsp:sp modelId="{3CDECCC1-B21C-4152-B48C-68471CE71850}">
      <dsp:nvSpPr>
        <dsp:cNvPr id="0" name=""/>
        <dsp:cNvSpPr/>
      </dsp:nvSpPr>
      <dsp:spPr>
        <a:xfrm>
          <a:off x="2227884" y="1628933"/>
          <a:ext cx="2522220" cy="2522220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900" kern="1200" dirty="0" err="1" smtClean="0"/>
            <a:t>Kinestetik</a:t>
          </a:r>
          <a:endParaRPr lang="en-US" sz="2900" kern="1200" dirty="0"/>
        </a:p>
      </dsp:txBody>
      <dsp:txXfrm>
        <a:off x="2999263" y="2280507"/>
        <a:ext cx="1513332" cy="1387221"/>
      </dsp:txXfrm>
    </dsp:sp>
    <dsp:sp modelId="{A453958A-44FB-4EDA-A06C-F0DCB4961076}">
      <dsp:nvSpPr>
        <dsp:cNvPr id="0" name=""/>
        <dsp:cNvSpPr/>
      </dsp:nvSpPr>
      <dsp:spPr>
        <a:xfrm>
          <a:off x="407682" y="1628933"/>
          <a:ext cx="2522220" cy="252222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2900" kern="1200" dirty="0" err="1" smtClean="0"/>
            <a:t>Auditori</a:t>
          </a:r>
          <a:endParaRPr lang="en-US" sz="2900" kern="1200" dirty="0"/>
        </a:p>
      </dsp:txBody>
      <dsp:txXfrm>
        <a:off x="645191" y="2280507"/>
        <a:ext cx="1513332" cy="13872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DDA933-5ED7-4B37-93EE-95AE476F1172}">
      <dsp:nvSpPr>
        <dsp:cNvPr id="0" name=""/>
        <dsp:cNvSpPr/>
      </dsp:nvSpPr>
      <dsp:spPr>
        <a:xfrm rot="10800000">
          <a:off x="3575303" y="0"/>
          <a:ext cx="6940296" cy="1087834"/>
        </a:xfrm>
        <a:prstGeom prst="nonIsoscelesTrapezoid">
          <a:avLst>
            <a:gd name="adj1" fmla="val 0"/>
            <a:gd name="adj2" fmla="val 821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kern="1200" dirty="0" err="1" smtClean="0">
              <a:solidFill>
                <a:schemeClr val="accent1"/>
              </a:solidFill>
            </a:rPr>
            <a:t>Kemampuan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dan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potensi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belajar</a:t>
          </a:r>
          <a:endParaRPr lang="en-US" sz="2000" kern="1200" dirty="0">
            <a:solidFill>
              <a:schemeClr val="accent1"/>
            </a:solidFill>
          </a:endParaRPr>
        </a:p>
      </dsp:txBody>
      <dsp:txXfrm rot="10800000">
        <a:off x="4469129" y="0"/>
        <a:ext cx="6046470" cy="1087834"/>
      </dsp:txXfrm>
    </dsp:sp>
    <dsp:sp modelId="{008464CC-31F3-4792-A45B-ED67CE56543C}">
      <dsp:nvSpPr>
        <dsp:cNvPr id="0" name=""/>
        <dsp:cNvSpPr/>
      </dsp:nvSpPr>
      <dsp:spPr>
        <a:xfrm>
          <a:off x="2681478" y="0"/>
          <a:ext cx="1787652" cy="1087834"/>
        </a:xfrm>
        <a:prstGeom prst="trapezoid">
          <a:avLst>
            <a:gd name="adj" fmla="val 8216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400" kern="1200" dirty="0" smtClean="0"/>
            <a:t>KOGNITIF</a:t>
          </a:r>
          <a:endParaRPr lang="en-US" sz="3400" kern="1200" dirty="0"/>
        </a:p>
      </dsp:txBody>
      <dsp:txXfrm>
        <a:off x="2681478" y="0"/>
        <a:ext cx="1787652" cy="1087834"/>
      </dsp:txXfrm>
    </dsp:sp>
    <dsp:sp modelId="{1476C63F-94BE-4EF4-8705-D4356F9579CF}">
      <dsp:nvSpPr>
        <dsp:cNvPr id="0" name=""/>
        <dsp:cNvSpPr/>
      </dsp:nvSpPr>
      <dsp:spPr>
        <a:xfrm rot="10800000">
          <a:off x="4469130" y="1087834"/>
          <a:ext cx="6046470" cy="1087834"/>
        </a:xfrm>
        <a:prstGeom prst="nonIsoscelesTrapezoid">
          <a:avLst>
            <a:gd name="adj1" fmla="val 0"/>
            <a:gd name="adj2" fmla="val 821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kern="1200" dirty="0" err="1" smtClean="0">
              <a:solidFill>
                <a:schemeClr val="accent1"/>
              </a:solidFill>
            </a:rPr>
            <a:t>Koordinasi</a:t>
          </a:r>
          <a:r>
            <a:rPr lang="en-ID" sz="2000" kern="1200" dirty="0" smtClean="0">
              <a:solidFill>
                <a:schemeClr val="accent1"/>
              </a:solidFill>
            </a:rPr>
            <a:t> proses </a:t>
          </a:r>
          <a:r>
            <a:rPr lang="en-ID" sz="2000" kern="1200" dirty="0" err="1" smtClean="0">
              <a:solidFill>
                <a:schemeClr val="accent1"/>
              </a:solidFill>
            </a:rPr>
            <a:t>indera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dan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kemampuan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gerak</a:t>
          </a:r>
          <a:endParaRPr lang="en-US" sz="2000" kern="1200" dirty="0">
            <a:solidFill>
              <a:schemeClr val="accent1"/>
            </a:solidFill>
          </a:endParaRPr>
        </a:p>
      </dsp:txBody>
      <dsp:txXfrm rot="10800000">
        <a:off x="5362956" y="1087834"/>
        <a:ext cx="5152644" cy="1087834"/>
      </dsp:txXfrm>
    </dsp:sp>
    <dsp:sp modelId="{A66D88D7-99A7-44E3-BC53-F5F3D266AB9E}">
      <dsp:nvSpPr>
        <dsp:cNvPr id="0" name=""/>
        <dsp:cNvSpPr/>
      </dsp:nvSpPr>
      <dsp:spPr>
        <a:xfrm>
          <a:off x="1787652" y="1087834"/>
          <a:ext cx="3575304" cy="1087834"/>
        </a:xfrm>
        <a:prstGeom prst="trapezoid">
          <a:avLst>
            <a:gd name="adj" fmla="val 821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400" kern="1200" dirty="0" smtClean="0"/>
            <a:t>PERSEPTUAL MOTOR</a:t>
          </a:r>
          <a:endParaRPr lang="en-US" sz="3400" kern="1200" dirty="0"/>
        </a:p>
      </dsp:txBody>
      <dsp:txXfrm>
        <a:off x="2413330" y="1087834"/>
        <a:ext cx="2323947" cy="1087834"/>
      </dsp:txXfrm>
    </dsp:sp>
    <dsp:sp modelId="{0410A87E-7903-4BE7-8C0D-B22A564F398B}">
      <dsp:nvSpPr>
        <dsp:cNvPr id="0" name=""/>
        <dsp:cNvSpPr/>
      </dsp:nvSpPr>
      <dsp:spPr>
        <a:xfrm rot="10800000">
          <a:off x="5362956" y="2175669"/>
          <a:ext cx="5152644" cy="1087834"/>
        </a:xfrm>
        <a:prstGeom prst="nonIsoscelesTrapezoid">
          <a:avLst>
            <a:gd name="adj1" fmla="val 0"/>
            <a:gd name="adj2" fmla="val 821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kern="1200" dirty="0" err="1" smtClean="0">
              <a:solidFill>
                <a:schemeClr val="accent1"/>
              </a:solidFill>
            </a:rPr>
            <a:t>Meniru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gerakan</a:t>
          </a:r>
          <a:r>
            <a:rPr lang="en-ID" sz="2000" kern="1200" dirty="0" smtClean="0">
              <a:solidFill>
                <a:schemeClr val="accent1"/>
              </a:solidFill>
            </a:rPr>
            <a:t>, </a:t>
          </a:r>
          <a:r>
            <a:rPr lang="en-ID" sz="2000" kern="1200" dirty="0" err="1" smtClean="0">
              <a:solidFill>
                <a:schemeClr val="accent1"/>
              </a:solidFill>
            </a:rPr>
            <a:t>kenyamanan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gerak</a:t>
          </a:r>
          <a:r>
            <a:rPr lang="en-ID" sz="2000" kern="1200" dirty="0" smtClean="0">
              <a:solidFill>
                <a:schemeClr val="accent1"/>
              </a:solidFill>
            </a:rPr>
            <a:t>, </a:t>
          </a:r>
          <a:r>
            <a:rPr lang="en-ID" sz="2000" kern="1200" dirty="0" err="1" smtClean="0">
              <a:solidFill>
                <a:schemeClr val="accent1"/>
              </a:solidFill>
            </a:rPr>
            <a:t>menyaring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informasi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sensori</a:t>
          </a:r>
          <a:endParaRPr lang="en-US" sz="2000" kern="1200" dirty="0">
            <a:solidFill>
              <a:schemeClr val="accent1"/>
            </a:solidFill>
          </a:endParaRPr>
        </a:p>
      </dsp:txBody>
      <dsp:txXfrm rot="10800000">
        <a:off x="6256781" y="2175669"/>
        <a:ext cx="4258818" cy="1087834"/>
      </dsp:txXfrm>
    </dsp:sp>
    <dsp:sp modelId="{5F89127E-0F90-4830-83C5-117C659EED45}">
      <dsp:nvSpPr>
        <dsp:cNvPr id="0" name=""/>
        <dsp:cNvSpPr/>
      </dsp:nvSpPr>
      <dsp:spPr>
        <a:xfrm>
          <a:off x="893825" y="2175669"/>
          <a:ext cx="5362956" cy="1087834"/>
        </a:xfrm>
        <a:prstGeom prst="trapezoid">
          <a:avLst>
            <a:gd name="adj" fmla="val 8216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400" kern="1200" dirty="0" smtClean="0"/>
            <a:t>SENSORI MOTOR</a:t>
          </a:r>
          <a:endParaRPr lang="en-US" sz="3400" kern="1200" dirty="0"/>
        </a:p>
      </dsp:txBody>
      <dsp:txXfrm>
        <a:off x="1832343" y="2175669"/>
        <a:ext cx="3485921" cy="1087834"/>
      </dsp:txXfrm>
    </dsp:sp>
    <dsp:sp modelId="{71580797-F099-47A2-9EF5-285DB7725ACF}">
      <dsp:nvSpPr>
        <dsp:cNvPr id="0" name=""/>
        <dsp:cNvSpPr/>
      </dsp:nvSpPr>
      <dsp:spPr>
        <a:xfrm rot="10800000">
          <a:off x="6256781" y="3263503"/>
          <a:ext cx="4258818" cy="1087834"/>
        </a:xfrm>
        <a:prstGeom prst="nonIsoscelesTrapezoid">
          <a:avLst>
            <a:gd name="adj1" fmla="val 0"/>
            <a:gd name="adj2" fmla="val 82166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000" kern="1200" dirty="0" err="1" smtClean="0">
              <a:solidFill>
                <a:schemeClr val="accent1"/>
              </a:solidFill>
            </a:rPr>
            <a:t>Persepsi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indera</a:t>
          </a:r>
          <a:r>
            <a:rPr lang="en-ID" sz="2000" kern="1200" dirty="0" smtClean="0">
              <a:solidFill>
                <a:schemeClr val="accent1"/>
              </a:solidFill>
            </a:rPr>
            <a:t> (</a:t>
          </a:r>
          <a:r>
            <a:rPr lang="en-ID" sz="2000" kern="1200" dirty="0" err="1" smtClean="0">
              <a:solidFill>
                <a:schemeClr val="accent1"/>
              </a:solidFill>
            </a:rPr>
            <a:t>bau</a:t>
          </a:r>
          <a:r>
            <a:rPr lang="en-ID" sz="2000" kern="1200" dirty="0" smtClean="0">
              <a:solidFill>
                <a:schemeClr val="accent1"/>
              </a:solidFill>
            </a:rPr>
            <a:t>, </a:t>
          </a:r>
          <a:r>
            <a:rPr lang="en-ID" sz="2000" kern="1200" dirty="0" err="1" smtClean="0">
              <a:solidFill>
                <a:schemeClr val="accent1"/>
              </a:solidFill>
            </a:rPr>
            <a:t>raba</a:t>
          </a:r>
          <a:r>
            <a:rPr lang="en-ID" sz="2000" kern="1200" dirty="0" smtClean="0">
              <a:solidFill>
                <a:schemeClr val="accent1"/>
              </a:solidFill>
            </a:rPr>
            <a:t>, </a:t>
          </a:r>
          <a:r>
            <a:rPr lang="en-ID" sz="2000" kern="1200" dirty="0" err="1" smtClean="0">
              <a:solidFill>
                <a:schemeClr val="accent1"/>
              </a:solidFill>
            </a:rPr>
            <a:t>lihat</a:t>
          </a:r>
          <a:r>
            <a:rPr lang="en-ID" sz="2000" kern="1200" dirty="0" smtClean="0">
              <a:solidFill>
                <a:schemeClr val="accent1"/>
              </a:solidFill>
            </a:rPr>
            <a:t>, </a:t>
          </a:r>
          <a:r>
            <a:rPr lang="en-ID" sz="2000" kern="1200" dirty="0" err="1" smtClean="0">
              <a:solidFill>
                <a:schemeClr val="accent1"/>
              </a:solidFill>
            </a:rPr>
            <a:t>dengar</a:t>
          </a:r>
          <a:r>
            <a:rPr lang="en-ID" sz="2000" kern="1200" dirty="0" smtClean="0">
              <a:solidFill>
                <a:schemeClr val="accent1"/>
              </a:solidFill>
            </a:rPr>
            <a:t>, </a:t>
          </a:r>
          <a:r>
            <a:rPr lang="en-ID" sz="2000" kern="1200" dirty="0" err="1" smtClean="0">
              <a:solidFill>
                <a:schemeClr val="accent1"/>
              </a:solidFill>
            </a:rPr>
            <a:t>keseimbangan</a:t>
          </a:r>
          <a:r>
            <a:rPr lang="en-ID" sz="2000" kern="1200" dirty="0" smtClean="0">
              <a:solidFill>
                <a:schemeClr val="accent1"/>
              </a:solidFill>
            </a:rPr>
            <a:t>, </a:t>
          </a:r>
          <a:r>
            <a:rPr lang="en-ID" sz="2000" kern="1200" dirty="0" err="1" smtClean="0">
              <a:solidFill>
                <a:schemeClr val="accent1"/>
              </a:solidFill>
            </a:rPr>
            <a:t>gerakan</a:t>
          </a:r>
          <a:r>
            <a:rPr lang="en-ID" sz="2000" kern="1200" dirty="0" smtClean="0">
              <a:solidFill>
                <a:schemeClr val="accent1"/>
              </a:solidFill>
            </a:rPr>
            <a:t> </a:t>
          </a:r>
          <a:r>
            <a:rPr lang="en-ID" sz="2000" kern="1200" dirty="0" err="1" smtClean="0">
              <a:solidFill>
                <a:schemeClr val="accent1"/>
              </a:solidFill>
            </a:rPr>
            <a:t>otot</a:t>
          </a:r>
          <a:r>
            <a:rPr lang="en-ID" sz="2000" kern="1200" dirty="0" smtClean="0">
              <a:solidFill>
                <a:schemeClr val="accent1"/>
              </a:solidFill>
            </a:rPr>
            <a:t>)</a:t>
          </a:r>
          <a:endParaRPr lang="en-US" sz="2000" kern="1200" dirty="0">
            <a:solidFill>
              <a:schemeClr val="accent1"/>
            </a:solidFill>
          </a:endParaRPr>
        </a:p>
      </dsp:txBody>
      <dsp:txXfrm rot="10800000">
        <a:off x="7150608" y="3263503"/>
        <a:ext cx="3364992" cy="1087834"/>
      </dsp:txXfrm>
    </dsp:sp>
    <dsp:sp modelId="{04825E5A-349F-4A1C-B9F9-99D5FB1FB020}">
      <dsp:nvSpPr>
        <dsp:cNvPr id="0" name=""/>
        <dsp:cNvSpPr/>
      </dsp:nvSpPr>
      <dsp:spPr>
        <a:xfrm>
          <a:off x="0" y="3263503"/>
          <a:ext cx="7150608" cy="1087834"/>
        </a:xfrm>
        <a:prstGeom prst="trapezoid">
          <a:avLst>
            <a:gd name="adj" fmla="val 8216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D" sz="3400" kern="1200" dirty="0" smtClean="0"/>
            <a:t>PEMROSESAN SENSORI</a:t>
          </a:r>
          <a:endParaRPr lang="en-US" sz="3400" kern="1200" dirty="0"/>
        </a:p>
      </dsp:txBody>
      <dsp:txXfrm>
        <a:off x="1251356" y="3263503"/>
        <a:ext cx="4647895" cy="10878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19AAA-2546-48AA-8DFC-C0ECC4F96C80}">
      <dsp:nvSpPr>
        <dsp:cNvPr id="0" name=""/>
        <dsp:cNvSpPr/>
      </dsp:nvSpPr>
      <dsp:spPr>
        <a:xfrm rot="16200000">
          <a:off x="1390871" y="-1390871"/>
          <a:ext cx="2111992" cy="4893734"/>
        </a:xfrm>
        <a:prstGeom prst="round1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400" kern="1200" dirty="0" smtClean="0"/>
            <a:t>Modelling</a:t>
          </a:r>
          <a:endParaRPr lang="en-US" sz="4400" kern="1200" dirty="0"/>
        </a:p>
      </dsp:txBody>
      <dsp:txXfrm rot="5400000">
        <a:off x="0" y="0"/>
        <a:ext cx="4893734" cy="1583994"/>
      </dsp:txXfrm>
    </dsp:sp>
    <dsp:sp modelId="{7C1B0453-3151-4431-9F7A-F1DD6BFC0F04}">
      <dsp:nvSpPr>
        <dsp:cNvPr id="0" name=""/>
        <dsp:cNvSpPr/>
      </dsp:nvSpPr>
      <dsp:spPr>
        <a:xfrm>
          <a:off x="4893734" y="0"/>
          <a:ext cx="4893734" cy="2111992"/>
        </a:xfrm>
        <a:prstGeom prst="round1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400" kern="1200" dirty="0" smtClean="0"/>
            <a:t>Pembiasaan</a:t>
          </a:r>
          <a:endParaRPr lang="en-US" sz="4400" kern="1200" dirty="0"/>
        </a:p>
      </dsp:txBody>
      <dsp:txXfrm>
        <a:off x="4893734" y="0"/>
        <a:ext cx="4893734" cy="1583994"/>
      </dsp:txXfrm>
    </dsp:sp>
    <dsp:sp modelId="{48FC89A3-443D-432A-BB2B-9DB3E1E4C42C}">
      <dsp:nvSpPr>
        <dsp:cNvPr id="0" name=""/>
        <dsp:cNvSpPr/>
      </dsp:nvSpPr>
      <dsp:spPr>
        <a:xfrm rot="10800000">
          <a:off x="0" y="2111992"/>
          <a:ext cx="4893734" cy="2111992"/>
        </a:xfrm>
        <a:prstGeom prst="round1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400" kern="1200" dirty="0" smtClean="0"/>
            <a:t>Konsistensi</a:t>
          </a:r>
          <a:endParaRPr lang="en-US" sz="4400" kern="1200" dirty="0"/>
        </a:p>
      </dsp:txBody>
      <dsp:txXfrm rot="10800000">
        <a:off x="0" y="2639989"/>
        <a:ext cx="4893734" cy="1583994"/>
      </dsp:txXfrm>
    </dsp:sp>
    <dsp:sp modelId="{3353B39A-4806-4B89-988A-B0D6DD236926}">
      <dsp:nvSpPr>
        <dsp:cNvPr id="0" name=""/>
        <dsp:cNvSpPr/>
      </dsp:nvSpPr>
      <dsp:spPr>
        <a:xfrm rot="5400000">
          <a:off x="6284605" y="721120"/>
          <a:ext cx="2111992" cy="4893734"/>
        </a:xfrm>
        <a:prstGeom prst="round1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400" kern="1200" dirty="0" smtClean="0"/>
            <a:t>Motivasi</a:t>
          </a:r>
          <a:endParaRPr lang="en-US" sz="4400" kern="1200" dirty="0"/>
        </a:p>
      </dsp:txBody>
      <dsp:txXfrm rot="-5400000">
        <a:off x="4893734" y="2639989"/>
        <a:ext cx="4893734" cy="1583994"/>
      </dsp:txXfrm>
    </dsp:sp>
    <dsp:sp modelId="{7BE5AA15-E710-4355-9AE8-181AC2758700}">
      <dsp:nvSpPr>
        <dsp:cNvPr id="0" name=""/>
        <dsp:cNvSpPr/>
      </dsp:nvSpPr>
      <dsp:spPr>
        <a:xfrm>
          <a:off x="3425613" y="1583994"/>
          <a:ext cx="2936240" cy="1055996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400" kern="1200" dirty="0" smtClean="0"/>
            <a:t>Perilaku</a:t>
          </a:r>
          <a:endParaRPr lang="en-US" sz="4400" kern="1200" dirty="0"/>
        </a:p>
      </dsp:txBody>
      <dsp:txXfrm>
        <a:off x="3477162" y="1635543"/>
        <a:ext cx="2833142" cy="952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00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1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10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7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5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9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0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11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90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0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29F59-2219-43C4-BCD6-F33480A06105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3F178-DA39-4ABF-98D7-C23DF0A55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1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err="1" smtClean="0"/>
              <a:t>Peran</a:t>
            </a:r>
            <a:r>
              <a:rPr lang="en-ID" dirty="0" smtClean="0"/>
              <a:t> </a:t>
            </a:r>
            <a:r>
              <a:rPr lang="en-ID" dirty="0" err="1" smtClean="0"/>
              <a:t>Orangtua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Pendampingan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 err="1" smtClean="0"/>
              <a:t>Ega</a:t>
            </a:r>
            <a:r>
              <a:rPr lang="en-ID" dirty="0" smtClean="0"/>
              <a:t> </a:t>
            </a:r>
            <a:r>
              <a:rPr lang="en-ID" dirty="0" err="1" smtClean="0"/>
              <a:t>Asnatasia</a:t>
            </a:r>
            <a:r>
              <a:rPr lang="en-ID" dirty="0" smtClean="0"/>
              <a:t> Maharani, </a:t>
            </a:r>
            <a:r>
              <a:rPr lang="en-ID" dirty="0" err="1" smtClean="0"/>
              <a:t>M.Psi</a:t>
            </a:r>
            <a:r>
              <a:rPr lang="en-ID" dirty="0" smtClean="0"/>
              <a:t>., </a:t>
            </a:r>
            <a:r>
              <a:rPr lang="en-ID" dirty="0" err="1" smtClean="0"/>
              <a:t>Psikolog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39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altLang="en-US" smtClean="0"/>
              <a:t>Bagaimana Perilaku Anak terbentuk?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86933" y="1941689"/>
          <a:ext cx="9787468" cy="4223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335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Positif</a:t>
            </a:r>
            <a:r>
              <a:rPr lang="en-ID" dirty="0" smtClean="0"/>
              <a:t> </a:t>
            </a:r>
            <a:r>
              <a:rPr lang="en-ID" dirty="0" err="1" smtClean="0"/>
              <a:t>Membangun</a:t>
            </a:r>
            <a:r>
              <a:rPr lang="en-ID" dirty="0" smtClean="0"/>
              <a:t> </a:t>
            </a:r>
            <a:r>
              <a:rPr lang="en-ID" dirty="0" err="1" smtClean="0"/>
              <a:t>Motivasi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 smtClean="0"/>
              <a:t>Berikan</a:t>
            </a:r>
            <a:r>
              <a:rPr lang="en-ID" dirty="0" smtClean="0"/>
              <a:t> </a:t>
            </a:r>
            <a:r>
              <a:rPr lang="en-ID" dirty="0" err="1" smtClean="0"/>
              <a:t>pujian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efektif</a:t>
            </a:r>
            <a:endParaRPr lang="en-ID" dirty="0" smtClean="0"/>
          </a:p>
          <a:p>
            <a:pPr marL="0" indent="0">
              <a:buNone/>
            </a:pPr>
            <a:r>
              <a:rPr lang="en-ID" sz="2000" i="1" dirty="0" err="1" smtClean="0"/>
              <a:t>Contoh</a:t>
            </a:r>
            <a:r>
              <a:rPr lang="en-ID" sz="2000" i="1" dirty="0" smtClean="0"/>
              <a:t>: </a:t>
            </a:r>
            <a:r>
              <a:rPr lang="en-ID" sz="2000" i="1" dirty="0" err="1" smtClean="0"/>
              <a:t>Bagu</a:t>
            </a:r>
            <a:r>
              <a:rPr lang="en-ID" sz="2000" i="1" dirty="0" err="1" smtClean="0"/>
              <a:t>s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sekali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kakak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belajar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tepat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waktu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hari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ini</a:t>
            </a:r>
            <a:r>
              <a:rPr lang="en-ID" sz="2000" i="1" dirty="0" smtClean="0"/>
              <a:t>, </a:t>
            </a:r>
            <a:r>
              <a:rPr lang="en-ID" sz="2000" i="1" dirty="0" err="1" smtClean="0"/>
              <a:t>kita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jadi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punya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waktu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untuk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ngobrol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lebih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banyak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ya</a:t>
            </a:r>
            <a:r>
              <a:rPr lang="en-ID" sz="2000" i="1" dirty="0" smtClean="0"/>
              <a:t>…</a:t>
            </a:r>
          </a:p>
          <a:p>
            <a:r>
              <a:rPr lang="en-ID" dirty="0" err="1" smtClean="0"/>
              <a:t>Berikan</a:t>
            </a:r>
            <a:r>
              <a:rPr lang="en-ID" dirty="0" smtClean="0"/>
              <a:t> </a:t>
            </a:r>
            <a:r>
              <a:rPr lang="en-ID" dirty="0" err="1" smtClean="0"/>
              <a:t>teguran</a:t>
            </a:r>
            <a:r>
              <a:rPr lang="en-ID" dirty="0" smtClean="0"/>
              <a:t>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efektif</a:t>
            </a:r>
            <a:endParaRPr lang="en-ID" dirty="0" smtClean="0"/>
          </a:p>
          <a:p>
            <a:pPr marL="0" indent="0">
              <a:buNone/>
            </a:pPr>
            <a:r>
              <a:rPr lang="en-ID" sz="2000" i="1" dirty="0" err="1" smtClean="0"/>
              <a:t>Contoh</a:t>
            </a:r>
            <a:r>
              <a:rPr lang="en-ID" sz="2000" i="1" dirty="0" smtClean="0"/>
              <a:t>: </a:t>
            </a:r>
            <a:r>
              <a:rPr lang="en-ID" sz="2000" i="1" dirty="0" err="1" smtClean="0"/>
              <a:t>Kak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karena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kamu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tidak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menyiapkan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buku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sebelum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tidur</a:t>
            </a:r>
            <a:r>
              <a:rPr lang="en-ID" sz="2000" i="1" dirty="0" smtClean="0"/>
              <a:t>, PR mu </a:t>
            </a:r>
            <a:r>
              <a:rPr lang="en-ID" sz="2000" i="1" dirty="0" err="1" smtClean="0"/>
              <a:t>tertinggal</a:t>
            </a:r>
            <a:r>
              <a:rPr lang="en-ID" sz="2000" i="1" dirty="0" smtClean="0"/>
              <a:t>. </a:t>
            </a:r>
            <a:r>
              <a:rPr lang="en-ID" sz="2000" i="1" dirty="0" err="1" smtClean="0"/>
              <a:t>Ibu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amati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selama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ini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kamu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ingat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membawa</a:t>
            </a:r>
            <a:r>
              <a:rPr lang="en-ID" sz="2000" i="1" dirty="0" smtClean="0"/>
              <a:t> PR </a:t>
            </a:r>
            <a:r>
              <a:rPr lang="en-ID" sz="2000" i="1" dirty="0" err="1" smtClean="0"/>
              <a:t>jika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sebelum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tidur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tas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sekolah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sudah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disiapkan</a:t>
            </a:r>
            <a:r>
              <a:rPr lang="en-ID" sz="2000" i="1" dirty="0" smtClean="0"/>
              <a:t>. </a:t>
            </a:r>
            <a:r>
              <a:rPr lang="en-ID" sz="2000" i="1" dirty="0" err="1" smtClean="0"/>
              <a:t>Artinya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kamu</a:t>
            </a:r>
            <a:r>
              <a:rPr lang="en-ID" sz="2000" i="1" dirty="0" smtClean="0"/>
              <a:t> BISA </a:t>
            </a:r>
            <a:r>
              <a:rPr lang="en-ID" sz="2000" i="1" dirty="0" err="1" smtClean="0"/>
              <a:t>lebih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baik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dari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hari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ini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ya</a:t>
            </a:r>
            <a:r>
              <a:rPr lang="en-ID" sz="2000" i="1" dirty="0" smtClean="0"/>
              <a:t>?</a:t>
            </a:r>
            <a:endParaRPr lang="en-US" sz="2000" i="1" dirty="0"/>
          </a:p>
          <a:p>
            <a:r>
              <a:rPr lang="en-ID" dirty="0" err="1" smtClean="0"/>
              <a:t>Ajak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membangun</a:t>
            </a:r>
            <a:r>
              <a:rPr lang="en-ID" dirty="0" smtClean="0"/>
              <a:t> </a:t>
            </a:r>
            <a:r>
              <a:rPr lang="en-ID" dirty="0" err="1" smtClean="0"/>
              <a:t>tujuannya</a:t>
            </a:r>
            <a:r>
              <a:rPr lang="en-ID" dirty="0" smtClean="0"/>
              <a:t> </a:t>
            </a:r>
            <a:r>
              <a:rPr lang="en-ID" dirty="0" err="1" smtClean="0"/>
              <a:t>sendiri</a:t>
            </a:r>
            <a:r>
              <a:rPr lang="en-ID" dirty="0" smtClean="0"/>
              <a:t>, </a:t>
            </a:r>
            <a:r>
              <a:rPr lang="en-ID" dirty="0" err="1" smtClean="0"/>
              <a:t>spesifik</a:t>
            </a:r>
            <a:r>
              <a:rPr lang="en-ID" dirty="0" smtClean="0"/>
              <a:t>, </a:t>
            </a:r>
            <a:r>
              <a:rPr lang="en-ID" dirty="0" err="1" smtClean="0"/>
              <a:t>dgn</a:t>
            </a:r>
            <a:r>
              <a:rPr lang="en-ID" dirty="0" smtClean="0"/>
              <a:t> </a:t>
            </a:r>
            <a:r>
              <a:rPr lang="en-ID" dirty="0" err="1" smtClean="0"/>
              <a:t>kalimat</a:t>
            </a:r>
            <a:r>
              <a:rPr lang="en-ID" dirty="0" smtClean="0"/>
              <a:t> </a:t>
            </a:r>
            <a:r>
              <a:rPr lang="en-ID" dirty="0" err="1" smtClean="0"/>
              <a:t>positif</a:t>
            </a:r>
            <a:r>
              <a:rPr lang="en-ID" dirty="0" smtClean="0"/>
              <a:t>.</a:t>
            </a:r>
          </a:p>
          <a:p>
            <a:pPr marL="0" indent="0">
              <a:buNone/>
            </a:pPr>
            <a:r>
              <a:rPr lang="en-ID" sz="2000" i="1" dirty="0" err="1" smtClean="0"/>
              <a:t>Contoh</a:t>
            </a:r>
            <a:r>
              <a:rPr lang="en-ID" sz="2000" i="1" dirty="0" smtClean="0"/>
              <a:t>: </a:t>
            </a:r>
            <a:r>
              <a:rPr lang="en-ID" sz="2000" i="1" dirty="0" err="1" smtClean="0"/>
              <a:t>aku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ingin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bisa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mengerjakan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soal-soal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ulangan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biologi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besok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supaya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dapat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nilai</a:t>
            </a:r>
            <a:r>
              <a:rPr lang="en-ID" sz="2000" i="1" dirty="0" smtClean="0"/>
              <a:t> 90. </a:t>
            </a:r>
          </a:p>
          <a:p>
            <a:r>
              <a:rPr lang="en-ID" dirty="0" err="1" smtClean="0"/>
              <a:t>Ajak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memvisualisasikan</a:t>
            </a:r>
            <a:r>
              <a:rPr lang="en-ID" dirty="0" smtClean="0"/>
              <a:t> </a:t>
            </a:r>
            <a:r>
              <a:rPr lang="en-ID" dirty="0" err="1" smtClean="0"/>
              <a:t>hasil</a:t>
            </a:r>
            <a:r>
              <a:rPr lang="en-ID" dirty="0" smtClean="0"/>
              <a:t> yang </a:t>
            </a:r>
            <a:r>
              <a:rPr lang="en-ID" dirty="0" err="1" smtClean="0"/>
              <a:t>diinginkan</a:t>
            </a:r>
            <a:r>
              <a:rPr lang="en-ID" dirty="0" smtClean="0"/>
              <a:t>.</a:t>
            </a:r>
          </a:p>
          <a:p>
            <a:pPr marL="0" indent="0">
              <a:buNone/>
            </a:pPr>
            <a:r>
              <a:rPr lang="en-ID" sz="2000" i="1" dirty="0" err="1" smtClean="0"/>
              <a:t>Contoh</a:t>
            </a:r>
            <a:r>
              <a:rPr lang="en-ID" sz="2000" i="1" dirty="0" smtClean="0"/>
              <a:t>: yuk </a:t>
            </a:r>
            <a:r>
              <a:rPr lang="en-ID" sz="2000" i="1" dirty="0" err="1" smtClean="0"/>
              <a:t>kita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lihat</a:t>
            </a:r>
            <a:r>
              <a:rPr lang="en-ID" sz="2000" i="1" dirty="0" smtClean="0"/>
              <a:t> video </a:t>
            </a:r>
            <a:r>
              <a:rPr lang="en-ID" sz="2000" i="1" dirty="0" err="1" smtClean="0"/>
              <a:t>bagaimana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caranya</a:t>
            </a:r>
            <a:r>
              <a:rPr lang="en-ID" sz="2000" i="1" dirty="0" smtClean="0"/>
              <a:t> main </a:t>
            </a:r>
            <a:r>
              <a:rPr lang="en-ID" sz="2000" i="1" dirty="0" err="1" smtClean="0"/>
              <a:t>seruling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dengan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benar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sebelum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kita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belajar</a:t>
            </a:r>
            <a:r>
              <a:rPr lang="en-ID" sz="2000" i="1" dirty="0" smtClean="0"/>
              <a:t> </a:t>
            </a:r>
            <a:r>
              <a:rPr lang="en-ID" sz="2000" i="1" dirty="0" err="1" smtClean="0"/>
              <a:t>melakukannya</a:t>
            </a:r>
            <a:r>
              <a:rPr lang="en-ID" sz="2000" i="1" dirty="0" smtClean="0"/>
              <a:t>.</a:t>
            </a:r>
          </a:p>
          <a:p>
            <a:pPr marL="0" indent="0">
              <a:buNone/>
            </a:pPr>
            <a:endParaRPr lang="en-ID" sz="2000" i="1" dirty="0" smtClean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4282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Komunikasi</a:t>
            </a:r>
            <a:r>
              <a:rPr lang="en-ID" dirty="0" smtClean="0"/>
              <a:t> </a:t>
            </a:r>
            <a:r>
              <a:rPr lang="en-ID" dirty="0" err="1" smtClean="0"/>
              <a:t>Positif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D" sz="3800" b="1" dirty="0" err="1" smtClean="0"/>
              <a:t>Alih-alih</a:t>
            </a:r>
            <a:r>
              <a:rPr lang="en-ID" sz="3800" b="1" dirty="0" smtClean="0"/>
              <a:t> </a:t>
            </a:r>
            <a:r>
              <a:rPr lang="en-ID" sz="3800" b="1" dirty="0" err="1" smtClean="0"/>
              <a:t>bertanya</a:t>
            </a:r>
            <a:r>
              <a:rPr lang="en-ID" sz="3800" b="1" dirty="0" smtClean="0"/>
              <a:t> </a:t>
            </a:r>
            <a:r>
              <a:rPr lang="en-ID" sz="3800" b="1" dirty="0" err="1" smtClean="0"/>
              <a:t>kenapa</a:t>
            </a:r>
            <a:r>
              <a:rPr lang="en-ID" sz="3800" b="1" dirty="0" smtClean="0"/>
              <a:t>, </a:t>
            </a:r>
            <a:r>
              <a:rPr lang="en-ID" sz="3800" b="1" dirty="0" err="1" smtClean="0"/>
              <a:t>tanyakan</a:t>
            </a:r>
            <a:r>
              <a:rPr lang="en-ID" sz="3800" b="1" dirty="0" smtClean="0"/>
              <a:t> </a:t>
            </a:r>
            <a:r>
              <a:rPr lang="en-ID" sz="3800" b="1" dirty="0" err="1" smtClean="0"/>
              <a:t>bagaimana</a:t>
            </a:r>
            <a:r>
              <a:rPr lang="en-ID" sz="3800" b="1" dirty="0" smtClean="0"/>
              <a:t>?</a:t>
            </a:r>
          </a:p>
          <a:p>
            <a:pPr marL="0" indent="0">
              <a:buNone/>
            </a:pPr>
            <a:r>
              <a:rPr lang="en-ID" dirty="0" err="1" smtClean="0"/>
              <a:t>Contoh</a:t>
            </a:r>
            <a:r>
              <a:rPr lang="en-ID" dirty="0" smtClean="0"/>
              <a:t>:</a:t>
            </a:r>
          </a:p>
          <a:p>
            <a:pPr marL="0" indent="0">
              <a:buNone/>
            </a:pPr>
            <a:r>
              <a:rPr lang="en-ID" i="1" dirty="0" smtClean="0"/>
              <a:t>A: </a:t>
            </a:r>
            <a:r>
              <a:rPr lang="en-ID" i="1" dirty="0" err="1" smtClean="0"/>
              <a:t>aku</a:t>
            </a:r>
            <a:r>
              <a:rPr lang="en-ID" i="1" dirty="0" smtClean="0"/>
              <a:t> </a:t>
            </a:r>
            <a:r>
              <a:rPr lang="en-ID" i="1" dirty="0" err="1" smtClean="0"/>
              <a:t>kesal</a:t>
            </a:r>
            <a:r>
              <a:rPr lang="en-ID" i="1" dirty="0" smtClean="0"/>
              <a:t>! Hari </a:t>
            </a:r>
            <a:r>
              <a:rPr lang="en-ID" i="1" dirty="0" err="1" smtClean="0"/>
              <a:t>ini</a:t>
            </a:r>
            <a:r>
              <a:rPr lang="en-ID" i="1" dirty="0" smtClean="0"/>
              <a:t> </a:t>
            </a:r>
            <a:r>
              <a:rPr lang="en-ID" i="1" dirty="0" err="1" smtClean="0"/>
              <a:t>ujian</a:t>
            </a:r>
            <a:r>
              <a:rPr lang="en-ID" i="1" dirty="0" smtClean="0"/>
              <a:t> </a:t>
            </a:r>
            <a:r>
              <a:rPr lang="en-ID" i="1" dirty="0" err="1" smtClean="0"/>
              <a:t>matematika</a:t>
            </a:r>
            <a:r>
              <a:rPr lang="en-ID" i="1" dirty="0" smtClean="0"/>
              <a:t> </a:t>
            </a:r>
            <a:r>
              <a:rPr lang="en-ID" i="1" dirty="0" err="1" smtClean="0"/>
              <a:t>hny</a:t>
            </a:r>
            <a:r>
              <a:rPr lang="en-ID" i="1" dirty="0" smtClean="0"/>
              <a:t> </a:t>
            </a:r>
            <a:r>
              <a:rPr lang="en-ID" i="1" dirty="0" err="1" smtClean="0"/>
              <a:t>dapat</a:t>
            </a:r>
            <a:r>
              <a:rPr lang="en-ID" i="1" dirty="0" smtClean="0"/>
              <a:t> 5. </a:t>
            </a:r>
            <a:r>
              <a:rPr lang="en-ID" i="1" dirty="0" err="1" smtClean="0"/>
              <a:t>aku</a:t>
            </a:r>
            <a:r>
              <a:rPr lang="en-ID" i="1" dirty="0" smtClean="0"/>
              <a:t> </a:t>
            </a:r>
            <a:r>
              <a:rPr lang="en-ID" i="1" dirty="0" err="1" smtClean="0"/>
              <a:t>memang</a:t>
            </a:r>
            <a:r>
              <a:rPr lang="en-ID" i="1" dirty="0" smtClean="0"/>
              <a:t> </a:t>
            </a:r>
            <a:r>
              <a:rPr lang="en-ID" i="1" dirty="0" err="1" smtClean="0"/>
              <a:t>tidak</a:t>
            </a:r>
            <a:r>
              <a:rPr lang="en-ID" i="1" dirty="0" smtClean="0"/>
              <a:t> </a:t>
            </a:r>
            <a:r>
              <a:rPr lang="en-ID" i="1" dirty="0" err="1" smtClean="0"/>
              <a:t>bisa</a:t>
            </a:r>
            <a:r>
              <a:rPr lang="en-ID" i="1" dirty="0" smtClean="0"/>
              <a:t> </a:t>
            </a:r>
            <a:r>
              <a:rPr lang="en-ID" i="1" dirty="0" err="1" smtClean="0"/>
              <a:t>matematika</a:t>
            </a:r>
            <a:endParaRPr lang="en-ID" i="1" dirty="0" smtClean="0"/>
          </a:p>
          <a:p>
            <a:pPr marL="0" indent="0">
              <a:buNone/>
            </a:pPr>
            <a:r>
              <a:rPr lang="en-ID" i="1" dirty="0" smtClean="0"/>
              <a:t>O: </a:t>
            </a:r>
            <a:r>
              <a:rPr lang="en-ID" i="1" dirty="0" err="1" smtClean="0"/>
              <a:t>Dapat</a:t>
            </a:r>
            <a:r>
              <a:rPr lang="en-ID" i="1" dirty="0" smtClean="0"/>
              <a:t> </a:t>
            </a:r>
            <a:r>
              <a:rPr lang="en-ID" i="1" dirty="0" err="1" smtClean="0"/>
              <a:t>nilai</a:t>
            </a:r>
            <a:r>
              <a:rPr lang="en-ID" i="1" dirty="0" smtClean="0"/>
              <a:t> 5 </a:t>
            </a:r>
            <a:r>
              <a:rPr lang="en-ID" i="1" dirty="0" err="1" smtClean="0"/>
              <a:t>artinya</a:t>
            </a:r>
            <a:r>
              <a:rPr lang="en-ID" i="1" dirty="0" smtClean="0"/>
              <a:t> 50% </a:t>
            </a:r>
            <a:r>
              <a:rPr lang="en-ID" i="1" dirty="0" err="1" smtClean="0"/>
              <a:t>sudah</a:t>
            </a:r>
            <a:r>
              <a:rPr lang="en-ID" i="1" dirty="0" smtClean="0"/>
              <a:t> </a:t>
            </a:r>
            <a:r>
              <a:rPr lang="en-ID" i="1" dirty="0" err="1" smtClean="0"/>
              <a:t>bisa</a:t>
            </a:r>
            <a:r>
              <a:rPr lang="en-ID" i="1" dirty="0" smtClean="0"/>
              <a:t> </a:t>
            </a:r>
            <a:r>
              <a:rPr lang="en-ID" i="1" dirty="0" err="1" smtClean="0"/>
              <a:t>kamu</a:t>
            </a:r>
            <a:r>
              <a:rPr lang="en-ID" i="1" dirty="0" smtClean="0"/>
              <a:t> </a:t>
            </a:r>
            <a:r>
              <a:rPr lang="en-ID" i="1" dirty="0" err="1" smtClean="0"/>
              <a:t>kerjakan</a:t>
            </a:r>
            <a:r>
              <a:rPr lang="en-ID" i="1" dirty="0" smtClean="0"/>
              <a:t> dg </a:t>
            </a:r>
            <a:r>
              <a:rPr lang="en-ID" i="1" dirty="0" err="1" smtClean="0"/>
              <a:t>baik</a:t>
            </a:r>
            <a:r>
              <a:rPr lang="en-ID" i="1" dirty="0" smtClean="0"/>
              <a:t> </a:t>
            </a:r>
            <a:r>
              <a:rPr lang="en-ID" i="1" dirty="0" err="1" smtClean="0"/>
              <a:t>kan</a:t>
            </a:r>
            <a:r>
              <a:rPr lang="en-ID" i="1" dirty="0" smtClean="0"/>
              <a:t> </a:t>
            </a:r>
            <a:r>
              <a:rPr lang="en-ID" i="1" dirty="0" err="1" smtClean="0"/>
              <a:t>nak</a:t>
            </a:r>
            <a:r>
              <a:rPr lang="en-ID" i="1" dirty="0" smtClean="0"/>
              <a:t>? Sini duduk </a:t>
            </a:r>
            <a:r>
              <a:rPr lang="en-ID" i="1" dirty="0" err="1" smtClean="0"/>
              <a:t>dulu</a:t>
            </a:r>
            <a:r>
              <a:rPr lang="en-ID" i="1" dirty="0" smtClean="0"/>
              <a:t>, </a:t>
            </a:r>
            <a:r>
              <a:rPr lang="en-ID" i="1" dirty="0" err="1" smtClean="0"/>
              <a:t>sambil</a:t>
            </a:r>
            <a:r>
              <a:rPr lang="en-ID" i="1" dirty="0" smtClean="0"/>
              <a:t> </a:t>
            </a:r>
            <a:r>
              <a:rPr lang="en-ID" i="1" dirty="0" err="1" smtClean="0"/>
              <a:t>minum</a:t>
            </a:r>
            <a:r>
              <a:rPr lang="en-ID" i="1" dirty="0" smtClean="0"/>
              <a:t> juice . </a:t>
            </a:r>
            <a:r>
              <a:rPr lang="en-ID" i="1" dirty="0" err="1" smtClean="0"/>
              <a:t>Bagian</a:t>
            </a:r>
            <a:r>
              <a:rPr lang="en-ID" i="1" dirty="0" smtClean="0"/>
              <a:t> mana </a:t>
            </a:r>
            <a:r>
              <a:rPr lang="en-ID" i="1" dirty="0" err="1" smtClean="0"/>
              <a:t>yg</a:t>
            </a:r>
            <a:r>
              <a:rPr lang="en-ID" i="1" dirty="0" smtClean="0"/>
              <a:t> </a:t>
            </a:r>
            <a:r>
              <a:rPr lang="en-ID" i="1" dirty="0" err="1" smtClean="0"/>
              <a:t>sudah</a:t>
            </a:r>
            <a:r>
              <a:rPr lang="en-ID" i="1" dirty="0" smtClean="0"/>
              <a:t> </a:t>
            </a:r>
            <a:r>
              <a:rPr lang="en-ID" i="1" dirty="0" err="1" smtClean="0"/>
              <a:t>kamu</a:t>
            </a:r>
            <a:r>
              <a:rPr lang="en-ID" i="1" dirty="0" smtClean="0"/>
              <a:t> </a:t>
            </a:r>
            <a:r>
              <a:rPr lang="en-ID" i="1" dirty="0" err="1" smtClean="0"/>
              <a:t>jawab</a:t>
            </a:r>
            <a:r>
              <a:rPr lang="en-ID" i="1" dirty="0" smtClean="0"/>
              <a:t> dg </a:t>
            </a:r>
            <a:r>
              <a:rPr lang="en-ID" i="1" dirty="0" err="1" smtClean="0"/>
              <a:t>benar</a:t>
            </a:r>
            <a:r>
              <a:rPr lang="en-ID" i="1" dirty="0" smtClean="0"/>
              <a:t>?</a:t>
            </a:r>
          </a:p>
          <a:p>
            <a:pPr marL="0" indent="0">
              <a:buNone/>
            </a:pPr>
            <a:r>
              <a:rPr lang="en-ID" i="1" dirty="0" smtClean="0"/>
              <a:t>A: kalua </a:t>
            </a:r>
            <a:r>
              <a:rPr lang="en-ID" i="1" dirty="0" err="1" smtClean="0"/>
              <a:t>aritmatika</a:t>
            </a:r>
            <a:r>
              <a:rPr lang="en-ID" i="1" dirty="0" smtClean="0"/>
              <a:t> </a:t>
            </a:r>
            <a:r>
              <a:rPr lang="en-ID" i="1" dirty="0" err="1" smtClean="0"/>
              <a:t>sih</a:t>
            </a:r>
            <a:r>
              <a:rPr lang="en-ID" i="1" dirty="0" smtClean="0"/>
              <a:t> </a:t>
            </a:r>
            <a:r>
              <a:rPr lang="en-ID" i="1" dirty="0" err="1" smtClean="0"/>
              <a:t>aku</a:t>
            </a:r>
            <a:r>
              <a:rPr lang="en-ID" i="1" dirty="0" smtClean="0"/>
              <a:t> </a:t>
            </a:r>
            <a:r>
              <a:rPr lang="en-ID" i="1" dirty="0" err="1" smtClean="0"/>
              <a:t>benar</a:t>
            </a:r>
            <a:r>
              <a:rPr lang="en-ID" i="1" dirty="0" smtClean="0"/>
              <a:t> </a:t>
            </a:r>
            <a:r>
              <a:rPr lang="en-ID" i="1" dirty="0" err="1" smtClean="0"/>
              <a:t>semua</a:t>
            </a:r>
            <a:r>
              <a:rPr lang="en-ID" i="1" dirty="0" smtClean="0"/>
              <a:t>. </a:t>
            </a:r>
            <a:r>
              <a:rPr lang="en-ID" i="1" dirty="0" err="1" smtClean="0"/>
              <a:t>Tapi</a:t>
            </a:r>
            <a:r>
              <a:rPr lang="en-ID" i="1" dirty="0" smtClean="0"/>
              <a:t> </a:t>
            </a:r>
            <a:r>
              <a:rPr lang="en-ID" i="1" dirty="0" err="1" smtClean="0"/>
              <a:t>hitungan</a:t>
            </a:r>
            <a:r>
              <a:rPr lang="en-ID" i="1" dirty="0" smtClean="0"/>
              <a:t> </a:t>
            </a:r>
            <a:r>
              <a:rPr lang="en-ID" i="1" dirty="0" err="1" smtClean="0"/>
              <a:t>luas</a:t>
            </a:r>
            <a:r>
              <a:rPr lang="en-ID" i="1" dirty="0" smtClean="0"/>
              <a:t> </a:t>
            </a:r>
            <a:r>
              <a:rPr lang="en-ID" i="1" dirty="0" err="1" smtClean="0"/>
              <a:t>dan</a:t>
            </a:r>
            <a:r>
              <a:rPr lang="en-ID" i="1" dirty="0" smtClean="0"/>
              <a:t> </a:t>
            </a:r>
            <a:r>
              <a:rPr lang="en-ID" i="1" dirty="0" err="1" smtClean="0"/>
              <a:t>sisi</a:t>
            </a:r>
            <a:r>
              <a:rPr lang="en-ID" i="1" dirty="0" smtClean="0"/>
              <a:t> </a:t>
            </a:r>
            <a:r>
              <a:rPr lang="en-ID" i="1" dirty="0" err="1" smtClean="0"/>
              <a:t>hampir</a:t>
            </a:r>
            <a:r>
              <a:rPr lang="en-ID" i="1" dirty="0" smtClean="0"/>
              <a:t> </a:t>
            </a:r>
            <a:r>
              <a:rPr lang="en-ID" i="1" dirty="0" err="1" smtClean="0"/>
              <a:t>semua</a:t>
            </a:r>
            <a:r>
              <a:rPr lang="en-ID" i="1" dirty="0" smtClean="0"/>
              <a:t> </a:t>
            </a:r>
            <a:r>
              <a:rPr lang="en-ID" i="1" dirty="0" err="1" smtClean="0"/>
              <a:t>salah</a:t>
            </a:r>
            <a:r>
              <a:rPr lang="en-ID" i="1" dirty="0" smtClean="0"/>
              <a:t>.</a:t>
            </a:r>
          </a:p>
          <a:p>
            <a:pPr marL="0" indent="0">
              <a:buNone/>
            </a:pPr>
            <a:r>
              <a:rPr lang="en-ID" i="1" dirty="0" smtClean="0"/>
              <a:t>O: </a:t>
            </a:r>
            <a:r>
              <a:rPr lang="en-ID" i="1" dirty="0" err="1" smtClean="0"/>
              <a:t>Artinya</a:t>
            </a:r>
            <a:r>
              <a:rPr lang="en-ID" i="1" dirty="0" smtClean="0"/>
              <a:t> </a:t>
            </a:r>
            <a:r>
              <a:rPr lang="en-ID" i="1" dirty="0" err="1" smtClean="0"/>
              <a:t>kamu</a:t>
            </a:r>
            <a:r>
              <a:rPr lang="en-ID" i="1" dirty="0" smtClean="0"/>
              <a:t> </a:t>
            </a:r>
            <a:r>
              <a:rPr lang="en-ID" i="1" dirty="0" err="1" smtClean="0"/>
              <a:t>sudah</a:t>
            </a:r>
            <a:r>
              <a:rPr lang="en-ID" i="1" dirty="0" smtClean="0"/>
              <a:t> </a:t>
            </a:r>
            <a:r>
              <a:rPr lang="en-ID" i="1" dirty="0" err="1" smtClean="0"/>
              <a:t>bisa</a:t>
            </a:r>
            <a:r>
              <a:rPr lang="en-ID" i="1" dirty="0" smtClean="0"/>
              <a:t> </a:t>
            </a:r>
            <a:r>
              <a:rPr lang="en-ID" i="1" dirty="0" err="1" smtClean="0"/>
              <a:t>aritmatika</a:t>
            </a:r>
            <a:r>
              <a:rPr lang="en-ID" i="1" dirty="0" smtClean="0"/>
              <a:t> </a:t>
            </a:r>
            <a:r>
              <a:rPr lang="en-ID" i="1" dirty="0" err="1" smtClean="0"/>
              <a:t>ya</a:t>
            </a:r>
            <a:r>
              <a:rPr lang="en-ID" i="1" dirty="0" smtClean="0"/>
              <a:t>. </a:t>
            </a:r>
            <a:r>
              <a:rPr lang="en-ID" i="1" dirty="0" err="1" smtClean="0"/>
              <a:t>Jadi</a:t>
            </a:r>
            <a:r>
              <a:rPr lang="en-ID" i="1" dirty="0" smtClean="0"/>
              <a:t> </a:t>
            </a:r>
            <a:r>
              <a:rPr lang="en-ID" i="1" dirty="0" err="1" smtClean="0"/>
              <a:t>apa</a:t>
            </a:r>
            <a:r>
              <a:rPr lang="en-ID" i="1" dirty="0" smtClean="0"/>
              <a:t> yang </a:t>
            </a:r>
            <a:r>
              <a:rPr lang="en-ID" i="1" dirty="0" err="1" smtClean="0"/>
              <a:t>bisa</a:t>
            </a:r>
            <a:r>
              <a:rPr lang="en-ID" i="1" dirty="0" smtClean="0"/>
              <a:t> </a:t>
            </a:r>
            <a:r>
              <a:rPr lang="en-ID" i="1" dirty="0" err="1" smtClean="0"/>
              <a:t>kamu</a:t>
            </a:r>
            <a:r>
              <a:rPr lang="en-ID" i="1" dirty="0" smtClean="0"/>
              <a:t> </a:t>
            </a:r>
            <a:r>
              <a:rPr lang="en-ID" i="1" dirty="0" err="1" smtClean="0"/>
              <a:t>lakukan</a:t>
            </a:r>
            <a:r>
              <a:rPr lang="en-ID" i="1" dirty="0" smtClean="0"/>
              <a:t> </a:t>
            </a:r>
            <a:r>
              <a:rPr lang="en-ID" i="1" dirty="0" err="1" smtClean="0"/>
              <a:t>supaya</a:t>
            </a:r>
            <a:r>
              <a:rPr lang="en-ID" i="1" dirty="0" smtClean="0"/>
              <a:t> </a:t>
            </a:r>
            <a:r>
              <a:rPr lang="en-ID" i="1" dirty="0" err="1" smtClean="0"/>
              <a:t>bisa</a:t>
            </a:r>
            <a:r>
              <a:rPr lang="en-ID" i="1" dirty="0" smtClean="0"/>
              <a:t> </a:t>
            </a:r>
            <a:r>
              <a:rPr lang="en-ID" i="1" dirty="0" err="1" smtClean="0"/>
              <a:t>menghitung</a:t>
            </a:r>
            <a:r>
              <a:rPr lang="en-ID" i="1" dirty="0" smtClean="0"/>
              <a:t> </a:t>
            </a:r>
            <a:r>
              <a:rPr lang="en-ID" i="1" dirty="0" err="1" smtClean="0"/>
              <a:t>luas</a:t>
            </a:r>
            <a:r>
              <a:rPr lang="en-ID" i="1" dirty="0" smtClean="0"/>
              <a:t> </a:t>
            </a:r>
            <a:r>
              <a:rPr lang="en-ID" i="1" dirty="0" err="1" smtClean="0"/>
              <a:t>dan</a:t>
            </a:r>
            <a:r>
              <a:rPr lang="en-ID" i="1" dirty="0" smtClean="0"/>
              <a:t> </a:t>
            </a:r>
            <a:r>
              <a:rPr lang="en-ID" i="1" dirty="0" err="1" smtClean="0"/>
              <a:t>sisi</a:t>
            </a:r>
            <a:r>
              <a:rPr lang="en-ID" i="1" dirty="0" smtClean="0"/>
              <a:t>?</a:t>
            </a:r>
          </a:p>
          <a:p>
            <a:pPr marL="0" indent="0">
              <a:buNone/>
            </a:pPr>
            <a:r>
              <a:rPr lang="en-ID" i="1" dirty="0" smtClean="0"/>
              <a:t>A: </a:t>
            </a:r>
            <a:r>
              <a:rPr lang="en-ID" i="1" dirty="0" err="1" smtClean="0"/>
              <a:t>ya</a:t>
            </a:r>
            <a:r>
              <a:rPr lang="en-ID" i="1" dirty="0" smtClean="0"/>
              <a:t> </a:t>
            </a:r>
            <a:r>
              <a:rPr lang="en-ID" i="1" dirty="0" err="1" smtClean="0"/>
              <a:t>aku</a:t>
            </a:r>
            <a:r>
              <a:rPr lang="en-ID" i="1" dirty="0" smtClean="0"/>
              <a:t> </a:t>
            </a:r>
            <a:r>
              <a:rPr lang="en-ID" i="1" dirty="0" err="1" smtClean="0"/>
              <a:t>perlu</a:t>
            </a:r>
            <a:r>
              <a:rPr lang="en-ID" i="1" dirty="0" smtClean="0"/>
              <a:t> </a:t>
            </a:r>
            <a:r>
              <a:rPr lang="en-ID" i="1" dirty="0" err="1" smtClean="0"/>
              <a:t>belajar</a:t>
            </a:r>
            <a:r>
              <a:rPr lang="en-ID" i="1" dirty="0" smtClean="0"/>
              <a:t> </a:t>
            </a:r>
            <a:r>
              <a:rPr lang="en-ID" i="1" dirty="0" err="1" smtClean="0"/>
              <a:t>geometri</a:t>
            </a:r>
            <a:r>
              <a:rPr lang="en-ID" i="1" dirty="0" smtClean="0"/>
              <a:t> </a:t>
            </a:r>
            <a:r>
              <a:rPr lang="en-ID" i="1" dirty="0" err="1" smtClean="0"/>
              <a:t>lebih</a:t>
            </a:r>
            <a:r>
              <a:rPr lang="en-ID" i="1" dirty="0" smtClean="0"/>
              <a:t> </a:t>
            </a:r>
            <a:r>
              <a:rPr lang="en-ID" i="1" dirty="0" err="1" smtClean="0"/>
              <a:t>banyak</a:t>
            </a:r>
            <a:r>
              <a:rPr lang="en-ID" i="1" dirty="0" smtClean="0"/>
              <a:t>…</a:t>
            </a:r>
          </a:p>
          <a:p>
            <a:pPr marL="0" indent="0">
              <a:buNone/>
            </a:pPr>
            <a:r>
              <a:rPr lang="en-ID" i="1" dirty="0" smtClean="0"/>
              <a:t>O: </a:t>
            </a:r>
            <a:r>
              <a:rPr lang="en-ID" i="1" dirty="0" err="1" smtClean="0"/>
              <a:t>apa</a:t>
            </a:r>
            <a:r>
              <a:rPr lang="en-ID" i="1" dirty="0" smtClean="0"/>
              <a:t> </a:t>
            </a:r>
            <a:r>
              <a:rPr lang="en-ID" i="1" dirty="0" err="1" smtClean="0"/>
              <a:t>sebelum</a:t>
            </a:r>
            <a:r>
              <a:rPr lang="en-ID" i="1" dirty="0" smtClean="0"/>
              <a:t> </a:t>
            </a:r>
            <a:r>
              <a:rPr lang="en-ID" i="1" dirty="0" err="1" smtClean="0"/>
              <a:t>ujian</a:t>
            </a:r>
            <a:r>
              <a:rPr lang="en-ID" i="1" dirty="0" smtClean="0"/>
              <a:t> </a:t>
            </a:r>
            <a:r>
              <a:rPr lang="en-ID" i="1" dirty="0" err="1" smtClean="0"/>
              <a:t>kemarin</a:t>
            </a:r>
            <a:r>
              <a:rPr lang="en-ID" i="1" dirty="0" smtClean="0"/>
              <a:t> </a:t>
            </a:r>
            <a:r>
              <a:rPr lang="en-ID" i="1" dirty="0" err="1" smtClean="0"/>
              <a:t>kakak</a:t>
            </a:r>
            <a:r>
              <a:rPr lang="en-ID" i="1" dirty="0" smtClean="0"/>
              <a:t> </a:t>
            </a:r>
            <a:r>
              <a:rPr lang="en-ID" i="1" dirty="0" err="1" smtClean="0"/>
              <a:t>belum</a:t>
            </a:r>
            <a:r>
              <a:rPr lang="en-ID" i="1" dirty="0" smtClean="0"/>
              <a:t> </a:t>
            </a:r>
            <a:r>
              <a:rPr lang="en-ID" i="1" dirty="0" err="1" smtClean="0"/>
              <a:t>mempelajarinya</a:t>
            </a:r>
            <a:r>
              <a:rPr lang="en-ID" i="1" dirty="0" smtClean="0"/>
              <a:t>?</a:t>
            </a:r>
          </a:p>
          <a:p>
            <a:pPr marL="0" indent="0">
              <a:buNone/>
            </a:pPr>
            <a:r>
              <a:rPr lang="en-ID" i="1" dirty="0" smtClean="0"/>
              <a:t>A: </a:t>
            </a:r>
            <a:r>
              <a:rPr lang="en-ID" i="1" dirty="0" err="1" smtClean="0"/>
              <a:t>sudah</a:t>
            </a:r>
            <a:r>
              <a:rPr lang="en-ID" i="1" dirty="0" smtClean="0"/>
              <a:t> </a:t>
            </a:r>
            <a:r>
              <a:rPr lang="en-ID" i="1" dirty="0" err="1" smtClean="0"/>
              <a:t>sih</a:t>
            </a:r>
            <a:r>
              <a:rPr lang="en-ID" i="1" dirty="0" smtClean="0"/>
              <a:t> </a:t>
            </a:r>
            <a:r>
              <a:rPr lang="en-ID" i="1" dirty="0" err="1" smtClean="0"/>
              <a:t>tapi</a:t>
            </a:r>
            <a:r>
              <a:rPr lang="en-ID" i="1" dirty="0" smtClean="0"/>
              <a:t> </a:t>
            </a:r>
            <a:r>
              <a:rPr lang="en-ID" i="1" dirty="0" err="1" smtClean="0"/>
              <a:t>aku</a:t>
            </a:r>
            <a:r>
              <a:rPr lang="en-ID" i="1" dirty="0" smtClean="0"/>
              <a:t> </a:t>
            </a:r>
            <a:r>
              <a:rPr lang="en-ID" i="1" dirty="0" err="1" smtClean="0"/>
              <a:t>belum</a:t>
            </a:r>
            <a:r>
              <a:rPr lang="en-ID" i="1" dirty="0" smtClean="0"/>
              <a:t> </a:t>
            </a:r>
            <a:r>
              <a:rPr lang="en-ID" i="1" dirty="0" err="1" smtClean="0"/>
              <a:t>mengerti</a:t>
            </a:r>
            <a:r>
              <a:rPr lang="en-ID" i="1" dirty="0" smtClean="0"/>
              <a:t> </a:t>
            </a:r>
            <a:r>
              <a:rPr lang="en-ID" i="1" dirty="0" err="1" smtClean="0"/>
              <a:t>juga</a:t>
            </a:r>
            <a:r>
              <a:rPr lang="en-ID" i="1" dirty="0" smtClean="0"/>
              <a:t>….</a:t>
            </a:r>
          </a:p>
          <a:p>
            <a:pPr marL="0" indent="0">
              <a:buNone/>
            </a:pPr>
            <a:r>
              <a:rPr lang="en-ID" i="1" dirty="0" smtClean="0"/>
              <a:t>O: </a:t>
            </a:r>
            <a:r>
              <a:rPr lang="en-ID" i="1" dirty="0" err="1" smtClean="0"/>
              <a:t>Menurutmu</a:t>
            </a:r>
            <a:r>
              <a:rPr lang="en-ID" i="1" dirty="0" smtClean="0"/>
              <a:t> </a:t>
            </a:r>
            <a:r>
              <a:rPr lang="en-ID" i="1" dirty="0" err="1" smtClean="0"/>
              <a:t>bagaimana</a:t>
            </a:r>
            <a:r>
              <a:rPr lang="en-ID" i="1" dirty="0" smtClean="0"/>
              <a:t> </a:t>
            </a:r>
            <a:r>
              <a:rPr lang="en-ID" i="1" dirty="0" err="1" smtClean="0"/>
              <a:t>cara</a:t>
            </a:r>
            <a:r>
              <a:rPr lang="en-ID" i="1" dirty="0" smtClean="0"/>
              <a:t> </a:t>
            </a:r>
            <a:r>
              <a:rPr lang="en-ID" i="1" dirty="0" err="1" smtClean="0"/>
              <a:t>supaya</a:t>
            </a:r>
            <a:r>
              <a:rPr lang="en-ID" i="1" dirty="0" smtClean="0"/>
              <a:t> </a:t>
            </a:r>
            <a:r>
              <a:rPr lang="en-ID" i="1" dirty="0" err="1" smtClean="0"/>
              <a:t>lebih</a:t>
            </a:r>
            <a:r>
              <a:rPr lang="en-ID" i="1" dirty="0" smtClean="0"/>
              <a:t> </a:t>
            </a:r>
            <a:r>
              <a:rPr lang="en-ID" i="1" dirty="0" err="1" smtClean="0"/>
              <a:t>mengerti</a:t>
            </a:r>
            <a:r>
              <a:rPr lang="en-ID" i="1" dirty="0" smtClean="0"/>
              <a:t>?</a:t>
            </a:r>
          </a:p>
          <a:p>
            <a:pPr marL="0" indent="0">
              <a:buNone/>
            </a:pPr>
            <a:r>
              <a:rPr lang="en-ID" i="1" dirty="0" smtClean="0"/>
              <a:t>A: </a:t>
            </a:r>
            <a:r>
              <a:rPr lang="en-ID" i="1" dirty="0" err="1" smtClean="0"/>
              <a:t>lewat</a:t>
            </a:r>
            <a:r>
              <a:rPr lang="en-ID" i="1" dirty="0" smtClean="0"/>
              <a:t> game geometric, </a:t>
            </a:r>
            <a:r>
              <a:rPr lang="en-ID" i="1" dirty="0" err="1" smtClean="0"/>
              <a:t>liat</a:t>
            </a:r>
            <a:r>
              <a:rPr lang="en-ID" i="1" dirty="0" smtClean="0"/>
              <a:t> video geometric math…</a:t>
            </a:r>
          </a:p>
          <a:p>
            <a:pPr marL="0" indent="0">
              <a:buNone/>
            </a:pPr>
            <a:r>
              <a:rPr lang="en-ID" i="1" dirty="0" smtClean="0"/>
              <a:t>O; </a:t>
            </a:r>
            <a:r>
              <a:rPr lang="en-ID" i="1" dirty="0" err="1" smtClean="0"/>
              <a:t>coba</a:t>
            </a:r>
            <a:r>
              <a:rPr lang="en-ID" i="1" dirty="0" smtClean="0"/>
              <a:t> </a:t>
            </a:r>
            <a:r>
              <a:rPr lang="en-ID" i="1" dirty="0" err="1" smtClean="0"/>
              <a:t>tunjukkan</a:t>
            </a:r>
            <a:r>
              <a:rPr lang="en-ID" i="1" dirty="0" smtClean="0"/>
              <a:t> </a:t>
            </a:r>
            <a:r>
              <a:rPr lang="en-ID" i="1" dirty="0" err="1" smtClean="0"/>
              <a:t>sama</a:t>
            </a:r>
            <a:r>
              <a:rPr lang="en-ID" i="1" dirty="0" smtClean="0"/>
              <a:t> Ayah </a:t>
            </a:r>
            <a:r>
              <a:rPr lang="en-ID" i="1" dirty="0" err="1" smtClean="0"/>
              <a:t>seperti</a:t>
            </a:r>
            <a:r>
              <a:rPr lang="en-ID" i="1" dirty="0" smtClean="0"/>
              <a:t> </a:t>
            </a:r>
            <a:r>
              <a:rPr lang="en-ID" i="1" dirty="0" err="1" smtClean="0"/>
              <a:t>apa</a:t>
            </a:r>
            <a:r>
              <a:rPr lang="en-ID" i="1" dirty="0" smtClean="0"/>
              <a:t>…….?</a:t>
            </a:r>
            <a:endParaRPr lang="en-ID" i="1" dirty="0"/>
          </a:p>
        </p:txBody>
      </p:sp>
    </p:spTree>
    <p:extLst>
      <p:ext uri="{BB962C8B-B14F-4D97-AF65-F5344CB8AC3E}">
        <p14:creationId xmlns:p14="http://schemas.microsoft.com/office/powerpoint/2010/main" val="930498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ID" sz="6000" dirty="0" smtClean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ID" sz="6000" dirty="0">
                <a:latin typeface="Arial Rounded MT Bold" panose="020F0704030504030204" pitchFamily="34" charset="0"/>
              </a:rPr>
              <a:t> </a:t>
            </a:r>
            <a:r>
              <a:rPr lang="en-ID" sz="6000" dirty="0" smtClean="0">
                <a:latin typeface="Arial Rounded MT Bold" panose="020F0704030504030204" pitchFamily="34" charset="0"/>
              </a:rPr>
              <a:t>               </a:t>
            </a:r>
            <a:r>
              <a:rPr lang="en-ID" sz="6000" dirty="0" err="1" smtClean="0">
                <a:latin typeface="Arial Rounded MT Bold" panose="020F0704030504030204" pitchFamily="34" charset="0"/>
              </a:rPr>
              <a:t>Terima</a:t>
            </a:r>
            <a:r>
              <a:rPr lang="en-ID" sz="6000" dirty="0" smtClean="0">
                <a:latin typeface="Arial Rounded MT Bold" panose="020F0704030504030204" pitchFamily="34" charset="0"/>
              </a:rPr>
              <a:t> </a:t>
            </a:r>
            <a:r>
              <a:rPr lang="en-ID" sz="6000" dirty="0" err="1" smtClean="0">
                <a:latin typeface="Arial Rounded MT Bold" panose="020F0704030504030204" pitchFamily="34" charset="0"/>
              </a:rPr>
              <a:t>Kasih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56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Empat</a:t>
            </a:r>
            <a:r>
              <a:rPr lang="en-ID" dirty="0" smtClean="0"/>
              <a:t> </a:t>
            </a:r>
            <a:r>
              <a:rPr lang="en-ID" dirty="0" err="1" smtClean="0"/>
              <a:t>Pilar</a:t>
            </a:r>
            <a:r>
              <a:rPr lang="en-ID" dirty="0" smtClean="0"/>
              <a:t> </a:t>
            </a:r>
            <a:r>
              <a:rPr lang="en-ID" dirty="0" err="1" smtClean="0"/>
              <a:t>Pendidikan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UNESCO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07037"/>
              </p:ext>
            </p:extLst>
          </p:nvPr>
        </p:nvGraphicFramePr>
        <p:xfrm>
          <a:off x="123825" y="193040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338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 smtClean="0"/>
              <a:t>Akademik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820" y="2933700"/>
            <a:ext cx="5157787" cy="3684588"/>
          </a:xfrm>
        </p:spPr>
        <p:txBody>
          <a:bodyPr/>
          <a:lstStyle/>
          <a:p>
            <a:r>
              <a:rPr lang="en-ID" dirty="0" err="1" smtClean="0"/>
              <a:t>Kesulitan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endParaRPr lang="en-ID" dirty="0" smtClean="0"/>
          </a:p>
          <a:p>
            <a:r>
              <a:rPr lang="en-ID" dirty="0" err="1" smtClean="0"/>
              <a:t>Kesulitan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Spesifik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D" dirty="0" err="1" smtClean="0"/>
              <a:t>Perilaku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D" dirty="0" err="1" smtClean="0"/>
              <a:t>Sulit</a:t>
            </a:r>
            <a:r>
              <a:rPr lang="en-ID" dirty="0" smtClean="0"/>
              <a:t> </a:t>
            </a:r>
            <a:r>
              <a:rPr lang="en-ID" dirty="0" err="1" smtClean="0"/>
              <a:t>memusatkan</a:t>
            </a:r>
            <a:r>
              <a:rPr lang="en-ID" dirty="0" smtClean="0"/>
              <a:t> </a:t>
            </a:r>
            <a:r>
              <a:rPr lang="en-ID" dirty="0" err="1" smtClean="0"/>
              <a:t>perhatian</a:t>
            </a:r>
            <a:endParaRPr lang="en-ID" dirty="0" smtClean="0"/>
          </a:p>
          <a:p>
            <a:r>
              <a:rPr lang="en-ID" dirty="0" err="1" smtClean="0"/>
              <a:t>Hiperaktif</a:t>
            </a:r>
            <a:endParaRPr lang="en-ID" dirty="0" smtClean="0"/>
          </a:p>
          <a:p>
            <a:r>
              <a:rPr lang="en-ID" dirty="0" err="1" smtClean="0"/>
              <a:t>Perilaku</a:t>
            </a:r>
            <a:r>
              <a:rPr lang="en-ID" dirty="0" smtClean="0"/>
              <a:t> </a:t>
            </a:r>
            <a:r>
              <a:rPr lang="en-ID" dirty="0" err="1" smtClean="0"/>
              <a:t>menentang</a:t>
            </a:r>
            <a:endParaRPr lang="en-ID" dirty="0" smtClean="0"/>
          </a:p>
          <a:p>
            <a:r>
              <a:rPr lang="en-ID" dirty="0" err="1" smtClean="0"/>
              <a:t>Melanggar</a:t>
            </a:r>
            <a:r>
              <a:rPr lang="en-ID" dirty="0" smtClean="0"/>
              <a:t> </a:t>
            </a:r>
            <a:r>
              <a:rPr lang="en-ID" dirty="0" err="1" smtClean="0"/>
              <a:t>aturan</a:t>
            </a:r>
            <a:r>
              <a:rPr lang="en-ID" dirty="0" smtClean="0"/>
              <a:t> </a:t>
            </a:r>
            <a:r>
              <a:rPr lang="en-ID" dirty="0" err="1" smtClean="0"/>
              <a:t>sekolah</a:t>
            </a:r>
            <a:endParaRPr lang="en-ID" dirty="0" smtClean="0"/>
          </a:p>
          <a:p>
            <a:r>
              <a:rPr lang="en-ID" dirty="0" err="1" smtClean="0"/>
              <a:t>Cemas</a:t>
            </a:r>
            <a:r>
              <a:rPr lang="en-ID" dirty="0" smtClean="0"/>
              <a:t>, school </a:t>
            </a:r>
            <a:r>
              <a:rPr lang="en-ID" dirty="0" smtClean="0"/>
              <a:t>refusal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562475" y="5391150"/>
            <a:ext cx="2684463" cy="6953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dirty="0" smtClean="0"/>
              <a:t>SALING MEMPENGARUHI</a:t>
            </a:r>
            <a:endParaRPr lang="en-US" dirty="0"/>
          </a:p>
        </p:txBody>
      </p:sp>
      <p:sp>
        <p:nvSpPr>
          <p:cNvPr id="8" name="Bent-Up Arrow 7"/>
          <p:cNvSpPr/>
          <p:nvPr/>
        </p:nvSpPr>
        <p:spPr>
          <a:xfrm>
            <a:off x="7421563" y="5153026"/>
            <a:ext cx="1428750" cy="669926"/>
          </a:xfrm>
          <a:prstGeom prst="ben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nt-Up Arrow 8"/>
          <p:cNvSpPr/>
          <p:nvPr/>
        </p:nvSpPr>
        <p:spPr>
          <a:xfrm flipH="1">
            <a:off x="3590113" y="4453450"/>
            <a:ext cx="697166" cy="1354701"/>
          </a:xfrm>
          <a:prstGeom prst="ben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227" y="487997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20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Bedakan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 smtClean="0"/>
              <a:t>Kesulitan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 smtClean="0"/>
              <a:t>Potensi</a:t>
            </a:r>
            <a:r>
              <a:rPr lang="en-ID" dirty="0" smtClean="0"/>
              <a:t> </a:t>
            </a:r>
            <a:r>
              <a:rPr lang="en-ID" dirty="0" err="1" smtClean="0"/>
              <a:t>kecerdasan</a:t>
            </a:r>
            <a:r>
              <a:rPr lang="en-ID" dirty="0" smtClean="0"/>
              <a:t> DIBAWAH rata-rata</a:t>
            </a:r>
          </a:p>
          <a:p>
            <a:r>
              <a:rPr lang="en-ID" dirty="0" smtClean="0"/>
              <a:t>Ada </a:t>
            </a:r>
            <a:r>
              <a:rPr lang="en-ID" dirty="0" err="1" smtClean="0"/>
              <a:t>penyakit</a:t>
            </a:r>
            <a:r>
              <a:rPr lang="en-ID" dirty="0" smtClean="0"/>
              <a:t> / </a:t>
            </a:r>
            <a:r>
              <a:rPr lang="en-ID" dirty="0" err="1" smtClean="0"/>
              <a:t>gangguan</a:t>
            </a:r>
            <a:r>
              <a:rPr lang="en-ID" dirty="0" smtClean="0"/>
              <a:t> yang </a:t>
            </a:r>
            <a:r>
              <a:rPr lang="en-ID" dirty="0" err="1" smtClean="0"/>
              <a:t>mendasari</a:t>
            </a:r>
            <a:endParaRPr lang="en-ID" dirty="0" smtClean="0"/>
          </a:p>
          <a:p>
            <a:r>
              <a:rPr lang="en-ID" dirty="0" err="1" smtClean="0"/>
              <a:t>Kemampuan</a:t>
            </a:r>
            <a:r>
              <a:rPr lang="en-ID" dirty="0" smtClean="0"/>
              <a:t> </a:t>
            </a:r>
            <a:r>
              <a:rPr lang="en-ID" dirty="0" err="1" smtClean="0"/>
              <a:t>akademik</a:t>
            </a:r>
            <a:r>
              <a:rPr lang="en-ID" dirty="0" smtClean="0"/>
              <a:t>, </a:t>
            </a:r>
            <a:r>
              <a:rPr lang="en-ID" dirty="0" err="1" smtClean="0"/>
              <a:t>kemandirian</a:t>
            </a:r>
            <a:r>
              <a:rPr lang="en-ID" dirty="0" smtClean="0"/>
              <a:t> ,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bekerja</a:t>
            </a:r>
            <a:r>
              <a:rPr lang="en-ID" dirty="0" smtClean="0"/>
              <a:t> </a:t>
            </a:r>
            <a:r>
              <a:rPr lang="en-ID" dirty="0" err="1" smtClean="0"/>
              <a:t>tergantung</a:t>
            </a:r>
            <a:r>
              <a:rPr lang="en-ID" dirty="0" smtClean="0"/>
              <a:t> </a:t>
            </a:r>
            <a:r>
              <a:rPr lang="en-ID" dirty="0" err="1" smtClean="0"/>
              <a:t>potensi</a:t>
            </a:r>
            <a:r>
              <a:rPr lang="en-ID" dirty="0" smtClean="0"/>
              <a:t> </a:t>
            </a:r>
            <a:r>
              <a:rPr lang="en-ID" dirty="0" err="1" smtClean="0"/>
              <a:t>kecerdasannya</a:t>
            </a:r>
            <a:endParaRPr lang="en-ID" dirty="0" smtClean="0"/>
          </a:p>
          <a:p>
            <a:r>
              <a:rPr lang="en-ID" dirty="0" smtClean="0"/>
              <a:t>Program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dibuat</a:t>
            </a:r>
            <a:r>
              <a:rPr lang="en-ID" dirty="0" smtClean="0"/>
              <a:t>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 smtClean="0"/>
              <a:t>kebutuhan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kemampuan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D" dirty="0" err="1" smtClean="0"/>
              <a:t>Kesulitan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Spesifik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ID" dirty="0" err="1" smtClean="0"/>
              <a:t>Potensi</a:t>
            </a:r>
            <a:r>
              <a:rPr lang="en-ID" dirty="0" smtClean="0"/>
              <a:t> </a:t>
            </a:r>
            <a:r>
              <a:rPr lang="en-ID" dirty="0" err="1" smtClean="0"/>
              <a:t>kecerdasar</a:t>
            </a:r>
            <a:r>
              <a:rPr lang="en-ID" dirty="0" smtClean="0"/>
              <a:t> NORMAL – DI ATAS rata-rata</a:t>
            </a:r>
          </a:p>
          <a:p>
            <a:r>
              <a:rPr lang="en-ID" dirty="0" err="1" smtClean="0"/>
              <a:t>Dimungkinkan</a:t>
            </a:r>
            <a:r>
              <a:rPr lang="en-ID" dirty="0" smtClean="0"/>
              <a:t> </a:t>
            </a:r>
            <a:r>
              <a:rPr lang="en-ID" dirty="0" err="1" smtClean="0"/>
              <a:t>disertai</a:t>
            </a:r>
            <a:r>
              <a:rPr lang="en-ID" dirty="0" smtClean="0"/>
              <a:t> </a:t>
            </a:r>
            <a:r>
              <a:rPr lang="en-ID" dirty="0" err="1" smtClean="0"/>
              <a:t>gangguan</a:t>
            </a:r>
            <a:r>
              <a:rPr lang="en-ID" dirty="0" smtClean="0"/>
              <a:t> </a:t>
            </a:r>
            <a:r>
              <a:rPr lang="en-ID" dirty="0" err="1" smtClean="0"/>
              <a:t>perilaku</a:t>
            </a:r>
            <a:r>
              <a:rPr lang="en-ID" dirty="0" smtClean="0"/>
              <a:t> lain</a:t>
            </a:r>
          </a:p>
          <a:p>
            <a:r>
              <a:rPr lang="en-ID" dirty="0" smtClean="0"/>
              <a:t>MAMPU </a:t>
            </a:r>
            <a:r>
              <a:rPr lang="en-ID" dirty="0" err="1" smtClean="0"/>
              <a:t>secara</a:t>
            </a:r>
            <a:r>
              <a:rPr lang="en-ID" dirty="0" smtClean="0"/>
              <a:t> </a:t>
            </a:r>
            <a:r>
              <a:rPr lang="en-ID" dirty="0" err="1" smtClean="0"/>
              <a:t>akademik</a:t>
            </a:r>
            <a:r>
              <a:rPr lang="en-ID" dirty="0" smtClean="0"/>
              <a:t>, </a:t>
            </a:r>
            <a:r>
              <a:rPr lang="en-ID" dirty="0" err="1" smtClean="0"/>
              <a:t>kemandirian</a:t>
            </a:r>
            <a:r>
              <a:rPr lang="en-ID" dirty="0" smtClean="0"/>
              <a:t>,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bekerja</a:t>
            </a:r>
            <a:endParaRPr lang="en-ID" dirty="0" smtClean="0"/>
          </a:p>
          <a:p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masuk</a:t>
            </a:r>
            <a:r>
              <a:rPr lang="en-ID" dirty="0" smtClean="0"/>
              <a:t> program </a:t>
            </a:r>
            <a:r>
              <a:rPr lang="en-ID" dirty="0" err="1" smtClean="0"/>
              <a:t>reguler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21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Ciri-ciri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kesulitan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spesifik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2159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063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Namun</a:t>
            </a:r>
            <a:r>
              <a:rPr lang="en-ID" dirty="0" smtClean="0"/>
              <a:t>… </a:t>
            </a:r>
            <a:r>
              <a:rPr lang="en-ID" dirty="0" err="1" smtClean="0"/>
              <a:t>ada</a:t>
            </a:r>
            <a:r>
              <a:rPr lang="en-ID" dirty="0" smtClean="0"/>
              <a:t> pula </a:t>
            </a:r>
            <a:r>
              <a:rPr lang="en-ID" dirty="0" err="1" smtClean="0"/>
              <a:t>masalah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lainnya</a:t>
            </a:r>
            <a:r>
              <a:rPr lang="en-ID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210925" cy="4351338"/>
          </a:xfrm>
        </p:spPr>
        <p:txBody>
          <a:bodyPr/>
          <a:lstStyle/>
          <a:p>
            <a:pPr marL="0" indent="0">
              <a:buNone/>
            </a:pPr>
            <a:r>
              <a:rPr lang="en-ID" dirty="0" smtClean="0"/>
              <a:t>PENTING!</a:t>
            </a:r>
          </a:p>
          <a:p>
            <a:pPr marL="0" indent="0">
              <a:buNone/>
            </a:pPr>
            <a:r>
              <a:rPr lang="en-ID" dirty="0" err="1" smtClean="0"/>
              <a:t>Pahami</a:t>
            </a:r>
            <a:r>
              <a:rPr lang="en-ID" dirty="0" smtClean="0"/>
              <a:t> </a:t>
            </a:r>
            <a:r>
              <a:rPr lang="en-ID" dirty="0" err="1" smtClean="0"/>
              <a:t>apa</a:t>
            </a:r>
            <a:r>
              <a:rPr lang="en-ID" dirty="0" smtClean="0"/>
              <a:t> yang </a:t>
            </a:r>
            <a:r>
              <a:rPr lang="en-ID" dirty="0" err="1" smtClean="0"/>
              <a:t>menjadi</a:t>
            </a:r>
            <a:endParaRPr lang="en-ID" dirty="0" smtClean="0"/>
          </a:p>
          <a:p>
            <a:pPr marL="0" indent="0">
              <a:buNone/>
            </a:pPr>
            <a:r>
              <a:rPr lang="en-ID" dirty="0" err="1"/>
              <a:t>m</a:t>
            </a:r>
            <a:r>
              <a:rPr lang="en-ID" dirty="0" err="1" smtClean="0"/>
              <a:t>asalah</a:t>
            </a:r>
            <a:r>
              <a:rPr lang="en-ID" dirty="0" smtClean="0"/>
              <a:t>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/>
              <a:t>?</a:t>
            </a:r>
            <a:endParaRPr lang="en-ID" dirty="0" smtClean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 err="1" smtClean="0"/>
              <a:t>Semakin</a:t>
            </a:r>
            <a:r>
              <a:rPr lang="en-ID" dirty="0" smtClean="0"/>
              <a:t> </a:t>
            </a:r>
            <a:r>
              <a:rPr lang="en-ID" dirty="0" err="1" smtClean="0"/>
              <a:t>kita</a:t>
            </a:r>
            <a:r>
              <a:rPr lang="en-ID" dirty="0" smtClean="0"/>
              <a:t> </a:t>
            </a:r>
            <a:r>
              <a:rPr lang="en-ID" dirty="0" err="1" smtClean="0"/>
              <a:t>peka</a:t>
            </a:r>
            <a:r>
              <a:rPr lang="en-ID" dirty="0" smtClean="0"/>
              <a:t> </a:t>
            </a:r>
            <a:r>
              <a:rPr lang="en-ID" dirty="0" err="1" smtClean="0"/>
              <a:t>terhadap</a:t>
            </a:r>
            <a:endParaRPr lang="en-ID" dirty="0" smtClean="0"/>
          </a:p>
          <a:p>
            <a:pPr marL="0" indent="0">
              <a:buNone/>
            </a:pPr>
            <a:r>
              <a:rPr lang="en-ID" dirty="0" err="1"/>
              <a:t>m</a:t>
            </a:r>
            <a:r>
              <a:rPr lang="en-ID" dirty="0" err="1" smtClean="0"/>
              <a:t>asalah</a:t>
            </a:r>
            <a:r>
              <a:rPr lang="en-ID" dirty="0" smtClean="0"/>
              <a:t> </a:t>
            </a:r>
            <a:r>
              <a:rPr lang="en-ID" dirty="0" err="1" smtClean="0"/>
              <a:t>utama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, </a:t>
            </a:r>
          </a:p>
          <a:p>
            <a:pPr marL="0" indent="0">
              <a:buNone/>
            </a:pPr>
            <a:r>
              <a:rPr lang="en-ID" dirty="0" err="1"/>
              <a:t>s</a:t>
            </a:r>
            <a:r>
              <a:rPr lang="en-ID" dirty="0" err="1" smtClean="0"/>
              <a:t>emakin</a:t>
            </a:r>
            <a:r>
              <a:rPr lang="en-ID" dirty="0" smtClean="0"/>
              <a:t> </a:t>
            </a:r>
            <a:r>
              <a:rPr lang="en-ID" dirty="0" err="1" smtClean="0"/>
              <a:t>mudah</a:t>
            </a:r>
            <a:r>
              <a:rPr lang="en-ID" dirty="0" smtClean="0"/>
              <a:t> </a:t>
            </a:r>
            <a:r>
              <a:rPr lang="en-ID" dirty="0" err="1" smtClean="0"/>
              <a:t>kita</a:t>
            </a:r>
            <a:r>
              <a:rPr lang="en-ID" dirty="0" smtClean="0"/>
              <a:t> </a:t>
            </a:r>
            <a:r>
              <a:rPr lang="en-ID" dirty="0" err="1" smtClean="0"/>
              <a:t>membantu</a:t>
            </a:r>
            <a:r>
              <a:rPr lang="en-ID" dirty="0" smtClean="0"/>
              <a:t> </a:t>
            </a:r>
          </a:p>
          <a:p>
            <a:pPr marL="0" indent="0">
              <a:buNone/>
            </a:pPr>
            <a:r>
              <a:rPr lang="en-ID" dirty="0"/>
              <a:t>p</a:t>
            </a:r>
            <a:r>
              <a:rPr lang="en-ID" dirty="0" smtClean="0"/>
              <a:t>roses </a:t>
            </a:r>
            <a:r>
              <a:rPr lang="en-ID" dirty="0" err="1" smtClean="0"/>
              <a:t>belajarnya</a:t>
            </a:r>
            <a:r>
              <a:rPr lang="en-ID" dirty="0" smtClean="0"/>
              <a:t>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195537" y="1849835"/>
            <a:ext cx="2190750" cy="134302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smtClean="0"/>
              <a:t>Gaya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kurang</a:t>
            </a:r>
            <a:r>
              <a:rPr lang="en-ID" dirty="0" smtClean="0"/>
              <a:t> </a:t>
            </a:r>
            <a:r>
              <a:rPr lang="en-ID" dirty="0" err="1" smtClean="0"/>
              <a:t>sesuai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9686924" y="4539506"/>
            <a:ext cx="2019300" cy="13906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 smtClean="0"/>
              <a:t>Kurang</a:t>
            </a:r>
            <a:r>
              <a:rPr lang="en-ID" dirty="0" smtClean="0"/>
              <a:t> </a:t>
            </a:r>
            <a:r>
              <a:rPr lang="en-ID" dirty="0" err="1" smtClean="0"/>
              <a:t>motivasi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9639299" y="1681707"/>
            <a:ext cx="2066925" cy="1343025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smtClean="0"/>
              <a:t>Bullying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040052" y="3128962"/>
            <a:ext cx="2266950" cy="1095375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 smtClean="0"/>
              <a:t>Kecanduan</a:t>
            </a:r>
            <a:r>
              <a:rPr lang="en-ID" dirty="0" smtClean="0"/>
              <a:t> </a:t>
            </a:r>
            <a:r>
              <a:rPr lang="en-ID" dirty="0" err="1" smtClean="0"/>
              <a:t>gawai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471637" y="3462388"/>
            <a:ext cx="2000250" cy="128666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smtClean="0"/>
              <a:t>GIFTED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0800000" flipH="1" flipV="1">
            <a:off x="6599871" y="5018584"/>
            <a:ext cx="2573656" cy="117514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dirty="0" err="1" smtClean="0"/>
              <a:t>Masalah</a:t>
            </a:r>
            <a:r>
              <a:rPr lang="en-ID" dirty="0" smtClean="0"/>
              <a:t> </a:t>
            </a:r>
            <a:r>
              <a:rPr lang="en-ID" dirty="0" err="1" smtClean="0"/>
              <a:t>psikologis</a:t>
            </a:r>
            <a:r>
              <a:rPr lang="en-ID" dirty="0" smtClean="0"/>
              <a:t>: BLAST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86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Peran</a:t>
            </a:r>
            <a:r>
              <a:rPr lang="en-ID" dirty="0" smtClean="0"/>
              <a:t> </a:t>
            </a:r>
            <a:r>
              <a:rPr lang="en-ID" dirty="0" err="1" smtClean="0"/>
              <a:t>Orangtua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68803961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ID" dirty="0" err="1" smtClean="0"/>
              <a:t>Setiap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memiliki</a:t>
            </a:r>
            <a:r>
              <a:rPr lang="en-ID" dirty="0" smtClean="0"/>
              <a:t> </a:t>
            </a:r>
            <a:r>
              <a:rPr lang="en-ID" dirty="0" err="1" smtClean="0"/>
              <a:t>karakteristik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kebutuhannya</a:t>
            </a:r>
            <a:r>
              <a:rPr lang="en-ID" dirty="0" smtClean="0"/>
              <a:t> </a:t>
            </a:r>
            <a:r>
              <a:rPr lang="en-ID" dirty="0" err="1" smtClean="0"/>
              <a:t>sendiri</a:t>
            </a:r>
            <a:r>
              <a:rPr lang="en-ID" dirty="0" smtClean="0"/>
              <a:t>, </a:t>
            </a:r>
            <a:r>
              <a:rPr lang="en-ID" dirty="0" err="1" smtClean="0"/>
              <a:t>bahkan</a:t>
            </a:r>
            <a:r>
              <a:rPr lang="en-ID" dirty="0" smtClean="0"/>
              <a:t> </a:t>
            </a:r>
            <a:r>
              <a:rPr lang="en-ID" dirty="0" err="1" smtClean="0"/>
              <a:t>antar</a:t>
            </a:r>
            <a:r>
              <a:rPr lang="en-ID" dirty="0" smtClean="0"/>
              <a:t> </a:t>
            </a:r>
            <a:r>
              <a:rPr lang="en-ID" dirty="0" err="1" smtClean="0"/>
              <a:t>saudara</a:t>
            </a:r>
            <a:r>
              <a:rPr lang="en-ID" dirty="0" smtClean="0"/>
              <a:t> </a:t>
            </a:r>
            <a:r>
              <a:rPr lang="en-ID" dirty="0" err="1" smtClean="0"/>
              <a:t>kandung</a:t>
            </a:r>
            <a:r>
              <a:rPr lang="en-ID" dirty="0" smtClean="0"/>
              <a:t> </a:t>
            </a:r>
            <a:r>
              <a:rPr lang="en-ID" dirty="0" err="1" smtClean="0"/>
              <a:t>bisa</a:t>
            </a:r>
            <a:r>
              <a:rPr lang="en-ID" dirty="0" smtClean="0"/>
              <a:t> </a:t>
            </a:r>
            <a:r>
              <a:rPr lang="en-ID" dirty="0" err="1" smtClean="0"/>
              <a:t>saja</a:t>
            </a:r>
            <a:r>
              <a:rPr lang="en-ID" dirty="0" smtClean="0"/>
              <a:t>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serupa</a:t>
            </a:r>
            <a:r>
              <a:rPr lang="en-ID" dirty="0" smtClean="0"/>
              <a:t>.</a:t>
            </a:r>
          </a:p>
          <a:p>
            <a:pPr marL="0" indent="0">
              <a:buNone/>
            </a:pPr>
            <a:endParaRPr lang="en-ID" dirty="0" smtClean="0"/>
          </a:p>
          <a:p>
            <a:r>
              <a:rPr lang="en-ID" dirty="0" err="1" smtClean="0"/>
              <a:t>Fitrah</a:t>
            </a:r>
            <a:r>
              <a:rPr lang="en-ID" dirty="0" smtClean="0"/>
              <a:t> </a:t>
            </a:r>
            <a:r>
              <a:rPr lang="en-ID" dirty="0" err="1" smtClean="0"/>
              <a:t>anak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: </a:t>
            </a:r>
            <a:r>
              <a:rPr lang="en-ID" dirty="0" err="1" smtClean="0"/>
              <a:t>belajar</a:t>
            </a:r>
            <a:r>
              <a:rPr lang="en-ID" dirty="0" smtClean="0"/>
              <a:t> </a:t>
            </a:r>
            <a:r>
              <a:rPr lang="en-ID" dirty="0" err="1" smtClean="0"/>
              <a:t>sampai</a:t>
            </a:r>
            <a:r>
              <a:rPr lang="en-ID" dirty="0" smtClean="0"/>
              <a:t> </a:t>
            </a:r>
            <a:r>
              <a:rPr lang="en-ID" dirty="0" err="1" smtClean="0"/>
              <a:t>bisa</a:t>
            </a:r>
            <a:r>
              <a:rPr lang="en-ID" dirty="0" smtClean="0"/>
              <a:t>, </a:t>
            </a:r>
            <a:r>
              <a:rPr lang="en-ID" dirty="0" err="1" smtClean="0"/>
              <a:t>kasih</a:t>
            </a:r>
            <a:r>
              <a:rPr lang="en-ID" dirty="0" smtClean="0"/>
              <a:t> </a:t>
            </a:r>
            <a:r>
              <a:rPr lang="en-ID" dirty="0" err="1" smtClean="0"/>
              <a:t>sayang</a:t>
            </a:r>
            <a:r>
              <a:rPr lang="en-ID" dirty="0" smtClean="0"/>
              <a:t>, </a:t>
            </a:r>
            <a:r>
              <a:rPr lang="en-ID" dirty="0" err="1" smtClean="0"/>
              <a:t>bertahan</a:t>
            </a:r>
            <a:r>
              <a:rPr lang="en-ID" dirty="0" smtClean="0"/>
              <a:t> </a:t>
            </a:r>
            <a:r>
              <a:rPr lang="en-ID" dirty="0" err="1" smtClean="0"/>
              <a:t>hidup</a:t>
            </a:r>
            <a:r>
              <a:rPr lang="en-ID" dirty="0" smtClean="0"/>
              <a:t>, </a:t>
            </a:r>
            <a:r>
              <a:rPr lang="en-ID" dirty="0" err="1" smtClean="0"/>
              <a:t>bertanggung</a:t>
            </a:r>
            <a:r>
              <a:rPr lang="en-ID" dirty="0" smtClean="0"/>
              <a:t> </a:t>
            </a:r>
            <a:r>
              <a:rPr lang="en-ID" dirty="0" err="1" smtClean="0"/>
              <a:t>jawab</a:t>
            </a:r>
            <a:endParaRPr lang="en-ID" dirty="0" smtClean="0"/>
          </a:p>
          <a:p>
            <a:pPr marL="0" indent="0">
              <a:buNone/>
            </a:pPr>
            <a:endParaRPr lang="en-ID" dirty="0" smtClean="0"/>
          </a:p>
        </p:txBody>
      </p:sp>
    </p:spTree>
    <p:extLst>
      <p:ext uri="{BB962C8B-B14F-4D97-AF65-F5344CB8AC3E}">
        <p14:creationId xmlns:p14="http://schemas.microsoft.com/office/powerpoint/2010/main" val="148857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Usia</a:t>
            </a:r>
            <a:r>
              <a:rPr lang="en-ID" dirty="0" smtClean="0"/>
              <a:t> Kanak-Kanak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280161"/>
            <a:ext cx="5157787" cy="574766"/>
          </a:xfrm>
        </p:spPr>
        <p:txBody>
          <a:bodyPr/>
          <a:lstStyle/>
          <a:p>
            <a:r>
              <a:rPr lang="en-ID" dirty="0" smtClean="0"/>
              <a:t>Gaya </a:t>
            </a:r>
            <a:r>
              <a:rPr lang="en-ID" dirty="0" err="1" smtClean="0"/>
              <a:t>Belajar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98146115"/>
              </p:ext>
            </p:extLst>
          </p:nvPr>
        </p:nvGraphicFramePr>
        <p:xfrm>
          <a:off x="839788" y="1985963"/>
          <a:ext cx="5157787" cy="4203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280161"/>
            <a:ext cx="5183188" cy="505096"/>
          </a:xfrm>
        </p:spPr>
        <p:txBody>
          <a:bodyPr/>
          <a:lstStyle/>
          <a:p>
            <a:r>
              <a:rPr lang="en-ID" dirty="0" err="1" smtClean="0"/>
              <a:t>Karakteristik</a:t>
            </a:r>
            <a:r>
              <a:rPr lang="en-ID" dirty="0" smtClean="0"/>
              <a:t> </a:t>
            </a:r>
            <a:r>
              <a:rPr lang="en-ID" dirty="0" err="1" smtClean="0"/>
              <a:t>khas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985554"/>
            <a:ext cx="5183188" cy="4204109"/>
          </a:xfrm>
        </p:spPr>
        <p:txBody>
          <a:bodyPr>
            <a:noAutofit/>
          </a:bodyPr>
          <a:lstStyle/>
          <a:p>
            <a:r>
              <a:rPr lang="en-ID" sz="2000" dirty="0" err="1" smtClean="0"/>
              <a:t>Anak</a:t>
            </a:r>
            <a:r>
              <a:rPr lang="en-ID" sz="2000" dirty="0" smtClean="0"/>
              <a:t> SD </a:t>
            </a:r>
            <a:r>
              <a:rPr lang="en-ID" sz="2000" dirty="0" err="1" smtClean="0"/>
              <a:t>kelas</a:t>
            </a:r>
            <a:r>
              <a:rPr lang="en-ID" sz="2000" dirty="0" smtClean="0"/>
              <a:t> </a:t>
            </a:r>
            <a:r>
              <a:rPr lang="en-ID" sz="2000" dirty="0" err="1" smtClean="0"/>
              <a:t>awal</a:t>
            </a:r>
            <a:r>
              <a:rPr lang="en-ID" sz="2000" dirty="0" smtClean="0"/>
              <a:t> </a:t>
            </a:r>
            <a:r>
              <a:rPr lang="en-ID" sz="2000" dirty="0" err="1" smtClean="0"/>
              <a:t>lebih</a:t>
            </a:r>
            <a:r>
              <a:rPr lang="en-ID" sz="2000" dirty="0" smtClean="0"/>
              <a:t> </a:t>
            </a:r>
            <a:r>
              <a:rPr lang="en-ID" sz="2000" dirty="0" err="1" smtClean="0"/>
              <a:t>mudah</a:t>
            </a:r>
            <a:r>
              <a:rPr lang="en-ID" sz="2000" dirty="0" smtClean="0"/>
              <a:t> </a:t>
            </a:r>
            <a:r>
              <a:rPr lang="en-ID" sz="2000" dirty="0" err="1" smtClean="0"/>
              <a:t>memahami</a:t>
            </a:r>
            <a:r>
              <a:rPr lang="en-ID" sz="2000" dirty="0" smtClean="0"/>
              <a:t> </a:t>
            </a:r>
            <a:r>
              <a:rPr lang="en-ID" sz="2000" dirty="0" err="1" smtClean="0"/>
              <a:t>hal-hal</a:t>
            </a:r>
            <a:r>
              <a:rPr lang="en-ID" sz="2000" dirty="0" smtClean="0"/>
              <a:t> </a:t>
            </a:r>
            <a:r>
              <a:rPr lang="en-ID" sz="2000" dirty="0" err="1" smtClean="0"/>
              <a:t>konkret</a:t>
            </a:r>
            <a:endParaRPr lang="en-ID" sz="2000" dirty="0" smtClean="0"/>
          </a:p>
          <a:p>
            <a:r>
              <a:rPr lang="en-ID" sz="2000" dirty="0" err="1" smtClean="0"/>
              <a:t>Memiliki</a:t>
            </a:r>
            <a:r>
              <a:rPr lang="en-ID" sz="2000" dirty="0" smtClean="0"/>
              <a:t> </a:t>
            </a:r>
            <a:r>
              <a:rPr lang="en-ID" sz="2000" dirty="0" err="1" smtClean="0"/>
              <a:t>inisiatif</a:t>
            </a:r>
            <a:r>
              <a:rPr lang="en-ID" sz="2000" dirty="0" smtClean="0"/>
              <a:t> </a:t>
            </a:r>
            <a:r>
              <a:rPr lang="en-ID" sz="2000" dirty="0" err="1" smtClean="0"/>
              <a:t>dan</a:t>
            </a:r>
            <a:r>
              <a:rPr lang="en-ID" sz="2000" dirty="0" smtClean="0"/>
              <a:t> </a:t>
            </a:r>
            <a:r>
              <a:rPr lang="en-ID" sz="2000" dirty="0" err="1" smtClean="0"/>
              <a:t>keingintahuan</a:t>
            </a:r>
            <a:r>
              <a:rPr lang="en-ID" sz="2000" dirty="0" smtClean="0"/>
              <a:t> </a:t>
            </a:r>
            <a:r>
              <a:rPr lang="en-ID" sz="2000" dirty="0" err="1" smtClean="0"/>
              <a:t>tinggi</a:t>
            </a:r>
            <a:r>
              <a:rPr lang="en-ID" sz="2000" dirty="0" smtClean="0"/>
              <a:t> </a:t>
            </a:r>
            <a:r>
              <a:rPr lang="en-ID" sz="2000" dirty="0" err="1" smtClean="0"/>
              <a:t>pada</a:t>
            </a:r>
            <a:r>
              <a:rPr lang="en-ID" sz="2000" dirty="0" smtClean="0"/>
              <a:t> </a:t>
            </a:r>
            <a:r>
              <a:rPr lang="en-ID" sz="2000" dirty="0" err="1" smtClean="0"/>
              <a:t>hal-hal</a:t>
            </a:r>
            <a:r>
              <a:rPr lang="en-ID" sz="2000" dirty="0" smtClean="0"/>
              <a:t> yang </a:t>
            </a:r>
            <a:r>
              <a:rPr lang="en-ID" sz="2000" dirty="0" err="1" smtClean="0"/>
              <a:t>belum</a:t>
            </a:r>
            <a:r>
              <a:rPr lang="en-ID" sz="2000" dirty="0" smtClean="0"/>
              <a:t> </a:t>
            </a:r>
            <a:r>
              <a:rPr lang="en-ID" sz="2000" dirty="0" err="1" smtClean="0"/>
              <a:t>diketahui</a:t>
            </a:r>
            <a:endParaRPr lang="en-ID" sz="2000" dirty="0" smtClean="0"/>
          </a:p>
          <a:p>
            <a:r>
              <a:rPr lang="en-ID" sz="2000" dirty="0" err="1" smtClean="0"/>
              <a:t>Aktif</a:t>
            </a:r>
            <a:r>
              <a:rPr lang="en-ID" sz="2000" dirty="0" smtClean="0"/>
              <a:t> </a:t>
            </a:r>
            <a:r>
              <a:rPr lang="en-ID" sz="2000" dirty="0" err="1" smtClean="0"/>
              <a:t>bergerak</a:t>
            </a:r>
            <a:endParaRPr lang="en-ID" sz="2000" dirty="0" smtClean="0"/>
          </a:p>
          <a:p>
            <a:r>
              <a:rPr lang="en-ID" sz="2000" dirty="0" err="1" smtClean="0"/>
              <a:t>Pengaruh</a:t>
            </a:r>
            <a:r>
              <a:rPr lang="en-ID" sz="2000" dirty="0" smtClean="0"/>
              <a:t> </a:t>
            </a:r>
            <a:r>
              <a:rPr lang="en-ID" sz="2000" dirty="0" err="1" smtClean="0"/>
              <a:t>teman</a:t>
            </a:r>
            <a:r>
              <a:rPr lang="en-ID" sz="2000" dirty="0" smtClean="0"/>
              <a:t> </a:t>
            </a:r>
            <a:r>
              <a:rPr lang="en-ID" sz="2000" dirty="0" err="1" smtClean="0"/>
              <a:t>sebaya</a:t>
            </a:r>
            <a:r>
              <a:rPr lang="en-ID" sz="2000" dirty="0" smtClean="0"/>
              <a:t> </a:t>
            </a:r>
            <a:r>
              <a:rPr lang="en-ID" sz="2000" dirty="0" err="1" smtClean="0"/>
              <a:t>meningkat</a:t>
            </a:r>
            <a:r>
              <a:rPr lang="en-ID" sz="2000" dirty="0" smtClean="0"/>
              <a:t> </a:t>
            </a:r>
            <a:r>
              <a:rPr lang="en-ID" sz="2000" dirty="0" err="1" smtClean="0"/>
              <a:t>seiring</a:t>
            </a:r>
            <a:r>
              <a:rPr lang="en-ID" sz="2000" dirty="0" smtClean="0"/>
              <a:t> </a:t>
            </a:r>
            <a:r>
              <a:rPr lang="en-ID" sz="2000" dirty="0" err="1" smtClean="0"/>
              <a:t>bertambahnya</a:t>
            </a:r>
            <a:r>
              <a:rPr lang="en-ID" sz="2000" dirty="0" smtClean="0"/>
              <a:t> </a:t>
            </a:r>
            <a:r>
              <a:rPr lang="en-ID" sz="2000" dirty="0" err="1" smtClean="0"/>
              <a:t>usia</a:t>
            </a:r>
            <a:endParaRPr lang="en-ID" sz="2000" dirty="0" smtClean="0"/>
          </a:p>
          <a:p>
            <a:r>
              <a:rPr lang="en-ID" sz="2000" dirty="0" err="1" smtClean="0"/>
              <a:t>Memahami</a:t>
            </a:r>
            <a:r>
              <a:rPr lang="en-ID" sz="2000" dirty="0" smtClean="0"/>
              <a:t> </a:t>
            </a:r>
            <a:r>
              <a:rPr lang="en-ID" sz="2000" dirty="0" err="1" smtClean="0"/>
              <a:t>hubungan</a:t>
            </a:r>
            <a:r>
              <a:rPr lang="en-ID" sz="2000" dirty="0" smtClean="0"/>
              <a:t> </a:t>
            </a:r>
            <a:r>
              <a:rPr lang="en-ID" sz="2000" dirty="0" err="1" smtClean="0"/>
              <a:t>sebab-akibat</a:t>
            </a:r>
            <a:r>
              <a:rPr lang="en-ID" sz="2000" dirty="0" smtClean="0"/>
              <a:t> </a:t>
            </a:r>
            <a:r>
              <a:rPr lang="en-ID" sz="2000" dirty="0" err="1" smtClean="0"/>
              <a:t>dengan</a:t>
            </a:r>
            <a:r>
              <a:rPr lang="en-ID" sz="2000" dirty="0" smtClean="0"/>
              <a:t> </a:t>
            </a:r>
            <a:r>
              <a:rPr lang="en-ID" sz="2000" dirty="0" err="1" smtClean="0"/>
              <a:t>logis</a:t>
            </a:r>
            <a:endParaRPr lang="en-ID" sz="2000" dirty="0" smtClean="0"/>
          </a:p>
          <a:p>
            <a:r>
              <a:rPr lang="en-ID" sz="2000" dirty="0" smtClean="0"/>
              <a:t>Masa </a:t>
            </a:r>
            <a:r>
              <a:rPr lang="en-ID" sz="2000" dirty="0" err="1" smtClean="0"/>
              <a:t>menemukan</a:t>
            </a:r>
            <a:r>
              <a:rPr lang="en-ID" sz="2000" dirty="0" smtClean="0"/>
              <a:t> </a:t>
            </a:r>
            <a:r>
              <a:rPr lang="en-ID" sz="2000" dirty="0" err="1" smtClean="0"/>
              <a:t>kekhasan</a:t>
            </a:r>
            <a:r>
              <a:rPr lang="en-ID" sz="2000" dirty="0" smtClean="0"/>
              <a:t> </a:t>
            </a:r>
            <a:r>
              <a:rPr lang="en-ID" sz="2000" dirty="0" err="1" smtClean="0"/>
              <a:t>bakat</a:t>
            </a:r>
            <a:r>
              <a:rPr lang="en-ID" sz="2000" dirty="0" smtClean="0"/>
              <a:t> </a:t>
            </a:r>
            <a:r>
              <a:rPr lang="en-ID" sz="2000" dirty="0" err="1" smtClean="0"/>
              <a:t>minat</a:t>
            </a:r>
            <a:endParaRPr lang="en-ID" sz="2000" dirty="0" smtClean="0"/>
          </a:p>
          <a:p>
            <a:r>
              <a:rPr lang="en-ID" sz="2000" dirty="0" err="1" smtClean="0"/>
              <a:t>Mampu</a:t>
            </a:r>
            <a:r>
              <a:rPr lang="en-ID" sz="2000" dirty="0" smtClean="0"/>
              <a:t> </a:t>
            </a:r>
            <a:r>
              <a:rPr lang="en-ID" sz="2000" dirty="0" err="1" smtClean="0"/>
              <a:t>mengekspresikan</a:t>
            </a:r>
            <a:r>
              <a:rPr lang="en-ID" sz="2000" dirty="0" smtClean="0"/>
              <a:t> </a:t>
            </a:r>
            <a:r>
              <a:rPr lang="en-ID" sz="2000" dirty="0" err="1" smtClean="0"/>
              <a:t>berbagai</a:t>
            </a:r>
            <a:r>
              <a:rPr lang="en-ID" sz="2000" dirty="0" smtClean="0"/>
              <a:t> </a:t>
            </a:r>
            <a:r>
              <a:rPr lang="en-ID" sz="2000" dirty="0" err="1" smtClean="0"/>
              <a:t>emosi</a:t>
            </a:r>
            <a:r>
              <a:rPr lang="en-ID" sz="2000" dirty="0" smtClean="0"/>
              <a:t> </a:t>
            </a:r>
            <a:r>
              <a:rPr lang="en-ID" sz="2000" dirty="0" smtClean="0">
                <a:sym typeface="Wingdings" panose="05000000000000000000" pitchFamily="2" charset="2"/>
              </a:rPr>
              <a:t> factor </a:t>
            </a:r>
            <a:r>
              <a:rPr lang="en-ID" sz="2000" dirty="0" err="1" smtClean="0">
                <a:sym typeface="Wingdings" panose="05000000000000000000" pitchFamily="2" charset="2"/>
              </a:rPr>
              <a:t>afeksi</a:t>
            </a:r>
            <a:r>
              <a:rPr lang="en-ID" sz="2000" dirty="0" smtClean="0">
                <a:sym typeface="Wingdings" panose="05000000000000000000" pitchFamily="2" charset="2"/>
              </a:rPr>
              <a:t> PENTING.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367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 smtClean="0"/>
              <a:t>Piramida belajar</a:t>
            </a:r>
            <a:endParaRPr lang="en-US" altLang="en-US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802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696</Words>
  <Application>Microsoft Office PowerPoint</Application>
  <PresentationFormat>Widescreen</PresentationFormat>
  <Paragraphs>137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Rounded MT Bold</vt:lpstr>
      <vt:lpstr>Calibri</vt:lpstr>
      <vt:lpstr>Calibri Light</vt:lpstr>
      <vt:lpstr>Wingdings</vt:lpstr>
      <vt:lpstr>Office Theme</vt:lpstr>
      <vt:lpstr>Peran Orangtua Dalam Pendampingan Belajar Anak</vt:lpstr>
      <vt:lpstr>Empat Pilar Pendidikan oleh UNESCO</vt:lpstr>
      <vt:lpstr>Gangguan Belajar</vt:lpstr>
      <vt:lpstr>Bedakan</vt:lpstr>
      <vt:lpstr>Ciri-ciri anak dengan kesulitan belajar spesifik</vt:lpstr>
      <vt:lpstr>Namun… ada pula masalah belajar lainnya..</vt:lpstr>
      <vt:lpstr>Peran Orangtua</vt:lpstr>
      <vt:lpstr>Usia Kanak-Kanak</vt:lpstr>
      <vt:lpstr>Piramida belajar</vt:lpstr>
      <vt:lpstr>Bagaimana Perilaku Anak terbentuk?</vt:lpstr>
      <vt:lpstr>Komunikasi Positif Membangun Motivasi Belajar</vt:lpstr>
      <vt:lpstr>Komunikasi Positif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Egolita</dc:creator>
  <cp:lastModifiedBy>Egolita</cp:lastModifiedBy>
  <cp:revision>27</cp:revision>
  <dcterms:created xsi:type="dcterms:W3CDTF">2018-04-19T12:45:38Z</dcterms:created>
  <dcterms:modified xsi:type="dcterms:W3CDTF">2018-04-20T16:22:01Z</dcterms:modified>
</cp:coreProperties>
</file>