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6"/>
  </p:notesMasterIdLst>
  <p:sldIdLst>
    <p:sldId id="256" r:id="rId2"/>
    <p:sldId id="306" r:id="rId3"/>
    <p:sldId id="284" r:id="rId4"/>
    <p:sldId id="303" r:id="rId5"/>
    <p:sldId id="312" r:id="rId6"/>
    <p:sldId id="298" r:id="rId7"/>
    <p:sldId id="317" r:id="rId8"/>
    <p:sldId id="308" r:id="rId9"/>
    <p:sldId id="309" r:id="rId10"/>
    <p:sldId id="311" r:id="rId11"/>
    <p:sldId id="310" r:id="rId12"/>
    <p:sldId id="313" r:id="rId13"/>
    <p:sldId id="274" r:id="rId14"/>
    <p:sldId id="282" r:id="rId15"/>
    <p:sldId id="314" r:id="rId16"/>
    <p:sldId id="315" r:id="rId17"/>
    <p:sldId id="316" r:id="rId18"/>
    <p:sldId id="318" r:id="rId19"/>
    <p:sldId id="320" r:id="rId20"/>
    <p:sldId id="321" r:id="rId21"/>
    <p:sldId id="322" r:id="rId22"/>
    <p:sldId id="323" r:id="rId23"/>
    <p:sldId id="324" r:id="rId24"/>
    <p:sldId id="325" r:id="rId25"/>
    <p:sldId id="304" r:id="rId26"/>
    <p:sldId id="305" r:id="rId27"/>
    <p:sldId id="326" r:id="rId28"/>
    <p:sldId id="327" r:id="rId29"/>
    <p:sldId id="328" r:id="rId30"/>
    <p:sldId id="329" r:id="rId31"/>
    <p:sldId id="340" r:id="rId32"/>
    <p:sldId id="341" r:id="rId33"/>
    <p:sldId id="342" r:id="rId34"/>
    <p:sldId id="343" r:id="rId35"/>
    <p:sldId id="330" r:id="rId36"/>
    <p:sldId id="339" r:id="rId37"/>
    <p:sldId id="301" r:id="rId38"/>
    <p:sldId id="294" r:id="rId39"/>
    <p:sldId id="302" r:id="rId40"/>
    <p:sldId id="288" r:id="rId41"/>
    <p:sldId id="292" r:id="rId42"/>
    <p:sldId id="293" r:id="rId43"/>
    <p:sldId id="295" r:id="rId44"/>
    <p:sldId id="296" r:id="rId45"/>
    <p:sldId id="297" r:id="rId46"/>
    <p:sldId id="331" r:id="rId47"/>
    <p:sldId id="332" r:id="rId48"/>
    <p:sldId id="333" r:id="rId49"/>
    <p:sldId id="334" r:id="rId50"/>
    <p:sldId id="335" r:id="rId51"/>
    <p:sldId id="336" r:id="rId52"/>
    <p:sldId id="299" r:id="rId53"/>
    <p:sldId id="337" r:id="rId54"/>
    <p:sldId id="33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>
      <p:cViewPr varScale="1">
        <p:scale>
          <a:sx n="83" d="100"/>
          <a:sy n="83" d="100"/>
        </p:scale>
        <p:origin x="141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E19D08-BC3F-4D59-B8F5-D4E0F49AE597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B860073-E5AA-42C4-AC95-F7704F85165B}">
      <dgm:prSet phldrT="[Text]"/>
      <dgm:spPr/>
      <dgm:t>
        <a:bodyPr/>
        <a:lstStyle/>
        <a:p>
          <a:r>
            <a:rPr lang="en-ID" dirty="0" err="1" smtClean="0"/>
            <a:t>Perkembangan</a:t>
          </a:r>
          <a:endParaRPr lang="en-US" dirty="0"/>
        </a:p>
      </dgm:t>
    </dgm:pt>
    <dgm:pt modelId="{D330F49E-529C-4169-84E7-8D017CD9958C}" type="parTrans" cxnId="{546DA5B4-B963-4018-935A-D35659C30551}">
      <dgm:prSet/>
      <dgm:spPr/>
      <dgm:t>
        <a:bodyPr/>
        <a:lstStyle/>
        <a:p>
          <a:endParaRPr lang="en-US"/>
        </a:p>
      </dgm:t>
    </dgm:pt>
    <dgm:pt modelId="{102E389A-A8D1-49C1-8137-00C7CFED59EB}" type="sibTrans" cxnId="{546DA5B4-B963-4018-935A-D35659C30551}">
      <dgm:prSet/>
      <dgm:spPr/>
      <dgm:t>
        <a:bodyPr/>
        <a:lstStyle/>
        <a:p>
          <a:endParaRPr lang="en-US"/>
        </a:p>
      </dgm:t>
    </dgm:pt>
    <dgm:pt modelId="{1DA1D19C-9651-48CB-92AF-61865CFF1E8C}">
      <dgm:prSet phldrT="[Text]"/>
      <dgm:spPr/>
      <dgm:t>
        <a:bodyPr/>
        <a:lstStyle/>
        <a:p>
          <a:r>
            <a:rPr lang="en-ID" dirty="0" err="1" smtClean="0"/>
            <a:t>Kognitif</a:t>
          </a:r>
          <a:endParaRPr lang="en-US" dirty="0"/>
        </a:p>
      </dgm:t>
    </dgm:pt>
    <dgm:pt modelId="{61F6A116-59A8-429D-9CA9-0AC45E44EED4}" type="parTrans" cxnId="{9167485E-4D39-4C6A-9744-9C1BAF2935FE}">
      <dgm:prSet/>
      <dgm:spPr/>
      <dgm:t>
        <a:bodyPr/>
        <a:lstStyle/>
        <a:p>
          <a:endParaRPr lang="en-US"/>
        </a:p>
      </dgm:t>
    </dgm:pt>
    <dgm:pt modelId="{04E2AF01-A387-4BD3-AD01-093C5E12997B}" type="sibTrans" cxnId="{9167485E-4D39-4C6A-9744-9C1BAF2935FE}">
      <dgm:prSet/>
      <dgm:spPr/>
      <dgm:t>
        <a:bodyPr/>
        <a:lstStyle/>
        <a:p>
          <a:endParaRPr lang="en-US"/>
        </a:p>
      </dgm:t>
    </dgm:pt>
    <dgm:pt modelId="{CFD089A6-047B-439F-88F0-5100B53C1880}">
      <dgm:prSet phldrT="[Text]"/>
      <dgm:spPr/>
      <dgm:t>
        <a:bodyPr/>
        <a:lstStyle/>
        <a:p>
          <a:r>
            <a:rPr lang="en-ID" dirty="0" smtClean="0"/>
            <a:t>Sensor </a:t>
          </a:r>
          <a:r>
            <a:rPr lang="en-ID" dirty="0" err="1" smtClean="0"/>
            <a:t>motorik</a:t>
          </a:r>
          <a:endParaRPr lang="en-US" dirty="0"/>
        </a:p>
      </dgm:t>
    </dgm:pt>
    <dgm:pt modelId="{385E9E99-0EAC-4139-9F64-B7915416A6EA}" type="parTrans" cxnId="{A5950EB2-92F3-493E-85B1-0922189FED78}">
      <dgm:prSet/>
      <dgm:spPr/>
      <dgm:t>
        <a:bodyPr/>
        <a:lstStyle/>
        <a:p>
          <a:endParaRPr lang="en-US"/>
        </a:p>
      </dgm:t>
    </dgm:pt>
    <dgm:pt modelId="{8C104BF4-388B-449F-AA63-4CAA431414AB}" type="sibTrans" cxnId="{A5950EB2-92F3-493E-85B1-0922189FED78}">
      <dgm:prSet/>
      <dgm:spPr/>
      <dgm:t>
        <a:bodyPr/>
        <a:lstStyle/>
        <a:p>
          <a:endParaRPr lang="en-US"/>
        </a:p>
      </dgm:t>
    </dgm:pt>
    <dgm:pt modelId="{B8E1C9C9-53C1-4D40-B79D-88DCB63E1D75}">
      <dgm:prSet phldrT="[Text]"/>
      <dgm:spPr/>
      <dgm:t>
        <a:bodyPr/>
        <a:lstStyle/>
        <a:p>
          <a:r>
            <a:rPr lang="en-ID" dirty="0" smtClean="0"/>
            <a:t>Bahasa</a:t>
          </a:r>
          <a:endParaRPr lang="en-US" dirty="0"/>
        </a:p>
      </dgm:t>
    </dgm:pt>
    <dgm:pt modelId="{85C7ACBE-1EE9-49EC-B206-7FD8478F2003}" type="parTrans" cxnId="{411D5DCF-7759-4258-BDE9-C6861F7EAFEA}">
      <dgm:prSet/>
      <dgm:spPr/>
      <dgm:t>
        <a:bodyPr/>
        <a:lstStyle/>
        <a:p>
          <a:endParaRPr lang="en-US"/>
        </a:p>
      </dgm:t>
    </dgm:pt>
    <dgm:pt modelId="{3CAEEF09-CCE2-411A-B113-48F3922290AB}" type="sibTrans" cxnId="{411D5DCF-7759-4258-BDE9-C6861F7EAFEA}">
      <dgm:prSet/>
      <dgm:spPr/>
      <dgm:t>
        <a:bodyPr/>
        <a:lstStyle/>
        <a:p>
          <a:endParaRPr lang="en-US"/>
        </a:p>
      </dgm:t>
    </dgm:pt>
    <dgm:pt modelId="{7D3B357D-176E-4846-A35D-E4F128C31B6C}">
      <dgm:prSet phldrT="[Text]"/>
      <dgm:spPr/>
      <dgm:t>
        <a:bodyPr/>
        <a:lstStyle/>
        <a:p>
          <a:r>
            <a:rPr lang="en-ID" dirty="0" err="1" smtClean="0"/>
            <a:t>Sosial</a:t>
          </a:r>
          <a:r>
            <a:rPr lang="en-ID" dirty="0" smtClean="0"/>
            <a:t> </a:t>
          </a:r>
          <a:r>
            <a:rPr lang="en-ID" dirty="0" err="1" smtClean="0"/>
            <a:t>emosi</a:t>
          </a:r>
          <a:endParaRPr lang="en-US" dirty="0"/>
        </a:p>
      </dgm:t>
    </dgm:pt>
    <dgm:pt modelId="{7CA63325-913B-4F5A-9083-3B3E9083C5A8}" type="parTrans" cxnId="{AA090E06-074E-4366-81D3-6A7443FA16F9}">
      <dgm:prSet/>
      <dgm:spPr/>
      <dgm:t>
        <a:bodyPr/>
        <a:lstStyle/>
        <a:p>
          <a:endParaRPr lang="en-US"/>
        </a:p>
      </dgm:t>
    </dgm:pt>
    <dgm:pt modelId="{18FD3FB4-3684-4CAF-BA64-85907E6242A0}" type="sibTrans" cxnId="{AA090E06-074E-4366-81D3-6A7443FA16F9}">
      <dgm:prSet/>
      <dgm:spPr/>
      <dgm:t>
        <a:bodyPr/>
        <a:lstStyle/>
        <a:p>
          <a:endParaRPr lang="en-US"/>
        </a:p>
      </dgm:t>
    </dgm:pt>
    <dgm:pt modelId="{C8D962E7-2ACE-4D5A-B9FA-E456C4CA14A3}">
      <dgm:prSet phldrT="[Text]"/>
      <dgm:spPr/>
      <dgm:t>
        <a:bodyPr/>
        <a:lstStyle/>
        <a:p>
          <a:endParaRPr lang="en-US" dirty="0"/>
        </a:p>
      </dgm:t>
    </dgm:pt>
    <dgm:pt modelId="{C5D6141F-3955-4301-A7DA-7D4C377D5A78}" type="parTrans" cxnId="{4A9E166F-6FAF-4678-9415-4CF13A3A24DA}">
      <dgm:prSet/>
      <dgm:spPr/>
      <dgm:t>
        <a:bodyPr/>
        <a:lstStyle/>
        <a:p>
          <a:endParaRPr lang="en-US"/>
        </a:p>
      </dgm:t>
    </dgm:pt>
    <dgm:pt modelId="{64E05FCF-8CB3-4ED2-82A6-D06C5C2F20E7}" type="sibTrans" cxnId="{4A9E166F-6FAF-4678-9415-4CF13A3A24DA}">
      <dgm:prSet/>
      <dgm:spPr/>
      <dgm:t>
        <a:bodyPr/>
        <a:lstStyle/>
        <a:p>
          <a:endParaRPr lang="en-US"/>
        </a:p>
      </dgm:t>
    </dgm:pt>
    <dgm:pt modelId="{B81A8FA2-7A91-46ED-9ABF-61AEFF31AD19}">
      <dgm:prSet phldrT="[Text]"/>
      <dgm:spPr/>
      <dgm:t>
        <a:bodyPr/>
        <a:lstStyle/>
        <a:p>
          <a:endParaRPr lang="en-US" dirty="0"/>
        </a:p>
      </dgm:t>
    </dgm:pt>
    <dgm:pt modelId="{EFC81AB3-D535-417F-A644-AC58ED4F5DE3}" type="parTrans" cxnId="{CFF3F482-08C9-4C04-8602-6068788AE927}">
      <dgm:prSet/>
      <dgm:spPr/>
      <dgm:t>
        <a:bodyPr/>
        <a:lstStyle/>
        <a:p>
          <a:endParaRPr lang="en-US"/>
        </a:p>
      </dgm:t>
    </dgm:pt>
    <dgm:pt modelId="{06A932D8-4D8B-4BC5-BF7B-9AE5784E0242}" type="sibTrans" cxnId="{CFF3F482-08C9-4C04-8602-6068788AE927}">
      <dgm:prSet/>
      <dgm:spPr/>
      <dgm:t>
        <a:bodyPr/>
        <a:lstStyle/>
        <a:p>
          <a:endParaRPr lang="en-US"/>
        </a:p>
      </dgm:t>
    </dgm:pt>
    <dgm:pt modelId="{2FA0230C-FF49-4A50-8C7A-FB35939422EE}" type="pres">
      <dgm:prSet presAssocID="{D3E19D08-BC3F-4D59-B8F5-D4E0F49AE59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2ABE8F-97A2-4D99-97E0-4F4B86C526C1}" type="pres">
      <dgm:prSet presAssocID="{DB860073-E5AA-42C4-AC95-F7704F85165B}" presName="centerShape" presStyleLbl="node0" presStyleIdx="0" presStyleCnt="1"/>
      <dgm:spPr/>
      <dgm:t>
        <a:bodyPr/>
        <a:lstStyle/>
        <a:p>
          <a:endParaRPr lang="en-US"/>
        </a:p>
      </dgm:t>
    </dgm:pt>
    <dgm:pt modelId="{985449F9-A275-44CE-BF1D-B04FA8BABDF7}" type="pres">
      <dgm:prSet presAssocID="{1DA1D19C-9651-48CB-92AF-61865CFF1E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AC893-A934-49CE-B5EF-43A966DEEE23}" type="pres">
      <dgm:prSet presAssocID="{1DA1D19C-9651-48CB-92AF-61865CFF1E8C}" presName="dummy" presStyleCnt="0"/>
      <dgm:spPr/>
    </dgm:pt>
    <dgm:pt modelId="{48F334BB-D7AB-4709-9C73-B4E51CB43A7F}" type="pres">
      <dgm:prSet presAssocID="{04E2AF01-A387-4BD3-AD01-093C5E12997B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36A49FD-AED0-4730-BAB7-6928EE422EE4}" type="pres">
      <dgm:prSet presAssocID="{CFD089A6-047B-439F-88F0-5100B53C188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838BC-2283-456A-A72B-3A3896DAF6D7}" type="pres">
      <dgm:prSet presAssocID="{CFD089A6-047B-439F-88F0-5100B53C1880}" presName="dummy" presStyleCnt="0"/>
      <dgm:spPr/>
    </dgm:pt>
    <dgm:pt modelId="{0CF35EA1-8FBB-4066-9C20-6AC354FD9E2A}" type="pres">
      <dgm:prSet presAssocID="{8C104BF4-388B-449F-AA63-4CAA431414A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8A8DE52-40B0-46B1-9E0B-11AFEFE4FDCD}" type="pres">
      <dgm:prSet presAssocID="{B8E1C9C9-53C1-4D40-B79D-88DCB63E1D7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B8A36-1CBE-45B2-8FFE-27EAA8091050}" type="pres">
      <dgm:prSet presAssocID="{B8E1C9C9-53C1-4D40-B79D-88DCB63E1D75}" presName="dummy" presStyleCnt="0"/>
      <dgm:spPr/>
    </dgm:pt>
    <dgm:pt modelId="{B27EA030-20B2-4A14-8FF3-BEE3FFCD8094}" type="pres">
      <dgm:prSet presAssocID="{3CAEEF09-CCE2-411A-B113-48F3922290A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65074CD-4299-4078-908B-1BBA1F4AA8AB}" type="pres">
      <dgm:prSet presAssocID="{7D3B357D-176E-4846-A35D-E4F128C31B6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DA062-2896-48C2-A0E6-E002458314CF}" type="pres">
      <dgm:prSet presAssocID="{7D3B357D-176E-4846-A35D-E4F128C31B6C}" presName="dummy" presStyleCnt="0"/>
      <dgm:spPr/>
    </dgm:pt>
    <dgm:pt modelId="{5767CEBC-43BF-41FA-911B-0152E51D6731}" type="pres">
      <dgm:prSet presAssocID="{18FD3FB4-3684-4CAF-BA64-85907E6242A0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50FAA63B-E4F7-46DB-BB03-DD2F67FC2A5B}" type="presOf" srcId="{1DA1D19C-9651-48CB-92AF-61865CFF1E8C}" destId="{985449F9-A275-44CE-BF1D-B04FA8BABDF7}" srcOrd="0" destOrd="0" presId="urn:microsoft.com/office/officeart/2005/8/layout/radial6"/>
    <dgm:cxn modelId="{546DA5B4-B963-4018-935A-D35659C30551}" srcId="{D3E19D08-BC3F-4D59-B8F5-D4E0F49AE597}" destId="{DB860073-E5AA-42C4-AC95-F7704F85165B}" srcOrd="0" destOrd="0" parTransId="{D330F49E-529C-4169-84E7-8D017CD9958C}" sibTransId="{102E389A-A8D1-49C1-8137-00C7CFED59EB}"/>
    <dgm:cxn modelId="{411D5DCF-7759-4258-BDE9-C6861F7EAFEA}" srcId="{DB860073-E5AA-42C4-AC95-F7704F85165B}" destId="{B8E1C9C9-53C1-4D40-B79D-88DCB63E1D75}" srcOrd="2" destOrd="0" parTransId="{85C7ACBE-1EE9-49EC-B206-7FD8478F2003}" sibTransId="{3CAEEF09-CCE2-411A-B113-48F3922290AB}"/>
    <dgm:cxn modelId="{F9DE00A4-3C49-44F2-BB29-0707078C5410}" type="presOf" srcId="{DB860073-E5AA-42C4-AC95-F7704F85165B}" destId="{012ABE8F-97A2-4D99-97E0-4F4B86C526C1}" srcOrd="0" destOrd="0" presId="urn:microsoft.com/office/officeart/2005/8/layout/radial6"/>
    <dgm:cxn modelId="{AA3C10B0-1D37-4DFD-9C9F-9EDA9F984D98}" type="presOf" srcId="{CFD089A6-047B-439F-88F0-5100B53C1880}" destId="{A36A49FD-AED0-4730-BAB7-6928EE422EE4}" srcOrd="0" destOrd="0" presId="urn:microsoft.com/office/officeart/2005/8/layout/radial6"/>
    <dgm:cxn modelId="{9167485E-4D39-4C6A-9744-9C1BAF2935FE}" srcId="{DB860073-E5AA-42C4-AC95-F7704F85165B}" destId="{1DA1D19C-9651-48CB-92AF-61865CFF1E8C}" srcOrd="0" destOrd="0" parTransId="{61F6A116-59A8-429D-9CA9-0AC45E44EED4}" sibTransId="{04E2AF01-A387-4BD3-AD01-093C5E12997B}"/>
    <dgm:cxn modelId="{CE718412-C0C8-4656-AE3F-50DA7567D5B3}" type="presOf" srcId="{04E2AF01-A387-4BD3-AD01-093C5E12997B}" destId="{48F334BB-D7AB-4709-9C73-B4E51CB43A7F}" srcOrd="0" destOrd="0" presId="urn:microsoft.com/office/officeart/2005/8/layout/radial6"/>
    <dgm:cxn modelId="{4A9E166F-6FAF-4678-9415-4CF13A3A24DA}" srcId="{D3E19D08-BC3F-4D59-B8F5-D4E0F49AE597}" destId="{C8D962E7-2ACE-4D5A-B9FA-E456C4CA14A3}" srcOrd="1" destOrd="0" parTransId="{C5D6141F-3955-4301-A7DA-7D4C377D5A78}" sibTransId="{64E05FCF-8CB3-4ED2-82A6-D06C5C2F20E7}"/>
    <dgm:cxn modelId="{10A146FC-52DE-4493-90A2-C557F32F455B}" type="presOf" srcId="{18FD3FB4-3684-4CAF-BA64-85907E6242A0}" destId="{5767CEBC-43BF-41FA-911B-0152E51D6731}" srcOrd="0" destOrd="0" presId="urn:microsoft.com/office/officeart/2005/8/layout/radial6"/>
    <dgm:cxn modelId="{A5950EB2-92F3-493E-85B1-0922189FED78}" srcId="{DB860073-E5AA-42C4-AC95-F7704F85165B}" destId="{CFD089A6-047B-439F-88F0-5100B53C1880}" srcOrd="1" destOrd="0" parTransId="{385E9E99-0EAC-4139-9F64-B7915416A6EA}" sibTransId="{8C104BF4-388B-449F-AA63-4CAA431414AB}"/>
    <dgm:cxn modelId="{1968D56F-D89F-42E2-B7FB-6BB2A8F2D608}" type="presOf" srcId="{8C104BF4-388B-449F-AA63-4CAA431414AB}" destId="{0CF35EA1-8FBB-4066-9C20-6AC354FD9E2A}" srcOrd="0" destOrd="0" presId="urn:microsoft.com/office/officeart/2005/8/layout/radial6"/>
    <dgm:cxn modelId="{AA090E06-074E-4366-81D3-6A7443FA16F9}" srcId="{DB860073-E5AA-42C4-AC95-F7704F85165B}" destId="{7D3B357D-176E-4846-A35D-E4F128C31B6C}" srcOrd="3" destOrd="0" parTransId="{7CA63325-913B-4F5A-9083-3B3E9083C5A8}" sibTransId="{18FD3FB4-3684-4CAF-BA64-85907E6242A0}"/>
    <dgm:cxn modelId="{CFF3F482-08C9-4C04-8602-6068788AE927}" srcId="{D3E19D08-BC3F-4D59-B8F5-D4E0F49AE597}" destId="{B81A8FA2-7A91-46ED-9ABF-61AEFF31AD19}" srcOrd="2" destOrd="0" parTransId="{EFC81AB3-D535-417F-A644-AC58ED4F5DE3}" sibTransId="{06A932D8-4D8B-4BC5-BF7B-9AE5784E0242}"/>
    <dgm:cxn modelId="{FCD3D581-4ED1-49F7-ADED-C411B4D1F9C3}" type="presOf" srcId="{3CAEEF09-CCE2-411A-B113-48F3922290AB}" destId="{B27EA030-20B2-4A14-8FF3-BEE3FFCD8094}" srcOrd="0" destOrd="0" presId="urn:microsoft.com/office/officeart/2005/8/layout/radial6"/>
    <dgm:cxn modelId="{2F1C13FC-D797-468E-AEF0-2A92290D4A9E}" type="presOf" srcId="{B8E1C9C9-53C1-4D40-B79D-88DCB63E1D75}" destId="{88A8DE52-40B0-46B1-9E0B-11AFEFE4FDCD}" srcOrd="0" destOrd="0" presId="urn:microsoft.com/office/officeart/2005/8/layout/radial6"/>
    <dgm:cxn modelId="{F1B036D0-CE44-4778-BB92-4B7FE37F9D9E}" type="presOf" srcId="{D3E19D08-BC3F-4D59-B8F5-D4E0F49AE597}" destId="{2FA0230C-FF49-4A50-8C7A-FB35939422EE}" srcOrd="0" destOrd="0" presId="urn:microsoft.com/office/officeart/2005/8/layout/radial6"/>
    <dgm:cxn modelId="{B90E254B-B1D1-4C83-8302-1B6CF99216D1}" type="presOf" srcId="{7D3B357D-176E-4846-A35D-E4F128C31B6C}" destId="{E65074CD-4299-4078-908B-1BBA1F4AA8AB}" srcOrd="0" destOrd="0" presId="urn:microsoft.com/office/officeart/2005/8/layout/radial6"/>
    <dgm:cxn modelId="{028E5BEE-8ED6-4A81-BC75-AC983B03BF76}" type="presParOf" srcId="{2FA0230C-FF49-4A50-8C7A-FB35939422EE}" destId="{012ABE8F-97A2-4D99-97E0-4F4B86C526C1}" srcOrd="0" destOrd="0" presId="urn:microsoft.com/office/officeart/2005/8/layout/radial6"/>
    <dgm:cxn modelId="{700D148D-8FA7-420A-84AD-3DD330E2CC00}" type="presParOf" srcId="{2FA0230C-FF49-4A50-8C7A-FB35939422EE}" destId="{985449F9-A275-44CE-BF1D-B04FA8BABDF7}" srcOrd="1" destOrd="0" presId="urn:microsoft.com/office/officeart/2005/8/layout/radial6"/>
    <dgm:cxn modelId="{80BA89DA-5C34-4F2C-A075-B82A66AD30E7}" type="presParOf" srcId="{2FA0230C-FF49-4A50-8C7A-FB35939422EE}" destId="{95EAC893-A934-49CE-B5EF-43A966DEEE23}" srcOrd="2" destOrd="0" presId="urn:microsoft.com/office/officeart/2005/8/layout/radial6"/>
    <dgm:cxn modelId="{5F3D09CC-52E8-4203-ADF6-93CA8A2D106F}" type="presParOf" srcId="{2FA0230C-FF49-4A50-8C7A-FB35939422EE}" destId="{48F334BB-D7AB-4709-9C73-B4E51CB43A7F}" srcOrd="3" destOrd="0" presId="urn:microsoft.com/office/officeart/2005/8/layout/radial6"/>
    <dgm:cxn modelId="{DE082237-C527-41F0-A14B-4CE05C080EAA}" type="presParOf" srcId="{2FA0230C-FF49-4A50-8C7A-FB35939422EE}" destId="{A36A49FD-AED0-4730-BAB7-6928EE422EE4}" srcOrd="4" destOrd="0" presId="urn:microsoft.com/office/officeart/2005/8/layout/radial6"/>
    <dgm:cxn modelId="{DFD5BD2D-2FCB-40D7-8DE1-80F5987E3F13}" type="presParOf" srcId="{2FA0230C-FF49-4A50-8C7A-FB35939422EE}" destId="{160838BC-2283-456A-A72B-3A3896DAF6D7}" srcOrd="5" destOrd="0" presId="urn:microsoft.com/office/officeart/2005/8/layout/radial6"/>
    <dgm:cxn modelId="{3A03EE34-33E9-41FD-9B92-D8C1840A0F3A}" type="presParOf" srcId="{2FA0230C-FF49-4A50-8C7A-FB35939422EE}" destId="{0CF35EA1-8FBB-4066-9C20-6AC354FD9E2A}" srcOrd="6" destOrd="0" presId="urn:microsoft.com/office/officeart/2005/8/layout/radial6"/>
    <dgm:cxn modelId="{EE8F6E28-E90E-4201-82E9-6DC58643739D}" type="presParOf" srcId="{2FA0230C-FF49-4A50-8C7A-FB35939422EE}" destId="{88A8DE52-40B0-46B1-9E0B-11AFEFE4FDCD}" srcOrd="7" destOrd="0" presId="urn:microsoft.com/office/officeart/2005/8/layout/radial6"/>
    <dgm:cxn modelId="{47B6F29D-DF96-4BF1-8D35-E31540EF9E0E}" type="presParOf" srcId="{2FA0230C-FF49-4A50-8C7A-FB35939422EE}" destId="{8A4B8A36-1CBE-45B2-8FFE-27EAA8091050}" srcOrd="8" destOrd="0" presId="urn:microsoft.com/office/officeart/2005/8/layout/radial6"/>
    <dgm:cxn modelId="{68F5BFEF-BA73-4BE8-95FB-57E033A153EF}" type="presParOf" srcId="{2FA0230C-FF49-4A50-8C7A-FB35939422EE}" destId="{B27EA030-20B2-4A14-8FF3-BEE3FFCD8094}" srcOrd="9" destOrd="0" presId="urn:microsoft.com/office/officeart/2005/8/layout/radial6"/>
    <dgm:cxn modelId="{30BDA390-F221-4F1F-A460-E8DC562BB38F}" type="presParOf" srcId="{2FA0230C-FF49-4A50-8C7A-FB35939422EE}" destId="{E65074CD-4299-4078-908B-1BBA1F4AA8AB}" srcOrd="10" destOrd="0" presId="urn:microsoft.com/office/officeart/2005/8/layout/radial6"/>
    <dgm:cxn modelId="{1DD50AAF-AB68-4DB9-9C40-66C87984C380}" type="presParOf" srcId="{2FA0230C-FF49-4A50-8C7A-FB35939422EE}" destId="{001DA062-2896-48C2-A0E6-E002458314CF}" srcOrd="11" destOrd="0" presId="urn:microsoft.com/office/officeart/2005/8/layout/radial6"/>
    <dgm:cxn modelId="{273C46FA-A3ED-41CB-A78F-E05A6F9CD86A}" type="presParOf" srcId="{2FA0230C-FF49-4A50-8C7A-FB35939422EE}" destId="{5767CEBC-43BF-41FA-911B-0152E51D673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380A7-81C0-4299-9B6C-8CB74CA1B501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C163427D-FA9F-4A27-A7DB-2173CA8F018D}">
      <dgm:prSet phldrT="[Text]" custT="1"/>
      <dgm:spPr/>
      <dgm:t>
        <a:bodyPr/>
        <a:lstStyle/>
        <a:p>
          <a:r>
            <a:rPr lang="en-ID" sz="1400" dirty="0" smtClean="0"/>
            <a:t>Milestone</a:t>
          </a:r>
          <a:endParaRPr lang="en-US" sz="1400" dirty="0"/>
        </a:p>
      </dgm:t>
    </dgm:pt>
    <dgm:pt modelId="{E6FBDA04-7EAC-4E67-B08E-3DD3BA352794}" type="parTrans" cxnId="{4262BDD6-872E-40E7-9357-664A21860FE8}">
      <dgm:prSet/>
      <dgm:spPr/>
      <dgm:t>
        <a:bodyPr/>
        <a:lstStyle/>
        <a:p>
          <a:endParaRPr lang="en-US"/>
        </a:p>
      </dgm:t>
    </dgm:pt>
    <dgm:pt modelId="{37AC9256-0174-4C73-A13A-276FDC5C8817}" type="sibTrans" cxnId="{4262BDD6-872E-40E7-9357-664A21860FE8}">
      <dgm:prSet/>
      <dgm:spPr/>
      <dgm:t>
        <a:bodyPr/>
        <a:lstStyle/>
        <a:p>
          <a:endParaRPr lang="en-US"/>
        </a:p>
      </dgm:t>
    </dgm:pt>
    <dgm:pt modelId="{095EF160-96CE-4EBD-A87D-A641F1F51DC1}">
      <dgm:prSet phldrT="[Text]" custT="1"/>
      <dgm:spPr/>
      <dgm:t>
        <a:bodyPr/>
        <a:lstStyle/>
        <a:p>
          <a:r>
            <a:rPr lang="en-ID" sz="1600" dirty="0" err="1" smtClean="0"/>
            <a:t>Gangguan</a:t>
          </a:r>
          <a:r>
            <a:rPr lang="en-ID" sz="1600" dirty="0" smtClean="0"/>
            <a:t> </a:t>
          </a:r>
          <a:r>
            <a:rPr lang="en-ID" sz="1600" dirty="0" err="1" smtClean="0"/>
            <a:t>Perkembangan</a:t>
          </a:r>
          <a:endParaRPr lang="en-US" sz="1600" dirty="0"/>
        </a:p>
      </dgm:t>
    </dgm:pt>
    <dgm:pt modelId="{9A13A7C0-5CA9-4EEC-8713-C3942420849D}" type="parTrans" cxnId="{CA7D4572-89FD-4CB0-BB1E-0ECB04540FA3}">
      <dgm:prSet/>
      <dgm:spPr/>
      <dgm:t>
        <a:bodyPr/>
        <a:lstStyle/>
        <a:p>
          <a:endParaRPr lang="en-US"/>
        </a:p>
      </dgm:t>
    </dgm:pt>
    <dgm:pt modelId="{BC8A449A-22FA-4B2D-BEAC-1E8B465EE727}" type="sibTrans" cxnId="{CA7D4572-89FD-4CB0-BB1E-0ECB04540FA3}">
      <dgm:prSet/>
      <dgm:spPr/>
      <dgm:t>
        <a:bodyPr/>
        <a:lstStyle/>
        <a:p>
          <a:endParaRPr lang="en-US"/>
        </a:p>
      </dgm:t>
    </dgm:pt>
    <dgm:pt modelId="{D2313040-8599-423A-9CD3-3C704E6D8AA0}">
      <dgm:prSet phldrT="[Text]" custT="1"/>
      <dgm:spPr/>
      <dgm:t>
        <a:bodyPr/>
        <a:lstStyle/>
        <a:p>
          <a:r>
            <a:rPr lang="en-ID" sz="1600" dirty="0" err="1" smtClean="0"/>
            <a:t>Komprehensivitas</a:t>
          </a:r>
          <a:r>
            <a:rPr lang="en-ID" sz="1600" dirty="0" smtClean="0"/>
            <a:t> </a:t>
          </a:r>
          <a:r>
            <a:rPr lang="en-ID" sz="1600" dirty="0" err="1" smtClean="0"/>
            <a:t>penilaian</a:t>
          </a:r>
          <a:endParaRPr lang="en-US" sz="1600" dirty="0"/>
        </a:p>
      </dgm:t>
    </dgm:pt>
    <dgm:pt modelId="{67F98070-D25C-4A27-B4EF-813DCAEC62DE}" type="parTrans" cxnId="{419CD967-B35A-48EB-A282-B06000B47951}">
      <dgm:prSet/>
      <dgm:spPr/>
      <dgm:t>
        <a:bodyPr/>
        <a:lstStyle/>
        <a:p>
          <a:endParaRPr lang="en-US"/>
        </a:p>
      </dgm:t>
    </dgm:pt>
    <dgm:pt modelId="{3DDE0D13-72E7-48A6-9062-0279F72887D6}" type="sibTrans" cxnId="{419CD967-B35A-48EB-A282-B06000B47951}">
      <dgm:prSet/>
      <dgm:spPr/>
      <dgm:t>
        <a:bodyPr/>
        <a:lstStyle/>
        <a:p>
          <a:endParaRPr lang="en-US"/>
        </a:p>
      </dgm:t>
    </dgm:pt>
    <dgm:pt modelId="{6F5E50F7-AA56-4BBC-B91D-429AC7F0949D}">
      <dgm:prSet phldrT="[Text]"/>
      <dgm:spPr/>
      <dgm:t>
        <a:bodyPr/>
        <a:lstStyle/>
        <a:p>
          <a:r>
            <a:rPr lang="en-ID" dirty="0" smtClean="0"/>
            <a:t>Tata </a:t>
          </a:r>
          <a:r>
            <a:rPr lang="en-ID" dirty="0" err="1" smtClean="0"/>
            <a:t>laksana</a:t>
          </a:r>
          <a:r>
            <a:rPr lang="en-ID" dirty="0" smtClean="0"/>
            <a:t> </a:t>
          </a:r>
          <a:r>
            <a:rPr lang="en-ID" dirty="0" err="1" smtClean="0"/>
            <a:t>intervensi</a:t>
          </a:r>
          <a:endParaRPr lang="en-US" dirty="0"/>
        </a:p>
      </dgm:t>
    </dgm:pt>
    <dgm:pt modelId="{652E4EA2-1D95-4A4E-9F00-8412A5777152}" type="parTrans" cxnId="{26C52AA9-8857-45DB-AC6D-8321431D49C7}">
      <dgm:prSet/>
      <dgm:spPr/>
      <dgm:t>
        <a:bodyPr/>
        <a:lstStyle/>
        <a:p>
          <a:endParaRPr lang="en-US"/>
        </a:p>
      </dgm:t>
    </dgm:pt>
    <dgm:pt modelId="{0346E91D-FAF3-4A41-9A74-A51A03CCECA7}" type="sibTrans" cxnId="{26C52AA9-8857-45DB-AC6D-8321431D49C7}">
      <dgm:prSet/>
      <dgm:spPr/>
      <dgm:t>
        <a:bodyPr/>
        <a:lstStyle/>
        <a:p>
          <a:endParaRPr lang="en-US"/>
        </a:p>
      </dgm:t>
    </dgm:pt>
    <dgm:pt modelId="{1B9D7CDE-213C-477D-90EA-77095BAB8775}">
      <dgm:prSet phldrT="[Text]"/>
      <dgm:spPr/>
      <dgm:t>
        <a:bodyPr/>
        <a:lstStyle/>
        <a:p>
          <a:r>
            <a:rPr lang="en-ID" dirty="0" smtClean="0"/>
            <a:t>PROGNOSIS</a:t>
          </a:r>
          <a:endParaRPr lang="en-US" dirty="0"/>
        </a:p>
      </dgm:t>
    </dgm:pt>
    <dgm:pt modelId="{905E8441-1A31-4847-84B6-6A2BB59F8CC0}" type="parTrans" cxnId="{8DAEC7D1-146B-43A7-89BB-266211D103E2}">
      <dgm:prSet/>
      <dgm:spPr/>
      <dgm:t>
        <a:bodyPr/>
        <a:lstStyle/>
        <a:p>
          <a:endParaRPr lang="en-US"/>
        </a:p>
      </dgm:t>
    </dgm:pt>
    <dgm:pt modelId="{9733F463-2AC7-44F3-9ED4-BE798ABF5747}" type="sibTrans" cxnId="{8DAEC7D1-146B-43A7-89BB-266211D103E2}">
      <dgm:prSet/>
      <dgm:spPr/>
      <dgm:t>
        <a:bodyPr/>
        <a:lstStyle/>
        <a:p>
          <a:endParaRPr lang="en-US"/>
        </a:p>
      </dgm:t>
    </dgm:pt>
    <dgm:pt modelId="{70BE5671-EC9D-4230-936D-8FD7282EB471}" type="pres">
      <dgm:prSet presAssocID="{EEC380A7-81C0-4299-9B6C-8CB74CA1B501}" presName="arrowDiagram" presStyleCnt="0">
        <dgm:presLayoutVars>
          <dgm:chMax val="5"/>
          <dgm:dir/>
          <dgm:resizeHandles val="exact"/>
        </dgm:presLayoutVars>
      </dgm:prSet>
      <dgm:spPr/>
    </dgm:pt>
    <dgm:pt modelId="{AB8FF1A2-B13D-48DC-B8C2-85B4BB00B44F}" type="pres">
      <dgm:prSet presAssocID="{EEC380A7-81C0-4299-9B6C-8CB74CA1B501}" presName="arrow" presStyleLbl="bgShp" presStyleIdx="0" presStyleCnt="1"/>
      <dgm:spPr/>
    </dgm:pt>
    <dgm:pt modelId="{67BC5D58-C312-405A-954C-B3CDDD85FAF2}" type="pres">
      <dgm:prSet presAssocID="{EEC380A7-81C0-4299-9B6C-8CB74CA1B501}" presName="arrowDiagram5" presStyleCnt="0"/>
      <dgm:spPr/>
    </dgm:pt>
    <dgm:pt modelId="{F580305C-7E96-4A53-A83B-4162FA42BBB7}" type="pres">
      <dgm:prSet presAssocID="{C163427D-FA9F-4A27-A7DB-2173CA8F018D}" presName="bullet5a" presStyleLbl="node1" presStyleIdx="0" presStyleCnt="5"/>
      <dgm:spPr/>
    </dgm:pt>
    <dgm:pt modelId="{1C5DEAFA-0995-42FF-B933-CD624BFA8B74}" type="pres">
      <dgm:prSet presAssocID="{C163427D-FA9F-4A27-A7DB-2173CA8F018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4DB352-A8D7-4CE2-92D0-A34EAF42E428}" type="pres">
      <dgm:prSet presAssocID="{095EF160-96CE-4EBD-A87D-A641F1F51DC1}" presName="bullet5b" presStyleLbl="node1" presStyleIdx="1" presStyleCnt="5"/>
      <dgm:spPr/>
    </dgm:pt>
    <dgm:pt modelId="{7833DC83-552A-460A-B69F-19C47B685186}" type="pres">
      <dgm:prSet presAssocID="{095EF160-96CE-4EBD-A87D-A641F1F51DC1}" presName="textBox5b" presStyleLbl="revTx" presStyleIdx="1" presStyleCnt="5" custScaleX="92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EA249-C531-4EBD-903F-DC44C38F46D9}" type="pres">
      <dgm:prSet presAssocID="{D2313040-8599-423A-9CD3-3C704E6D8AA0}" presName="bullet5c" presStyleLbl="node1" presStyleIdx="2" presStyleCnt="5"/>
      <dgm:spPr/>
    </dgm:pt>
    <dgm:pt modelId="{5AB408E2-BDA9-4EDE-BC3F-3DE54EE701CA}" type="pres">
      <dgm:prSet presAssocID="{D2313040-8599-423A-9CD3-3C704E6D8AA0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BAEC9-E555-4ABC-AFCE-ECB84821B34F}" type="pres">
      <dgm:prSet presAssocID="{6F5E50F7-AA56-4BBC-B91D-429AC7F0949D}" presName="bullet5d" presStyleLbl="node1" presStyleIdx="3" presStyleCnt="5"/>
      <dgm:spPr/>
    </dgm:pt>
    <dgm:pt modelId="{6B1F998B-287A-4BD9-8ECB-C15229DE7DB0}" type="pres">
      <dgm:prSet presAssocID="{6F5E50F7-AA56-4BBC-B91D-429AC7F0949D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35DFF-FF92-404A-9906-9DD3380C3FFC}" type="pres">
      <dgm:prSet presAssocID="{1B9D7CDE-213C-477D-90EA-77095BAB8775}" presName="bullet5e" presStyleLbl="node1" presStyleIdx="4" presStyleCnt="5"/>
      <dgm:spPr/>
    </dgm:pt>
    <dgm:pt modelId="{11D4C873-74E8-48D9-A4DC-183085269991}" type="pres">
      <dgm:prSet presAssocID="{1B9D7CDE-213C-477D-90EA-77095BAB8775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182C2C-B6EF-43FF-8DA6-88E673B7AAA1}" type="presOf" srcId="{D2313040-8599-423A-9CD3-3C704E6D8AA0}" destId="{5AB408E2-BDA9-4EDE-BC3F-3DE54EE701CA}" srcOrd="0" destOrd="0" presId="urn:microsoft.com/office/officeart/2005/8/layout/arrow2"/>
    <dgm:cxn modelId="{9AF26855-0643-406A-AA0D-BBD0AB4E4433}" type="presOf" srcId="{6F5E50F7-AA56-4BBC-B91D-429AC7F0949D}" destId="{6B1F998B-287A-4BD9-8ECB-C15229DE7DB0}" srcOrd="0" destOrd="0" presId="urn:microsoft.com/office/officeart/2005/8/layout/arrow2"/>
    <dgm:cxn modelId="{4262BDD6-872E-40E7-9357-664A21860FE8}" srcId="{EEC380A7-81C0-4299-9B6C-8CB74CA1B501}" destId="{C163427D-FA9F-4A27-A7DB-2173CA8F018D}" srcOrd="0" destOrd="0" parTransId="{E6FBDA04-7EAC-4E67-B08E-3DD3BA352794}" sibTransId="{37AC9256-0174-4C73-A13A-276FDC5C8817}"/>
    <dgm:cxn modelId="{D44FD90B-D060-4C0E-81AB-9BA8AB3F8017}" type="presOf" srcId="{1B9D7CDE-213C-477D-90EA-77095BAB8775}" destId="{11D4C873-74E8-48D9-A4DC-183085269991}" srcOrd="0" destOrd="0" presId="urn:microsoft.com/office/officeart/2005/8/layout/arrow2"/>
    <dgm:cxn modelId="{07F74778-B948-4D3C-8631-B91860CFAE18}" type="presOf" srcId="{095EF160-96CE-4EBD-A87D-A641F1F51DC1}" destId="{7833DC83-552A-460A-B69F-19C47B685186}" srcOrd="0" destOrd="0" presId="urn:microsoft.com/office/officeart/2005/8/layout/arrow2"/>
    <dgm:cxn modelId="{26C52AA9-8857-45DB-AC6D-8321431D49C7}" srcId="{EEC380A7-81C0-4299-9B6C-8CB74CA1B501}" destId="{6F5E50F7-AA56-4BBC-B91D-429AC7F0949D}" srcOrd="3" destOrd="0" parTransId="{652E4EA2-1D95-4A4E-9F00-8412A5777152}" sibTransId="{0346E91D-FAF3-4A41-9A74-A51A03CCECA7}"/>
    <dgm:cxn modelId="{CA7D4572-89FD-4CB0-BB1E-0ECB04540FA3}" srcId="{EEC380A7-81C0-4299-9B6C-8CB74CA1B501}" destId="{095EF160-96CE-4EBD-A87D-A641F1F51DC1}" srcOrd="1" destOrd="0" parTransId="{9A13A7C0-5CA9-4EEC-8713-C3942420849D}" sibTransId="{BC8A449A-22FA-4B2D-BEAC-1E8B465EE727}"/>
    <dgm:cxn modelId="{8DAEC7D1-146B-43A7-89BB-266211D103E2}" srcId="{EEC380A7-81C0-4299-9B6C-8CB74CA1B501}" destId="{1B9D7CDE-213C-477D-90EA-77095BAB8775}" srcOrd="4" destOrd="0" parTransId="{905E8441-1A31-4847-84B6-6A2BB59F8CC0}" sibTransId="{9733F463-2AC7-44F3-9ED4-BE798ABF5747}"/>
    <dgm:cxn modelId="{419CD967-B35A-48EB-A282-B06000B47951}" srcId="{EEC380A7-81C0-4299-9B6C-8CB74CA1B501}" destId="{D2313040-8599-423A-9CD3-3C704E6D8AA0}" srcOrd="2" destOrd="0" parTransId="{67F98070-D25C-4A27-B4EF-813DCAEC62DE}" sibTransId="{3DDE0D13-72E7-48A6-9062-0279F72887D6}"/>
    <dgm:cxn modelId="{78EDC7E3-359C-40CF-9012-30D3561E1A6F}" type="presOf" srcId="{EEC380A7-81C0-4299-9B6C-8CB74CA1B501}" destId="{70BE5671-EC9D-4230-936D-8FD7282EB471}" srcOrd="0" destOrd="0" presId="urn:microsoft.com/office/officeart/2005/8/layout/arrow2"/>
    <dgm:cxn modelId="{B60F04EB-CBEA-4FF9-9D41-350BD5218FAC}" type="presOf" srcId="{C163427D-FA9F-4A27-A7DB-2173CA8F018D}" destId="{1C5DEAFA-0995-42FF-B933-CD624BFA8B74}" srcOrd="0" destOrd="0" presId="urn:microsoft.com/office/officeart/2005/8/layout/arrow2"/>
    <dgm:cxn modelId="{4DDBCF02-3996-4ADD-A339-BEC9BE808257}" type="presParOf" srcId="{70BE5671-EC9D-4230-936D-8FD7282EB471}" destId="{AB8FF1A2-B13D-48DC-B8C2-85B4BB00B44F}" srcOrd="0" destOrd="0" presId="urn:microsoft.com/office/officeart/2005/8/layout/arrow2"/>
    <dgm:cxn modelId="{D79576B8-B30A-4DBE-BD8E-BB5F2B2D63BC}" type="presParOf" srcId="{70BE5671-EC9D-4230-936D-8FD7282EB471}" destId="{67BC5D58-C312-405A-954C-B3CDDD85FAF2}" srcOrd="1" destOrd="0" presId="urn:microsoft.com/office/officeart/2005/8/layout/arrow2"/>
    <dgm:cxn modelId="{E6366F6F-56B4-4EB6-9024-F643E68A32FD}" type="presParOf" srcId="{67BC5D58-C312-405A-954C-B3CDDD85FAF2}" destId="{F580305C-7E96-4A53-A83B-4162FA42BBB7}" srcOrd="0" destOrd="0" presId="urn:microsoft.com/office/officeart/2005/8/layout/arrow2"/>
    <dgm:cxn modelId="{634B014E-5DBF-4BFB-B822-65B9DCB6268B}" type="presParOf" srcId="{67BC5D58-C312-405A-954C-B3CDDD85FAF2}" destId="{1C5DEAFA-0995-42FF-B933-CD624BFA8B74}" srcOrd="1" destOrd="0" presId="urn:microsoft.com/office/officeart/2005/8/layout/arrow2"/>
    <dgm:cxn modelId="{D77C90C4-86E3-4A91-9876-5B53FDE346BA}" type="presParOf" srcId="{67BC5D58-C312-405A-954C-B3CDDD85FAF2}" destId="{464DB352-A8D7-4CE2-92D0-A34EAF42E428}" srcOrd="2" destOrd="0" presId="urn:microsoft.com/office/officeart/2005/8/layout/arrow2"/>
    <dgm:cxn modelId="{2C690CCE-4264-47E9-895F-467FB2D8D47D}" type="presParOf" srcId="{67BC5D58-C312-405A-954C-B3CDDD85FAF2}" destId="{7833DC83-552A-460A-B69F-19C47B685186}" srcOrd="3" destOrd="0" presId="urn:microsoft.com/office/officeart/2005/8/layout/arrow2"/>
    <dgm:cxn modelId="{3574780D-CA1D-4D88-ADDF-1D9C0DBBFE0B}" type="presParOf" srcId="{67BC5D58-C312-405A-954C-B3CDDD85FAF2}" destId="{031EA249-C531-4EBD-903F-DC44C38F46D9}" srcOrd="4" destOrd="0" presId="urn:microsoft.com/office/officeart/2005/8/layout/arrow2"/>
    <dgm:cxn modelId="{74F51D42-DDBC-48FA-8CD5-28DF93E27F1C}" type="presParOf" srcId="{67BC5D58-C312-405A-954C-B3CDDD85FAF2}" destId="{5AB408E2-BDA9-4EDE-BC3F-3DE54EE701CA}" srcOrd="5" destOrd="0" presId="urn:microsoft.com/office/officeart/2005/8/layout/arrow2"/>
    <dgm:cxn modelId="{2F038B54-22CA-4971-855B-E114F897BE74}" type="presParOf" srcId="{67BC5D58-C312-405A-954C-B3CDDD85FAF2}" destId="{3AFBAEC9-E555-4ABC-AFCE-ECB84821B34F}" srcOrd="6" destOrd="0" presId="urn:microsoft.com/office/officeart/2005/8/layout/arrow2"/>
    <dgm:cxn modelId="{371051E3-0775-4985-B4FA-14225D1E4A49}" type="presParOf" srcId="{67BC5D58-C312-405A-954C-B3CDDD85FAF2}" destId="{6B1F998B-287A-4BD9-8ECB-C15229DE7DB0}" srcOrd="7" destOrd="0" presId="urn:microsoft.com/office/officeart/2005/8/layout/arrow2"/>
    <dgm:cxn modelId="{91FBEC8B-1C9A-40EB-BBC4-3D05271E3A5F}" type="presParOf" srcId="{67BC5D58-C312-405A-954C-B3CDDD85FAF2}" destId="{7B235DFF-FF92-404A-9906-9DD3380C3FFC}" srcOrd="8" destOrd="0" presId="urn:microsoft.com/office/officeart/2005/8/layout/arrow2"/>
    <dgm:cxn modelId="{7004863A-1EA9-462F-AFA2-6A4F0AE62BF2}" type="presParOf" srcId="{67BC5D58-C312-405A-954C-B3CDDD85FAF2}" destId="{11D4C873-74E8-48D9-A4DC-18308526999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D194B2-AC3B-457A-AF72-36C2AF4C41C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23ABEF-2ABB-4A32-A3B7-2C9871F747AD}">
      <dgm:prSet phldrT="[Text]"/>
      <dgm:spPr/>
      <dgm:t>
        <a:bodyPr/>
        <a:lstStyle/>
        <a:p>
          <a:r>
            <a:rPr lang="en-ID" dirty="0" err="1" smtClean="0"/>
            <a:t>Sosial</a:t>
          </a:r>
          <a:r>
            <a:rPr lang="en-ID" dirty="0" smtClean="0"/>
            <a:t> </a:t>
          </a:r>
          <a:r>
            <a:rPr lang="en-ID" dirty="0" err="1" smtClean="0"/>
            <a:t>Emosi</a:t>
          </a:r>
          <a:endParaRPr lang="en-US" dirty="0"/>
        </a:p>
      </dgm:t>
    </dgm:pt>
    <dgm:pt modelId="{8A039918-0B94-450F-81D3-D8469B4D57B4}" type="parTrans" cxnId="{E69DE12E-6C0B-4249-BDBF-E5DE8BA9758C}">
      <dgm:prSet/>
      <dgm:spPr/>
      <dgm:t>
        <a:bodyPr/>
        <a:lstStyle/>
        <a:p>
          <a:endParaRPr lang="en-US"/>
        </a:p>
      </dgm:t>
    </dgm:pt>
    <dgm:pt modelId="{B14A2EAF-CFB1-4245-831A-A85F3BB8B790}" type="sibTrans" cxnId="{E69DE12E-6C0B-4249-BDBF-E5DE8BA9758C}">
      <dgm:prSet/>
      <dgm:spPr/>
      <dgm:t>
        <a:bodyPr/>
        <a:lstStyle/>
        <a:p>
          <a:endParaRPr lang="en-US"/>
        </a:p>
      </dgm:t>
    </dgm:pt>
    <dgm:pt modelId="{1CBFD4C2-2991-4E99-B5BC-6317B501EF57}">
      <dgm:prSet phldrT="[Text]" custT="1"/>
      <dgm:spPr/>
      <dgm:t>
        <a:bodyPr/>
        <a:lstStyle/>
        <a:p>
          <a:r>
            <a:rPr lang="en-ID" sz="1800" dirty="0" smtClean="0"/>
            <a:t>Bahasa</a:t>
          </a:r>
          <a:endParaRPr lang="en-US" sz="1800" dirty="0"/>
        </a:p>
      </dgm:t>
    </dgm:pt>
    <dgm:pt modelId="{98D08D85-4C40-4653-B24E-CC789710EBA7}" type="parTrans" cxnId="{E7CA309F-304A-437A-AD1D-889B1B4B4C79}">
      <dgm:prSet/>
      <dgm:spPr/>
      <dgm:t>
        <a:bodyPr/>
        <a:lstStyle/>
        <a:p>
          <a:endParaRPr lang="en-US"/>
        </a:p>
      </dgm:t>
    </dgm:pt>
    <dgm:pt modelId="{F6D92E11-A603-4361-8F35-55C9E73391DB}" type="sibTrans" cxnId="{E7CA309F-304A-437A-AD1D-889B1B4B4C79}">
      <dgm:prSet/>
      <dgm:spPr/>
      <dgm:t>
        <a:bodyPr/>
        <a:lstStyle/>
        <a:p>
          <a:endParaRPr lang="en-US"/>
        </a:p>
      </dgm:t>
    </dgm:pt>
    <dgm:pt modelId="{098E06BF-436E-4F67-8C9D-BF3CDF89A70E}">
      <dgm:prSet phldrT="[Text]"/>
      <dgm:spPr/>
      <dgm:t>
        <a:bodyPr/>
        <a:lstStyle/>
        <a:p>
          <a:r>
            <a:rPr lang="en-ID" dirty="0" err="1" smtClean="0"/>
            <a:t>Kognitif</a:t>
          </a:r>
          <a:endParaRPr lang="en-US" dirty="0"/>
        </a:p>
      </dgm:t>
    </dgm:pt>
    <dgm:pt modelId="{965F2361-6A37-4C86-8FDB-CD51BDD8571E}" type="parTrans" cxnId="{1008A1CE-86E2-49B5-BD7D-6276CBB57B39}">
      <dgm:prSet/>
      <dgm:spPr/>
      <dgm:t>
        <a:bodyPr/>
        <a:lstStyle/>
        <a:p>
          <a:endParaRPr lang="en-US"/>
        </a:p>
      </dgm:t>
    </dgm:pt>
    <dgm:pt modelId="{8BB0BB79-9F9F-41EB-806E-E7910D6A9296}" type="sibTrans" cxnId="{1008A1CE-86E2-49B5-BD7D-6276CBB57B39}">
      <dgm:prSet/>
      <dgm:spPr/>
      <dgm:t>
        <a:bodyPr/>
        <a:lstStyle/>
        <a:p>
          <a:endParaRPr lang="en-US"/>
        </a:p>
      </dgm:t>
    </dgm:pt>
    <dgm:pt modelId="{572D92DB-050A-407F-B808-DB4D85F5E8F0}">
      <dgm:prSet phldrT="[Text]"/>
      <dgm:spPr/>
      <dgm:t>
        <a:bodyPr/>
        <a:lstStyle/>
        <a:p>
          <a:r>
            <a:rPr lang="en-ID" dirty="0" smtClean="0"/>
            <a:t>Sensor </a:t>
          </a:r>
          <a:r>
            <a:rPr lang="en-ID" dirty="0" err="1" smtClean="0"/>
            <a:t>motorik</a:t>
          </a:r>
          <a:endParaRPr lang="en-US" dirty="0"/>
        </a:p>
      </dgm:t>
    </dgm:pt>
    <dgm:pt modelId="{D19B96B0-8523-41E4-80EC-4831E769986F}" type="parTrans" cxnId="{2C13FE8A-7524-473D-8DC7-47DDDC31A3A4}">
      <dgm:prSet/>
      <dgm:spPr/>
      <dgm:t>
        <a:bodyPr/>
        <a:lstStyle/>
        <a:p>
          <a:endParaRPr lang="en-US"/>
        </a:p>
      </dgm:t>
    </dgm:pt>
    <dgm:pt modelId="{6A608095-2843-459F-A6E6-3E0FA9DF5B39}" type="sibTrans" cxnId="{2C13FE8A-7524-473D-8DC7-47DDDC31A3A4}">
      <dgm:prSet/>
      <dgm:spPr/>
      <dgm:t>
        <a:bodyPr/>
        <a:lstStyle/>
        <a:p>
          <a:endParaRPr lang="en-US"/>
        </a:p>
      </dgm:t>
    </dgm:pt>
    <dgm:pt modelId="{0B0DFF6C-D3C6-457B-9945-0DC662F4B20D}" type="pres">
      <dgm:prSet presAssocID="{D1D194B2-AC3B-457A-AF72-36C2AF4C41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BC429C-36E4-426E-8662-740D4CED8F47}" type="pres">
      <dgm:prSet presAssocID="{1D23ABEF-2ABB-4A32-A3B7-2C9871F747AD}" presName="compNode" presStyleCnt="0"/>
      <dgm:spPr/>
    </dgm:pt>
    <dgm:pt modelId="{A12A3A6F-F04A-4573-9E71-C114CE8AF960}" type="pres">
      <dgm:prSet presAssocID="{1D23ABEF-2ABB-4A32-A3B7-2C9871F747AD}" presName="pictRect" presStyleLbl="node1" presStyleIdx="0" presStyleCnt="4" custScaleX="100084" custScaleY="94191" custLinFactNeighborX="-34865" custLinFactNeighborY="-7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0C2EAE-2F85-4296-ACC0-0448BE459291}" type="pres">
      <dgm:prSet presAssocID="{1D23ABEF-2ABB-4A32-A3B7-2C9871F747AD}" presName="textRect" presStyleLbl="revTx" presStyleIdx="0" presStyleCnt="4" custLinFactNeighborX="-25595" custLinFactNeighborY="1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49238-F39F-4C9A-939C-B32DEA551DCB}" type="pres">
      <dgm:prSet presAssocID="{B14A2EAF-CFB1-4245-831A-A85F3BB8B7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9E23A72-A61A-45DF-A723-78D2E7952D09}" type="pres">
      <dgm:prSet presAssocID="{1CBFD4C2-2991-4E99-B5BC-6317B501EF57}" presName="compNode" presStyleCnt="0"/>
      <dgm:spPr/>
    </dgm:pt>
    <dgm:pt modelId="{637E1506-43A0-4AC3-AB86-722DB6E36A39}" type="pres">
      <dgm:prSet presAssocID="{1CBFD4C2-2991-4E99-B5BC-6317B501EF57}" presName="pictRect" presStyleLbl="node1" presStyleIdx="1" presStyleCnt="4" custScaleX="140937" custScaleY="1358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0DD7E5A-4A51-4BC4-BF90-80F8B02AD1E5}" type="pres">
      <dgm:prSet presAssocID="{1CBFD4C2-2991-4E99-B5BC-6317B501EF57}" presName="textRect" presStyleLbl="revTx" presStyleIdx="1" presStyleCnt="4" custScaleY="61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C25C8-49F2-4A3B-9C13-F3D4F31D90D1}" type="pres">
      <dgm:prSet presAssocID="{F6D92E11-A603-4361-8F35-55C9E73391D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20B7AC4-7779-4E5D-BA76-70F66BF808A5}" type="pres">
      <dgm:prSet presAssocID="{098E06BF-436E-4F67-8C9D-BF3CDF89A70E}" presName="compNode" presStyleCnt="0"/>
      <dgm:spPr/>
    </dgm:pt>
    <dgm:pt modelId="{EB5F1F03-F700-4CD7-B41E-E23232338759}" type="pres">
      <dgm:prSet presAssocID="{098E06BF-436E-4F67-8C9D-BF3CDF89A70E}" presName="pictRect" presStyleLbl="node1" presStyleIdx="2" presStyleCnt="4" custScaleX="126668" custScaleY="103686" custLinFactY="74040" custLinFactNeighborX="-46566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3638A81-8016-44C7-BF4E-B9778A876195}" type="pres">
      <dgm:prSet presAssocID="{098E06BF-436E-4F67-8C9D-BF3CDF89A70E}" presName="textRect" presStyleLbl="revTx" presStyleIdx="2" presStyleCnt="4" custLinFactY="111048" custLinFactNeighborX="-41141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8C0A6-47B8-4550-BF0E-A5438B7492F3}" type="pres">
      <dgm:prSet presAssocID="{8BB0BB79-9F9F-41EB-806E-E7910D6A929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0C433CB-839A-4FC9-AEE3-6BEEFA092D7F}" type="pres">
      <dgm:prSet presAssocID="{572D92DB-050A-407F-B808-DB4D85F5E8F0}" presName="compNode" presStyleCnt="0"/>
      <dgm:spPr/>
    </dgm:pt>
    <dgm:pt modelId="{F0AEB24A-41F0-4414-A7D0-D608871655D0}" type="pres">
      <dgm:prSet presAssocID="{572D92DB-050A-407F-B808-DB4D85F5E8F0}" presName="pictRect" presStyleLbl="node1" presStyleIdx="3" presStyleCnt="4" custScaleX="116871" custScaleY="92474" custLinFactNeighborX="-99157" custLinFactNeighborY="-58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4C1BFB7-CBE3-4876-A159-EEFEB2152102}" type="pres">
      <dgm:prSet presAssocID="{572D92DB-050A-407F-B808-DB4D85F5E8F0}" presName="textRect" presStyleLbl="revTx" presStyleIdx="3" presStyleCnt="4" custLinFactNeighborX="-93523" custLinFactNeighborY="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9DE12E-6C0B-4249-BDBF-E5DE8BA9758C}" srcId="{D1D194B2-AC3B-457A-AF72-36C2AF4C41C0}" destId="{1D23ABEF-2ABB-4A32-A3B7-2C9871F747AD}" srcOrd="0" destOrd="0" parTransId="{8A039918-0B94-450F-81D3-D8469B4D57B4}" sibTransId="{B14A2EAF-CFB1-4245-831A-A85F3BB8B790}"/>
    <dgm:cxn modelId="{874B8A2B-2305-49A6-A70E-3CCBB350292B}" type="presOf" srcId="{1D23ABEF-2ABB-4A32-A3B7-2C9871F747AD}" destId="{E70C2EAE-2F85-4296-ACC0-0448BE459291}" srcOrd="0" destOrd="0" presId="urn:microsoft.com/office/officeart/2005/8/layout/pList1"/>
    <dgm:cxn modelId="{7B76ABF9-CEA2-47C9-BCC5-F17E5F712D39}" type="presOf" srcId="{572D92DB-050A-407F-B808-DB4D85F5E8F0}" destId="{D4C1BFB7-CBE3-4876-A159-EEFEB2152102}" srcOrd="0" destOrd="0" presId="urn:microsoft.com/office/officeart/2005/8/layout/pList1"/>
    <dgm:cxn modelId="{E7CA309F-304A-437A-AD1D-889B1B4B4C79}" srcId="{D1D194B2-AC3B-457A-AF72-36C2AF4C41C0}" destId="{1CBFD4C2-2991-4E99-B5BC-6317B501EF57}" srcOrd="1" destOrd="0" parTransId="{98D08D85-4C40-4653-B24E-CC789710EBA7}" sibTransId="{F6D92E11-A603-4361-8F35-55C9E73391DB}"/>
    <dgm:cxn modelId="{251235F8-55A3-4F78-8406-A4F9BA4CF26B}" type="presOf" srcId="{D1D194B2-AC3B-457A-AF72-36C2AF4C41C0}" destId="{0B0DFF6C-D3C6-457B-9945-0DC662F4B20D}" srcOrd="0" destOrd="0" presId="urn:microsoft.com/office/officeart/2005/8/layout/pList1"/>
    <dgm:cxn modelId="{2D48C3B1-52FE-4695-9BF8-4DE8797666F1}" type="presOf" srcId="{098E06BF-436E-4F67-8C9D-BF3CDF89A70E}" destId="{13638A81-8016-44C7-BF4E-B9778A876195}" srcOrd="0" destOrd="0" presId="urn:microsoft.com/office/officeart/2005/8/layout/pList1"/>
    <dgm:cxn modelId="{2C13FE8A-7524-473D-8DC7-47DDDC31A3A4}" srcId="{D1D194B2-AC3B-457A-AF72-36C2AF4C41C0}" destId="{572D92DB-050A-407F-B808-DB4D85F5E8F0}" srcOrd="3" destOrd="0" parTransId="{D19B96B0-8523-41E4-80EC-4831E769986F}" sibTransId="{6A608095-2843-459F-A6E6-3E0FA9DF5B39}"/>
    <dgm:cxn modelId="{D48A9B5C-2D2D-4489-AF58-5C36FC95FBC2}" type="presOf" srcId="{B14A2EAF-CFB1-4245-831A-A85F3BB8B790}" destId="{F1349238-F39F-4C9A-939C-B32DEA551DCB}" srcOrd="0" destOrd="0" presId="urn:microsoft.com/office/officeart/2005/8/layout/pList1"/>
    <dgm:cxn modelId="{1008A1CE-86E2-49B5-BD7D-6276CBB57B39}" srcId="{D1D194B2-AC3B-457A-AF72-36C2AF4C41C0}" destId="{098E06BF-436E-4F67-8C9D-BF3CDF89A70E}" srcOrd="2" destOrd="0" parTransId="{965F2361-6A37-4C86-8FDB-CD51BDD8571E}" sibTransId="{8BB0BB79-9F9F-41EB-806E-E7910D6A9296}"/>
    <dgm:cxn modelId="{7A66FA7D-5AF5-4251-89F0-49B213BC874B}" type="presOf" srcId="{F6D92E11-A603-4361-8F35-55C9E73391DB}" destId="{B5DC25C8-49F2-4A3B-9C13-F3D4F31D90D1}" srcOrd="0" destOrd="0" presId="urn:microsoft.com/office/officeart/2005/8/layout/pList1"/>
    <dgm:cxn modelId="{69F536FA-8436-4EE3-8174-BD45E4F2C795}" type="presOf" srcId="{1CBFD4C2-2991-4E99-B5BC-6317B501EF57}" destId="{F0DD7E5A-4A51-4BC4-BF90-80F8B02AD1E5}" srcOrd="0" destOrd="0" presId="urn:microsoft.com/office/officeart/2005/8/layout/pList1"/>
    <dgm:cxn modelId="{48621D13-96B9-4115-AD58-6473F2524947}" type="presOf" srcId="{8BB0BB79-9F9F-41EB-806E-E7910D6A9296}" destId="{E078C0A6-47B8-4550-BF0E-A5438B7492F3}" srcOrd="0" destOrd="0" presId="urn:microsoft.com/office/officeart/2005/8/layout/pList1"/>
    <dgm:cxn modelId="{D621F395-3E80-4DD1-8FCF-F66FA16C7DDE}" type="presParOf" srcId="{0B0DFF6C-D3C6-457B-9945-0DC662F4B20D}" destId="{53BC429C-36E4-426E-8662-740D4CED8F47}" srcOrd="0" destOrd="0" presId="urn:microsoft.com/office/officeart/2005/8/layout/pList1"/>
    <dgm:cxn modelId="{2DA5D42C-AC34-4825-85C8-0DA2420C10D3}" type="presParOf" srcId="{53BC429C-36E4-426E-8662-740D4CED8F47}" destId="{A12A3A6F-F04A-4573-9E71-C114CE8AF960}" srcOrd="0" destOrd="0" presId="urn:microsoft.com/office/officeart/2005/8/layout/pList1"/>
    <dgm:cxn modelId="{D1844E45-235F-49BA-8720-534840B92799}" type="presParOf" srcId="{53BC429C-36E4-426E-8662-740D4CED8F47}" destId="{E70C2EAE-2F85-4296-ACC0-0448BE459291}" srcOrd="1" destOrd="0" presId="urn:microsoft.com/office/officeart/2005/8/layout/pList1"/>
    <dgm:cxn modelId="{18F549BF-734E-4148-8E63-40719D26EAF3}" type="presParOf" srcId="{0B0DFF6C-D3C6-457B-9945-0DC662F4B20D}" destId="{F1349238-F39F-4C9A-939C-B32DEA551DCB}" srcOrd="1" destOrd="0" presId="urn:microsoft.com/office/officeart/2005/8/layout/pList1"/>
    <dgm:cxn modelId="{63E511FD-9EA9-4C90-9315-EC32C5C48994}" type="presParOf" srcId="{0B0DFF6C-D3C6-457B-9945-0DC662F4B20D}" destId="{A9E23A72-A61A-45DF-A723-78D2E7952D09}" srcOrd="2" destOrd="0" presId="urn:microsoft.com/office/officeart/2005/8/layout/pList1"/>
    <dgm:cxn modelId="{4D2AFAE8-B553-45AA-B9DE-E43351EE0A7E}" type="presParOf" srcId="{A9E23A72-A61A-45DF-A723-78D2E7952D09}" destId="{637E1506-43A0-4AC3-AB86-722DB6E36A39}" srcOrd="0" destOrd="0" presId="urn:microsoft.com/office/officeart/2005/8/layout/pList1"/>
    <dgm:cxn modelId="{A9CBC764-6BBC-4AD1-8807-1EB29B59FAA6}" type="presParOf" srcId="{A9E23A72-A61A-45DF-A723-78D2E7952D09}" destId="{F0DD7E5A-4A51-4BC4-BF90-80F8B02AD1E5}" srcOrd="1" destOrd="0" presId="urn:microsoft.com/office/officeart/2005/8/layout/pList1"/>
    <dgm:cxn modelId="{4377A5C9-389C-4003-8720-686E7B2FF774}" type="presParOf" srcId="{0B0DFF6C-D3C6-457B-9945-0DC662F4B20D}" destId="{B5DC25C8-49F2-4A3B-9C13-F3D4F31D90D1}" srcOrd="3" destOrd="0" presId="urn:microsoft.com/office/officeart/2005/8/layout/pList1"/>
    <dgm:cxn modelId="{F20751B4-9257-467C-A661-E057040B72B6}" type="presParOf" srcId="{0B0DFF6C-D3C6-457B-9945-0DC662F4B20D}" destId="{720B7AC4-7779-4E5D-BA76-70F66BF808A5}" srcOrd="4" destOrd="0" presId="urn:microsoft.com/office/officeart/2005/8/layout/pList1"/>
    <dgm:cxn modelId="{50FAE47C-8D04-42D3-9E70-02965E1656A4}" type="presParOf" srcId="{720B7AC4-7779-4E5D-BA76-70F66BF808A5}" destId="{EB5F1F03-F700-4CD7-B41E-E23232338759}" srcOrd="0" destOrd="0" presId="urn:microsoft.com/office/officeart/2005/8/layout/pList1"/>
    <dgm:cxn modelId="{6A36D627-2997-4FD9-8395-4041D06441FC}" type="presParOf" srcId="{720B7AC4-7779-4E5D-BA76-70F66BF808A5}" destId="{13638A81-8016-44C7-BF4E-B9778A876195}" srcOrd="1" destOrd="0" presId="urn:microsoft.com/office/officeart/2005/8/layout/pList1"/>
    <dgm:cxn modelId="{B06AB006-67F4-4F82-9B57-E5170220B625}" type="presParOf" srcId="{0B0DFF6C-D3C6-457B-9945-0DC662F4B20D}" destId="{E078C0A6-47B8-4550-BF0E-A5438B7492F3}" srcOrd="5" destOrd="0" presId="urn:microsoft.com/office/officeart/2005/8/layout/pList1"/>
    <dgm:cxn modelId="{566AB1BF-22E1-4F4E-89C8-A1109AFC18A7}" type="presParOf" srcId="{0B0DFF6C-D3C6-457B-9945-0DC662F4B20D}" destId="{40C433CB-839A-4FC9-AEE3-6BEEFA092D7F}" srcOrd="6" destOrd="0" presId="urn:microsoft.com/office/officeart/2005/8/layout/pList1"/>
    <dgm:cxn modelId="{105C6AC3-0D9F-4BAF-A5D7-9CAF3C9FD01F}" type="presParOf" srcId="{40C433CB-839A-4FC9-AEE3-6BEEFA092D7F}" destId="{F0AEB24A-41F0-4414-A7D0-D608871655D0}" srcOrd="0" destOrd="0" presId="urn:microsoft.com/office/officeart/2005/8/layout/pList1"/>
    <dgm:cxn modelId="{76D5D29E-21C8-4E75-B1DC-AFA3DFC1C410}" type="presParOf" srcId="{40C433CB-839A-4FC9-AEE3-6BEEFA092D7F}" destId="{D4C1BFB7-CBE3-4876-A159-EEFEB215210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CEBC-43BF-41FA-911B-0152E51D6731}">
      <dsp:nvSpPr>
        <dsp:cNvPr id="0" name=""/>
        <dsp:cNvSpPr/>
      </dsp:nvSpPr>
      <dsp:spPr>
        <a:xfrm>
          <a:off x="475801" y="510726"/>
          <a:ext cx="3169547" cy="3169547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3">
            <a:hueOff val="18354130"/>
            <a:satOff val="3014"/>
            <a:lumOff val="-39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EA030-20B2-4A14-8FF3-BEE3FFCD8094}">
      <dsp:nvSpPr>
        <dsp:cNvPr id="0" name=""/>
        <dsp:cNvSpPr/>
      </dsp:nvSpPr>
      <dsp:spPr>
        <a:xfrm>
          <a:off x="475801" y="510726"/>
          <a:ext cx="3169547" cy="3169547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3">
            <a:hueOff val="12236087"/>
            <a:satOff val="2009"/>
            <a:lumOff val="-2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35EA1-8FBB-4066-9C20-6AC354FD9E2A}">
      <dsp:nvSpPr>
        <dsp:cNvPr id="0" name=""/>
        <dsp:cNvSpPr/>
      </dsp:nvSpPr>
      <dsp:spPr>
        <a:xfrm>
          <a:off x="475801" y="510726"/>
          <a:ext cx="3169547" cy="3169547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3">
            <a:hueOff val="6118044"/>
            <a:satOff val="1005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334BB-D7AB-4709-9C73-B4E51CB43A7F}">
      <dsp:nvSpPr>
        <dsp:cNvPr id="0" name=""/>
        <dsp:cNvSpPr/>
      </dsp:nvSpPr>
      <dsp:spPr>
        <a:xfrm>
          <a:off x="475801" y="510726"/>
          <a:ext cx="3169547" cy="3169547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ABE8F-97A2-4D99-97E0-4F4B86C526C1}">
      <dsp:nvSpPr>
        <dsp:cNvPr id="0" name=""/>
        <dsp:cNvSpPr/>
      </dsp:nvSpPr>
      <dsp:spPr>
        <a:xfrm>
          <a:off x="1331123" y="1366048"/>
          <a:ext cx="1458903" cy="14589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300" kern="1200" dirty="0" err="1" smtClean="0"/>
            <a:t>Perkembangan</a:t>
          </a:r>
          <a:endParaRPr lang="en-US" sz="1300" kern="1200" dirty="0"/>
        </a:p>
      </dsp:txBody>
      <dsp:txXfrm>
        <a:off x="1544774" y="1579699"/>
        <a:ext cx="1031601" cy="1031601"/>
      </dsp:txXfrm>
    </dsp:sp>
    <dsp:sp modelId="{985449F9-A275-44CE-BF1D-B04FA8BABDF7}">
      <dsp:nvSpPr>
        <dsp:cNvPr id="0" name=""/>
        <dsp:cNvSpPr/>
      </dsp:nvSpPr>
      <dsp:spPr>
        <a:xfrm>
          <a:off x="1549959" y="36874"/>
          <a:ext cx="1021232" cy="102123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200" kern="1200" dirty="0" err="1" smtClean="0"/>
            <a:t>Kognitif</a:t>
          </a:r>
          <a:endParaRPr lang="en-US" sz="1200" kern="1200" dirty="0"/>
        </a:p>
      </dsp:txBody>
      <dsp:txXfrm>
        <a:off x="1699515" y="186430"/>
        <a:ext cx="722120" cy="722120"/>
      </dsp:txXfrm>
    </dsp:sp>
    <dsp:sp modelId="{A36A49FD-AED0-4730-BAB7-6928EE422EE4}">
      <dsp:nvSpPr>
        <dsp:cNvPr id="0" name=""/>
        <dsp:cNvSpPr/>
      </dsp:nvSpPr>
      <dsp:spPr>
        <a:xfrm>
          <a:off x="3097968" y="1584883"/>
          <a:ext cx="1021232" cy="1021232"/>
        </a:xfrm>
        <a:prstGeom prst="ellipse">
          <a:avLst/>
        </a:prstGeom>
        <a:solidFill>
          <a:schemeClr val="accent3">
            <a:hueOff val="6118044"/>
            <a:satOff val="100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200" kern="1200" dirty="0" smtClean="0"/>
            <a:t>Sensor </a:t>
          </a:r>
          <a:r>
            <a:rPr lang="en-ID" sz="1200" kern="1200" dirty="0" err="1" smtClean="0"/>
            <a:t>motorik</a:t>
          </a:r>
          <a:endParaRPr lang="en-US" sz="1200" kern="1200" dirty="0"/>
        </a:p>
      </dsp:txBody>
      <dsp:txXfrm>
        <a:off x="3247524" y="1734439"/>
        <a:ext cx="722120" cy="722120"/>
      </dsp:txXfrm>
    </dsp:sp>
    <dsp:sp modelId="{88A8DE52-40B0-46B1-9E0B-11AFEFE4FDCD}">
      <dsp:nvSpPr>
        <dsp:cNvPr id="0" name=""/>
        <dsp:cNvSpPr/>
      </dsp:nvSpPr>
      <dsp:spPr>
        <a:xfrm>
          <a:off x="1549959" y="3132892"/>
          <a:ext cx="1021232" cy="1021232"/>
        </a:xfrm>
        <a:prstGeom prst="ellipse">
          <a:avLst/>
        </a:prstGeom>
        <a:solidFill>
          <a:schemeClr val="accent3">
            <a:hueOff val="12236087"/>
            <a:satOff val="2009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200" kern="1200" dirty="0" smtClean="0"/>
            <a:t>Bahasa</a:t>
          </a:r>
          <a:endParaRPr lang="en-US" sz="1200" kern="1200" dirty="0"/>
        </a:p>
      </dsp:txBody>
      <dsp:txXfrm>
        <a:off x="1699515" y="3282448"/>
        <a:ext cx="722120" cy="722120"/>
      </dsp:txXfrm>
    </dsp:sp>
    <dsp:sp modelId="{E65074CD-4299-4078-908B-1BBA1F4AA8AB}">
      <dsp:nvSpPr>
        <dsp:cNvPr id="0" name=""/>
        <dsp:cNvSpPr/>
      </dsp:nvSpPr>
      <dsp:spPr>
        <a:xfrm>
          <a:off x="1950" y="1584883"/>
          <a:ext cx="1021232" cy="1021232"/>
        </a:xfrm>
        <a:prstGeom prst="ellipse">
          <a:avLst/>
        </a:prstGeom>
        <a:solidFill>
          <a:schemeClr val="accent3">
            <a:hueOff val="18354130"/>
            <a:satOff val="3014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200" kern="1200" dirty="0" err="1" smtClean="0"/>
            <a:t>Sosial</a:t>
          </a:r>
          <a:r>
            <a:rPr lang="en-ID" sz="1200" kern="1200" dirty="0" smtClean="0"/>
            <a:t> </a:t>
          </a:r>
          <a:r>
            <a:rPr lang="en-ID" sz="1200" kern="1200" dirty="0" err="1" smtClean="0"/>
            <a:t>emosi</a:t>
          </a:r>
          <a:endParaRPr lang="en-US" sz="1200" kern="1200" dirty="0"/>
        </a:p>
      </dsp:txBody>
      <dsp:txXfrm>
        <a:off x="151506" y="1734439"/>
        <a:ext cx="722120" cy="722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FF1A2-B13D-48DC-B8C2-85B4BB00B44F}">
      <dsp:nvSpPr>
        <dsp:cNvPr id="0" name=""/>
        <dsp:cNvSpPr/>
      </dsp:nvSpPr>
      <dsp:spPr>
        <a:xfrm>
          <a:off x="434657" y="0"/>
          <a:ext cx="6461760" cy="40386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0305C-7E96-4A53-A83B-4162FA42BBB7}">
      <dsp:nvSpPr>
        <dsp:cNvPr id="0" name=""/>
        <dsp:cNvSpPr/>
      </dsp:nvSpPr>
      <dsp:spPr>
        <a:xfrm>
          <a:off x="1071140" y="3003102"/>
          <a:ext cx="148620" cy="1486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DEAFA-0995-42FF-B933-CD624BFA8B74}">
      <dsp:nvSpPr>
        <dsp:cNvPr id="0" name=""/>
        <dsp:cNvSpPr/>
      </dsp:nvSpPr>
      <dsp:spPr>
        <a:xfrm>
          <a:off x="1145451" y="3077413"/>
          <a:ext cx="846490" cy="96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5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kern="1200" dirty="0" smtClean="0"/>
            <a:t>Milestone</a:t>
          </a:r>
          <a:endParaRPr lang="en-US" sz="1400" kern="1200" dirty="0"/>
        </a:p>
      </dsp:txBody>
      <dsp:txXfrm>
        <a:off x="1145451" y="3077413"/>
        <a:ext cx="846490" cy="961186"/>
      </dsp:txXfrm>
    </dsp:sp>
    <dsp:sp modelId="{464DB352-A8D7-4CE2-92D0-A34EAF42E428}">
      <dsp:nvSpPr>
        <dsp:cNvPr id="0" name=""/>
        <dsp:cNvSpPr/>
      </dsp:nvSpPr>
      <dsp:spPr>
        <a:xfrm>
          <a:off x="1875629" y="2230114"/>
          <a:ext cx="232623" cy="232623"/>
        </a:xfrm>
        <a:prstGeom prst="ellipse">
          <a:avLst/>
        </a:prstGeom>
        <a:solidFill>
          <a:schemeClr val="accent4">
            <a:hueOff val="-4778272"/>
            <a:satOff val="8468"/>
            <a:lumOff val="29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3DC83-552A-460A-B69F-19C47B685186}">
      <dsp:nvSpPr>
        <dsp:cNvPr id="0" name=""/>
        <dsp:cNvSpPr/>
      </dsp:nvSpPr>
      <dsp:spPr>
        <a:xfrm>
          <a:off x="2034311" y="2346426"/>
          <a:ext cx="987912" cy="1692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6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kern="1200" dirty="0" err="1" smtClean="0"/>
            <a:t>Gangguan</a:t>
          </a:r>
          <a:r>
            <a:rPr lang="en-ID" sz="1600" kern="1200" dirty="0" smtClean="0"/>
            <a:t> </a:t>
          </a:r>
          <a:r>
            <a:rPr lang="en-ID" sz="1600" kern="1200" dirty="0" err="1" smtClean="0"/>
            <a:t>Perkembangan</a:t>
          </a:r>
          <a:endParaRPr lang="en-US" sz="1600" kern="1200" dirty="0"/>
        </a:p>
      </dsp:txBody>
      <dsp:txXfrm>
        <a:off x="2034311" y="2346426"/>
        <a:ext cx="987912" cy="1692173"/>
      </dsp:txXfrm>
    </dsp:sp>
    <dsp:sp modelId="{031EA249-C531-4EBD-903F-DC44C38F46D9}">
      <dsp:nvSpPr>
        <dsp:cNvPr id="0" name=""/>
        <dsp:cNvSpPr/>
      </dsp:nvSpPr>
      <dsp:spPr>
        <a:xfrm>
          <a:off x="2909511" y="1613824"/>
          <a:ext cx="310164" cy="310164"/>
        </a:xfrm>
        <a:prstGeom prst="ellipse">
          <a:avLst/>
        </a:prstGeom>
        <a:solidFill>
          <a:schemeClr val="accent4">
            <a:hueOff val="-9556544"/>
            <a:satOff val="16937"/>
            <a:lumOff val="5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408E2-BDA9-4EDE-BC3F-3DE54EE701CA}">
      <dsp:nvSpPr>
        <dsp:cNvPr id="0" name=""/>
        <dsp:cNvSpPr/>
      </dsp:nvSpPr>
      <dsp:spPr>
        <a:xfrm>
          <a:off x="3064593" y="1768906"/>
          <a:ext cx="1247119" cy="22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35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kern="1200" dirty="0" err="1" smtClean="0"/>
            <a:t>Komprehensivitas</a:t>
          </a:r>
          <a:r>
            <a:rPr lang="en-ID" sz="1600" kern="1200" dirty="0" smtClean="0"/>
            <a:t> </a:t>
          </a:r>
          <a:r>
            <a:rPr lang="en-ID" sz="1600" kern="1200" dirty="0" err="1" smtClean="0"/>
            <a:t>penilaian</a:t>
          </a:r>
          <a:endParaRPr lang="en-US" sz="1600" kern="1200" dirty="0"/>
        </a:p>
      </dsp:txBody>
      <dsp:txXfrm>
        <a:off x="3064593" y="1768906"/>
        <a:ext cx="1247119" cy="2269693"/>
      </dsp:txXfrm>
    </dsp:sp>
    <dsp:sp modelId="{3AFBAEC9-E555-4ABC-AFCE-ECB84821B34F}">
      <dsp:nvSpPr>
        <dsp:cNvPr id="0" name=""/>
        <dsp:cNvSpPr/>
      </dsp:nvSpPr>
      <dsp:spPr>
        <a:xfrm>
          <a:off x="4111398" y="1132423"/>
          <a:ext cx="400629" cy="400629"/>
        </a:xfrm>
        <a:prstGeom prst="ellipse">
          <a:avLst/>
        </a:prstGeom>
        <a:solidFill>
          <a:schemeClr val="accent4">
            <a:hueOff val="-14334816"/>
            <a:satOff val="25405"/>
            <a:lumOff val="89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F998B-287A-4BD9-8ECB-C15229DE7DB0}">
      <dsp:nvSpPr>
        <dsp:cNvPr id="0" name=""/>
        <dsp:cNvSpPr/>
      </dsp:nvSpPr>
      <dsp:spPr>
        <a:xfrm>
          <a:off x="4311713" y="1332738"/>
          <a:ext cx="1292352" cy="2705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28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kern="1200" dirty="0" smtClean="0"/>
            <a:t>Tata </a:t>
          </a:r>
          <a:r>
            <a:rPr lang="en-ID" sz="1600" kern="1200" dirty="0" err="1" smtClean="0"/>
            <a:t>laksana</a:t>
          </a:r>
          <a:r>
            <a:rPr lang="en-ID" sz="1600" kern="1200" dirty="0" smtClean="0"/>
            <a:t> </a:t>
          </a:r>
          <a:r>
            <a:rPr lang="en-ID" sz="1600" kern="1200" dirty="0" err="1" smtClean="0"/>
            <a:t>intervensi</a:t>
          </a:r>
          <a:endParaRPr lang="en-US" sz="1600" kern="1200" dirty="0"/>
        </a:p>
      </dsp:txBody>
      <dsp:txXfrm>
        <a:off x="4311713" y="1332738"/>
        <a:ext cx="1292352" cy="2705862"/>
      </dsp:txXfrm>
    </dsp:sp>
    <dsp:sp modelId="{7B235DFF-FF92-404A-9906-9DD3380C3FFC}">
      <dsp:nvSpPr>
        <dsp:cNvPr id="0" name=""/>
        <dsp:cNvSpPr/>
      </dsp:nvSpPr>
      <dsp:spPr>
        <a:xfrm>
          <a:off x="5348825" y="810950"/>
          <a:ext cx="510479" cy="510479"/>
        </a:xfrm>
        <a:prstGeom prst="ellipse">
          <a:avLst/>
        </a:prstGeom>
        <a:solidFill>
          <a:schemeClr val="accent4">
            <a:hueOff val="-19113089"/>
            <a:satOff val="33873"/>
            <a:lumOff val="1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4C873-74E8-48D9-A4DC-183085269991}">
      <dsp:nvSpPr>
        <dsp:cNvPr id="0" name=""/>
        <dsp:cNvSpPr/>
      </dsp:nvSpPr>
      <dsp:spPr>
        <a:xfrm>
          <a:off x="5604065" y="1066190"/>
          <a:ext cx="1292352" cy="297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49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kern="1200" dirty="0" smtClean="0"/>
            <a:t>PROGNOSIS</a:t>
          </a:r>
          <a:endParaRPr lang="en-US" sz="1600" kern="1200" dirty="0"/>
        </a:p>
      </dsp:txBody>
      <dsp:txXfrm>
        <a:off x="5604065" y="1066190"/>
        <a:ext cx="1292352" cy="2972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A3A6F-F04A-4573-9E71-C114CE8AF960}">
      <dsp:nvSpPr>
        <dsp:cNvPr id="0" name=""/>
        <dsp:cNvSpPr/>
      </dsp:nvSpPr>
      <dsp:spPr>
        <a:xfrm>
          <a:off x="0" y="58549"/>
          <a:ext cx="1626212" cy="105448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C2EAE-2F85-4296-ACC0-0448BE459291}">
      <dsp:nvSpPr>
        <dsp:cNvPr id="0" name=""/>
        <dsp:cNvSpPr/>
      </dsp:nvSpPr>
      <dsp:spPr>
        <a:xfrm>
          <a:off x="0" y="1155743"/>
          <a:ext cx="1624847" cy="60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err="1" smtClean="0"/>
            <a:t>Sosial</a:t>
          </a:r>
          <a:r>
            <a:rPr lang="en-ID" sz="1700" kern="1200" dirty="0" smtClean="0"/>
            <a:t> </a:t>
          </a:r>
          <a:r>
            <a:rPr lang="en-ID" sz="1700" kern="1200" dirty="0" err="1" smtClean="0"/>
            <a:t>Emosi</a:t>
          </a:r>
          <a:endParaRPr lang="en-US" sz="1700" kern="1200" dirty="0"/>
        </a:p>
      </dsp:txBody>
      <dsp:txXfrm>
        <a:off x="0" y="1155743"/>
        <a:ext cx="1624847" cy="602818"/>
      </dsp:txXfrm>
    </dsp:sp>
    <dsp:sp modelId="{637E1506-43A0-4AC3-AB86-722DB6E36A39}">
      <dsp:nvSpPr>
        <dsp:cNvPr id="0" name=""/>
        <dsp:cNvSpPr/>
      </dsp:nvSpPr>
      <dsp:spPr>
        <a:xfrm>
          <a:off x="2114057" y="733"/>
          <a:ext cx="2290011" cy="1520464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D7E5A-4A51-4BC4-BF90-80F8B02AD1E5}">
      <dsp:nvSpPr>
        <dsp:cNvPr id="0" name=""/>
        <dsp:cNvSpPr/>
      </dsp:nvSpPr>
      <dsp:spPr>
        <a:xfrm>
          <a:off x="2446639" y="1436448"/>
          <a:ext cx="1624847" cy="37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/>
            <a:t>Bahasa</a:t>
          </a:r>
          <a:endParaRPr lang="en-US" sz="1800" kern="1200" dirty="0"/>
        </a:p>
      </dsp:txBody>
      <dsp:txXfrm>
        <a:off x="2446639" y="1436448"/>
        <a:ext cx="1624847" cy="371372"/>
      </dsp:txXfrm>
    </dsp:sp>
    <dsp:sp modelId="{EB5F1F03-F700-4CD7-B41E-E23232338759}">
      <dsp:nvSpPr>
        <dsp:cNvPr id="0" name=""/>
        <dsp:cNvSpPr/>
      </dsp:nvSpPr>
      <dsp:spPr>
        <a:xfrm>
          <a:off x="3809994" y="1981204"/>
          <a:ext cx="2058161" cy="116078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38A81-8016-44C7-BF4E-B9778A876195}">
      <dsp:nvSpPr>
        <dsp:cNvPr id="0" name=""/>
        <dsp:cNvSpPr/>
      </dsp:nvSpPr>
      <dsp:spPr>
        <a:xfrm>
          <a:off x="4114800" y="3047999"/>
          <a:ext cx="1624847" cy="60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err="1" smtClean="0"/>
            <a:t>Kognitif</a:t>
          </a:r>
          <a:endParaRPr lang="en-US" sz="1700" kern="1200" dirty="0"/>
        </a:p>
      </dsp:txBody>
      <dsp:txXfrm>
        <a:off x="4114800" y="3047999"/>
        <a:ext cx="1624847" cy="602818"/>
      </dsp:txXfrm>
    </dsp:sp>
    <dsp:sp modelId="{F0AEB24A-41F0-4414-A7D0-D608871655D0}">
      <dsp:nvSpPr>
        <dsp:cNvPr id="0" name=""/>
        <dsp:cNvSpPr/>
      </dsp:nvSpPr>
      <dsp:spPr>
        <a:xfrm>
          <a:off x="914399" y="1905004"/>
          <a:ext cx="1898975" cy="1035264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1BFB7-CBE3-4876-A159-EEFEB2152102}">
      <dsp:nvSpPr>
        <dsp:cNvPr id="0" name=""/>
        <dsp:cNvSpPr/>
      </dsp:nvSpPr>
      <dsp:spPr>
        <a:xfrm>
          <a:off x="1143007" y="3047999"/>
          <a:ext cx="1624847" cy="60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/>
            <a:t>Sensor </a:t>
          </a:r>
          <a:r>
            <a:rPr lang="en-ID" sz="1700" kern="1200" dirty="0" err="1" smtClean="0"/>
            <a:t>motorik</a:t>
          </a:r>
          <a:endParaRPr lang="en-US" sz="1700" kern="1200" dirty="0"/>
        </a:p>
      </dsp:txBody>
      <dsp:txXfrm>
        <a:off x="1143007" y="3047999"/>
        <a:ext cx="1624847" cy="602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F9C75-B6F4-40EE-A7C9-D9CA289169CE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7A9CC-5AF6-49F5-858D-CA9992E0C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4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E4130067-3206-4F1E-B8CB-537510047167}" type="slidenum">
              <a:rPr lang="id-ID" altLang="en-US">
                <a:latin typeface="Calibri" panose="020F0502020204030204" pitchFamily="34" charset="0"/>
              </a:rPr>
              <a:pPr/>
              <a:t>6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5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E37E4-1F6A-4CAD-9ADE-7E16FC78B4A8}" type="slidenum">
              <a:rPr lang="id-ID" smtClean="0"/>
              <a:pPr>
                <a:defRPr/>
              </a:pPr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660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7D4F02AA-07AB-4FB3-A493-8C9782F2E4A6}" type="slidenum">
              <a:rPr lang="id-ID" altLang="en-US">
                <a:latin typeface="Calibri" panose="020F0502020204030204" pitchFamily="34" charset="0"/>
              </a:rPr>
              <a:pPr/>
              <a:t>43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30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D327A12F-A730-4DC8-805F-E1E684E33835}" type="slidenum">
              <a:rPr lang="id-ID" altLang="en-US">
                <a:latin typeface="Calibri" panose="020F0502020204030204" pitchFamily="34" charset="0"/>
              </a:rPr>
              <a:pPr/>
              <a:t>44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26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27A226D6-4959-4396-98C7-4211A6BB17E2}" type="slidenum">
              <a:rPr lang="id-ID" altLang="en-US">
                <a:latin typeface="Calibri" panose="020F0502020204030204" pitchFamily="34" charset="0"/>
              </a:rPr>
              <a:pPr/>
              <a:t>45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52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0CF82B2F-D2F8-47F6-B9E3-C096B7C94433}" type="slidenum">
              <a:rPr lang="id-ID" altLang="en-US">
                <a:latin typeface="Calibri" panose="020F0502020204030204" pitchFamily="34" charset="0"/>
              </a:rPr>
              <a:pPr/>
              <a:t>52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4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6284" y="0"/>
            <a:ext cx="9152521" cy="686742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63324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4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4468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930FB-70CE-4035-9C09-E9031D0DF719}" type="datetime1">
              <a:rPr lang="id-ID"/>
              <a:pPr>
                <a:defRPr/>
              </a:pPr>
              <a:t>14/10/2017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1AB8A0-98F0-4176-A872-D6F9BC79F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59920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1D26-8785-4184-BC03-33E958187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9149366" cy="68580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64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2609" y="2438400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3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4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dirty="0"/>
              <a:t>10/14/2017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281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9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BB02557A-7053-4340-A874-8AB926A8EDA1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37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ga@pgpaud.uad.ac.id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1200" y="914400"/>
            <a:ext cx="3124200" cy="3505200"/>
          </a:xfrm>
        </p:spPr>
        <p:txBody>
          <a:bodyPr>
            <a:normAutofit fontScale="90000"/>
          </a:bodyPr>
          <a:lstStyle/>
          <a:p>
            <a:r>
              <a:rPr lang="en-ID" b="1" dirty="0" err="1" smtClean="0">
                <a:solidFill>
                  <a:schemeClr val="bg2">
                    <a:lumMod val="50000"/>
                  </a:schemeClr>
                </a:solidFill>
              </a:rPr>
              <a:t>Deteksi</a:t>
            </a:r>
            <a:r>
              <a:rPr lang="en-ID" b="1" dirty="0" smtClean="0">
                <a:solidFill>
                  <a:schemeClr val="bg2">
                    <a:lumMod val="50000"/>
                  </a:schemeClr>
                </a:solidFill>
              </a:rPr>
              <a:t> Dini </a:t>
            </a:r>
            <a:r>
              <a:rPr lang="en-ID" b="1" dirty="0" err="1" smtClean="0">
                <a:solidFill>
                  <a:schemeClr val="bg2">
                    <a:lumMod val="50000"/>
                  </a:schemeClr>
                </a:solidFill>
              </a:rPr>
              <a:t>Tumbuh</a:t>
            </a:r>
            <a:r>
              <a:rPr lang="en-ID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D" b="1" dirty="0" err="1" smtClean="0">
                <a:solidFill>
                  <a:schemeClr val="bg2">
                    <a:lumMod val="50000"/>
                  </a:schemeClr>
                </a:solidFill>
              </a:rPr>
              <a:t>Kembang</a:t>
            </a:r>
            <a:r>
              <a:rPr lang="en-ID" b="1" dirty="0" smtClean="0">
                <a:solidFill>
                  <a:schemeClr val="bg2">
                    <a:lumMod val="50000"/>
                  </a:schemeClr>
                </a:solidFill>
              </a:rPr>
              <a:t> AUD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Ega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Asnatasia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Maharani,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M.Psi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.,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Psikolog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Disampaikan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Diklat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Berjenjang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Tingkat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Lanjut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Kepala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TK / Guru PAUD </a:t>
            </a: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</a:rPr>
              <a:t>Aisyiyah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DIY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smtClean="0"/>
              <a:t>Prognosis </a:t>
            </a:r>
            <a:r>
              <a:rPr lang="en-ID" dirty="0" err="1" smtClean="0"/>
              <a:t>sangat</a:t>
            </a:r>
            <a:r>
              <a:rPr lang="en-ID" dirty="0" smtClean="0"/>
              <a:t> </a:t>
            </a:r>
            <a:r>
              <a:rPr lang="en-ID" dirty="0" err="1" smtClean="0"/>
              <a:t>tergantung</a:t>
            </a:r>
            <a:r>
              <a:rPr lang="en-ID" dirty="0" smtClean="0"/>
              <a:t> </a:t>
            </a:r>
            <a:r>
              <a:rPr lang="en-ID" dirty="0" err="1" smtClean="0"/>
              <a:t>deteksi</a:t>
            </a:r>
            <a:r>
              <a:rPr lang="en-ID" dirty="0" smtClean="0"/>
              <a:t> </a:t>
            </a:r>
            <a:r>
              <a:rPr lang="en-ID" dirty="0" err="1" smtClean="0"/>
              <a:t>dini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tata</a:t>
            </a:r>
            <a:r>
              <a:rPr lang="en-ID" dirty="0" smtClean="0"/>
              <a:t> </a:t>
            </a:r>
            <a:r>
              <a:rPr lang="en-ID" dirty="0" err="1" smtClean="0"/>
              <a:t>laksana</a:t>
            </a:r>
            <a:r>
              <a:rPr lang="en-ID" dirty="0" smtClean="0"/>
              <a:t> yang </a:t>
            </a:r>
            <a:r>
              <a:rPr lang="en-ID" dirty="0" err="1" smtClean="0"/>
              <a:t>tepat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375324"/>
              </p:ext>
            </p:extLst>
          </p:nvPr>
        </p:nvGraphicFramePr>
        <p:xfrm>
          <a:off x="1447800" y="2286000"/>
          <a:ext cx="7331075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rved Right Arrow 4"/>
          <p:cNvSpPr/>
          <p:nvPr/>
        </p:nvSpPr>
        <p:spPr>
          <a:xfrm>
            <a:off x="6355081" y="4069081"/>
            <a:ext cx="426719" cy="655319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481" y="4648200"/>
            <a:ext cx="1798319" cy="609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/>
              <a:t>Long life treatment</a:t>
            </a:r>
            <a:endParaRPr lang="en-US" dirty="0"/>
          </a:p>
        </p:txBody>
      </p:sp>
      <p:sp>
        <p:nvSpPr>
          <p:cNvPr id="7" name="Curved Left Arrow 6"/>
          <p:cNvSpPr/>
          <p:nvPr/>
        </p:nvSpPr>
        <p:spPr>
          <a:xfrm>
            <a:off x="7391400" y="5334000"/>
            <a:ext cx="457200" cy="83820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5257800" y="6126481"/>
            <a:ext cx="1981200" cy="655319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/>
              <a:t>VERY EARLY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Masa </a:t>
            </a:r>
            <a:r>
              <a:rPr lang="en-ID" dirty="0" err="1" smtClean="0"/>
              <a:t>Balita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276" y="2286000"/>
            <a:ext cx="6577928" cy="3651504"/>
          </a:xfrm>
        </p:spPr>
        <p:txBody>
          <a:bodyPr/>
          <a:lstStyle/>
          <a:p>
            <a:r>
              <a:rPr lang="en-ID" dirty="0" smtClean="0"/>
              <a:t>Golden period</a:t>
            </a:r>
          </a:p>
          <a:p>
            <a:r>
              <a:rPr lang="en-ID" dirty="0" smtClean="0"/>
              <a:t>Window of opportunity</a:t>
            </a:r>
          </a:p>
          <a:p>
            <a:r>
              <a:rPr lang="en-ID" dirty="0" smtClean="0"/>
              <a:t>Critical period</a:t>
            </a:r>
          </a:p>
          <a:p>
            <a:endParaRPr lang="en-ID" dirty="0"/>
          </a:p>
          <a:p>
            <a:endParaRPr lang="en-ID" dirty="0" smtClean="0"/>
          </a:p>
          <a:p>
            <a:pPr marL="0" indent="0">
              <a:buNone/>
            </a:pPr>
            <a:r>
              <a:rPr lang="en-ID" dirty="0" err="1" smtClean="0"/>
              <a:t>Otak</a:t>
            </a:r>
            <a:r>
              <a:rPr lang="en-ID" dirty="0" smtClean="0"/>
              <a:t> </a:t>
            </a:r>
            <a:r>
              <a:rPr lang="en-ID" dirty="0" err="1" smtClean="0"/>
              <a:t>terbuka</a:t>
            </a:r>
            <a:r>
              <a:rPr lang="en-ID" dirty="0" smtClean="0"/>
              <a:t> </a:t>
            </a:r>
            <a:r>
              <a:rPr lang="en-ID" dirty="0" err="1" smtClean="0"/>
              <a:t>untuk</a:t>
            </a:r>
            <a:r>
              <a:rPr lang="en-ID" dirty="0" smtClean="0"/>
              <a:t> </a:t>
            </a:r>
            <a:r>
              <a:rPr lang="en-ID" dirty="0" err="1" smtClean="0"/>
              <a:t>belajar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peka</a:t>
            </a:r>
            <a:r>
              <a:rPr lang="en-ID" dirty="0" smtClean="0"/>
              <a:t> </a:t>
            </a:r>
            <a:r>
              <a:rPr lang="en-ID" dirty="0" err="1" smtClean="0"/>
              <a:t>terhadap</a:t>
            </a:r>
            <a:r>
              <a:rPr lang="en-ID" dirty="0" smtClean="0"/>
              <a:t> </a:t>
            </a:r>
            <a:r>
              <a:rPr lang="en-ID" dirty="0" err="1" smtClean="0"/>
              <a:t>lingkungan</a:t>
            </a:r>
            <a:r>
              <a:rPr lang="en-ID" dirty="0" smtClean="0"/>
              <a:t> 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flipH="1">
            <a:off x="3581400" y="4038600"/>
            <a:ext cx="304800" cy="4572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flipH="1">
            <a:off x="4572000" y="4038600"/>
            <a:ext cx="304800" cy="4572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86000"/>
            <a:ext cx="3657599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Pertumbuhan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Koneksitas</a:t>
            </a:r>
            <a:r>
              <a:rPr lang="en-ID" dirty="0" smtClean="0"/>
              <a:t> </a:t>
            </a:r>
            <a:r>
              <a:rPr lang="en-ID" dirty="0" err="1" smtClean="0"/>
              <a:t>Sel-Sel</a:t>
            </a:r>
            <a:r>
              <a:rPr lang="en-ID" dirty="0" smtClean="0"/>
              <a:t> </a:t>
            </a:r>
            <a:r>
              <a:rPr lang="en-ID" dirty="0" err="1" smtClean="0"/>
              <a:t>Otak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286000"/>
            <a:ext cx="3343275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805014"/>
            <a:ext cx="2847975" cy="160972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715000" y="2967037"/>
            <a:ext cx="685800" cy="30956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>
            <a:off x="6705600" y="2967037"/>
            <a:ext cx="1905000" cy="1452563"/>
          </a:xfrm>
          <a:prstGeom prst="round1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 smtClean="0"/>
              <a:t>Dipengaruhi</a:t>
            </a:r>
            <a:r>
              <a:rPr lang="en-ID" dirty="0" smtClean="0"/>
              <a:t> 2 </a:t>
            </a:r>
            <a:r>
              <a:rPr lang="en-ID" dirty="0" err="1" smtClean="0"/>
              <a:t>hal</a:t>
            </a:r>
            <a:r>
              <a:rPr lang="en-ID" dirty="0" smtClean="0"/>
              <a:t>:</a:t>
            </a:r>
          </a:p>
          <a:p>
            <a:pPr algn="ctr"/>
            <a:r>
              <a:rPr lang="en-ID" dirty="0" err="1" smtClean="0"/>
              <a:t>Genetik</a:t>
            </a:r>
            <a:r>
              <a:rPr lang="en-ID" dirty="0" smtClean="0"/>
              <a:t> 30%</a:t>
            </a:r>
          </a:p>
          <a:p>
            <a:pPr algn="ctr"/>
            <a:r>
              <a:rPr lang="en-ID" dirty="0" err="1" smtClean="0"/>
              <a:t>Lingkungan</a:t>
            </a:r>
            <a:r>
              <a:rPr lang="en-ID" dirty="0" smtClean="0"/>
              <a:t> 70%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437" y="4609876"/>
            <a:ext cx="701101" cy="347502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776786" y="4609876"/>
            <a:ext cx="3071813" cy="1105124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/>
              <a:t>Paling </a:t>
            </a:r>
            <a:r>
              <a:rPr lang="en-ID" dirty="0" err="1" smtClean="0"/>
              <a:t>masif</a:t>
            </a:r>
            <a:r>
              <a:rPr lang="en-ID" dirty="0" smtClean="0"/>
              <a:t>: </a:t>
            </a:r>
            <a:r>
              <a:rPr lang="en-ID" dirty="0" err="1" smtClean="0"/>
              <a:t>janin</a:t>
            </a:r>
            <a:r>
              <a:rPr lang="en-ID" dirty="0" smtClean="0"/>
              <a:t> – 2 </a:t>
            </a:r>
            <a:r>
              <a:rPr lang="en-ID" dirty="0" err="1" smtClean="0"/>
              <a:t>tahun</a:t>
            </a:r>
            <a:endParaRPr lang="en-ID" dirty="0" smtClean="0"/>
          </a:p>
          <a:p>
            <a:pPr algn="ctr"/>
            <a:r>
              <a:rPr lang="en-ID" dirty="0" err="1" smtClean="0"/>
              <a:t>Plastisitas</a:t>
            </a:r>
            <a:r>
              <a:rPr lang="en-ID" dirty="0" smtClean="0"/>
              <a:t> </a:t>
            </a:r>
            <a:r>
              <a:rPr lang="en-ID" dirty="0" err="1" smtClean="0"/>
              <a:t>otak</a:t>
            </a:r>
            <a:r>
              <a:rPr lang="en-ID" dirty="0" smtClean="0"/>
              <a:t> </a:t>
            </a:r>
            <a:r>
              <a:rPr lang="en-ID" dirty="0" smtClean="0">
                <a:sym typeface="Wingdings" panose="05000000000000000000" pitchFamily="2" charset="2"/>
              </a:rPr>
              <a:t> </a:t>
            </a:r>
            <a:r>
              <a:rPr lang="en-ID" i="1" dirty="0" smtClean="0">
                <a:sym typeface="Wingdings" panose="05000000000000000000" pitchFamily="2" charset="2"/>
              </a:rPr>
              <a:t>golden period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025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33400"/>
            <a:ext cx="7456487" cy="990600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Perkembangan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Sel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Syaraf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Otak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 err="1" smtClean="0"/>
              <a:t>Sel</a:t>
            </a:r>
            <a:r>
              <a:rPr lang="en-US" sz="2800" dirty="0" smtClean="0"/>
              <a:t> </a:t>
            </a:r>
            <a:r>
              <a:rPr lang="en-US" sz="2800" dirty="0" err="1" smtClean="0"/>
              <a:t>syaraf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berkembang</a:t>
            </a:r>
            <a:r>
              <a:rPr lang="en-US" sz="2800" dirty="0" smtClean="0"/>
              <a:t> </a:t>
            </a:r>
            <a:r>
              <a:rPr lang="en-US" sz="2800" dirty="0" err="1" smtClean="0"/>
              <a:t>lagi</a:t>
            </a:r>
            <a:r>
              <a:rPr lang="en-US" sz="2800" dirty="0" smtClean="0"/>
              <a:t> </a:t>
            </a:r>
            <a:r>
              <a:rPr lang="en-US" sz="2800" dirty="0" err="1" smtClean="0"/>
              <a:t>jumlahnya</a:t>
            </a:r>
            <a:r>
              <a:rPr lang="en-US" sz="2800" dirty="0" smtClean="0"/>
              <a:t> </a:t>
            </a:r>
            <a:r>
              <a:rPr lang="en-US" sz="2800" dirty="0" err="1" smtClean="0"/>
              <a:t>stlh</a:t>
            </a:r>
            <a:r>
              <a:rPr lang="en-US" sz="2800" dirty="0" smtClean="0"/>
              <a:t> </a:t>
            </a:r>
            <a:r>
              <a:rPr lang="en-US" sz="2800" dirty="0" err="1" smtClean="0"/>
              <a:t>kelahiran</a:t>
            </a:r>
            <a:r>
              <a:rPr lang="en-US" sz="2800" dirty="0" smtClean="0"/>
              <a:t>. </a:t>
            </a:r>
            <a:r>
              <a:rPr lang="en-US" sz="2800" dirty="0" err="1" smtClean="0"/>
              <a:t>Tetapi</a:t>
            </a:r>
            <a:r>
              <a:rPr lang="en-US" sz="2800" dirty="0" smtClean="0"/>
              <a:t> </a:t>
            </a:r>
            <a:r>
              <a:rPr lang="en-US" sz="2800" dirty="0" err="1" smtClean="0"/>
              <a:t>jumlah</a:t>
            </a:r>
            <a:r>
              <a:rPr lang="en-US" sz="2800" dirty="0" smtClean="0"/>
              <a:t> </a:t>
            </a:r>
            <a:r>
              <a:rPr lang="en-US" sz="2800" dirty="0" err="1" smtClean="0"/>
              <a:t>hubungan</a:t>
            </a:r>
            <a:r>
              <a:rPr lang="en-US" sz="2800" dirty="0" smtClean="0"/>
              <a:t> </a:t>
            </a:r>
            <a:r>
              <a:rPr lang="en-US" sz="2800" dirty="0" err="1" smtClean="0"/>
              <a:t>antarselnya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proses</a:t>
            </a:r>
            <a:r>
              <a:rPr lang="en-US" sz="2800" dirty="0" smtClean="0"/>
              <a:t> </a:t>
            </a:r>
            <a:r>
              <a:rPr lang="en-US" sz="2800" dirty="0" err="1" smtClean="0"/>
              <a:t>mielinasi</a:t>
            </a:r>
            <a:r>
              <a:rPr lang="en-US" sz="2800" dirty="0" smtClean="0"/>
              <a:t> </a:t>
            </a:r>
            <a:r>
              <a:rPr lang="en-US" sz="2800" dirty="0" err="1" smtClean="0"/>
              <a:t>terus</a:t>
            </a:r>
            <a:r>
              <a:rPr lang="en-US" sz="2800" dirty="0" smtClean="0"/>
              <a:t> </a:t>
            </a:r>
            <a:r>
              <a:rPr lang="en-US" sz="2800" dirty="0" err="1" smtClean="0"/>
              <a:t>berlangsung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Sel</a:t>
            </a:r>
            <a:r>
              <a:rPr lang="en-US" sz="2800" dirty="0" smtClean="0"/>
              <a:t> </a:t>
            </a:r>
            <a:r>
              <a:rPr lang="en-US" sz="2800" dirty="0" err="1" smtClean="0"/>
              <a:t>syaraf</a:t>
            </a:r>
            <a:r>
              <a:rPr lang="en-US" sz="2800" dirty="0" smtClean="0"/>
              <a:t> </a:t>
            </a:r>
            <a:r>
              <a:rPr lang="en-US" sz="2800" dirty="0" err="1" smtClean="0"/>
              <a:t>dpt</a:t>
            </a:r>
            <a:r>
              <a:rPr lang="en-US" sz="2800" dirty="0" smtClean="0"/>
              <a:t> </a:t>
            </a:r>
            <a:r>
              <a:rPr lang="en-US" sz="2800" dirty="0" err="1" smtClean="0"/>
              <a:t>berhubungan</a:t>
            </a:r>
            <a:r>
              <a:rPr lang="en-US" sz="2800" dirty="0" smtClean="0"/>
              <a:t> </a:t>
            </a:r>
            <a:r>
              <a:rPr lang="en-US" sz="2800" dirty="0" err="1" smtClean="0"/>
              <a:t>sampai</a:t>
            </a:r>
            <a:r>
              <a:rPr lang="en-US" sz="2800" dirty="0" smtClean="0"/>
              <a:t> 20.000 </a:t>
            </a:r>
            <a:r>
              <a:rPr lang="en-US" sz="2800" dirty="0" err="1" smtClean="0"/>
              <a:t>sel</a:t>
            </a:r>
            <a:r>
              <a:rPr lang="en-US" sz="2800" dirty="0" smtClean="0"/>
              <a:t> dg  </a:t>
            </a:r>
            <a:r>
              <a:rPr lang="en-US" sz="2800" dirty="0" err="1" smtClean="0"/>
              <a:t>syaraf</a:t>
            </a:r>
            <a:r>
              <a:rPr lang="en-US" sz="2800" dirty="0" smtClean="0"/>
              <a:t> </a:t>
            </a:r>
            <a:r>
              <a:rPr lang="en-US" sz="2800" dirty="0" err="1" smtClean="0"/>
              <a:t>otak</a:t>
            </a:r>
            <a:r>
              <a:rPr lang="en-US" sz="2800" dirty="0" smtClean="0"/>
              <a:t> </a:t>
            </a:r>
            <a:r>
              <a:rPr lang="en-US" sz="2800" dirty="0" err="1" smtClean="0"/>
              <a:t>lainnya</a:t>
            </a:r>
            <a:r>
              <a:rPr lang="en-US" sz="2800" dirty="0" smtClean="0"/>
              <a:t>. </a:t>
            </a:r>
            <a:r>
              <a:rPr lang="en-US" sz="2800" dirty="0" err="1" smtClean="0"/>
              <a:t>Semakin</a:t>
            </a:r>
            <a:r>
              <a:rPr lang="en-US" sz="2800" dirty="0" smtClean="0"/>
              <a:t> </a:t>
            </a:r>
            <a:r>
              <a:rPr lang="en-US" sz="2800" dirty="0" err="1" smtClean="0"/>
              <a:t>banyak</a:t>
            </a:r>
            <a:r>
              <a:rPr lang="en-US" sz="2800" dirty="0" smtClean="0"/>
              <a:t> </a:t>
            </a:r>
            <a:r>
              <a:rPr lang="en-US" sz="2800" dirty="0" err="1" smtClean="0"/>
              <a:t>jumlah</a:t>
            </a:r>
            <a:r>
              <a:rPr lang="en-US" sz="2800" dirty="0" smtClean="0"/>
              <a:t> </a:t>
            </a:r>
            <a:r>
              <a:rPr lang="en-US" sz="2800" dirty="0" err="1" smtClean="0"/>
              <a:t>hubungan</a:t>
            </a:r>
            <a:r>
              <a:rPr lang="en-US" sz="2800" dirty="0" smtClean="0"/>
              <a:t> </a:t>
            </a:r>
            <a:r>
              <a:rPr lang="en-US" sz="2800" dirty="0" err="1" smtClean="0"/>
              <a:t>tersebut</a:t>
            </a:r>
            <a:r>
              <a:rPr lang="en-US" sz="2800" dirty="0" smtClean="0"/>
              <a:t> </a:t>
            </a:r>
            <a:r>
              <a:rPr lang="en-US" sz="2800" dirty="0" err="1" smtClean="0"/>
              <a:t>maka</a:t>
            </a:r>
            <a:r>
              <a:rPr lang="en-US" sz="2800" dirty="0" smtClean="0"/>
              <a:t> </a:t>
            </a:r>
            <a:r>
              <a:rPr lang="en-US" sz="2800" dirty="0" err="1" smtClean="0"/>
              <a:t>akan</a:t>
            </a:r>
            <a:r>
              <a:rPr lang="en-US" sz="2800" dirty="0" smtClean="0"/>
              <a:t> </a:t>
            </a:r>
            <a:r>
              <a:rPr lang="en-US" sz="2800" dirty="0" err="1" smtClean="0"/>
              <a:t>semakin</a:t>
            </a:r>
            <a:r>
              <a:rPr lang="en-US" sz="2800" dirty="0" smtClean="0"/>
              <a:t> </a:t>
            </a:r>
            <a:r>
              <a:rPr lang="en-US" sz="2800" dirty="0" err="1" smtClean="0"/>
              <a:t>cerdas</a:t>
            </a:r>
            <a:r>
              <a:rPr lang="en-US" sz="2800" dirty="0" smtClean="0"/>
              <a:t> </a:t>
            </a:r>
            <a:r>
              <a:rPr lang="en-US" sz="2800" dirty="0" err="1" smtClean="0"/>
              <a:t>otaknya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Jumlah</a:t>
            </a:r>
            <a:r>
              <a:rPr lang="en-US" sz="2800" dirty="0" smtClean="0"/>
              <a:t> </a:t>
            </a:r>
            <a:r>
              <a:rPr lang="en-US" sz="2800" dirty="0" err="1" smtClean="0"/>
              <a:t>hubungan</a:t>
            </a:r>
            <a:r>
              <a:rPr lang="en-US" sz="2800" dirty="0" smtClean="0"/>
              <a:t> </a:t>
            </a:r>
            <a:r>
              <a:rPr lang="en-US" sz="2800" dirty="0" err="1" smtClean="0"/>
              <a:t>antarsel</a:t>
            </a:r>
            <a:r>
              <a:rPr lang="en-US" sz="2800" dirty="0" smtClean="0"/>
              <a:t> </a:t>
            </a:r>
            <a:r>
              <a:rPr lang="en-US" sz="2800" dirty="0" err="1" smtClean="0"/>
              <a:t>syaraf</a:t>
            </a:r>
            <a:r>
              <a:rPr lang="en-US" sz="2800" dirty="0" smtClean="0"/>
              <a:t> </a:t>
            </a:r>
            <a:r>
              <a:rPr lang="en-US" sz="2800" dirty="0" err="1" smtClean="0"/>
              <a:t>otak</a:t>
            </a:r>
            <a:r>
              <a:rPr lang="en-US" sz="2800" dirty="0" smtClean="0"/>
              <a:t>, </a:t>
            </a:r>
            <a:r>
              <a:rPr lang="en-US" sz="2800" dirty="0" err="1" smtClean="0"/>
              <a:t>sangat</a:t>
            </a:r>
            <a:r>
              <a:rPr lang="en-US" sz="2800" dirty="0" smtClean="0"/>
              <a:t> </a:t>
            </a:r>
            <a:r>
              <a:rPr lang="en-US" sz="2800" dirty="0" err="1" smtClean="0"/>
              <a:t>tergantung</a:t>
            </a:r>
            <a:r>
              <a:rPr lang="en-US" sz="2800" dirty="0" smtClean="0"/>
              <a:t> pd </a:t>
            </a:r>
            <a:r>
              <a:rPr lang="en-US" sz="2800" dirty="0" err="1" smtClean="0"/>
              <a:t>rangsangan</a:t>
            </a:r>
            <a:r>
              <a:rPr lang="en-US" sz="2800" dirty="0" smtClean="0"/>
              <a:t> &amp; </a:t>
            </a:r>
            <a:r>
              <a:rPr lang="en-US" sz="2800" dirty="0" err="1" smtClean="0"/>
              <a:t>asupan</a:t>
            </a:r>
            <a:r>
              <a:rPr lang="en-US" sz="2800" dirty="0" smtClean="0"/>
              <a:t> </a:t>
            </a:r>
            <a:r>
              <a:rPr lang="en-US" sz="2800" dirty="0" err="1" smtClean="0"/>
              <a:t>gizinya</a:t>
            </a:r>
            <a:r>
              <a:rPr lang="en-US" sz="2800" dirty="0" smtClean="0"/>
              <a:t>.</a:t>
            </a:r>
          </a:p>
          <a:p>
            <a:r>
              <a:rPr lang="en-ID" sz="2800" dirty="0" err="1" smtClean="0"/>
              <a:t>Melalui</a:t>
            </a:r>
            <a:r>
              <a:rPr lang="en-ID" sz="2800" dirty="0" smtClean="0"/>
              <a:t> </a:t>
            </a:r>
            <a:r>
              <a:rPr lang="en-ID" sz="2800" dirty="0" err="1" smtClean="0"/>
              <a:t>persaingan</a:t>
            </a:r>
            <a:r>
              <a:rPr lang="en-ID" sz="2800" dirty="0" smtClean="0"/>
              <a:t> </a:t>
            </a:r>
            <a:r>
              <a:rPr lang="en-ID" sz="2800" dirty="0" err="1" smtClean="0"/>
              <a:t>alami</a:t>
            </a:r>
            <a:r>
              <a:rPr lang="en-ID" sz="2800" dirty="0" smtClean="0"/>
              <a:t>, </a:t>
            </a:r>
            <a:r>
              <a:rPr lang="en-ID" sz="2800" dirty="0" err="1" smtClean="0"/>
              <a:t>sambungan</a:t>
            </a:r>
            <a:r>
              <a:rPr lang="en-ID" sz="2800" dirty="0" smtClean="0"/>
              <a:t> yang </a:t>
            </a:r>
            <a:r>
              <a:rPr lang="en-ID" sz="2800" dirty="0" err="1" smtClean="0"/>
              <a:t>tidak</a:t>
            </a:r>
            <a:r>
              <a:rPr lang="en-ID" sz="2800" dirty="0" smtClean="0"/>
              <a:t> </a:t>
            </a:r>
            <a:r>
              <a:rPr lang="en-ID" sz="2800" dirty="0" err="1" smtClean="0"/>
              <a:t>atau</a:t>
            </a:r>
            <a:r>
              <a:rPr lang="en-ID" sz="2800" dirty="0" smtClean="0"/>
              <a:t> </a:t>
            </a:r>
            <a:r>
              <a:rPr lang="en-ID" sz="2800" dirty="0" err="1" smtClean="0"/>
              <a:t>jarang</a:t>
            </a:r>
            <a:r>
              <a:rPr lang="en-ID" sz="2800" dirty="0" smtClean="0"/>
              <a:t> </a:t>
            </a:r>
            <a:r>
              <a:rPr lang="en-ID" sz="2800" dirty="0" err="1" smtClean="0"/>
              <a:t>digunakan</a:t>
            </a:r>
            <a:r>
              <a:rPr lang="en-ID" sz="2800" dirty="0" smtClean="0"/>
              <a:t> </a:t>
            </a:r>
            <a:r>
              <a:rPr lang="en-ID" sz="2800" dirty="0" err="1" smtClean="0"/>
              <a:t>akan</a:t>
            </a:r>
            <a:r>
              <a:rPr lang="en-ID" sz="2800" dirty="0" smtClean="0"/>
              <a:t> </a:t>
            </a:r>
            <a:r>
              <a:rPr lang="en-ID" sz="2800" dirty="0" err="1" smtClean="0"/>
              <a:t>mengalami</a:t>
            </a:r>
            <a:r>
              <a:rPr lang="en-ID" sz="2800" dirty="0" smtClean="0"/>
              <a:t> </a:t>
            </a:r>
            <a:r>
              <a:rPr lang="en-ID" sz="2800" dirty="0" err="1" smtClean="0"/>
              <a:t>atrofi</a:t>
            </a:r>
            <a:r>
              <a:rPr lang="en-ID" sz="2800" dirty="0" smtClean="0"/>
              <a:t>.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neur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685800"/>
            <a:ext cx="80010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4685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PERTUMBUHAN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1" y="2514600"/>
            <a:ext cx="3657599" cy="28956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4206203" cy="3657601"/>
          </a:xfrm>
        </p:spPr>
        <p:txBody>
          <a:bodyPr>
            <a:normAutofit fontScale="92500" lnSpcReduction="10000"/>
          </a:bodyPr>
          <a:lstStyle/>
          <a:p>
            <a:r>
              <a:rPr lang="en-ID" dirty="0" smtClean="0"/>
              <a:t>BERTAMBAH : </a:t>
            </a:r>
            <a:r>
              <a:rPr lang="en-ID" dirty="0" err="1" smtClean="0"/>
              <a:t>ukuran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jumlah</a:t>
            </a:r>
            <a:r>
              <a:rPr lang="en-ID" dirty="0" smtClean="0"/>
              <a:t> </a:t>
            </a:r>
            <a:r>
              <a:rPr lang="en-ID" dirty="0" err="1" smtClean="0"/>
              <a:t>sel</a:t>
            </a:r>
            <a:endParaRPr lang="en-US" dirty="0"/>
          </a:p>
          <a:p>
            <a:r>
              <a:rPr lang="en-ID" dirty="0" smtClean="0"/>
              <a:t>BERTAMBAH: </a:t>
            </a:r>
            <a:r>
              <a:rPr lang="en-ID" dirty="0" err="1" smtClean="0"/>
              <a:t>ukuran</a:t>
            </a:r>
            <a:r>
              <a:rPr lang="en-ID" dirty="0" smtClean="0"/>
              <a:t> </a:t>
            </a:r>
            <a:r>
              <a:rPr lang="en-ID" dirty="0" err="1" smtClean="0"/>
              <a:t>fisik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struktur</a:t>
            </a:r>
            <a:endParaRPr lang="en-ID" dirty="0" smtClean="0"/>
          </a:p>
          <a:p>
            <a:r>
              <a:rPr lang="en-ID" dirty="0" err="1" smtClean="0"/>
              <a:t>Jaringan</a:t>
            </a:r>
            <a:r>
              <a:rPr lang="en-ID" dirty="0" smtClean="0"/>
              <a:t> </a:t>
            </a:r>
            <a:r>
              <a:rPr lang="en-ID" dirty="0" err="1" smtClean="0"/>
              <a:t>interseluler</a:t>
            </a:r>
            <a:endParaRPr lang="en-ID" dirty="0" smtClean="0"/>
          </a:p>
          <a:p>
            <a:r>
              <a:rPr lang="en-ID" dirty="0" err="1" smtClean="0"/>
              <a:t>Kuantitatif</a:t>
            </a:r>
            <a:r>
              <a:rPr lang="en-ID" dirty="0" smtClean="0"/>
              <a:t> </a:t>
            </a:r>
          </a:p>
          <a:p>
            <a:r>
              <a:rPr lang="en-ID" dirty="0" err="1" smtClean="0"/>
              <a:t>Ukuran</a:t>
            </a:r>
            <a:r>
              <a:rPr lang="en-ID" dirty="0" smtClean="0"/>
              <a:t>: </a:t>
            </a:r>
            <a:r>
              <a:rPr lang="en-ID" dirty="0" err="1" smtClean="0"/>
              <a:t>satuan</a:t>
            </a:r>
            <a:r>
              <a:rPr lang="en-ID" dirty="0" smtClean="0"/>
              <a:t> </a:t>
            </a:r>
            <a:r>
              <a:rPr lang="en-ID" dirty="0" err="1" smtClean="0"/>
              <a:t>panjang</a:t>
            </a:r>
            <a:r>
              <a:rPr lang="en-ID" dirty="0" smtClean="0"/>
              <a:t>, </a:t>
            </a:r>
            <a:r>
              <a:rPr lang="en-ID" dirty="0" err="1" smtClean="0"/>
              <a:t>satuan</a:t>
            </a:r>
            <a:r>
              <a:rPr lang="en-ID" dirty="0" smtClean="0"/>
              <a:t> </a:t>
            </a:r>
            <a:r>
              <a:rPr lang="en-ID" dirty="0" err="1" smtClean="0"/>
              <a:t>berat</a:t>
            </a:r>
            <a:endParaRPr lang="en-ID" dirty="0" smtClean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Proses </a:t>
            </a:r>
            <a:r>
              <a:rPr lang="en-US" dirty="0" err="1">
                <a:solidFill>
                  <a:srgbClr val="FF0000"/>
                </a:solidFill>
              </a:rPr>
              <a:t>pertumbuhan</a:t>
            </a:r>
            <a:r>
              <a:rPr lang="en-US" dirty="0">
                <a:solidFill>
                  <a:srgbClr val="FF0000"/>
                </a:solidFill>
              </a:rPr>
              <a:t> &amp; </a:t>
            </a:r>
            <a:r>
              <a:rPr lang="en-US" dirty="0" err="1">
                <a:solidFill>
                  <a:srgbClr val="FF0000"/>
                </a:solidFill>
              </a:rPr>
              <a:t>perkembangan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anak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berlangsung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scr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teratur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saling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berkaitan</a:t>
            </a:r>
            <a:r>
              <a:rPr lang="en-US" dirty="0">
                <a:solidFill>
                  <a:srgbClr val="FF0000"/>
                </a:solidFill>
              </a:rPr>
              <a:t>, &amp; </a:t>
            </a:r>
            <a:r>
              <a:rPr lang="en-US" dirty="0" err="1">
                <a:solidFill>
                  <a:srgbClr val="FF0000"/>
                </a:solidFill>
              </a:rPr>
              <a:t>berkesinambungan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Pemantauan</a:t>
            </a:r>
            <a:r>
              <a:rPr lang="en-ID" dirty="0" smtClean="0"/>
              <a:t> </a:t>
            </a:r>
            <a:r>
              <a:rPr lang="en-ID" dirty="0" err="1" smtClean="0"/>
              <a:t>Pertumbuhan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8731" y="2208204"/>
            <a:ext cx="3136392" cy="515392"/>
          </a:xfrm>
        </p:spPr>
        <p:txBody>
          <a:bodyPr/>
          <a:lstStyle/>
          <a:p>
            <a:r>
              <a:rPr lang="en-ID" dirty="0" smtClean="0">
                <a:solidFill>
                  <a:srgbClr val="7030A0"/>
                </a:solidFill>
              </a:rPr>
              <a:t>Parameter </a:t>
            </a:r>
            <a:r>
              <a:rPr lang="en-ID" dirty="0" err="1" smtClean="0">
                <a:solidFill>
                  <a:srgbClr val="7030A0"/>
                </a:solidFill>
              </a:rPr>
              <a:t>Berat</a:t>
            </a:r>
            <a:r>
              <a:rPr lang="en-ID" dirty="0" smtClean="0">
                <a:solidFill>
                  <a:srgbClr val="7030A0"/>
                </a:solidFill>
              </a:rPr>
              <a:t> </a:t>
            </a:r>
            <a:r>
              <a:rPr lang="en-ID" dirty="0" err="1" smtClean="0">
                <a:solidFill>
                  <a:srgbClr val="7030A0"/>
                </a:solidFill>
              </a:rPr>
              <a:t>Badan</a:t>
            </a:r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09681628"/>
              </p:ext>
            </p:extLst>
          </p:nvPr>
        </p:nvGraphicFramePr>
        <p:xfrm>
          <a:off x="2200275" y="2801938"/>
          <a:ext cx="3136900" cy="215106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568450">
                  <a:extLst>
                    <a:ext uri="{9D8B030D-6E8A-4147-A177-3AD203B41FA5}">
                      <a16:colId xmlns:a16="http://schemas.microsoft.com/office/drawing/2014/main" val="997116056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3933326282"/>
                    </a:ext>
                  </a:extLst>
                </a:gridCol>
              </a:tblGrid>
              <a:tr h="717021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err="1" smtClean="0"/>
                        <a:t>Usia</a:t>
                      </a:r>
                      <a:r>
                        <a:rPr lang="en-ID" sz="1600" b="1" dirty="0" smtClean="0"/>
                        <a:t> 1 </a:t>
                      </a:r>
                      <a:r>
                        <a:rPr lang="en-ID" sz="1600" b="1" dirty="0" err="1" smtClean="0"/>
                        <a:t>th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3 kali </a:t>
                      </a:r>
                      <a:r>
                        <a:rPr lang="en-ID" b="1" dirty="0" err="1" smtClean="0"/>
                        <a:t>berat</a:t>
                      </a:r>
                      <a:r>
                        <a:rPr lang="en-ID" b="1" dirty="0" smtClean="0"/>
                        <a:t> </a:t>
                      </a:r>
                      <a:r>
                        <a:rPr lang="en-ID" b="1" dirty="0" err="1" smtClean="0"/>
                        <a:t>lahir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525156"/>
                  </a:ext>
                </a:extLst>
              </a:tr>
              <a:tr h="717021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err="1" smtClean="0"/>
                        <a:t>Usia</a:t>
                      </a:r>
                      <a:r>
                        <a:rPr lang="en-ID" sz="1600" b="1" dirty="0" smtClean="0"/>
                        <a:t> 2 </a:t>
                      </a:r>
                      <a:r>
                        <a:rPr lang="en-ID" sz="1600" b="1" dirty="0" err="1" smtClean="0"/>
                        <a:t>th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4 kali </a:t>
                      </a:r>
                      <a:r>
                        <a:rPr lang="en-ID" b="1" dirty="0" err="1" smtClean="0"/>
                        <a:t>berat</a:t>
                      </a:r>
                      <a:r>
                        <a:rPr lang="en-ID" b="1" dirty="0" smtClean="0"/>
                        <a:t> </a:t>
                      </a:r>
                      <a:r>
                        <a:rPr lang="en-ID" b="1" dirty="0" err="1" smtClean="0"/>
                        <a:t>lahir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52505"/>
                  </a:ext>
                </a:extLst>
              </a:tr>
              <a:tr h="717021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err="1" smtClean="0"/>
                        <a:t>Usia</a:t>
                      </a:r>
                      <a:r>
                        <a:rPr lang="en-ID" sz="1600" b="1" dirty="0" smtClean="0"/>
                        <a:t> &gt;</a:t>
                      </a:r>
                      <a:r>
                        <a:rPr lang="en-ID" sz="1600" b="1" baseline="0" dirty="0" smtClean="0"/>
                        <a:t> 2 </a:t>
                      </a:r>
                      <a:r>
                        <a:rPr lang="en-ID" sz="1600" b="1" baseline="0" dirty="0" err="1" smtClean="0"/>
                        <a:t>th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BB </a:t>
                      </a:r>
                      <a:r>
                        <a:rPr lang="en-ID" b="1" dirty="0" err="1" smtClean="0"/>
                        <a:t>bertambah</a:t>
                      </a:r>
                      <a:r>
                        <a:rPr lang="en-ID" b="1" dirty="0" smtClean="0"/>
                        <a:t> 2kg/ </a:t>
                      </a:r>
                      <a:r>
                        <a:rPr lang="en-ID" b="1" dirty="0" err="1" smtClean="0"/>
                        <a:t>tahun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638381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208204"/>
            <a:ext cx="3136392" cy="515392"/>
          </a:xfrm>
        </p:spPr>
        <p:txBody>
          <a:bodyPr>
            <a:normAutofit/>
          </a:bodyPr>
          <a:lstStyle/>
          <a:p>
            <a:r>
              <a:rPr lang="en-ID" dirty="0" err="1" smtClean="0">
                <a:solidFill>
                  <a:srgbClr val="7030A0"/>
                </a:solidFill>
              </a:rPr>
              <a:t>Pengukuran</a:t>
            </a:r>
            <a:r>
              <a:rPr lang="en-ID" dirty="0" smtClean="0">
                <a:solidFill>
                  <a:srgbClr val="7030A0"/>
                </a:solidFill>
              </a:rPr>
              <a:t> </a:t>
            </a:r>
            <a:r>
              <a:rPr lang="en-ID" dirty="0" err="1" smtClean="0">
                <a:solidFill>
                  <a:srgbClr val="7030A0"/>
                </a:solidFill>
              </a:rPr>
              <a:t>Lingkar</a:t>
            </a:r>
            <a:r>
              <a:rPr lang="en-ID" dirty="0" smtClean="0">
                <a:solidFill>
                  <a:srgbClr val="7030A0"/>
                </a:solidFill>
              </a:rPr>
              <a:t> </a:t>
            </a:r>
            <a:r>
              <a:rPr lang="en-ID" dirty="0" err="1" smtClean="0">
                <a:solidFill>
                  <a:srgbClr val="7030A0"/>
                </a:solidFill>
              </a:rPr>
              <a:t>Kepala</a:t>
            </a:r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50269037"/>
              </p:ext>
            </p:extLst>
          </p:nvPr>
        </p:nvGraphicFramePr>
        <p:xfrm>
          <a:off x="5641975" y="2801938"/>
          <a:ext cx="3136900" cy="28368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68450">
                  <a:extLst>
                    <a:ext uri="{9D8B030D-6E8A-4147-A177-3AD203B41FA5}">
                      <a16:colId xmlns:a16="http://schemas.microsoft.com/office/drawing/2014/main" val="2231825414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965717098"/>
                    </a:ext>
                  </a:extLst>
                </a:gridCol>
              </a:tblGrid>
              <a:tr h="567372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err="1" smtClean="0"/>
                        <a:t>Lahir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35 cm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62540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6 </a:t>
                      </a:r>
                      <a:r>
                        <a:rPr lang="en-ID" sz="1600" b="1" dirty="0" err="1" smtClean="0"/>
                        <a:t>bulan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43 cm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316401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1 </a:t>
                      </a:r>
                      <a:r>
                        <a:rPr lang="en-ID" sz="1600" b="1" dirty="0" err="1" smtClean="0"/>
                        <a:t>tahun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46,5 cm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625388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2 </a:t>
                      </a:r>
                      <a:r>
                        <a:rPr lang="en-ID" sz="1600" b="1" dirty="0" err="1" smtClean="0"/>
                        <a:t>tahun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49 cm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942501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6 </a:t>
                      </a:r>
                      <a:r>
                        <a:rPr lang="en-ID" sz="1600" b="1" dirty="0" err="1" smtClean="0"/>
                        <a:t>tahun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 smtClean="0"/>
                        <a:t>54-55 cm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059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3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PERKEMBANGAN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2287630"/>
            <a:ext cx="3596603" cy="3808372"/>
          </a:xfrm>
        </p:spPr>
        <p:txBody>
          <a:bodyPr/>
          <a:lstStyle/>
          <a:p>
            <a:r>
              <a:rPr lang="en-ID" dirty="0" err="1" smtClean="0"/>
              <a:t>Bertambahnya</a:t>
            </a:r>
            <a:r>
              <a:rPr lang="en-ID" dirty="0" smtClean="0"/>
              <a:t> </a:t>
            </a:r>
            <a:r>
              <a:rPr lang="en-ID" dirty="0" err="1" smtClean="0"/>
              <a:t>kemampuan</a:t>
            </a:r>
            <a:r>
              <a:rPr lang="en-ID" dirty="0" smtClean="0"/>
              <a:t> </a:t>
            </a:r>
            <a:r>
              <a:rPr lang="en-ID" dirty="0" err="1" smtClean="0"/>
              <a:t>struktur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fungsi</a:t>
            </a:r>
            <a:r>
              <a:rPr lang="en-ID" dirty="0" smtClean="0"/>
              <a:t> </a:t>
            </a:r>
            <a:r>
              <a:rPr lang="en-ID" dirty="0" err="1" smtClean="0"/>
              <a:t>tubuh</a:t>
            </a:r>
            <a:r>
              <a:rPr lang="en-ID" dirty="0" smtClean="0"/>
              <a:t> yang </a:t>
            </a:r>
            <a:r>
              <a:rPr lang="en-ID" dirty="0" err="1" smtClean="0"/>
              <a:t>lebih</a:t>
            </a:r>
            <a:r>
              <a:rPr lang="en-ID" dirty="0" smtClean="0"/>
              <a:t> </a:t>
            </a:r>
            <a:r>
              <a:rPr lang="en-ID" dirty="0" err="1" smtClean="0"/>
              <a:t>kompleks</a:t>
            </a:r>
            <a:endParaRPr lang="en-ID" dirty="0" smtClean="0"/>
          </a:p>
          <a:p>
            <a:r>
              <a:rPr lang="en-ID" dirty="0" err="1" smtClean="0"/>
              <a:t>Bersifat</a:t>
            </a:r>
            <a:r>
              <a:rPr lang="en-ID" dirty="0" smtClean="0"/>
              <a:t> </a:t>
            </a:r>
            <a:r>
              <a:rPr lang="en-ID" dirty="0" err="1" smtClean="0"/>
              <a:t>kualitatif</a:t>
            </a:r>
            <a:endParaRPr lang="en-ID" dirty="0" smtClean="0"/>
          </a:p>
          <a:p>
            <a:r>
              <a:rPr lang="en-ID" dirty="0" smtClean="0"/>
              <a:t>Dari </a:t>
            </a:r>
            <a:r>
              <a:rPr lang="en-ID" dirty="0" err="1" smtClean="0"/>
              <a:t>tidak</a:t>
            </a:r>
            <a:r>
              <a:rPr lang="en-ID" dirty="0" smtClean="0"/>
              <a:t> </a:t>
            </a:r>
            <a:r>
              <a:rPr lang="en-ID" dirty="0" err="1" smtClean="0"/>
              <a:t>bisa</a:t>
            </a:r>
            <a:r>
              <a:rPr lang="en-ID" dirty="0" smtClean="0"/>
              <a:t> =&gt; </a:t>
            </a:r>
            <a:r>
              <a:rPr lang="en-ID" dirty="0" err="1" smtClean="0"/>
              <a:t>bisa</a:t>
            </a:r>
            <a:r>
              <a:rPr lang="en-ID" dirty="0" smtClean="0"/>
              <a:t> =&gt; </a:t>
            </a:r>
            <a:r>
              <a:rPr lang="en-ID" dirty="0" err="1" smtClean="0"/>
              <a:t>mahir</a:t>
            </a:r>
            <a:endParaRPr lang="en-ID" dirty="0" smtClean="0"/>
          </a:p>
          <a:p>
            <a:pPr marL="0" indent="0">
              <a:buNone/>
            </a:pPr>
            <a:r>
              <a:rPr lang="en-ID" dirty="0" err="1" smtClean="0"/>
              <a:t>Penting</a:t>
            </a:r>
            <a:r>
              <a:rPr lang="en-ID" dirty="0" smtClean="0"/>
              <a:t> </a:t>
            </a:r>
            <a:r>
              <a:rPr lang="en-ID" dirty="0" err="1" smtClean="0"/>
              <a:t>diingat</a:t>
            </a:r>
            <a:r>
              <a:rPr lang="en-ID" dirty="0" smtClean="0"/>
              <a:t>: </a:t>
            </a:r>
            <a:r>
              <a:rPr lang="en-ID" dirty="0" err="1" smtClean="0">
                <a:solidFill>
                  <a:srgbClr val="FF0000"/>
                </a:solidFill>
              </a:rPr>
              <a:t>struktur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err="1" smtClean="0">
                <a:solidFill>
                  <a:srgbClr val="FF0000"/>
                </a:solidFill>
              </a:rPr>
              <a:t>selalu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err="1" smtClean="0">
                <a:solidFill>
                  <a:srgbClr val="FF0000"/>
                </a:solidFill>
              </a:rPr>
              <a:t>mendahului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err="1" smtClean="0">
                <a:solidFill>
                  <a:srgbClr val="FF0000"/>
                </a:solidFill>
              </a:rPr>
              <a:t>fungsi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80" y="3276600"/>
            <a:ext cx="404812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Area </a:t>
            </a:r>
            <a:r>
              <a:rPr lang="en-ID" dirty="0" err="1" smtClean="0"/>
              <a:t>Perkembangan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860770"/>
              </p:ext>
            </p:extLst>
          </p:nvPr>
        </p:nvGraphicFramePr>
        <p:xfrm>
          <a:off x="1828800" y="2438400"/>
          <a:ext cx="6950075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43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3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 smtClean="0"/>
              <a:t>Saat</a:t>
            </a:r>
            <a:r>
              <a:rPr lang="en-ID" dirty="0" smtClean="0"/>
              <a:t> </a:t>
            </a:r>
            <a:r>
              <a:rPr lang="en-ID" dirty="0" err="1" smtClean="0"/>
              <a:t>tengkurap</a:t>
            </a:r>
            <a:r>
              <a:rPr lang="en-ID" dirty="0" smtClean="0"/>
              <a:t>…</a:t>
            </a:r>
          </a:p>
          <a:p>
            <a:r>
              <a:rPr lang="en-ID" dirty="0" err="1" smtClean="0"/>
              <a:t>Mendorong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tangannya</a:t>
            </a:r>
            <a:endParaRPr lang="en-US" dirty="0"/>
          </a:p>
          <a:p>
            <a:r>
              <a:rPr lang="en-ID" dirty="0" err="1" smtClean="0"/>
              <a:t>Mengangkat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menahan</a:t>
            </a:r>
            <a:r>
              <a:rPr lang="en-ID" dirty="0" smtClean="0"/>
              <a:t> </a:t>
            </a:r>
            <a:r>
              <a:rPr lang="en-ID" dirty="0" err="1" smtClean="0"/>
              <a:t>kepalanya</a:t>
            </a:r>
            <a:endParaRPr lang="en-US" dirty="0" smtClean="0"/>
          </a:p>
          <a:p>
            <a:endParaRPr lang="en-ID" dirty="0"/>
          </a:p>
          <a:p>
            <a:pPr marL="0" indent="0">
              <a:buNone/>
            </a:pPr>
            <a:r>
              <a:rPr lang="en-ID" dirty="0" err="1" smtClean="0">
                <a:solidFill>
                  <a:srgbClr val="FF0000"/>
                </a:solidFill>
              </a:rPr>
              <a:t>Waspada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err="1" smtClean="0">
                <a:solidFill>
                  <a:srgbClr val="FF0000"/>
                </a:solidFill>
              </a:rPr>
              <a:t>jika</a:t>
            </a:r>
            <a:r>
              <a:rPr lang="en-ID" dirty="0" smtClean="0"/>
              <a:t>:</a:t>
            </a:r>
          </a:p>
          <a:p>
            <a:r>
              <a:rPr lang="en-ID" dirty="0" err="1" smtClean="0"/>
              <a:t>Kesulitan</a:t>
            </a:r>
            <a:r>
              <a:rPr lang="en-ID" dirty="0" smtClean="0"/>
              <a:t> </a:t>
            </a:r>
            <a:r>
              <a:rPr lang="en-ID" dirty="0" err="1" smtClean="0"/>
              <a:t>mengangkat</a:t>
            </a:r>
            <a:r>
              <a:rPr lang="en-ID" dirty="0" smtClean="0"/>
              <a:t> </a:t>
            </a:r>
            <a:r>
              <a:rPr lang="en-ID" dirty="0" err="1" smtClean="0"/>
              <a:t>kepala</a:t>
            </a:r>
            <a:endParaRPr lang="en-ID" dirty="0" smtClean="0"/>
          </a:p>
          <a:p>
            <a:r>
              <a:rPr lang="en-ID" dirty="0" smtClean="0"/>
              <a:t>Kaki </a:t>
            </a:r>
            <a:r>
              <a:rPr lang="en-ID" dirty="0" err="1" smtClean="0"/>
              <a:t>kaku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pergerakan</a:t>
            </a:r>
            <a:r>
              <a:rPr lang="en-ID" dirty="0" smtClean="0"/>
              <a:t> minimal </a:t>
            </a:r>
            <a:r>
              <a:rPr lang="en-ID" dirty="0" err="1" smtClean="0"/>
              <a:t>atau</a:t>
            </a:r>
            <a:r>
              <a:rPr lang="en-ID" dirty="0" smtClean="0"/>
              <a:t> </a:t>
            </a:r>
            <a:r>
              <a:rPr lang="en-ID" dirty="0" err="1" smtClean="0"/>
              <a:t>tidak</a:t>
            </a:r>
            <a:r>
              <a:rPr lang="en-ID" dirty="0" smtClean="0"/>
              <a:t> </a:t>
            </a:r>
            <a:r>
              <a:rPr lang="en-ID" dirty="0" err="1" smtClean="0"/>
              <a:t>ada</a:t>
            </a:r>
            <a:r>
              <a:rPr lang="en-ID" dirty="0" smtClean="0"/>
              <a:t> </a:t>
            </a:r>
            <a:r>
              <a:rPr lang="en-ID" dirty="0" err="1" smtClean="0"/>
              <a:t>sama</a:t>
            </a:r>
            <a:r>
              <a:rPr lang="en-ID" dirty="0" smtClean="0"/>
              <a:t> </a:t>
            </a:r>
            <a:r>
              <a:rPr lang="en-ID" dirty="0" err="1" smtClean="0"/>
              <a:t>sekali</a:t>
            </a:r>
            <a:endParaRPr lang="en-ID" dirty="0" smtClean="0"/>
          </a:p>
          <a:p>
            <a:r>
              <a:rPr lang="en-ID" dirty="0" err="1" smtClean="0"/>
              <a:t>Mendorong</a:t>
            </a:r>
            <a:r>
              <a:rPr lang="en-ID" dirty="0" smtClean="0"/>
              <a:t> </a:t>
            </a:r>
            <a:r>
              <a:rPr lang="en-ID" dirty="0" err="1" smtClean="0"/>
              <a:t>punggung</a:t>
            </a:r>
            <a:r>
              <a:rPr lang="en-ID" dirty="0" smtClean="0"/>
              <a:t> </a:t>
            </a:r>
            <a:r>
              <a:rPr lang="en-ID" dirty="0" err="1" smtClean="0"/>
              <a:t>menggunakan</a:t>
            </a:r>
            <a:r>
              <a:rPr lang="en-ID" dirty="0" smtClean="0"/>
              <a:t> </a:t>
            </a:r>
            <a:r>
              <a:rPr lang="en-ID" dirty="0" err="1" smtClean="0"/>
              <a:t>kepala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38800" y="1606552"/>
            <a:ext cx="3124200" cy="21431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953000" y="4038600"/>
            <a:ext cx="2895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6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altLang="en-US" sz="40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4906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FontTx/>
              <a:buNone/>
              <a:defRPr/>
            </a:pPr>
            <a:endParaRPr lang="en-ID" sz="2000" b="1" i="1" dirty="0" smtClean="0">
              <a:solidFill>
                <a:srgbClr val="FF0000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id-ID" sz="2000" b="1" i="1" dirty="0" smtClean="0">
                <a:solidFill>
                  <a:srgbClr val="FF0000"/>
                </a:solidFill>
              </a:rPr>
              <a:t>Nama:</a:t>
            </a:r>
          </a:p>
          <a:p>
            <a:pPr marL="0" indent="0" algn="ctr">
              <a:buFontTx/>
              <a:buNone/>
              <a:defRPr/>
            </a:pPr>
            <a:r>
              <a:rPr lang="id-ID" sz="2000" dirty="0" smtClean="0">
                <a:solidFill>
                  <a:schemeClr val="tx2"/>
                </a:solidFill>
              </a:rPr>
              <a:t>Ega Asnatasia Maharani,M.Psi., Psi</a:t>
            </a:r>
            <a:r>
              <a:rPr lang="en-ID" sz="2000" dirty="0" err="1" smtClean="0">
                <a:solidFill>
                  <a:schemeClr val="tx2"/>
                </a:solidFill>
              </a:rPr>
              <a:t>kolog</a:t>
            </a:r>
            <a:endParaRPr lang="id-ID" sz="2000" dirty="0" smtClean="0">
              <a:solidFill>
                <a:schemeClr val="tx2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id-ID" sz="2000" b="1" i="1" dirty="0" smtClean="0">
                <a:solidFill>
                  <a:srgbClr val="FF0000"/>
                </a:solidFill>
              </a:rPr>
              <a:t>Email:</a:t>
            </a:r>
          </a:p>
          <a:p>
            <a:pPr marL="0" indent="0" algn="ctr">
              <a:buFontTx/>
              <a:buNone/>
              <a:defRPr/>
            </a:pPr>
            <a:r>
              <a:rPr lang="id-ID" sz="2000" dirty="0" smtClean="0">
                <a:solidFill>
                  <a:schemeClr val="accent4"/>
                </a:solidFill>
                <a:hlinkClick r:id="rId2"/>
              </a:rPr>
              <a:t>ega@pgpaud.uad.ac.id</a:t>
            </a:r>
            <a:endParaRPr lang="id-ID" sz="2000" dirty="0" smtClean="0">
              <a:solidFill>
                <a:schemeClr val="accent4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id-ID" sz="2000" b="1" i="1" dirty="0" smtClean="0">
                <a:solidFill>
                  <a:srgbClr val="FF0000"/>
                </a:solidFill>
              </a:rPr>
              <a:t>Mobile phone:</a:t>
            </a:r>
          </a:p>
          <a:p>
            <a:pPr marL="0" indent="0" algn="ctr">
              <a:buFontTx/>
              <a:buNone/>
              <a:defRPr/>
            </a:pPr>
            <a:r>
              <a:rPr lang="id-ID" sz="2000" dirty="0" smtClean="0">
                <a:solidFill>
                  <a:schemeClr val="tx2"/>
                </a:solidFill>
              </a:rPr>
              <a:t>081802720004</a:t>
            </a:r>
          </a:p>
          <a:p>
            <a:pPr marL="0" indent="0" algn="ctr">
              <a:buFontTx/>
              <a:buNone/>
              <a:defRPr/>
            </a:pPr>
            <a:r>
              <a:rPr lang="en-ID" b="1" i="1" dirty="0" smtClean="0">
                <a:solidFill>
                  <a:srgbClr val="FF0000"/>
                </a:solidFill>
              </a:rPr>
              <a:t>Work Experience</a:t>
            </a:r>
            <a:r>
              <a:rPr lang="id-ID" sz="2000" b="1" i="1" dirty="0" smtClean="0">
                <a:solidFill>
                  <a:srgbClr val="FF0000"/>
                </a:solidFill>
              </a:rPr>
              <a:t>:</a:t>
            </a:r>
          </a:p>
          <a:p>
            <a:pPr marL="0" indent="0" algn="ctr">
              <a:buFontTx/>
              <a:buNone/>
              <a:defRPr/>
            </a:pPr>
            <a:r>
              <a:rPr lang="id-ID" sz="1800" dirty="0" smtClean="0">
                <a:solidFill>
                  <a:schemeClr val="tx2"/>
                </a:solidFill>
              </a:rPr>
              <a:t> </a:t>
            </a:r>
            <a:r>
              <a:rPr lang="id-ID" sz="1600" dirty="0" smtClean="0">
                <a:solidFill>
                  <a:schemeClr val="tx2"/>
                </a:solidFill>
              </a:rPr>
              <a:t>TK &amp; PG Khalifah </a:t>
            </a:r>
            <a:r>
              <a:rPr lang="en-ID" sz="1600" dirty="0" err="1" smtClean="0">
                <a:solidFill>
                  <a:schemeClr val="tx2"/>
                </a:solidFill>
              </a:rPr>
              <a:t>Sewon</a:t>
            </a:r>
            <a:endParaRPr lang="en-ID" sz="1600" dirty="0" smtClean="0">
              <a:solidFill>
                <a:schemeClr val="tx2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en-ID" sz="1600" dirty="0" smtClean="0">
                <a:solidFill>
                  <a:schemeClr val="tx2"/>
                </a:solidFill>
              </a:rPr>
              <a:t>PGPAUD FKIP UAD &amp; Lab </a:t>
            </a:r>
            <a:r>
              <a:rPr lang="en-ID" sz="1600" dirty="0" err="1" smtClean="0">
                <a:solidFill>
                  <a:schemeClr val="tx2"/>
                </a:solidFill>
              </a:rPr>
              <a:t>Tumbuh</a:t>
            </a:r>
            <a:r>
              <a:rPr lang="en-ID" sz="1600" dirty="0" smtClean="0">
                <a:solidFill>
                  <a:schemeClr val="tx2"/>
                </a:solidFill>
              </a:rPr>
              <a:t> </a:t>
            </a:r>
            <a:r>
              <a:rPr lang="en-ID" sz="1600" dirty="0" err="1" smtClean="0">
                <a:solidFill>
                  <a:schemeClr val="tx2"/>
                </a:solidFill>
              </a:rPr>
              <a:t>Kembang</a:t>
            </a:r>
            <a:r>
              <a:rPr lang="en-ID" sz="1600" dirty="0" smtClean="0">
                <a:solidFill>
                  <a:schemeClr val="tx2"/>
                </a:solidFill>
              </a:rPr>
              <a:t> PGPAUD</a:t>
            </a:r>
          </a:p>
          <a:p>
            <a:pPr marL="0" indent="0" algn="ctr">
              <a:buFontTx/>
              <a:buNone/>
              <a:defRPr/>
            </a:pPr>
            <a:r>
              <a:rPr lang="en-ID" sz="1600" b="1" i="1" dirty="0" smtClean="0">
                <a:solidFill>
                  <a:srgbClr val="FF0000"/>
                </a:solidFill>
              </a:rPr>
              <a:t>Other Experience:</a:t>
            </a:r>
          </a:p>
          <a:p>
            <a:pPr marL="0" indent="0" algn="ctr">
              <a:buFontTx/>
              <a:buNone/>
              <a:defRPr/>
            </a:pPr>
            <a:r>
              <a:rPr lang="en-ID" sz="1600" dirty="0">
                <a:solidFill>
                  <a:schemeClr val="tx2"/>
                </a:solidFill>
              </a:rPr>
              <a:t>10th Biennial Asian </a:t>
            </a:r>
            <a:r>
              <a:rPr lang="en-ID" sz="1600" dirty="0" err="1">
                <a:solidFill>
                  <a:schemeClr val="tx2"/>
                </a:solidFill>
              </a:rPr>
              <a:t>Asociation</a:t>
            </a:r>
            <a:r>
              <a:rPr lang="en-ID" sz="1600" dirty="0">
                <a:solidFill>
                  <a:schemeClr val="tx2"/>
                </a:solidFill>
              </a:rPr>
              <a:t> of Social Psychology Conference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en-ID" sz="1600" dirty="0">
                <a:solidFill>
                  <a:schemeClr val="tx2"/>
                </a:solidFill>
              </a:rPr>
              <a:t>11th Biennial Asian </a:t>
            </a:r>
            <a:r>
              <a:rPr lang="en-ID" sz="1600" dirty="0" err="1">
                <a:solidFill>
                  <a:schemeClr val="tx2"/>
                </a:solidFill>
              </a:rPr>
              <a:t>Asociation</a:t>
            </a:r>
            <a:r>
              <a:rPr lang="en-ID" sz="1600" dirty="0">
                <a:solidFill>
                  <a:schemeClr val="tx2"/>
                </a:solidFill>
              </a:rPr>
              <a:t> of Social Psychology </a:t>
            </a:r>
            <a:r>
              <a:rPr lang="en-ID" sz="1600" dirty="0" smtClean="0">
                <a:solidFill>
                  <a:schemeClr val="tx2"/>
                </a:solidFill>
              </a:rPr>
              <a:t>Conference</a:t>
            </a:r>
            <a:endParaRPr lang="en-ID" sz="1600" dirty="0">
              <a:solidFill>
                <a:schemeClr val="tx2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en-ID" sz="1600" dirty="0">
                <a:solidFill>
                  <a:schemeClr val="tx2"/>
                </a:solidFill>
              </a:rPr>
              <a:t>31st International Congress of Psychology</a:t>
            </a:r>
            <a:endParaRPr lang="id-ID" sz="1600" dirty="0" smtClean="0">
              <a:solidFill>
                <a:schemeClr val="tx2"/>
              </a:solidFill>
            </a:endParaRPr>
          </a:p>
        </p:txBody>
      </p:sp>
      <p:pic>
        <p:nvPicPr>
          <p:cNvPr id="5124" name="Picture 3" descr="C:\Users\Ega\Pictures\Photo\FOTO STUDIO\IMG_2109+_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198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04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3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70C0"/>
                </a:solidFill>
              </a:rPr>
              <a:t>Berbahasa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048000"/>
            <a:ext cx="3136392" cy="3048001"/>
          </a:xfrm>
        </p:spPr>
        <p:txBody>
          <a:bodyPr>
            <a:normAutofit fontScale="92500" lnSpcReduction="20000"/>
          </a:bodyPr>
          <a:lstStyle/>
          <a:p>
            <a:r>
              <a:rPr lang="en-ID" dirty="0" err="1" smtClean="0"/>
              <a:t>Refleks</a:t>
            </a:r>
            <a:r>
              <a:rPr lang="en-ID" dirty="0" smtClean="0"/>
              <a:t> </a:t>
            </a:r>
            <a:r>
              <a:rPr lang="en-ID" dirty="0" err="1" smtClean="0"/>
              <a:t>isap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menelan</a:t>
            </a:r>
            <a:r>
              <a:rPr lang="en-ID" dirty="0" smtClean="0"/>
              <a:t> </a:t>
            </a:r>
            <a:r>
              <a:rPr lang="en-ID" dirty="0" err="1" smtClean="0"/>
              <a:t>baik</a:t>
            </a:r>
            <a:r>
              <a:rPr lang="en-ID" dirty="0" smtClean="0"/>
              <a:t> </a:t>
            </a:r>
            <a:r>
              <a:rPr lang="en-ID" dirty="0" err="1" smtClean="0"/>
              <a:t>saat</a:t>
            </a:r>
            <a:r>
              <a:rPr lang="en-ID" dirty="0" smtClean="0"/>
              <a:t> </a:t>
            </a:r>
            <a:r>
              <a:rPr lang="en-ID" dirty="0" err="1" smtClean="0"/>
              <a:t>menyusui</a:t>
            </a:r>
            <a:endParaRPr lang="en-ID" dirty="0" smtClean="0"/>
          </a:p>
          <a:p>
            <a:r>
              <a:rPr lang="en-ID" dirty="0" err="1" smtClean="0"/>
              <a:t>Menjadi</a:t>
            </a:r>
            <a:r>
              <a:rPr lang="en-ID" dirty="0" smtClean="0"/>
              <a:t> </a:t>
            </a:r>
            <a:r>
              <a:rPr lang="en-ID" dirty="0" err="1" smtClean="0"/>
              <a:t>diam</a:t>
            </a:r>
            <a:r>
              <a:rPr lang="en-ID" dirty="0" smtClean="0"/>
              <a:t> </a:t>
            </a:r>
            <a:r>
              <a:rPr lang="en-ID" dirty="0" err="1" smtClean="0"/>
              <a:t>atau</a:t>
            </a:r>
            <a:r>
              <a:rPr lang="en-ID" dirty="0" smtClean="0"/>
              <a:t> </a:t>
            </a:r>
            <a:r>
              <a:rPr lang="en-ID" dirty="0" err="1" smtClean="0"/>
              <a:t>tersenyum</a:t>
            </a:r>
            <a:r>
              <a:rPr lang="en-ID" dirty="0" smtClean="0"/>
              <a:t> </a:t>
            </a:r>
            <a:r>
              <a:rPr lang="en-ID" dirty="0" err="1" smtClean="0"/>
              <a:t>sebagai</a:t>
            </a:r>
            <a:r>
              <a:rPr lang="en-ID" dirty="0" smtClean="0"/>
              <a:t> </a:t>
            </a:r>
            <a:r>
              <a:rPr lang="en-ID" dirty="0" err="1" smtClean="0"/>
              <a:t>respon</a:t>
            </a:r>
            <a:r>
              <a:rPr lang="en-ID" dirty="0" smtClean="0"/>
              <a:t> </a:t>
            </a:r>
            <a:r>
              <a:rPr lang="en-ID" dirty="0" err="1" smtClean="0"/>
              <a:t>atas</a:t>
            </a:r>
            <a:r>
              <a:rPr lang="en-ID" dirty="0" smtClean="0"/>
              <a:t> </a:t>
            </a:r>
            <a:r>
              <a:rPr lang="en-ID" dirty="0" err="1" smtClean="0"/>
              <a:t>suara</a:t>
            </a:r>
            <a:endParaRPr lang="en-ID" dirty="0" smtClean="0"/>
          </a:p>
          <a:p>
            <a:r>
              <a:rPr lang="en-US" dirty="0" err="1" smtClean="0"/>
              <a:t>Mengeluarkan</a:t>
            </a:r>
            <a:r>
              <a:rPr lang="en-US" dirty="0" smtClean="0"/>
              <a:t> </a:t>
            </a:r>
            <a:r>
              <a:rPr lang="en-US" dirty="0" err="1"/>
              <a:t>suara</a:t>
            </a:r>
            <a:r>
              <a:rPr lang="en-US" dirty="0"/>
              <a:t> “cooing”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 smtClean="0"/>
              <a:t>menangis</a:t>
            </a:r>
            <a:endParaRPr lang="en-US" dirty="0"/>
          </a:p>
          <a:p>
            <a:r>
              <a:rPr lang="en-US" dirty="0" err="1" smtClean="0"/>
              <a:t>Menolehkan</a:t>
            </a:r>
            <a:r>
              <a:rPr lang="en-US" dirty="0" smtClean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bunyi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70C0"/>
                </a:solidFill>
              </a:rPr>
              <a:t>Berinteraksi</a:t>
            </a:r>
            <a:r>
              <a:rPr lang="en-ID" b="1" dirty="0" smtClean="0">
                <a:solidFill>
                  <a:srgbClr val="0070C0"/>
                </a:solidFill>
              </a:rPr>
              <a:t> </a:t>
            </a:r>
            <a:r>
              <a:rPr lang="en-ID" b="1" dirty="0" err="1" smtClean="0">
                <a:solidFill>
                  <a:srgbClr val="0070C0"/>
                </a:solidFill>
              </a:rPr>
              <a:t>sosial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048000"/>
            <a:ext cx="3136392" cy="3048001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err="1" smtClean="0"/>
              <a:t>lainnya</a:t>
            </a:r>
            <a:endParaRPr lang="en-US" dirty="0" smtClean="0"/>
          </a:p>
          <a:p>
            <a:r>
              <a:rPr lang="en-US" dirty="0" smtClean="0"/>
              <a:t>Ada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menggapai</a:t>
            </a:r>
            <a:r>
              <a:rPr lang="en-US" dirty="0"/>
              <a:t> </a:t>
            </a:r>
            <a:r>
              <a:rPr lang="en-US" dirty="0" err="1"/>
              <a:t>mainan</a:t>
            </a:r>
            <a:r>
              <a:rPr lang="en-US" dirty="0"/>
              <a:t> yang </a:t>
            </a:r>
            <a:r>
              <a:rPr lang="en-US" dirty="0" err="1"/>
              <a:t>digantungkan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 smtClean="0"/>
              <a:t>dadanya</a:t>
            </a:r>
            <a:endParaRPr lang="en-US" dirty="0"/>
          </a:p>
          <a:p>
            <a:r>
              <a:rPr lang="en-US" dirty="0" err="1" smtClean="0"/>
              <a:t>Mempertahankan</a:t>
            </a:r>
            <a:r>
              <a:rPr lang="en-US" dirty="0" smtClean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 smtClean="0"/>
              <a:t>badan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/>
              <a:t>memperhatikan</a:t>
            </a:r>
            <a:r>
              <a:rPr lang="en-US" dirty="0"/>
              <a:t> </a:t>
            </a:r>
            <a:r>
              <a:rPr lang="en-US" dirty="0" err="1"/>
              <a:t>wajah</a:t>
            </a:r>
            <a:r>
              <a:rPr lang="en-US" dirty="0"/>
              <a:t> di </a:t>
            </a:r>
            <a:r>
              <a:rPr lang="en-US" dirty="0" err="1"/>
              <a:t>depannya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i="1" dirty="0" smtClean="0"/>
              <a:t>Cut Off </a:t>
            </a:r>
            <a:r>
              <a:rPr lang="en-ID" dirty="0" err="1" smtClean="0"/>
              <a:t>penting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sv-SE" dirty="0"/>
              <a:t>2 bulan TIDAK ada klonus</a:t>
            </a:r>
          </a:p>
          <a:p>
            <a:r>
              <a:rPr lang="en-US" dirty="0" smtClean="0"/>
              <a:t>4 </a:t>
            </a:r>
            <a:r>
              <a:rPr lang="en-US" dirty="0" err="1"/>
              <a:t>bulan</a:t>
            </a:r>
            <a:r>
              <a:rPr lang="en-US" dirty="0"/>
              <a:t> TENGKURAP MANDIRI</a:t>
            </a:r>
          </a:p>
          <a:p>
            <a:r>
              <a:rPr lang="en-US" dirty="0" smtClean="0"/>
              <a:t>4 </a:t>
            </a:r>
            <a:r>
              <a:rPr lang="en-US" dirty="0" err="1"/>
              <a:t>bulan</a:t>
            </a:r>
            <a:r>
              <a:rPr lang="en-US" dirty="0"/>
              <a:t> palmar reflex </a:t>
            </a:r>
            <a:r>
              <a:rPr lang="en-US" dirty="0" err="1"/>
              <a:t>terbuka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it-IT" dirty="0"/>
              <a:t>4 bulan MULAI meraih benda di </a:t>
            </a:r>
            <a:r>
              <a:rPr lang="it-IT" i="1" dirty="0"/>
              <a:t>midline</a:t>
            </a:r>
          </a:p>
          <a:p>
            <a:r>
              <a:rPr lang="en-US" dirty="0" smtClean="0"/>
              <a:t>5 </a:t>
            </a:r>
            <a:r>
              <a:rPr lang="en-US" dirty="0" err="1"/>
              <a:t>bulan</a:t>
            </a:r>
            <a:r>
              <a:rPr lang="en-US" dirty="0"/>
              <a:t> ROLLING OVER</a:t>
            </a:r>
          </a:p>
          <a:p>
            <a:r>
              <a:rPr lang="en-US" dirty="0" smtClean="0"/>
              <a:t>6 </a:t>
            </a:r>
            <a:r>
              <a:rPr lang="en-US" dirty="0" err="1"/>
              <a:t>bulan</a:t>
            </a:r>
            <a:r>
              <a:rPr lang="en-US" dirty="0"/>
              <a:t> MAMPU </a:t>
            </a:r>
            <a:r>
              <a:rPr lang="en-US" dirty="0" err="1"/>
              <a:t>gapai</a:t>
            </a:r>
            <a:r>
              <a:rPr lang="en-US" dirty="0"/>
              <a:t> </a:t>
            </a:r>
            <a:r>
              <a:rPr lang="en-US" dirty="0" err="1"/>
              <a:t>mainan</a:t>
            </a:r>
            <a:r>
              <a:rPr lang="en-US" dirty="0"/>
              <a:t> di midline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6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53340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menopang</a:t>
            </a:r>
            <a:r>
              <a:rPr lang="en-US" dirty="0"/>
              <a:t> </a:t>
            </a:r>
            <a:r>
              <a:rPr lang="en-US" dirty="0" err="1" smtClean="0"/>
              <a:t>tubuh</a:t>
            </a:r>
            <a:endParaRPr lang="en-US" dirty="0" smtClean="0"/>
          </a:p>
          <a:p>
            <a:r>
              <a:rPr lang="en-US" dirty="0" err="1" smtClean="0"/>
              <a:t>Berguling</a:t>
            </a:r>
            <a:r>
              <a:rPr lang="en-US" dirty="0" smtClean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telentang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 smtClean="0"/>
              <a:t>tengkurap</a:t>
            </a:r>
            <a:endParaRPr lang="en-US" dirty="0" smtClean="0"/>
          </a:p>
          <a:p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/>
              <a:t>diberdirikan</a:t>
            </a:r>
            <a:r>
              <a:rPr lang="en-US" dirty="0"/>
              <a:t> </a:t>
            </a:r>
            <a:r>
              <a:rPr lang="en-US" dirty="0" err="1"/>
              <a:t>memijak</a:t>
            </a:r>
            <a:r>
              <a:rPr lang="en-US" dirty="0"/>
              <a:t> alas, kaki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menopang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beban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ID" dirty="0" err="1" smtClean="0">
                <a:solidFill>
                  <a:srgbClr val="FF0000"/>
                </a:solidFill>
              </a:rPr>
              <a:t>Waspada</a:t>
            </a:r>
            <a:r>
              <a:rPr lang="en-ID" dirty="0" smtClean="0"/>
              <a:t> </a:t>
            </a:r>
            <a:r>
              <a:rPr lang="en-ID" dirty="0" err="1" smtClean="0"/>
              <a:t>jika</a:t>
            </a:r>
            <a:r>
              <a:rPr lang="en-ID" dirty="0" smtClean="0"/>
              <a:t>:</a:t>
            </a:r>
          </a:p>
          <a:p>
            <a:r>
              <a:rPr lang="en-US" dirty="0" err="1"/>
              <a:t>Punggung</a:t>
            </a:r>
            <a:r>
              <a:rPr lang="en-US" dirty="0"/>
              <a:t> </a:t>
            </a:r>
            <a:r>
              <a:rPr lang="en-US" dirty="0" err="1"/>
              <a:t>membongkok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 smtClean="0"/>
              <a:t>depan</a:t>
            </a:r>
            <a:endParaRPr lang="en-US" dirty="0" smtClean="0"/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mengangkat</a:t>
            </a:r>
            <a:r>
              <a:rPr lang="en-US" dirty="0"/>
              <a:t> </a:t>
            </a:r>
            <a:r>
              <a:rPr lang="en-US" dirty="0" err="1" smtClean="0"/>
              <a:t>kepala</a:t>
            </a:r>
            <a:endParaRPr lang="en-US" dirty="0" smtClean="0"/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menopang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 smtClean="0"/>
              <a:t>stabil</a:t>
            </a:r>
            <a:endParaRPr lang="en-US" dirty="0" smtClean="0"/>
          </a:p>
          <a:p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/>
              <a:t>meraih</a:t>
            </a:r>
            <a:r>
              <a:rPr lang="en-US" dirty="0"/>
              <a:t> </a:t>
            </a:r>
            <a:r>
              <a:rPr lang="en-US" dirty="0" err="1"/>
              <a:t>mainan</a:t>
            </a:r>
            <a:r>
              <a:rPr lang="en-US" dirty="0"/>
              <a:t> di </a:t>
            </a:r>
            <a:r>
              <a:rPr lang="en-US" dirty="0" err="1"/>
              <a:t>tengah</a:t>
            </a:r>
            <a:r>
              <a:rPr lang="en-US" dirty="0"/>
              <a:t> </a:t>
            </a:r>
            <a:r>
              <a:rPr lang="en-US" dirty="0" err="1"/>
              <a:t>badan</a:t>
            </a:r>
            <a:endParaRPr lang="en-US" dirty="0"/>
          </a:p>
          <a:p>
            <a:r>
              <a:rPr lang="en-US" dirty="0" err="1" smtClean="0"/>
              <a:t>Punggung</a:t>
            </a:r>
            <a:r>
              <a:rPr lang="en-US" dirty="0" smtClean="0"/>
              <a:t> </a:t>
            </a:r>
            <a:r>
              <a:rPr lang="en-US" dirty="0" err="1"/>
              <a:t>melengkungdan</a:t>
            </a:r>
            <a:r>
              <a:rPr lang="en-US" dirty="0"/>
              <a:t> kaki </a:t>
            </a:r>
            <a:r>
              <a:rPr lang="en-US" dirty="0" err="1"/>
              <a:t>kaku</a:t>
            </a:r>
            <a:endParaRPr lang="en-US" dirty="0"/>
          </a:p>
          <a:p>
            <a:r>
              <a:rPr lang="en-US" dirty="0" err="1" smtClean="0"/>
              <a:t>Tangan</a:t>
            </a:r>
            <a:r>
              <a:rPr lang="en-US" dirty="0" smtClean="0"/>
              <a:t> </a:t>
            </a:r>
            <a:r>
              <a:rPr lang="en-US" dirty="0" err="1"/>
              <a:t>diposisi</a:t>
            </a:r>
            <a:r>
              <a:rPr lang="en-US" dirty="0"/>
              <a:t> </a:t>
            </a:r>
            <a:r>
              <a:rPr lang="en-US" dirty="0" err="1" smtClean="0"/>
              <a:t>belakang</a:t>
            </a:r>
            <a:endParaRPr lang="en-US" dirty="0" smtClean="0"/>
          </a:p>
          <a:p>
            <a:r>
              <a:rPr lang="en-US" dirty="0" smtClean="0"/>
              <a:t>Kaki </a:t>
            </a:r>
            <a:r>
              <a:rPr lang="en-US" dirty="0" err="1"/>
              <a:t>kaku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2667000"/>
            <a:ext cx="2590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6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70C0"/>
                </a:solidFill>
              </a:rPr>
              <a:t>Berkomunikasi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124200"/>
            <a:ext cx="3136392" cy="29718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Babbling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kombinasi</a:t>
            </a:r>
            <a:r>
              <a:rPr lang="en-US" dirty="0" smtClean="0"/>
              <a:t> </a:t>
            </a:r>
            <a:r>
              <a:rPr lang="en-US" dirty="0" err="1"/>
              <a:t>suku</a:t>
            </a:r>
            <a:r>
              <a:rPr lang="en-US" dirty="0"/>
              <a:t> kata </a:t>
            </a:r>
          </a:p>
          <a:p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yang </a:t>
            </a:r>
            <a:r>
              <a:rPr lang="en-US" dirty="0" err="1" smtClean="0"/>
              <a:t>bervariasi</a:t>
            </a:r>
            <a:endParaRPr lang="en-US" dirty="0" smtClean="0"/>
          </a:p>
          <a:p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orang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namanya</a:t>
            </a:r>
            <a:r>
              <a:rPr lang="en-US" dirty="0"/>
              <a:t> </a:t>
            </a:r>
            <a:r>
              <a:rPr lang="en-US" dirty="0" err="1" smtClean="0"/>
              <a:t>disebutkan</a:t>
            </a:r>
            <a:endParaRPr lang="en-US" dirty="0" smtClean="0"/>
          </a:p>
          <a:p>
            <a:r>
              <a:rPr lang="en-US" dirty="0" err="1" smtClean="0"/>
              <a:t>Mulai</a:t>
            </a:r>
            <a:r>
              <a:rPr lang="en-US" dirty="0" smtClean="0"/>
              <a:t> </a:t>
            </a:r>
            <a:r>
              <a:rPr lang="en-US" dirty="0" err="1"/>
              <a:t>makan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agak</a:t>
            </a:r>
            <a:r>
              <a:rPr lang="en-US" dirty="0"/>
              <a:t> </a:t>
            </a:r>
            <a:r>
              <a:rPr lang="en-US" dirty="0" err="1"/>
              <a:t>padat</a:t>
            </a: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70C0"/>
                </a:solidFill>
              </a:rPr>
              <a:t>Bermain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124200"/>
            <a:ext cx="3136392" cy="29718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 </a:t>
            </a:r>
            <a:r>
              <a:rPr lang="en-US" dirty="0" err="1"/>
              <a:t>kursi</a:t>
            </a:r>
            <a:r>
              <a:rPr lang="en-US" dirty="0"/>
              <a:t> yang </a:t>
            </a:r>
            <a:r>
              <a:rPr lang="en-US" dirty="0" err="1"/>
              <a:t>tinggi</a:t>
            </a:r>
            <a:r>
              <a:rPr lang="en-US" dirty="0"/>
              <a:t>, </a:t>
            </a:r>
            <a:r>
              <a:rPr lang="en-US" dirty="0" err="1"/>
              <a:t>memegang</a:t>
            </a:r>
            <a:r>
              <a:rPr lang="en-US" dirty="0"/>
              <a:t> </a:t>
            </a:r>
            <a:r>
              <a:rPr lang="en-US" dirty="0" err="1"/>
              <a:t>botol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minum</a:t>
            </a:r>
            <a:r>
              <a:rPr lang="en-US" dirty="0"/>
              <a:t> </a:t>
            </a:r>
            <a:r>
              <a:rPr lang="en-US" dirty="0" err="1" smtClean="0"/>
              <a:t>sendiri</a:t>
            </a:r>
            <a:endParaRPr lang="en-US" dirty="0"/>
          </a:p>
          <a:p>
            <a:r>
              <a:rPr lang="en-US" dirty="0" err="1" smtClean="0"/>
              <a:t>Memanipulasi</a:t>
            </a:r>
            <a:r>
              <a:rPr lang="en-US" dirty="0" smtClean="0"/>
              <a:t> </a:t>
            </a:r>
            <a:r>
              <a:rPr lang="en-US" dirty="0" err="1"/>
              <a:t>mainan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 smtClean="0"/>
              <a:t>tangan</a:t>
            </a:r>
            <a:endParaRPr lang="en-US" dirty="0" smtClean="0"/>
          </a:p>
          <a:p>
            <a:r>
              <a:rPr lang="en-US" dirty="0" err="1" smtClean="0"/>
              <a:t>Membalikkan</a:t>
            </a:r>
            <a:r>
              <a:rPr lang="en-US" dirty="0" smtClean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lembar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cerita</a:t>
            </a:r>
            <a:r>
              <a:rPr lang="en-US" dirty="0"/>
              <a:t> </a:t>
            </a:r>
            <a:r>
              <a:rPr lang="en-US" dirty="0" err="1" smtClean="0"/>
              <a:t>sekaligus</a:t>
            </a:r>
            <a:endParaRPr lang="en-US" dirty="0" smtClean="0"/>
          </a:p>
          <a:p>
            <a:r>
              <a:rPr lang="en-US" dirty="0" err="1" smtClean="0"/>
              <a:t>Bermain</a:t>
            </a:r>
            <a:r>
              <a:rPr lang="en-US" dirty="0" smtClean="0"/>
              <a:t> </a:t>
            </a:r>
            <a:r>
              <a:rPr lang="en-US" dirty="0" err="1"/>
              <a:t>sederhana</a:t>
            </a:r>
            <a:r>
              <a:rPr lang="en-US" dirty="0"/>
              <a:t>, </a:t>
            </a:r>
            <a:r>
              <a:rPr lang="en-US" dirty="0" err="1"/>
              <a:t>menirukan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12 </a:t>
            </a:r>
            <a:r>
              <a:rPr lang="en-ID" dirty="0" err="1" smtClean="0"/>
              <a:t>bulan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743200"/>
            <a:ext cx="3124200" cy="24479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2438400"/>
            <a:ext cx="4587203" cy="365760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Berdiri</a:t>
            </a:r>
            <a:r>
              <a:rPr lang="en-US" dirty="0"/>
              <a:t> </a:t>
            </a:r>
            <a:r>
              <a:rPr lang="en-US" dirty="0" err="1"/>
              <a:t>sambil</a:t>
            </a:r>
            <a:r>
              <a:rPr lang="en-US" dirty="0"/>
              <a:t> </a:t>
            </a:r>
            <a:r>
              <a:rPr lang="en-US" dirty="0" err="1"/>
              <a:t>menopang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furniture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rambatan</a:t>
            </a:r>
            <a:endParaRPr lang="en-US" dirty="0" smtClean="0"/>
          </a:p>
          <a:p>
            <a:r>
              <a:rPr lang="en-US" dirty="0" err="1" smtClean="0"/>
              <a:t>Berdiri</a:t>
            </a:r>
            <a:r>
              <a:rPr lang="en-US" dirty="0" smtClean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melangkah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langkah</a:t>
            </a:r>
            <a:r>
              <a:rPr lang="en-US" dirty="0"/>
              <a:t> </a:t>
            </a:r>
            <a:r>
              <a:rPr lang="en-US" dirty="0" err="1" smtClean="0"/>
              <a:t>sendiri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ID" dirty="0" err="1" smtClean="0">
                <a:solidFill>
                  <a:srgbClr val="FF0000"/>
                </a:solidFill>
              </a:rPr>
              <a:t>Waspada</a:t>
            </a:r>
            <a:r>
              <a:rPr lang="en-ID" dirty="0" smtClean="0"/>
              <a:t> </a:t>
            </a:r>
            <a:r>
              <a:rPr lang="en-ID" dirty="0" err="1" smtClean="0"/>
              <a:t>jika</a:t>
            </a:r>
            <a:r>
              <a:rPr lang="en-ID" dirty="0" smtClean="0"/>
              <a:t>:</a:t>
            </a:r>
          </a:p>
          <a:p>
            <a:pPr marL="0" indent="0">
              <a:buNone/>
            </a:pPr>
            <a:r>
              <a:rPr lang="en-US" dirty="0" err="1" smtClean="0"/>
              <a:t>Kesulitan</a:t>
            </a:r>
            <a:r>
              <a:rPr lang="en-US" dirty="0" smtClean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kaki </a:t>
            </a:r>
            <a:r>
              <a:rPr lang="en-US" dirty="0" err="1"/>
              <a:t>kaku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 smtClean="0"/>
              <a:t>jinjit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Berdiri</a:t>
            </a:r>
            <a:r>
              <a:rPr lang="en-US" dirty="0" smtClean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menopang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 smtClean="0"/>
              <a:t>tangan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/>
              <a:t>duduk, </a:t>
            </a: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bertumpu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err="1"/>
              <a:t>badan</a:t>
            </a:r>
            <a:r>
              <a:rPr lang="en-US" dirty="0"/>
              <a:t> </a:t>
            </a:r>
            <a:r>
              <a:rPr lang="en-US" dirty="0" err="1" smtClean="0"/>
              <a:t>saja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Tangan</a:t>
            </a:r>
            <a:r>
              <a:rPr lang="en-US" dirty="0" smtClean="0"/>
              <a:t> </a:t>
            </a:r>
            <a:r>
              <a:rPr lang="en-US" dirty="0" err="1"/>
              <a:t>tertekuk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terbentang</a:t>
            </a:r>
            <a:r>
              <a:rPr lang="en-US" dirty="0"/>
              <a:t> </a:t>
            </a:r>
            <a:r>
              <a:rPr lang="en-US" dirty="0" err="1" smtClean="0"/>
              <a:t>kaku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/>
              <a:t>duduk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bertumpu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jatuh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>
                <a:solidFill>
                  <a:schemeClr val="tx1"/>
                </a:solidFill>
              </a:rPr>
              <a:t>MILESTONE</a:t>
            </a:r>
            <a:br>
              <a:rPr lang="en-ID" dirty="0" smtClean="0">
                <a:solidFill>
                  <a:schemeClr val="tx1"/>
                </a:solidFill>
              </a:rPr>
            </a:br>
            <a:r>
              <a:rPr lang="en-ID" dirty="0" smtClean="0">
                <a:solidFill>
                  <a:schemeClr val="tx1"/>
                </a:solidFill>
              </a:rPr>
              <a:t>12-18 </a:t>
            </a:r>
            <a:r>
              <a:rPr lang="en-ID" dirty="0" err="1" smtClean="0">
                <a:solidFill>
                  <a:schemeClr val="tx1"/>
                </a:solidFill>
              </a:rPr>
              <a:t>bulan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smtClean="0"/>
              <a:t>12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D" dirty="0" err="1" smtClean="0"/>
              <a:t>Berkata</a:t>
            </a:r>
            <a:r>
              <a:rPr lang="en-ID" dirty="0" smtClean="0"/>
              <a:t> “mama” </a:t>
            </a:r>
            <a:r>
              <a:rPr lang="en-ID" dirty="0" err="1" smtClean="0"/>
              <a:t>atau</a:t>
            </a:r>
            <a:r>
              <a:rPr lang="en-ID" dirty="0" smtClean="0"/>
              <a:t> “dada” </a:t>
            </a:r>
            <a:r>
              <a:rPr lang="en-ID" dirty="0" err="1" smtClean="0"/>
              <a:t>tanpa</a:t>
            </a:r>
            <a:r>
              <a:rPr lang="en-ID" dirty="0" smtClean="0"/>
              <a:t> </a:t>
            </a:r>
            <a:r>
              <a:rPr lang="en-ID" dirty="0" err="1" smtClean="0"/>
              <a:t>arti</a:t>
            </a:r>
            <a:endParaRPr lang="en-ID" dirty="0" smtClean="0"/>
          </a:p>
          <a:p>
            <a:r>
              <a:rPr lang="en-ID" dirty="0" err="1" smtClean="0"/>
              <a:t>Mengikuti</a:t>
            </a:r>
            <a:r>
              <a:rPr lang="en-ID" dirty="0" smtClean="0"/>
              <a:t> </a:t>
            </a:r>
            <a:r>
              <a:rPr lang="en-ID" dirty="0" err="1" smtClean="0"/>
              <a:t>instruksi</a:t>
            </a:r>
            <a:r>
              <a:rPr lang="en-ID" dirty="0" smtClean="0"/>
              <a:t> </a:t>
            </a:r>
            <a:r>
              <a:rPr lang="en-ID" dirty="0" err="1" smtClean="0"/>
              <a:t>sederhana</a:t>
            </a:r>
            <a:endParaRPr lang="en-ID" dirty="0" smtClean="0"/>
          </a:p>
          <a:p>
            <a:r>
              <a:rPr lang="en-ID" dirty="0" err="1" smtClean="0"/>
              <a:t>Menggunakan</a:t>
            </a:r>
            <a:r>
              <a:rPr lang="en-ID" dirty="0" smtClean="0"/>
              <a:t> </a:t>
            </a:r>
            <a:r>
              <a:rPr lang="en-ID" dirty="0" err="1" smtClean="0"/>
              <a:t>cangkir</a:t>
            </a:r>
            <a:r>
              <a:rPr lang="en-ID" dirty="0" smtClean="0"/>
              <a:t> </a:t>
            </a:r>
            <a:r>
              <a:rPr lang="en-ID" dirty="0" err="1" smtClean="0"/>
              <a:t>sendiri</a:t>
            </a:r>
            <a:endParaRPr lang="en-ID" dirty="0" smtClean="0"/>
          </a:p>
          <a:p>
            <a:r>
              <a:rPr lang="en-ID" dirty="0" err="1" smtClean="0"/>
              <a:t>Memasukkan</a:t>
            </a:r>
            <a:r>
              <a:rPr lang="en-ID" dirty="0" smtClean="0"/>
              <a:t> </a:t>
            </a:r>
            <a:r>
              <a:rPr lang="en-ID" dirty="0" err="1" smtClean="0"/>
              <a:t>objek</a:t>
            </a:r>
            <a:r>
              <a:rPr lang="en-ID" dirty="0" smtClean="0"/>
              <a:t> </a:t>
            </a:r>
            <a:r>
              <a:rPr lang="en-ID" dirty="0" err="1" smtClean="0"/>
              <a:t>ke</a:t>
            </a:r>
            <a:r>
              <a:rPr lang="en-ID" dirty="0" smtClean="0"/>
              <a:t> </a:t>
            </a:r>
            <a:r>
              <a:rPr lang="en-ID" dirty="0" err="1" smtClean="0"/>
              <a:t>wadah</a:t>
            </a:r>
            <a:r>
              <a:rPr lang="en-ID" dirty="0" smtClean="0"/>
              <a:t> </a:t>
            </a:r>
            <a:r>
              <a:rPr lang="en-ID" dirty="0" err="1" smtClean="0"/>
              <a:t>besar</a:t>
            </a:r>
            <a:endParaRPr lang="en-ID" dirty="0" smtClean="0"/>
          </a:p>
          <a:p>
            <a:r>
              <a:rPr lang="en-ID" dirty="0" err="1" smtClean="0"/>
              <a:t>Mengambil</a:t>
            </a:r>
            <a:r>
              <a:rPr lang="en-ID" dirty="0" smtClean="0"/>
              <a:t> </a:t>
            </a:r>
            <a:r>
              <a:rPr lang="en-ID" dirty="0" err="1" smtClean="0"/>
              <a:t>objek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ibu</a:t>
            </a:r>
            <a:r>
              <a:rPr lang="en-ID" dirty="0" smtClean="0"/>
              <a:t> </a:t>
            </a:r>
            <a:r>
              <a:rPr lang="en-ID" dirty="0" err="1" smtClean="0"/>
              <a:t>jari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telunjuk</a:t>
            </a:r>
            <a:endParaRPr lang="en-ID" dirty="0" smtClean="0"/>
          </a:p>
          <a:p>
            <a:r>
              <a:rPr lang="en-ID" dirty="0" err="1" smtClean="0"/>
              <a:t>Makan</a:t>
            </a:r>
            <a:r>
              <a:rPr lang="en-ID" dirty="0" smtClean="0"/>
              <a:t> biscuit </a:t>
            </a:r>
            <a:r>
              <a:rPr lang="en-ID" dirty="0" err="1" smtClean="0"/>
              <a:t>sendiri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D" dirty="0" smtClean="0"/>
              <a:t>18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D" dirty="0" err="1" smtClean="0"/>
              <a:t>Naik</a:t>
            </a:r>
            <a:r>
              <a:rPr lang="en-ID" dirty="0" smtClean="0"/>
              <a:t> </a:t>
            </a:r>
            <a:r>
              <a:rPr lang="en-ID" dirty="0" err="1" smtClean="0"/>
              <a:t>turun</a:t>
            </a:r>
            <a:r>
              <a:rPr lang="en-ID" dirty="0" smtClean="0"/>
              <a:t> </a:t>
            </a:r>
            <a:r>
              <a:rPr lang="en-ID" dirty="0" err="1" smtClean="0"/>
              <a:t>tangga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kedua</a:t>
            </a:r>
            <a:r>
              <a:rPr lang="en-ID" dirty="0" smtClean="0"/>
              <a:t> </a:t>
            </a:r>
            <a:r>
              <a:rPr lang="en-ID" dirty="0" err="1" smtClean="0"/>
              <a:t>tangan</a:t>
            </a:r>
            <a:endParaRPr lang="en-ID" dirty="0" smtClean="0"/>
          </a:p>
          <a:p>
            <a:r>
              <a:rPr lang="en-ID" dirty="0" err="1" smtClean="0"/>
              <a:t>Berjalan</a:t>
            </a:r>
            <a:r>
              <a:rPr lang="en-ID" dirty="0" smtClean="0"/>
              <a:t> </a:t>
            </a:r>
            <a:r>
              <a:rPr lang="en-ID" dirty="0" err="1" smtClean="0"/>
              <a:t>mundur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menarik</a:t>
            </a:r>
            <a:r>
              <a:rPr lang="en-ID" dirty="0" smtClean="0"/>
              <a:t> </a:t>
            </a:r>
            <a:r>
              <a:rPr lang="en-ID" dirty="0" err="1" smtClean="0"/>
              <a:t>mainan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tali</a:t>
            </a:r>
            <a:endParaRPr lang="en-ID" dirty="0" smtClean="0"/>
          </a:p>
          <a:p>
            <a:r>
              <a:rPr lang="en-ID" dirty="0" err="1" smtClean="0"/>
              <a:t>Menyusun</a:t>
            </a:r>
            <a:r>
              <a:rPr lang="en-ID" dirty="0" smtClean="0"/>
              <a:t> 4-5 </a:t>
            </a:r>
            <a:r>
              <a:rPr lang="en-ID" dirty="0" err="1" smtClean="0"/>
              <a:t>kubus</a:t>
            </a:r>
            <a:r>
              <a:rPr lang="en-ID" dirty="0" smtClean="0"/>
              <a:t> </a:t>
            </a:r>
            <a:r>
              <a:rPr lang="en-ID" dirty="0" err="1" smtClean="0"/>
              <a:t>ke</a:t>
            </a:r>
            <a:r>
              <a:rPr lang="en-ID" dirty="0" smtClean="0"/>
              <a:t> </a:t>
            </a:r>
            <a:r>
              <a:rPr lang="en-ID" dirty="0" err="1" smtClean="0"/>
              <a:t>atas</a:t>
            </a:r>
            <a:endParaRPr lang="en-ID" dirty="0" smtClean="0"/>
          </a:p>
          <a:p>
            <a:r>
              <a:rPr lang="en-ID" dirty="0" err="1" smtClean="0"/>
              <a:t>Menggunakan</a:t>
            </a:r>
            <a:r>
              <a:rPr lang="en-ID" dirty="0" smtClean="0"/>
              <a:t> </a:t>
            </a:r>
            <a:r>
              <a:rPr lang="en-ID" dirty="0" err="1" smtClean="0"/>
              <a:t>sendok</a:t>
            </a:r>
            <a:endParaRPr lang="en-ID" dirty="0" smtClean="0"/>
          </a:p>
          <a:p>
            <a:r>
              <a:rPr lang="en-ID" dirty="0" err="1" smtClean="0"/>
              <a:t>Mengenal</a:t>
            </a:r>
            <a:r>
              <a:rPr lang="en-ID" dirty="0" smtClean="0"/>
              <a:t> 1-2 organ </a:t>
            </a:r>
            <a:r>
              <a:rPr lang="en-ID" dirty="0" err="1" smtClean="0"/>
              <a:t>tubuhnya</a:t>
            </a:r>
            <a:r>
              <a:rPr lang="en-ID" dirty="0" smtClean="0"/>
              <a:t> </a:t>
            </a:r>
            <a:r>
              <a:rPr lang="en-ID" dirty="0" err="1" smtClean="0"/>
              <a:t>sendiri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>
                <a:solidFill>
                  <a:schemeClr val="tx1"/>
                </a:solidFill>
              </a:rPr>
              <a:t>MILESTONE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439192"/>
          </a:xfrm>
        </p:spPr>
        <p:txBody>
          <a:bodyPr/>
          <a:lstStyle/>
          <a:p>
            <a:r>
              <a:rPr lang="en-ID" dirty="0" smtClean="0"/>
              <a:t>24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048000"/>
            <a:ext cx="3136392" cy="3048001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 smtClean="0"/>
              <a:t>Menendang</a:t>
            </a:r>
            <a:r>
              <a:rPr lang="en-ID" dirty="0" smtClean="0"/>
              <a:t> bola </a:t>
            </a:r>
            <a:r>
              <a:rPr lang="en-ID" dirty="0" err="1" smtClean="0"/>
              <a:t>kecil</a:t>
            </a:r>
            <a:endParaRPr lang="en-ID" dirty="0" smtClean="0"/>
          </a:p>
          <a:p>
            <a:r>
              <a:rPr lang="en-ID" dirty="0" err="1" smtClean="0"/>
              <a:t>Bisa</a:t>
            </a:r>
            <a:r>
              <a:rPr lang="en-ID" dirty="0" smtClean="0"/>
              <a:t> </a:t>
            </a:r>
            <a:r>
              <a:rPr lang="en-ID" dirty="0" err="1" smtClean="0"/>
              <a:t>melompat</a:t>
            </a:r>
            <a:endParaRPr lang="en-ID" dirty="0" smtClean="0"/>
          </a:p>
          <a:p>
            <a:r>
              <a:rPr lang="en-ID" dirty="0" err="1" smtClean="0"/>
              <a:t>Membuka</a:t>
            </a:r>
            <a:r>
              <a:rPr lang="en-ID" dirty="0" smtClean="0"/>
              <a:t> </a:t>
            </a:r>
            <a:r>
              <a:rPr lang="en-ID" dirty="0" err="1" smtClean="0"/>
              <a:t>sepatu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kaus</a:t>
            </a:r>
            <a:r>
              <a:rPr lang="en-ID" dirty="0" smtClean="0"/>
              <a:t> </a:t>
            </a:r>
            <a:r>
              <a:rPr lang="en-ID" dirty="0" err="1" smtClean="0"/>
              <a:t>kakinya</a:t>
            </a:r>
            <a:r>
              <a:rPr lang="en-ID" dirty="0" smtClean="0"/>
              <a:t> </a:t>
            </a:r>
            <a:r>
              <a:rPr lang="en-ID" dirty="0" err="1" smtClean="0"/>
              <a:t>sendiri</a:t>
            </a:r>
            <a:endParaRPr lang="en-ID" dirty="0" smtClean="0"/>
          </a:p>
          <a:p>
            <a:r>
              <a:rPr lang="en-ID" dirty="0" err="1" smtClean="0"/>
              <a:t>Terampil</a:t>
            </a:r>
            <a:r>
              <a:rPr lang="en-ID" dirty="0" smtClean="0"/>
              <a:t> </a:t>
            </a:r>
            <a:r>
              <a:rPr lang="en-ID" dirty="0" err="1" smtClean="0"/>
              <a:t>menggunakan</a:t>
            </a:r>
            <a:r>
              <a:rPr lang="en-ID" dirty="0" smtClean="0"/>
              <a:t> </a:t>
            </a:r>
            <a:r>
              <a:rPr lang="en-ID" dirty="0" err="1" smtClean="0"/>
              <a:t>alat</a:t>
            </a:r>
            <a:r>
              <a:rPr lang="en-ID" dirty="0" smtClean="0"/>
              <a:t> </a:t>
            </a:r>
            <a:r>
              <a:rPr lang="en-ID" dirty="0" err="1" smtClean="0"/>
              <a:t>makan</a:t>
            </a:r>
            <a:endParaRPr lang="en-ID" dirty="0" smtClean="0"/>
          </a:p>
          <a:p>
            <a:r>
              <a:rPr lang="en-ID" dirty="0" err="1" smtClean="0"/>
              <a:t>Menyusun</a:t>
            </a:r>
            <a:r>
              <a:rPr lang="en-ID" dirty="0" smtClean="0"/>
              <a:t> </a:t>
            </a:r>
            <a:r>
              <a:rPr lang="en-ID" dirty="0" err="1" smtClean="0"/>
              <a:t>kubus</a:t>
            </a:r>
            <a:r>
              <a:rPr lang="en-ID" dirty="0" smtClean="0"/>
              <a:t> </a:t>
            </a:r>
            <a:r>
              <a:rPr lang="en-ID" dirty="0" err="1" smtClean="0"/>
              <a:t>lebih</a:t>
            </a:r>
            <a:r>
              <a:rPr lang="en-ID" dirty="0" smtClean="0"/>
              <a:t> </a:t>
            </a:r>
            <a:r>
              <a:rPr lang="en-ID" dirty="0" err="1" smtClean="0"/>
              <a:t>banyak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439192"/>
          </a:xfrm>
        </p:spPr>
        <p:txBody>
          <a:bodyPr/>
          <a:lstStyle/>
          <a:p>
            <a:r>
              <a:rPr lang="en-ID" dirty="0" smtClean="0"/>
              <a:t>36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124200"/>
            <a:ext cx="3136392" cy="3505200"/>
          </a:xfrm>
        </p:spPr>
        <p:txBody>
          <a:bodyPr>
            <a:normAutofit fontScale="85000" lnSpcReduction="20000"/>
          </a:bodyPr>
          <a:lstStyle/>
          <a:p>
            <a:r>
              <a:rPr lang="en-ID" dirty="0" err="1" smtClean="0"/>
              <a:t>Naik</a:t>
            </a:r>
            <a:r>
              <a:rPr lang="en-ID" dirty="0" smtClean="0"/>
              <a:t> </a:t>
            </a:r>
            <a:r>
              <a:rPr lang="en-ID" dirty="0" err="1" smtClean="0"/>
              <a:t>turun</a:t>
            </a:r>
            <a:r>
              <a:rPr lang="en-ID" dirty="0" smtClean="0"/>
              <a:t> </a:t>
            </a:r>
            <a:r>
              <a:rPr lang="en-ID" dirty="0" err="1" smtClean="0"/>
              <a:t>tangga</a:t>
            </a:r>
            <a:r>
              <a:rPr lang="en-ID" dirty="0" smtClean="0"/>
              <a:t> </a:t>
            </a:r>
            <a:r>
              <a:rPr lang="en-ID" dirty="0" err="1" smtClean="0"/>
              <a:t>tanpa</a:t>
            </a:r>
            <a:r>
              <a:rPr lang="en-ID" dirty="0" smtClean="0"/>
              <a:t> </a:t>
            </a:r>
            <a:r>
              <a:rPr lang="en-ID" dirty="0" err="1" smtClean="0"/>
              <a:t>berpegangan</a:t>
            </a:r>
            <a:endParaRPr lang="en-ID" dirty="0" smtClean="0"/>
          </a:p>
          <a:p>
            <a:r>
              <a:rPr lang="en-ID" dirty="0" err="1" smtClean="0"/>
              <a:t>Sebutkan</a:t>
            </a:r>
            <a:r>
              <a:rPr lang="en-ID" dirty="0" smtClean="0"/>
              <a:t> </a:t>
            </a:r>
            <a:r>
              <a:rPr lang="en-ID" dirty="0" err="1" smtClean="0"/>
              <a:t>nama</a:t>
            </a:r>
            <a:r>
              <a:rPr lang="en-ID" dirty="0" smtClean="0"/>
              <a:t> </a:t>
            </a:r>
            <a:r>
              <a:rPr lang="en-ID" dirty="0" err="1" smtClean="0"/>
              <a:t>sendiri</a:t>
            </a:r>
            <a:r>
              <a:rPr lang="en-ID" dirty="0" smtClean="0"/>
              <a:t>, ayah,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ibu</a:t>
            </a:r>
            <a:endParaRPr lang="en-ID" dirty="0" smtClean="0"/>
          </a:p>
          <a:p>
            <a:r>
              <a:rPr lang="en-ID" dirty="0" err="1" smtClean="0"/>
              <a:t>Paham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sebutkan</a:t>
            </a:r>
            <a:r>
              <a:rPr lang="en-ID" dirty="0" smtClean="0"/>
              <a:t> gender</a:t>
            </a:r>
          </a:p>
          <a:p>
            <a:r>
              <a:rPr lang="en-ID" dirty="0" err="1" smtClean="0"/>
              <a:t>Bermain</a:t>
            </a:r>
            <a:r>
              <a:rPr lang="en-ID" dirty="0" smtClean="0"/>
              <a:t> </a:t>
            </a:r>
            <a:r>
              <a:rPr lang="en-ID" dirty="0" err="1" smtClean="0"/>
              <a:t>interaktif</a:t>
            </a:r>
            <a:endParaRPr lang="en-ID" dirty="0" smtClean="0"/>
          </a:p>
          <a:p>
            <a:r>
              <a:rPr lang="en-ID" dirty="0" err="1" smtClean="0"/>
              <a:t>Komunikasi</a:t>
            </a:r>
            <a:r>
              <a:rPr lang="en-ID" dirty="0" smtClean="0"/>
              <a:t> 3 kata</a:t>
            </a:r>
          </a:p>
          <a:p>
            <a:r>
              <a:rPr lang="en-ID" dirty="0" err="1" smtClean="0"/>
              <a:t>Gambar</a:t>
            </a:r>
            <a:r>
              <a:rPr lang="en-ID" dirty="0" smtClean="0"/>
              <a:t> </a:t>
            </a:r>
            <a:r>
              <a:rPr lang="en-ID" dirty="0" err="1" smtClean="0"/>
              <a:t>garis</a:t>
            </a:r>
            <a:r>
              <a:rPr lang="en-ID" dirty="0" smtClean="0"/>
              <a:t> </a:t>
            </a:r>
            <a:r>
              <a:rPr lang="en-ID" dirty="0" err="1" smtClean="0"/>
              <a:t>lurus</a:t>
            </a:r>
            <a:r>
              <a:rPr lang="en-ID" dirty="0" smtClean="0"/>
              <a:t>, </a:t>
            </a:r>
            <a:r>
              <a:rPr lang="en-ID" dirty="0" err="1" smtClean="0"/>
              <a:t>bulat</a:t>
            </a:r>
            <a:r>
              <a:rPr lang="en-ID" dirty="0" smtClean="0"/>
              <a:t>, </a:t>
            </a:r>
            <a:r>
              <a:rPr lang="en-ID" dirty="0" err="1" smtClean="0"/>
              <a:t>silang</a:t>
            </a:r>
            <a:endParaRPr lang="en-ID" dirty="0" smtClean="0"/>
          </a:p>
          <a:p>
            <a:r>
              <a:rPr lang="en-ID" dirty="0" err="1" smtClean="0"/>
              <a:t>Membedakan</a:t>
            </a:r>
            <a:r>
              <a:rPr lang="en-ID" dirty="0" smtClean="0"/>
              <a:t> </a:t>
            </a:r>
            <a:r>
              <a:rPr lang="en-ID" dirty="0" err="1" smtClean="0"/>
              <a:t>bentuk-bentuk</a:t>
            </a:r>
            <a:r>
              <a:rPr lang="en-ID" dirty="0" smtClean="0"/>
              <a:t> </a:t>
            </a:r>
            <a:r>
              <a:rPr lang="en-ID" dirty="0" err="1" smtClean="0"/>
              <a:t>dasar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</a:t>
            </a:r>
            <a:r>
              <a:rPr lang="en-ID" dirty="0" err="1" smtClean="0"/>
              <a:t>Motorik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B050"/>
                </a:solidFill>
              </a:rPr>
              <a:t>Kasar</a:t>
            </a:r>
            <a:endParaRPr 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6738527"/>
              </p:ext>
            </p:extLst>
          </p:nvPr>
        </p:nvGraphicFramePr>
        <p:xfrm>
          <a:off x="1295400" y="3279776"/>
          <a:ext cx="3736975" cy="24231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53095">
                  <a:extLst>
                    <a:ext uri="{9D8B030D-6E8A-4147-A177-3AD203B41FA5}">
                      <a16:colId xmlns:a16="http://schemas.microsoft.com/office/drawing/2014/main" val="2525511905"/>
                    </a:ext>
                  </a:extLst>
                </a:gridCol>
                <a:gridCol w="1183880">
                  <a:extLst>
                    <a:ext uri="{9D8B030D-6E8A-4147-A177-3AD203B41FA5}">
                      <a16:colId xmlns:a16="http://schemas.microsoft.com/office/drawing/2014/main" val="1633291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D" sz="1600" b="1" dirty="0" err="1" smtClean="0"/>
                        <a:t>Kontrol</a:t>
                      </a:r>
                      <a:r>
                        <a:rPr lang="en-ID" sz="1600" b="1" dirty="0" smtClean="0"/>
                        <a:t> </a:t>
                      </a:r>
                      <a:r>
                        <a:rPr lang="en-ID" sz="1600" b="1" dirty="0" err="1" smtClean="0"/>
                        <a:t>kepala</a:t>
                      </a:r>
                      <a:r>
                        <a:rPr lang="en-ID" sz="1600" b="1" dirty="0" smtClean="0"/>
                        <a:t>:</a:t>
                      </a:r>
                    </a:p>
                    <a:p>
                      <a:endParaRPr lang="en-ID" sz="1600" b="1" dirty="0" smtClean="0"/>
                    </a:p>
                    <a:p>
                      <a:r>
                        <a:rPr lang="en-ID" sz="1600" b="1" dirty="0" smtClean="0"/>
                        <a:t>Prone up to 45°</a:t>
                      </a:r>
                    </a:p>
                    <a:p>
                      <a:r>
                        <a:rPr lang="en-ID" sz="1600" b="1" dirty="0" smtClean="0"/>
                        <a:t>Prone up to</a:t>
                      </a:r>
                      <a:r>
                        <a:rPr lang="en-ID" sz="1600" b="1" baseline="0" dirty="0" smtClean="0"/>
                        <a:t> 90°</a:t>
                      </a:r>
                      <a:endParaRPr lang="en-US" sz="1600" b="1" baseline="0" dirty="0" smtClean="0"/>
                    </a:p>
                    <a:p>
                      <a:r>
                        <a:rPr lang="en-ID" sz="1600" b="1" baseline="0" dirty="0" smtClean="0"/>
                        <a:t>Duduk, </a:t>
                      </a:r>
                      <a:r>
                        <a:rPr lang="en-ID" sz="1600" b="1" baseline="0" dirty="0" err="1" smtClean="0"/>
                        <a:t>kepala</a:t>
                      </a:r>
                      <a:r>
                        <a:rPr lang="en-ID" sz="1600" b="1" baseline="0" dirty="0" smtClean="0"/>
                        <a:t> </a:t>
                      </a:r>
                      <a:r>
                        <a:rPr lang="en-ID" sz="1600" b="1" baseline="0" dirty="0" err="1" smtClean="0"/>
                        <a:t>tegak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600" dirty="0" smtClean="0"/>
                    </a:p>
                    <a:p>
                      <a:endParaRPr lang="en-ID" sz="1600" dirty="0" smtClean="0"/>
                    </a:p>
                    <a:p>
                      <a:r>
                        <a:rPr lang="en-ID" sz="1600" dirty="0" smtClean="0"/>
                        <a:t>2-2,5 </a:t>
                      </a:r>
                      <a:r>
                        <a:rPr lang="en-ID" sz="1600" dirty="0" err="1" smtClean="0"/>
                        <a:t>bulan</a:t>
                      </a:r>
                      <a:endParaRPr lang="en-ID" sz="1600" dirty="0" smtClean="0"/>
                    </a:p>
                    <a:p>
                      <a:r>
                        <a:rPr lang="en-ID" sz="1600" dirty="0" smtClean="0"/>
                        <a:t>2,5-3 </a:t>
                      </a:r>
                      <a:r>
                        <a:rPr lang="en-ID" sz="1600" dirty="0" err="1" smtClean="0"/>
                        <a:t>bulan</a:t>
                      </a:r>
                      <a:endParaRPr lang="en-ID" sz="1600" dirty="0" smtClean="0"/>
                    </a:p>
                    <a:p>
                      <a:r>
                        <a:rPr lang="en-ID" sz="1600" dirty="0" smtClean="0"/>
                        <a:t>3,5-4</a:t>
                      </a:r>
                      <a:r>
                        <a:rPr lang="en-ID" sz="1600" baseline="0" dirty="0" smtClean="0"/>
                        <a:t> </a:t>
                      </a:r>
                      <a:r>
                        <a:rPr lang="en-ID" sz="1600" baseline="0" dirty="0" err="1" smtClean="0"/>
                        <a:t>bulan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842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1600" b="1" dirty="0" smtClean="0"/>
                        <a:t>Duduk </a:t>
                      </a:r>
                      <a:r>
                        <a:rPr lang="en-ID" sz="1600" b="1" dirty="0" err="1" smtClean="0"/>
                        <a:t>tanpa</a:t>
                      </a:r>
                      <a:r>
                        <a:rPr lang="en-ID" sz="1600" b="1" dirty="0" smtClean="0"/>
                        <a:t> </a:t>
                      </a:r>
                      <a:r>
                        <a:rPr lang="en-ID" sz="1600" b="1" dirty="0" err="1" smtClean="0"/>
                        <a:t>dukungan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600" b="1" dirty="0" smtClean="0"/>
                        <a:t>6,5-8 </a:t>
                      </a:r>
                      <a:r>
                        <a:rPr lang="en-ID" sz="1600" b="1" dirty="0" err="1" smtClean="0"/>
                        <a:t>bulan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3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1600" b="1" dirty="0" err="1" smtClean="0"/>
                        <a:t>Merangkak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600" b="1" dirty="0" smtClean="0"/>
                        <a:t>7-8 </a:t>
                      </a:r>
                      <a:r>
                        <a:rPr lang="en-ID" sz="1600" b="1" dirty="0" err="1" smtClean="0"/>
                        <a:t>bulan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986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1600" b="1" dirty="0" err="1" smtClean="0"/>
                        <a:t>Berdiri</a:t>
                      </a:r>
                      <a:r>
                        <a:rPr lang="en-ID" sz="1600" b="1" baseline="0" dirty="0" smtClean="0"/>
                        <a:t> / </a:t>
                      </a:r>
                      <a:r>
                        <a:rPr lang="en-ID" sz="1600" b="1" baseline="0" dirty="0" err="1" smtClean="0"/>
                        <a:t>berjalan</a:t>
                      </a:r>
                      <a:r>
                        <a:rPr lang="en-ID" sz="1600" b="1" baseline="0" dirty="0" smtClean="0"/>
                        <a:t> </a:t>
                      </a:r>
                      <a:r>
                        <a:rPr lang="en-ID" sz="1600" b="1" baseline="0" dirty="0" err="1" smtClean="0"/>
                        <a:t>sendiri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600" b="1" dirty="0" smtClean="0"/>
                        <a:t>13-18 </a:t>
                      </a:r>
                      <a:r>
                        <a:rPr lang="en-ID" sz="1600" b="1" dirty="0" err="1" smtClean="0"/>
                        <a:t>bulan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214102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B050"/>
                </a:solidFill>
              </a:rPr>
              <a:t>Halus</a:t>
            </a:r>
            <a:endParaRPr 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14022428"/>
              </p:ext>
            </p:extLst>
          </p:nvPr>
        </p:nvGraphicFramePr>
        <p:xfrm>
          <a:off x="5410202" y="3316288"/>
          <a:ext cx="3505197" cy="29321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3998">
                  <a:extLst>
                    <a:ext uri="{9D8B030D-6E8A-4147-A177-3AD203B41FA5}">
                      <a16:colId xmlns:a16="http://schemas.microsoft.com/office/drawing/2014/main" val="363918049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71501824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893164748"/>
                    </a:ext>
                  </a:extLst>
                </a:gridCol>
              </a:tblGrid>
              <a:tr h="586422"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 err="1" smtClean="0"/>
                        <a:t>Fungsi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 err="1" smtClean="0"/>
                        <a:t>Usia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 err="1" smtClean="0"/>
                        <a:t>Rujuk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16600"/>
                  </a:ext>
                </a:extLst>
              </a:tr>
              <a:tr h="586422">
                <a:tc>
                  <a:txBody>
                    <a:bodyPr/>
                    <a:lstStyle/>
                    <a:p>
                      <a:r>
                        <a:rPr lang="en-ID" b="1" dirty="0" err="1" smtClean="0"/>
                        <a:t>Senyum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6 </a:t>
                      </a:r>
                      <a:r>
                        <a:rPr lang="en-ID" b="1" dirty="0" err="1" smtClean="0"/>
                        <a:t>minggu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3-4 </a:t>
                      </a:r>
                      <a:r>
                        <a:rPr lang="en-ID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154590"/>
                  </a:ext>
                </a:extLst>
              </a:tr>
              <a:tr h="586422">
                <a:tc>
                  <a:txBody>
                    <a:bodyPr/>
                    <a:lstStyle/>
                    <a:p>
                      <a:r>
                        <a:rPr lang="en-ID" b="1" dirty="0" err="1" smtClean="0"/>
                        <a:t>Meraih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4 </a:t>
                      </a:r>
                      <a:r>
                        <a:rPr lang="en-ID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5-6 </a:t>
                      </a:r>
                      <a:r>
                        <a:rPr lang="en-ID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782378"/>
                  </a:ext>
                </a:extLst>
              </a:tr>
              <a:tr h="586422">
                <a:tc>
                  <a:txBody>
                    <a:bodyPr/>
                    <a:lstStyle/>
                    <a:p>
                      <a:r>
                        <a:rPr lang="en-ID" b="1" dirty="0" smtClean="0"/>
                        <a:t>Transfer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6 </a:t>
                      </a:r>
                      <a:r>
                        <a:rPr lang="en-ID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8 </a:t>
                      </a:r>
                      <a:r>
                        <a:rPr lang="en-ID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75632"/>
                  </a:ext>
                </a:extLst>
              </a:tr>
              <a:tr h="586422">
                <a:tc>
                  <a:txBody>
                    <a:bodyPr/>
                    <a:lstStyle/>
                    <a:p>
                      <a:r>
                        <a:rPr lang="en-ID" b="1" dirty="0" smtClean="0"/>
                        <a:t>Pincer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b="1" dirty="0" smtClean="0"/>
                        <a:t>8 </a:t>
                      </a:r>
                      <a:r>
                        <a:rPr lang="en-ID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&gt; 12 </a:t>
                      </a:r>
                      <a:r>
                        <a:rPr lang="en-US" b="1" dirty="0" err="1" smtClean="0"/>
                        <a:t>bulan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427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Tanda</a:t>
            </a:r>
            <a:r>
              <a:rPr lang="en-ID" dirty="0" smtClean="0"/>
              <a:t> </a:t>
            </a:r>
            <a:r>
              <a:rPr lang="en-ID" dirty="0" err="1" smtClean="0"/>
              <a:t>bahaya</a:t>
            </a:r>
            <a:r>
              <a:rPr lang="en-ID" dirty="0" smtClean="0"/>
              <a:t> </a:t>
            </a:r>
            <a:r>
              <a:rPr lang="en-ID" dirty="0" err="1" smtClean="0"/>
              <a:t>gangguan</a:t>
            </a:r>
            <a:r>
              <a:rPr lang="en-ID" dirty="0" smtClean="0"/>
              <a:t> </a:t>
            </a:r>
            <a:r>
              <a:rPr lang="en-ID" dirty="0" err="1" smtClean="0"/>
              <a:t>motorik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b="1" dirty="0" err="1" smtClean="0"/>
              <a:t>Tubuh</a:t>
            </a:r>
            <a:r>
              <a:rPr lang="en-US" b="1" dirty="0" smtClean="0"/>
              <a:t> </a:t>
            </a:r>
            <a:r>
              <a:rPr lang="en-US" b="1" dirty="0" err="1" smtClean="0"/>
              <a:t>terlalu</a:t>
            </a:r>
            <a:r>
              <a:rPr lang="en-US" b="1" dirty="0"/>
              <a:t> </a:t>
            </a:r>
            <a:r>
              <a:rPr lang="en-US" b="1" dirty="0" err="1" smtClean="0"/>
              <a:t>lemas</a:t>
            </a:r>
            <a:r>
              <a:rPr lang="en-US" b="1" dirty="0"/>
              <a:t>, </a:t>
            </a:r>
            <a:r>
              <a:rPr lang="en-US" b="1" dirty="0" err="1" smtClean="0"/>
              <a:t>atau</a:t>
            </a:r>
            <a:r>
              <a:rPr lang="en-US" b="1" dirty="0" smtClean="0"/>
              <a:t> </a:t>
            </a:r>
            <a:r>
              <a:rPr lang="en-US" b="1" dirty="0" err="1" smtClean="0"/>
              <a:t>tubuh</a:t>
            </a:r>
            <a:r>
              <a:rPr lang="en-US" b="1" dirty="0" smtClean="0"/>
              <a:t> </a:t>
            </a:r>
            <a:r>
              <a:rPr lang="en-US" b="1" dirty="0" err="1" smtClean="0"/>
              <a:t>terlalu</a:t>
            </a:r>
            <a:r>
              <a:rPr lang="en-US" b="1" dirty="0" smtClean="0"/>
              <a:t> </a:t>
            </a:r>
            <a:r>
              <a:rPr lang="en-US" b="1" dirty="0" err="1" smtClean="0"/>
              <a:t>kaku</a:t>
            </a:r>
            <a:endParaRPr lang="en-US" dirty="0"/>
          </a:p>
          <a:p>
            <a:r>
              <a:rPr lang="en-US" b="1" dirty="0" err="1" smtClean="0"/>
              <a:t>Terlambat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b="1" dirty="0" smtClean="0"/>
              <a:t>9 </a:t>
            </a:r>
            <a:r>
              <a:rPr lang="en-US" b="1" dirty="0" err="1" smtClean="0"/>
              <a:t>bulan</a:t>
            </a:r>
            <a:r>
              <a:rPr lang="en-US" b="1" dirty="0" smtClean="0"/>
              <a:t> </a:t>
            </a:r>
            <a:r>
              <a:rPr lang="en-US" b="1" dirty="0" err="1" smtClean="0"/>
              <a:t>belum</a:t>
            </a:r>
            <a:r>
              <a:rPr lang="en-US" b="1" dirty="0" smtClean="0"/>
              <a:t> bias duduk</a:t>
            </a:r>
            <a:endParaRPr lang="en-US" dirty="0"/>
          </a:p>
          <a:p>
            <a:r>
              <a:rPr lang="en-US" b="1" dirty="0" err="1" smtClean="0"/>
              <a:t>Aneh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b="1" dirty="0" err="1" smtClean="0"/>
              <a:t>jalan</a:t>
            </a:r>
            <a:r>
              <a:rPr lang="en-US" b="1" dirty="0" smtClean="0"/>
              <a:t> </a:t>
            </a:r>
            <a:r>
              <a:rPr lang="en-US" b="1" dirty="0" err="1" smtClean="0"/>
              <a:t>jinjit</a:t>
            </a:r>
            <a:endParaRPr lang="en-US" dirty="0"/>
          </a:p>
          <a:p>
            <a:r>
              <a:rPr lang="en-US" b="1" dirty="0" err="1" smtClean="0"/>
              <a:t>Tangan</a:t>
            </a:r>
            <a:r>
              <a:rPr lang="en-US" b="1" dirty="0" smtClean="0"/>
              <a:t> </a:t>
            </a:r>
            <a:r>
              <a:rPr lang="en-US" b="1" dirty="0" err="1" smtClean="0"/>
              <a:t>terkepal</a:t>
            </a:r>
            <a:r>
              <a:rPr lang="en-US" b="1" dirty="0" smtClean="0"/>
              <a:t> </a:t>
            </a:r>
            <a:r>
              <a:rPr lang="en-US" b="1" dirty="0" err="1" smtClean="0"/>
              <a:t>erat</a:t>
            </a:r>
            <a:r>
              <a:rPr lang="en-US" b="1" dirty="0" smtClean="0"/>
              <a:t> </a:t>
            </a:r>
            <a:r>
              <a:rPr lang="en-US" b="1" dirty="0" err="1" smtClean="0"/>
              <a:t>usia</a:t>
            </a:r>
            <a:r>
              <a:rPr lang="en-US" b="1" dirty="0" smtClean="0"/>
              <a:t> 4 </a:t>
            </a:r>
            <a:r>
              <a:rPr lang="en-US" b="1" dirty="0" err="1"/>
              <a:t>bulan</a:t>
            </a:r>
            <a:endParaRPr lang="en-US" dirty="0"/>
          </a:p>
          <a:p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menjumput</a:t>
            </a:r>
            <a:r>
              <a:rPr lang="en-US" b="1" dirty="0" smtClean="0"/>
              <a:t> </a:t>
            </a:r>
            <a:r>
              <a:rPr lang="en-US" b="1" dirty="0" err="1" smtClean="0"/>
              <a:t>benda</a:t>
            </a:r>
            <a:r>
              <a:rPr lang="en-US" b="1" dirty="0" smtClean="0"/>
              <a:t> </a:t>
            </a:r>
            <a:r>
              <a:rPr lang="en-US" b="1" dirty="0" err="1" smtClean="0"/>
              <a:t>kecil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ujung</a:t>
            </a:r>
            <a:r>
              <a:rPr lang="en-US" dirty="0"/>
              <a:t> </a:t>
            </a:r>
            <a:r>
              <a:rPr lang="en-US" b="1" dirty="0" err="1" smtClean="0"/>
              <a:t>jari</a:t>
            </a:r>
            <a:r>
              <a:rPr lang="en-US" b="1" dirty="0" smtClean="0"/>
              <a:t> </a:t>
            </a:r>
            <a:r>
              <a:rPr lang="en-US" b="1" dirty="0" err="1" smtClean="0"/>
              <a:t>sampai</a:t>
            </a:r>
            <a:r>
              <a:rPr lang="en-US" b="1" dirty="0" smtClean="0"/>
              <a:t> </a:t>
            </a:r>
            <a:r>
              <a:rPr lang="en-US" b="1" dirty="0" err="1" smtClean="0"/>
              <a:t>usia</a:t>
            </a:r>
            <a:r>
              <a:rPr lang="en-US" b="1" dirty="0" smtClean="0"/>
              <a:t> 1 </a:t>
            </a:r>
            <a:r>
              <a:rPr lang="en-US" b="1" dirty="0" err="1"/>
              <a:t>tahun</a:t>
            </a:r>
            <a:endParaRPr lang="en-US" dirty="0"/>
          </a:p>
          <a:p>
            <a:r>
              <a:rPr lang="en-US" b="1" dirty="0" err="1" smtClean="0"/>
              <a:t>Tetap</a:t>
            </a:r>
            <a:r>
              <a:rPr lang="en-US" b="1" dirty="0" smtClean="0"/>
              <a:t> </a:t>
            </a:r>
            <a:r>
              <a:rPr lang="en-US" b="1" dirty="0" err="1" smtClean="0"/>
              <a:t>memasukkan</a:t>
            </a:r>
            <a:r>
              <a:rPr lang="en-US" b="1" dirty="0" smtClean="0"/>
              <a:t> </a:t>
            </a:r>
            <a:r>
              <a:rPr lang="en-US" b="1" dirty="0" err="1" smtClean="0"/>
              <a:t>benda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mulut</a:t>
            </a:r>
            <a:r>
              <a:rPr lang="en-US" b="1" dirty="0" smtClean="0"/>
              <a:t> </a:t>
            </a:r>
            <a:r>
              <a:rPr lang="en-US" b="1" dirty="0" err="1" smtClean="0"/>
              <a:t>disertai</a:t>
            </a:r>
            <a:r>
              <a:rPr lang="en-US" dirty="0"/>
              <a:t> </a:t>
            </a:r>
            <a:r>
              <a:rPr lang="en-US" b="1" dirty="0" err="1" smtClean="0"/>
              <a:t>ngiler</a:t>
            </a:r>
            <a:r>
              <a:rPr lang="en-US" b="1" dirty="0" smtClean="0"/>
              <a:t> </a:t>
            </a:r>
            <a:r>
              <a:rPr lang="en-US" b="1" dirty="0" err="1" smtClean="0"/>
              <a:t>berlebihan</a:t>
            </a:r>
            <a:r>
              <a:rPr lang="en-US" b="1" dirty="0" smtClean="0"/>
              <a:t> </a:t>
            </a:r>
            <a:r>
              <a:rPr lang="en-US" b="1" dirty="0" err="1" smtClean="0"/>
              <a:t>sampai</a:t>
            </a:r>
            <a:r>
              <a:rPr lang="en-US" b="1" dirty="0" smtClean="0"/>
              <a:t> </a:t>
            </a:r>
            <a:r>
              <a:rPr lang="en-US" b="1" dirty="0" err="1" smtClean="0"/>
              <a:t>usia</a:t>
            </a:r>
            <a:r>
              <a:rPr lang="en-US" b="1" dirty="0" smtClean="0"/>
              <a:t> 2 </a:t>
            </a:r>
            <a:r>
              <a:rPr lang="en-US" b="1" dirty="0" err="1"/>
              <a:t>tahun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9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Bahasa </a:t>
            </a:r>
            <a:r>
              <a:rPr lang="en-ID" dirty="0" err="1" smtClean="0"/>
              <a:t>Ekspresif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5153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B050"/>
                </a:solidFill>
              </a:rPr>
              <a:t>Usia</a:t>
            </a:r>
            <a:r>
              <a:rPr lang="en-ID" b="1" dirty="0" smtClean="0">
                <a:solidFill>
                  <a:srgbClr val="00B050"/>
                </a:solidFill>
              </a:rPr>
              <a:t> rata-rata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048000"/>
            <a:ext cx="3136392" cy="30480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6 </a:t>
            </a:r>
            <a:r>
              <a:rPr lang="en-US" dirty="0" err="1"/>
              <a:t>minggu</a:t>
            </a:r>
            <a:endParaRPr lang="en-US" dirty="0"/>
          </a:p>
          <a:p>
            <a:r>
              <a:rPr lang="en-US" dirty="0" smtClean="0"/>
              <a:t>3-6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6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12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18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24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36 </a:t>
            </a:r>
            <a:r>
              <a:rPr lang="en-US" dirty="0" err="1"/>
              <a:t>bulan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439192"/>
          </a:xfrm>
        </p:spPr>
        <p:txBody>
          <a:bodyPr/>
          <a:lstStyle/>
          <a:p>
            <a:pPr algn="ctr"/>
            <a:r>
              <a:rPr lang="en-ID" b="1" dirty="0" smtClean="0">
                <a:solidFill>
                  <a:srgbClr val="00B050"/>
                </a:solidFill>
              </a:rPr>
              <a:t>Bahasa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048000"/>
            <a:ext cx="3136392" cy="304800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Oo-oo</a:t>
            </a:r>
          </a:p>
          <a:p>
            <a:r>
              <a:rPr lang="fi-FI" dirty="0" smtClean="0"/>
              <a:t>Aa-aa-ee-ee</a:t>
            </a:r>
            <a:endParaRPr lang="fi-FI" dirty="0"/>
          </a:p>
          <a:p>
            <a:r>
              <a:rPr lang="fi-FI" dirty="0" smtClean="0"/>
              <a:t>dadadada</a:t>
            </a:r>
            <a:endParaRPr lang="fi-FI" dirty="0"/>
          </a:p>
          <a:p>
            <a:r>
              <a:rPr lang="fi-FI" dirty="0" smtClean="0"/>
              <a:t>Mama-papa </a:t>
            </a:r>
            <a:r>
              <a:rPr lang="fi-FI" dirty="0"/>
              <a:t>dg arti</a:t>
            </a:r>
          </a:p>
          <a:p>
            <a:r>
              <a:rPr lang="fi-FI" dirty="0" smtClean="0"/>
              <a:t>8-10 </a:t>
            </a:r>
            <a:r>
              <a:rPr lang="fi-FI" dirty="0"/>
              <a:t>kata</a:t>
            </a:r>
          </a:p>
          <a:p>
            <a:r>
              <a:rPr lang="fi-FI" dirty="0" smtClean="0"/>
              <a:t>Kalimat </a:t>
            </a:r>
            <a:r>
              <a:rPr lang="fi-FI" dirty="0"/>
              <a:t>2 kata</a:t>
            </a:r>
          </a:p>
          <a:p>
            <a:r>
              <a:rPr lang="fi-FI" dirty="0" smtClean="0"/>
              <a:t>Kalimat </a:t>
            </a:r>
            <a:r>
              <a:rPr lang="fi-FI" dirty="0"/>
              <a:t>3 kata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Perkembangan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Sepanjang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Rentang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Kehidupan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3543300"/>
            <a:ext cx="2944416" cy="262889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GB" altLang="en-US" sz="21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100" dirty="0" err="1"/>
              <a:t>Mempelajari</a:t>
            </a:r>
            <a:r>
              <a:rPr lang="en-GB" altLang="en-US" sz="2100" dirty="0"/>
              <a:t> </a:t>
            </a:r>
            <a:r>
              <a:rPr lang="en-GB" altLang="en-US" sz="2100" dirty="0" err="1"/>
              <a:t>perkembang</a:t>
            </a:r>
            <a:r>
              <a:rPr lang="en-GB" altLang="en-US" sz="2100" dirty="0"/>
              <a:t>-an </a:t>
            </a:r>
            <a:r>
              <a:rPr lang="en-GB" altLang="en-US" sz="2100" dirty="0" err="1"/>
              <a:t>manusia</a:t>
            </a:r>
            <a:r>
              <a:rPr lang="en-GB" altLang="en-US" sz="2100" dirty="0"/>
              <a:t> </a:t>
            </a:r>
            <a:r>
              <a:rPr lang="en-GB" altLang="en-US" sz="2100" dirty="0" err="1"/>
              <a:t>dari</a:t>
            </a:r>
            <a:r>
              <a:rPr lang="en-GB" altLang="en-US" sz="2100" dirty="0"/>
              <a:t> </a:t>
            </a:r>
            <a:r>
              <a:rPr lang="en-GB" altLang="en-US" sz="2100" dirty="0" err="1"/>
              <a:t>konsepsi</a:t>
            </a:r>
            <a:r>
              <a:rPr lang="en-GB" altLang="en-US" sz="2100" dirty="0"/>
              <a:t> </a:t>
            </a:r>
            <a:r>
              <a:rPr lang="en-GB" altLang="en-US" sz="2100" dirty="0" err="1"/>
              <a:t>sampai</a:t>
            </a:r>
            <a:r>
              <a:rPr lang="en-GB" altLang="en-US" sz="2100" dirty="0"/>
              <a:t> </a:t>
            </a:r>
            <a:r>
              <a:rPr lang="en-GB" altLang="en-US" sz="2100" dirty="0" err="1"/>
              <a:t>akhir</a:t>
            </a:r>
            <a:r>
              <a:rPr lang="en-GB" altLang="en-US" sz="2100" dirty="0"/>
              <a:t> </a:t>
            </a:r>
            <a:r>
              <a:rPr lang="en-GB" altLang="en-US" sz="2100" dirty="0" err="1" smtClean="0"/>
              <a:t>hidup</a:t>
            </a:r>
            <a:endParaRPr lang="en-GB" altLang="en-US" sz="2100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en-US" sz="2100" dirty="0" err="1" smtClean="0"/>
              <a:t>Merupakan</a:t>
            </a:r>
            <a:r>
              <a:rPr lang="en-GB" altLang="en-US" sz="2100" dirty="0" smtClean="0"/>
              <a:t> proses yang </a:t>
            </a:r>
            <a:r>
              <a:rPr lang="en-GB" altLang="en-US" sz="2100" dirty="0" err="1" smtClean="0"/>
              <a:t>dinamis</a:t>
            </a:r>
            <a:r>
              <a:rPr lang="en-GB" altLang="en-US" sz="2100" dirty="0" smtClean="0"/>
              <a:t> </a:t>
            </a:r>
            <a:r>
              <a:rPr lang="en-GB" altLang="en-US" sz="2100" dirty="0" err="1" smtClean="0"/>
              <a:t>dan</a:t>
            </a:r>
            <a:r>
              <a:rPr lang="en-GB" altLang="en-US" sz="2100" dirty="0" smtClean="0"/>
              <a:t> </a:t>
            </a:r>
            <a:r>
              <a:rPr lang="en-GB" altLang="en-US" sz="2100" dirty="0" err="1" smtClean="0"/>
              <a:t>khas</a:t>
            </a:r>
            <a:r>
              <a:rPr lang="en-GB" altLang="en-US" sz="2100" dirty="0" smtClean="0"/>
              <a:t> =&gt; </a:t>
            </a:r>
            <a:r>
              <a:rPr lang="en-GB" altLang="en-US" sz="2100" dirty="0" err="1" smtClean="0"/>
              <a:t>perlu</a:t>
            </a:r>
            <a:r>
              <a:rPr lang="en-GB" altLang="en-US" sz="2100" dirty="0" smtClean="0"/>
              <a:t> </a:t>
            </a:r>
            <a:r>
              <a:rPr lang="en-GB" altLang="en-US" sz="2100" dirty="0" err="1" smtClean="0"/>
              <a:t>dipahami</a:t>
            </a:r>
            <a:r>
              <a:rPr lang="en-GB" altLang="en-US" sz="2100" dirty="0" smtClean="0"/>
              <a:t> </a:t>
            </a:r>
            <a:r>
              <a:rPr lang="en-GB" altLang="en-US" sz="2100" dirty="0" err="1" smtClean="0"/>
              <a:t>karakteristiknya</a:t>
            </a:r>
            <a:endParaRPr lang="en-US" altLang="en-US" sz="2100" dirty="0"/>
          </a:p>
        </p:txBody>
      </p:sp>
      <p:pic>
        <p:nvPicPr>
          <p:cNvPr id="4100" name="Picture 4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2114551"/>
            <a:ext cx="1543050" cy="745331"/>
          </a:xfrm>
          <a:noFill/>
        </p:spPr>
      </p:pic>
      <p:pic>
        <p:nvPicPr>
          <p:cNvPr id="9222" name="Picture 6" descr="CART07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2914651"/>
            <a:ext cx="1115616" cy="1240631"/>
          </a:xfrm>
          <a:noFill/>
        </p:spPr>
      </p:pic>
      <p:sp>
        <p:nvSpPr>
          <p:cNvPr id="1230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522E94-605E-4B84-9FA1-51C9CA151553}" type="slidenum">
              <a:rPr lang="en-US" altLang="en-US">
                <a:solidFill>
                  <a:schemeClr val="tx2"/>
                </a:solidFill>
              </a:rPr>
              <a:pPr eaLnBrk="1" hangingPunct="1"/>
              <a:t>3</a:t>
            </a:fld>
            <a:endParaRPr lang="en-US" altLang="en-US">
              <a:solidFill>
                <a:schemeClr val="tx2"/>
              </a:solidFill>
            </a:endParaRPr>
          </a:p>
        </p:txBody>
      </p:sp>
      <p:graphicFrame>
        <p:nvGraphicFramePr>
          <p:cNvPr id="4102" name="Object 8"/>
          <p:cNvGraphicFramePr>
            <a:graphicFrameLocks noChangeAspect="1"/>
          </p:cNvGraphicFramePr>
          <p:nvPr/>
        </p:nvGraphicFramePr>
        <p:xfrm>
          <a:off x="5943600" y="3886201"/>
          <a:ext cx="971550" cy="86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Bitmap Image" r:id="rId5" imgW="1171429" imgH="1038370" progId="Paint.Picture">
                  <p:embed/>
                </p:oleObj>
              </mc:Choice>
              <mc:Fallback>
                <p:oleObj name="Bitmap Image" r:id="rId5" imgW="1171429" imgH="1038370" progId="Paint.Picture">
                  <p:embed/>
                  <p:pic>
                    <p:nvPicPr>
                      <p:cNvPr id="410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886201"/>
                        <a:ext cx="971550" cy="860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9"/>
          <p:cNvGraphicFramePr>
            <a:graphicFrameLocks noChangeAspect="1"/>
          </p:cNvGraphicFramePr>
          <p:nvPr/>
        </p:nvGraphicFramePr>
        <p:xfrm>
          <a:off x="3429001" y="2400300"/>
          <a:ext cx="92273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Bitmap Image" r:id="rId7" imgW="0" imgH="0" progId="Paint.Picture">
                  <p:embed/>
                </p:oleObj>
              </mc:Choice>
              <mc:Fallback>
                <p:oleObj name="Bitmap Image" r:id="rId7" imgW="0" imgH="0" progId="Paint.Picture">
                  <p:embed/>
                  <p:pic>
                    <p:nvPicPr>
                      <p:cNvPr id="410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2400300"/>
                        <a:ext cx="922735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AutoShape 10"/>
          <p:cNvSpPr>
            <a:spLocks noChangeArrowheads="1"/>
          </p:cNvSpPr>
          <p:nvPr/>
        </p:nvSpPr>
        <p:spPr bwMode="auto">
          <a:xfrm>
            <a:off x="6572250" y="5257800"/>
            <a:ext cx="628650" cy="5143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cxnSp>
        <p:nvCxnSpPr>
          <p:cNvPr id="4105" name="AutoShape 11"/>
          <p:cNvCxnSpPr>
            <a:cxnSpLocks noChangeShapeType="1"/>
          </p:cNvCxnSpPr>
          <p:nvPr/>
        </p:nvCxnSpPr>
        <p:spPr bwMode="auto">
          <a:xfrm rot="16200000" flipH="1">
            <a:off x="2861073" y="2484835"/>
            <a:ext cx="654844" cy="1404938"/>
          </a:xfrm>
          <a:prstGeom prst="curvedConnector3">
            <a:avLst>
              <a:gd name="adj1" fmla="val 126181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6" name="AutoShape 12"/>
          <p:cNvCxnSpPr>
            <a:cxnSpLocks noChangeShapeType="1"/>
          </p:cNvCxnSpPr>
          <p:nvPr/>
        </p:nvCxnSpPr>
        <p:spPr bwMode="auto">
          <a:xfrm rot="16200000" flipH="1">
            <a:off x="4218981" y="3186708"/>
            <a:ext cx="640556" cy="1296591"/>
          </a:xfrm>
          <a:prstGeom prst="curvedConnector3">
            <a:avLst>
              <a:gd name="adj1" fmla="val 126764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7" name="AutoShape 13"/>
          <p:cNvCxnSpPr>
            <a:cxnSpLocks noChangeShapeType="1"/>
          </p:cNvCxnSpPr>
          <p:nvPr/>
        </p:nvCxnSpPr>
        <p:spPr bwMode="auto">
          <a:xfrm rot="16200000" flipH="1">
            <a:off x="5512594" y="3830241"/>
            <a:ext cx="591741" cy="1241822"/>
          </a:xfrm>
          <a:prstGeom prst="curvedConnector3">
            <a:avLst>
              <a:gd name="adj1" fmla="val 128972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8" name="AutoShape 14"/>
          <p:cNvCxnSpPr>
            <a:cxnSpLocks noChangeShapeType="1"/>
            <a:endCxn id="4104" idx="0"/>
          </p:cNvCxnSpPr>
          <p:nvPr/>
        </p:nvCxnSpPr>
        <p:spPr bwMode="auto">
          <a:xfrm rot="16200000" flipH="1">
            <a:off x="6402587" y="4773812"/>
            <a:ext cx="510778" cy="457200"/>
          </a:xfrm>
          <a:prstGeom prst="curvedConnector3">
            <a:avLst>
              <a:gd name="adj1" fmla="val -935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1360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Bahasa </a:t>
            </a:r>
            <a:r>
              <a:rPr lang="en-ID" dirty="0" err="1" smtClean="0"/>
              <a:t>Reseptif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591592"/>
          </a:xfrm>
        </p:spPr>
        <p:txBody>
          <a:bodyPr/>
          <a:lstStyle/>
          <a:p>
            <a:pPr algn="ctr"/>
            <a:r>
              <a:rPr lang="en-ID" b="1" dirty="0" err="1" smtClean="0">
                <a:solidFill>
                  <a:srgbClr val="00B050"/>
                </a:solidFill>
              </a:rPr>
              <a:t>Usia</a:t>
            </a:r>
            <a:r>
              <a:rPr lang="en-ID" b="1" dirty="0" smtClean="0">
                <a:solidFill>
                  <a:srgbClr val="00B050"/>
                </a:solidFill>
              </a:rPr>
              <a:t> rata-rata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200400"/>
            <a:ext cx="3136392" cy="289560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lahir</a:t>
            </a:r>
            <a:endParaRPr lang="en-US" dirty="0"/>
          </a:p>
          <a:p>
            <a:r>
              <a:rPr lang="en-US" dirty="0" smtClean="0"/>
              <a:t>5 </a:t>
            </a:r>
            <a:r>
              <a:rPr lang="en-US" dirty="0" err="1"/>
              <a:t>minggu</a:t>
            </a:r>
            <a:endParaRPr lang="en-US" dirty="0"/>
          </a:p>
          <a:p>
            <a:r>
              <a:rPr lang="en-US" dirty="0" smtClean="0"/>
              <a:t>4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8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11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14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 smtClean="0"/>
              <a:t>17 </a:t>
            </a:r>
            <a:r>
              <a:rPr lang="en-US" dirty="0" err="1"/>
              <a:t>bulan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591592"/>
          </a:xfrm>
        </p:spPr>
        <p:txBody>
          <a:bodyPr/>
          <a:lstStyle/>
          <a:p>
            <a:pPr algn="ctr"/>
            <a:r>
              <a:rPr lang="en-ID" b="1" dirty="0" smtClean="0">
                <a:solidFill>
                  <a:srgbClr val="00B050"/>
                </a:solidFill>
              </a:rPr>
              <a:t>Bahasa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200400"/>
            <a:ext cx="3136392" cy="289560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err="1"/>
              <a:t>Bereaksiterhadap</a:t>
            </a:r>
            <a:r>
              <a:rPr lang="en-US" dirty="0"/>
              <a:t> </a:t>
            </a:r>
            <a:r>
              <a:rPr lang="en-US" dirty="0" err="1"/>
              <a:t>suara</a:t>
            </a:r>
            <a:endParaRPr lang="en-US" dirty="0"/>
          </a:p>
          <a:p>
            <a:r>
              <a:rPr lang="en-US" dirty="0" err="1" smtClean="0"/>
              <a:t>Tersenyum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endParaRPr lang="en-US" dirty="0"/>
          </a:p>
          <a:p>
            <a:r>
              <a:rPr lang="en-US" dirty="0" err="1" smtClean="0"/>
              <a:t>Orientasi</a:t>
            </a:r>
            <a:r>
              <a:rPr lang="en-US" dirty="0" smtClean="0"/>
              <a:t> </a:t>
            </a:r>
            <a:r>
              <a:rPr lang="en-US" dirty="0" err="1" smtClean="0"/>
              <a:t>thdp</a:t>
            </a:r>
            <a:r>
              <a:rPr lang="en-US" dirty="0" smtClean="0"/>
              <a:t> </a:t>
            </a:r>
            <a:r>
              <a:rPr lang="en-US" dirty="0" err="1" smtClean="0"/>
              <a:t>suara</a:t>
            </a:r>
            <a:endParaRPr lang="en-US" dirty="0"/>
          </a:p>
          <a:p>
            <a:r>
              <a:rPr lang="en-US" dirty="0" err="1" smtClean="0"/>
              <a:t>Mengerti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sederhana</a:t>
            </a:r>
            <a:endParaRPr lang="en-US" dirty="0"/>
          </a:p>
          <a:p>
            <a:r>
              <a:rPr lang="en-US" dirty="0" err="1" smtClean="0"/>
              <a:t>Mengerti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/>
              <a:t>+ </a:t>
            </a:r>
            <a:r>
              <a:rPr lang="en-US" dirty="0" err="1"/>
              <a:t>mimik</a:t>
            </a:r>
            <a:endParaRPr lang="en-US" dirty="0"/>
          </a:p>
          <a:p>
            <a:r>
              <a:rPr lang="en-US" dirty="0" err="1" smtClean="0"/>
              <a:t>Mengerti</a:t>
            </a:r>
            <a:r>
              <a:rPr lang="en-US" dirty="0" smtClean="0"/>
              <a:t> </a:t>
            </a:r>
            <a:r>
              <a:rPr lang="en-US" dirty="0" err="1" smtClean="0"/>
              <a:t>perintah-mimik</a:t>
            </a:r>
            <a:endParaRPr lang="en-US" dirty="0"/>
          </a:p>
          <a:p>
            <a:r>
              <a:rPr lang="en-US" dirty="0" err="1" smtClean="0"/>
              <a:t>Menunjuk</a:t>
            </a:r>
            <a:r>
              <a:rPr lang="en-US" dirty="0" smtClean="0"/>
              <a:t> 5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badan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Bahasa 2-3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709" y="2362200"/>
            <a:ext cx="7101804" cy="4261104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it-IT" b="1" dirty="0"/>
              <a:t>Memahami 50 kata di usia 24 bulan</a:t>
            </a:r>
          </a:p>
          <a:p>
            <a:r>
              <a:rPr lang="it-IT" b="1" dirty="0" smtClean="0"/>
              <a:t>Memahami </a:t>
            </a:r>
            <a:r>
              <a:rPr lang="it-IT" b="1" dirty="0"/>
              <a:t>konsep kata tempat seperti : “di dalam”, “di atas”</a:t>
            </a:r>
          </a:p>
          <a:p>
            <a:r>
              <a:rPr lang="fi-FI" b="1" dirty="0" smtClean="0"/>
              <a:t>Memahami </a:t>
            </a:r>
            <a:r>
              <a:rPr lang="fi-FI" b="1" dirty="0"/>
              <a:t>kata ganti seperti “dia”, “kita”, “kamu”</a:t>
            </a:r>
          </a:p>
          <a:p>
            <a:r>
              <a:rPr lang="en-US" b="1" dirty="0" err="1" smtClean="0"/>
              <a:t>Memahami</a:t>
            </a:r>
            <a:r>
              <a:rPr lang="en-US" b="1" dirty="0" smtClean="0"/>
              <a:t> </a:t>
            </a:r>
            <a:r>
              <a:rPr lang="en-US" b="1" dirty="0"/>
              <a:t>kata </a:t>
            </a:r>
            <a:r>
              <a:rPr lang="en-US" b="1" dirty="0" err="1"/>
              <a:t>sifat</a:t>
            </a:r>
            <a:r>
              <a:rPr lang="en-US" b="1" dirty="0"/>
              <a:t> </a:t>
            </a:r>
            <a:r>
              <a:rPr lang="en-US" b="1" dirty="0" err="1"/>
              <a:t>seperti</a:t>
            </a:r>
            <a:r>
              <a:rPr lang="en-US" b="1" dirty="0"/>
              <a:t> “</a:t>
            </a:r>
            <a:r>
              <a:rPr lang="en-US" b="1" dirty="0" err="1"/>
              <a:t>senang</a:t>
            </a:r>
            <a:r>
              <a:rPr lang="en-US" b="1" dirty="0"/>
              <a:t>”, “</a:t>
            </a:r>
            <a:r>
              <a:rPr lang="en-US" b="1" dirty="0" err="1"/>
              <a:t>besar</a:t>
            </a:r>
            <a:r>
              <a:rPr lang="en-US" b="1" dirty="0"/>
              <a:t>”, “</a:t>
            </a:r>
            <a:r>
              <a:rPr lang="en-US" b="1" dirty="0" err="1" smtClean="0"/>
              <a:t>basah</a:t>
            </a:r>
            <a:r>
              <a:rPr lang="en-US" b="1" dirty="0" smtClean="0"/>
              <a:t>”</a:t>
            </a:r>
          </a:p>
          <a:p>
            <a:r>
              <a:rPr lang="it-IT" b="1" dirty="0" smtClean="0"/>
              <a:t>Mengucapkan </a:t>
            </a:r>
            <a:r>
              <a:rPr lang="it-IT" b="1" dirty="0"/>
              <a:t>40 kata di usia 24 </a:t>
            </a:r>
            <a:r>
              <a:rPr lang="it-IT" b="1" dirty="0" smtClean="0"/>
              <a:t>bulan</a:t>
            </a:r>
            <a:endParaRPr lang="en-US" b="1" dirty="0"/>
          </a:p>
          <a:p>
            <a:r>
              <a:rPr lang="en-US" b="1" dirty="0" err="1"/>
              <a:t>Pembicaraan</a:t>
            </a:r>
            <a:r>
              <a:rPr lang="en-US" b="1" dirty="0"/>
              <a:t> </a:t>
            </a:r>
            <a:r>
              <a:rPr lang="en-US" b="1" dirty="0" err="1"/>
              <a:t>mulai</a:t>
            </a:r>
            <a:r>
              <a:rPr lang="en-US" b="1" dirty="0"/>
              <a:t> </a:t>
            </a:r>
            <a:r>
              <a:rPr lang="en-US" b="1" dirty="0" err="1"/>
              <a:t>jelas</a:t>
            </a:r>
            <a:r>
              <a:rPr lang="en-US" b="1" dirty="0"/>
              <a:t> </a:t>
            </a:r>
            <a:r>
              <a:rPr lang="en-US" b="1" dirty="0" err="1"/>
              <a:t>namun</a:t>
            </a:r>
            <a:r>
              <a:rPr lang="en-US" b="1" dirty="0"/>
              <a:t> </a:t>
            </a:r>
            <a:r>
              <a:rPr lang="en-US" b="1" dirty="0" err="1"/>
              <a:t>masih</a:t>
            </a:r>
            <a:r>
              <a:rPr lang="en-US" b="1" dirty="0"/>
              <a:t> </a:t>
            </a:r>
            <a:r>
              <a:rPr lang="en-US" b="1" dirty="0" err="1"/>
              <a:t>sering</a:t>
            </a:r>
            <a:r>
              <a:rPr lang="en-US" b="1" dirty="0"/>
              <a:t> </a:t>
            </a:r>
            <a:r>
              <a:rPr lang="en-US" b="1" dirty="0" err="1"/>
              <a:t>kehilangan</a:t>
            </a:r>
            <a:r>
              <a:rPr lang="en-US" b="1" dirty="0"/>
              <a:t> </a:t>
            </a:r>
            <a:r>
              <a:rPr lang="en-US" b="1" dirty="0" err="1"/>
              <a:t>akhir</a:t>
            </a:r>
            <a:r>
              <a:rPr lang="en-US" b="1" dirty="0"/>
              <a:t> kata</a:t>
            </a:r>
          </a:p>
          <a:p>
            <a:r>
              <a:rPr lang="en-US" b="1" dirty="0"/>
              <a:t>•</a:t>
            </a:r>
            <a:r>
              <a:rPr lang="en-US" b="1" dirty="0" err="1"/>
              <a:t>Menjawab</a:t>
            </a:r>
            <a:r>
              <a:rPr lang="en-US" b="1" dirty="0"/>
              <a:t> </a:t>
            </a:r>
            <a:r>
              <a:rPr lang="en-US" b="1" dirty="0" err="1"/>
              <a:t>pertanyaan</a:t>
            </a:r>
            <a:r>
              <a:rPr lang="en-US" b="1" dirty="0"/>
              <a:t> </a:t>
            </a:r>
            <a:r>
              <a:rPr lang="en-US" b="1" dirty="0" err="1"/>
              <a:t>sederhana</a:t>
            </a:r>
            <a:endParaRPr lang="en-US" b="1" dirty="0"/>
          </a:p>
          <a:p>
            <a:r>
              <a:rPr lang="fi-FI" b="1" dirty="0"/>
              <a:t>•Menggunakan kata kata “aku”, “kamu”, “dia” lebih sering</a:t>
            </a:r>
          </a:p>
          <a:p>
            <a:r>
              <a:rPr lang="en-US" b="1" dirty="0"/>
              <a:t>•</a:t>
            </a:r>
            <a:r>
              <a:rPr lang="en-US" b="1" dirty="0" err="1"/>
              <a:t>Berbicara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2 -3 </a:t>
            </a:r>
            <a:r>
              <a:rPr lang="en-US" b="1" dirty="0" err="1"/>
              <a:t>frasa</a:t>
            </a:r>
            <a:endParaRPr lang="en-US" b="1" dirty="0"/>
          </a:p>
          <a:p>
            <a:r>
              <a:rPr lang="en-US" b="1" dirty="0"/>
              <a:t>•</a:t>
            </a:r>
            <a:r>
              <a:rPr lang="en-US" b="1" dirty="0" err="1"/>
              <a:t>Bertanya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cara</a:t>
            </a:r>
            <a:r>
              <a:rPr lang="en-US" b="1" dirty="0"/>
              <a:t> </a:t>
            </a:r>
            <a:r>
              <a:rPr lang="en-US" b="1" dirty="0" err="1"/>
              <a:t>intonasi</a:t>
            </a:r>
            <a:r>
              <a:rPr lang="en-US" b="1" dirty="0"/>
              <a:t> </a:t>
            </a:r>
            <a:r>
              <a:rPr lang="en-US" b="1" dirty="0" err="1"/>
              <a:t>pertanyaan</a:t>
            </a:r>
            <a:r>
              <a:rPr lang="en-US" b="1" dirty="0"/>
              <a:t> </a:t>
            </a:r>
            <a:r>
              <a:rPr lang="en-US" b="1" dirty="0" err="1"/>
              <a:t>bukan</a:t>
            </a:r>
            <a:r>
              <a:rPr lang="en-US" b="1" dirty="0"/>
              <a:t> </a:t>
            </a:r>
            <a:r>
              <a:rPr lang="en-US" b="1" dirty="0" err="1"/>
              <a:t>struktur</a:t>
            </a:r>
            <a:r>
              <a:rPr lang="en-US" b="1" dirty="0"/>
              <a:t> </a:t>
            </a:r>
            <a:r>
              <a:rPr lang="en-US" b="1" dirty="0" err="1"/>
              <a:t>kalimat</a:t>
            </a:r>
            <a:r>
              <a:rPr lang="en-US" b="1" dirty="0"/>
              <a:t> </a:t>
            </a:r>
            <a:r>
              <a:rPr lang="en-US" b="1" dirty="0" err="1"/>
              <a:t>tanya</a:t>
            </a:r>
            <a:endParaRPr lang="en-US" b="1" dirty="0"/>
          </a:p>
          <a:p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55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Bahasa 3-4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276" y="2286000"/>
            <a:ext cx="6577928" cy="43434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mengelompokkan</a:t>
            </a:r>
            <a:r>
              <a:rPr lang="en-US" b="1" dirty="0"/>
              <a:t> </a:t>
            </a:r>
            <a:r>
              <a:rPr lang="en-US" b="1" dirty="0" err="1"/>
              <a:t>benda</a:t>
            </a:r>
            <a:r>
              <a:rPr lang="en-US" b="1" dirty="0"/>
              <a:t> </a:t>
            </a:r>
            <a:r>
              <a:rPr lang="en-US" b="1" dirty="0" err="1"/>
              <a:t>misalnya</a:t>
            </a:r>
            <a:r>
              <a:rPr lang="en-US" b="1" dirty="0"/>
              <a:t> </a:t>
            </a:r>
            <a:r>
              <a:rPr lang="en-US" b="1" dirty="0" err="1"/>
              <a:t>kelompok</a:t>
            </a:r>
            <a:r>
              <a:rPr lang="en-US" b="1" dirty="0"/>
              <a:t> </a:t>
            </a:r>
            <a:r>
              <a:rPr lang="en-US" b="1" dirty="0" err="1"/>
              <a:t>makanan</a:t>
            </a:r>
            <a:r>
              <a:rPr lang="en-US" b="1" dirty="0"/>
              <a:t>, </a:t>
            </a:r>
            <a:r>
              <a:rPr lang="en-US" b="1" dirty="0" err="1"/>
              <a:t>pakaian</a:t>
            </a:r>
            <a:endParaRPr lang="en-US" b="1" dirty="0"/>
          </a:p>
          <a:p>
            <a:r>
              <a:rPr lang="en-US" b="1" dirty="0" err="1" smtClean="0"/>
              <a:t>Mengidentifikasi</a:t>
            </a:r>
            <a:r>
              <a:rPr lang="en-US" b="1" dirty="0" smtClean="0"/>
              <a:t> </a:t>
            </a:r>
            <a:r>
              <a:rPr lang="en-US" b="1" dirty="0" err="1"/>
              <a:t>warna</a:t>
            </a:r>
            <a:endParaRPr lang="en-US" b="1" dirty="0"/>
          </a:p>
          <a:p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/>
              <a:t>sering</a:t>
            </a:r>
            <a:r>
              <a:rPr lang="en-US" b="1" dirty="0"/>
              <a:t> </a:t>
            </a:r>
            <a:r>
              <a:rPr lang="en-US" b="1" dirty="0" err="1"/>
              <a:t>lagi</a:t>
            </a:r>
            <a:r>
              <a:rPr lang="en-US" b="1" dirty="0"/>
              <a:t> </a:t>
            </a:r>
            <a:r>
              <a:rPr lang="en-US" b="1" dirty="0" err="1"/>
              <a:t>menggunakan</a:t>
            </a:r>
            <a:r>
              <a:rPr lang="en-US" b="1" dirty="0"/>
              <a:t> kata </a:t>
            </a:r>
            <a:r>
              <a:rPr lang="en-US" b="1" dirty="0" err="1"/>
              <a:t>kata</a:t>
            </a:r>
            <a:r>
              <a:rPr lang="en-US" b="1" dirty="0"/>
              <a:t> yang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dimengerti</a:t>
            </a:r>
            <a:endParaRPr lang="en-US" b="1" dirty="0"/>
          </a:p>
          <a:p>
            <a:r>
              <a:rPr lang="en-US" b="1" dirty="0" err="1" smtClean="0"/>
              <a:t>Beberapa</a:t>
            </a:r>
            <a:r>
              <a:rPr lang="en-US" b="1" dirty="0" smtClean="0"/>
              <a:t> </a:t>
            </a:r>
            <a:r>
              <a:rPr lang="en-US" b="1" dirty="0" err="1"/>
              <a:t>silabel</a:t>
            </a:r>
            <a:r>
              <a:rPr lang="en-US" b="1" dirty="0"/>
              <a:t> yang </a:t>
            </a:r>
            <a:r>
              <a:rPr lang="en-US" b="1" dirty="0" err="1"/>
              <a:t>mengandung</a:t>
            </a:r>
            <a:r>
              <a:rPr lang="en-US" b="1" dirty="0"/>
              <a:t> </a:t>
            </a:r>
            <a:r>
              <a:rPr lang="en-US" b="1" dirty="0" err="1"/>
              <a:t>huruf</a:t>
            </a:r>
            <a:r>
              <a:rPr lang="en-US" b="1" dirty="0"/>
              <a:t> “</a:t>
            </a:r>
            <a:r>
              <a:rPr lang="en-US" b="1" dirty="0" err="1"/>
              <a:t>l,r,s</a:t>
            </a:r>
            <a:r>
              <a:rPr lang="en-US" b="1" dirty="0"/>
              <a:t>, </a:t>
            </a:r>
            <a:r>
              <a:rPr lang="en-US" b="1" dirty="0" err="1"/>
              <a:t>sy</a:t>
            </a:r>
            <a:r>
              <a:rPr lang="en-US" b="1" dirty="0"/>
              <a:t>, </a:t>
            </a:r>
            <a:r>
              <a:rPr lang="en-US" b="1" dirty="0" err="1"/>
              <a:t>ch</a:t>
            </a:r>
            <a:r>
              <a:rPr lang="en-US" b="1" dirty="0"/>
              <a:t>, v, t, z” </a:t>
            </a:r>
            <a:r>
              <a:rPr lang="en-US" b="1" dirty="0" err="1"/>
              <a:t>masih</a:t>
            </a:r>
            <a:r>
              <a:rPr lang="en-US" b="1" dirty="0"/>
              <a:t> </a:t>
            </a:r>
            <a:r>
              <a:rPr lang="en-US" b="1" dirty="0" err="1"/>
              <a:t>agak</a:t>
            </a:r>
            <a:r>
              <a:rPr lang="en-US" b="1" dirty="0"/>
              <a:t> </a:t>
            </a:r>
            <a:r>
              <a:rPr lang="en-US" b="1" dirty="0" err="1" smtClean="0"/>
              <a:t>sulit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menjelaskan</a:t>
            </a:r>
            <a:r>
              <a:rPr lang="en-US" b="1" dirty="0"/>
              <a:t> </a:t>
            </a:r>
            <a:r>
              <a:rPr lang="en-US" b="1" dirty="0" err="1"/>
              <a:t>fungsi</a:t>
            </a:r>
            <a:r>
              <a:rPr lang="en-US" b="1" dirty="0"/>
              <a:t> </a:t>
            </a:r>
            <a:r>
              <a:rPr lang="en-US" b="1" dirty="0" err="1"/>
              <a:t>benda</a:t>
            </a:r>
            <a:r>
              <a:rPr lang="en-US" b="1" dirty="0"/>
              <a:t> </a:t>
            </a:r>
            <a:r>
              <a:rPr lang="en-US" b="1" dirty="0" err="1"/>
              <a:t>sederhana</a:t>
            </a:r>
            <a:r>
              <a:rPr lang="en-US" b="1" dirty="0"/>
              <a:t> </a:t>
            </a:r>
            <a:r>
              <a:rPr lang="en-US" b="1" dirty="0" err="1"/>
              <a:t>misal</a:t>
            </a:r>
            <a:r>
              <a:rPr lang="en-US" b="1" dirty="0"/>
              <a:t>:”</a:t>
            </a:r>
            <a:r>
              <a:rPr lang="en-US" b="1" dirty="0" err="1"/>
              <a:t>sendok</a:t>
            </a:r>
            <a:r>
              <a:rPr lang="en-US" b="1" dirty="0"/>
              <a:t>”, “</a:t>
            </a:r>
            <a:r>
              <a:rPr lang="en-US" b="1" dirty="0" err="1"/>
              <a:t>pensil</a:t>
            </a:r>
            <a:r>
              <a:rPr lang="en-US" b="1" dirty="0"/>
              <a:t>”</a:t>
            </a:r>
          </a:p>
          <a:p>
            <a:r>
              <a:rPr lang="en-US" b="1" dirty="0" err="1" smtClean="0"/>
              <a:t>Menjawab</a:t>
            </a:r>
            <a:r>
              <a:rPr lang="en-US" b="1" dirty="0" smtClean="0"/>
              <a:t> </a:t>
            </a:r>
            <a:r>
              <a:rPr lang="en-US" b="1" dirty="0" err="1"/>
              <a:t>pertanyaan</a:t>
            </a:r>
            <a:r>
              <a:rPr lang="en-US" b="1" dirty="0"/>
              <a:t> </a:t>
            </a:r>
            <a:r>
              <a:rPr lang="en-US" b="1" dirty="0" err="1"/>
              <a:t>komprehensif</a:t>
            </a:r>
            <a:r>
              <a:rPr lang="en-US" b="1" dirty="0"/>
              <a:t> </a:t>
            </a:r>
            <a:r>
              <a:rPr lang="en-US" b="1" dirty="0" err="1"/>
              <a:t>sederhana</a:t>
            </a:r>
            <a:endParaRPr lang="en-US" b="1" dirty="0"/>
          </a:p>
          <a:p>
            <a:r>
              <a:rPr lang="en-US" b="1" dirty="0"/>
              <a:t>–“</a:t>
            </a:r>
            <a:r>
              <a:rPr lang="en-US" b="1" dirty="0" err="1"/>
              <a:t>kalau</a:t>
            </a:r>
            <a:r>
              <a:rPr lang="en-US" b="1" dirty="0"/>
              <a:t> </a:t>
            </a:r>
            <a:r>
              <a:rPr lang="en-US" b="1" dirty="0" err="1"/>
              <a:t>adek</a:t>
            </a:r>
            <a:r>
              <a:rPr lang="en-US" b="1" dirty="0"/>
              <a:t> </a:t>
            </a:r>
            <a:r>
              <a:rPr lang="en-US" b="1" dirty="0" err="1"/>
              <a:t>lapar</a:t>
            </a:r>
            <a:r>
              <a:rPr lang="en-US" b="1" dirty="0"/>
              <a:t>, </a:t>
            </a:r>
            <a:r>
              <a:rPr lang="en-US" b="1" dirty="0" err="1"/>
              <a:t>enaknya</a:t>
            </a:r>
            <a:r>
              <a:rPr lang="en-US" b="1" dirty="0"/>
              <a:t> </a:t>
            </a:r>
            <a:r>
              <a:rPr lang="en-US" b="1" dirty="0" err="1"/>
              <a:t>ngapain</a:t>
            </a:r>
            <a:r>
              <a:rPr lang="en-US" b="1" dirty="0"/>
              <a:t> </a:t>
            </a:r>
            <a:r>
              <a:rPr lang="en-US" b="1" dirty="0" err="1"/>
              <a:t>ya</a:t>
            </a:r>
            <a:r>
              <a:rPr lang="en-US" b="1" dirty="0"/>
              <a:t>?”</a:t>
            </a:r>
          </a:p>
          <a:p>
            <a:r>
              <a:rPr lang="fi-FI" b="1" dirty="0"/>
              <a:t>–“kalau kita capek, enaknya ngapain ya?”</a:t>
            </a:r>
          </a:p>
          <a:p>
            <a:r>
              <a:rPr lang="en-US" b="1" dirty="0" err="1" smtClean="0"/>
              <a:t>Mampu</a:t>
            </a:r>
            <a:r>
              <a:rPr lang="en-US" b="1" dirty="0" smtClean="0"/>
              <a:t> </a:t>
            </a:r>
            <a:r>
              <a:rPr lang="en-US" b="1" dirty="0" err="1"/>
              <a:t>mengulang</a:t>
            </a:r>
            <a:r>
              <a:rPr lang="en-US" b="1" dirty="0"/>
              <a:t> </a:t>
            </a:r>
            <a:r>
              <a:rPr lang="en-US" b="1" dirty="0" err="1"/>
              <a:t>kalimat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silabel</a:t>
            </a:r>
            <a:r>
              <a:rPr lang="en-US" b="1" dirty="0"/>
              <a:t> </a:t>
            </a:r>
            <a:r>
              <a:rPr lang="en-US" b="1" dirty="0" err="1"/>
              <a:t>tertentu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91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</a:t>
            </a:r>
            <a:r>
              <a:rPr lang="en-ID" dirty="0" err="1" smtClean="0"/>
              <a:t>bahasa</a:t>
            </a:r>
            <a:r>
              <a:rPr lang="en-ID" dirty="0" smtClean="0"/>
              <a:t> 4-5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“di </a:t>
            </a:r>
            <a:r>
              <a:rPr lang="en-US" dirty="0" err="1"/>
              <a:t>belakang</a:t>
            </a:r>
            <a:r>
              <a:rPr lang="en-US" dirty="0"/>
              <a:t>”, “</a:t>
            </a:r>
            <a:r>
              <a:rPr lang="en-US" dirty="0" err="1"/>
              <a:t>selanjutnya</a:t>
            </a:r>
            <a:r>
              <a:rPr lang="en-US" dirty="0"/>
              <a:t>”, “di </a:t>
            </a:r>
            <a:r>
              <a:rPr lang="en-US" dirty="0" err="1"/>
              <a:t>antara</a:t>
            </a:r>
            <a:r>
              <a:rPr lang="en-US" dirty="0"/>
              <a:t>”</a:t>
            </a:r>
          </a:p>
          <a:p>
            <a:r>
              <a:rPr lang="nn-NO" dirty="0" smtClean="0"/>
              <a:t>Memahami </a:t>
            </a:r>
            <a:r>
              <a:rPr lang="nn-NO" dirty="0"/>
              <a:t>pertanyaan yang lebih kompleks</a:t>
            </a:r>
          </a:p>
          <a:p>
            <a:r>
              <a:rPr lang="en-US" dirty="0" err="1" smtClean="0"/>
              <a:t>Menyebutkan</a:t>
            </a:r>
            <a:r>
              <a:rPr lang="en-US" dirty="0" smtClean="0"/>
              <a:t> </a:t>
            </a:r>
            <a:r>
              <a:rPr lang="en-US" dirty="0"/>
              <a:t>200-300 </a:t>
            </a:r>
            <a:r>
              <a:rPr lang="en-US" dirty="0" err="1"/>
              <a:t>kosa</a:t>
            </a:r>
            <a:r>
              <a:rPr lang="en-US" dirty="0"/>
              <a:t> kata</a:t>
            </a:r>
          </a:p>
          <a:p>
            <a:r>
              <a:rPr lang="sv-SE" dirty="0" smtClean="0"/>
              <a:t>Menggunakan </a:t>
            </a:r>
            <a:r>
              <a:rPr lang="sv-SE" dirty="0"/>
              <a:t>kalimat dengan keterangan masa lampau atau masa </a:t>
            </a:r>
            <a:r>
              <a:rPr lang="sv-SE" dirty="0" smtClean="0"/>
              <a:t>mendatang</a:t>
            </a:r>
            <a:endParaRPr lang="en-US" dirty="0"/>
          </a:p>
          <a:p>
            <a:r>
              <a:rPr lang="sv-SE" dirty="0"/>
              <a:t>Mampu menjelaskan proses pekerjaan sederhana misalnya bagaimana orang belanja, atau mengemudikan mobil</a:t>
            </a:r>
          </a:p>
          <a:p>
            <a:r>
              <a:rPr lang="en-US" dirty="0" err="1" smtClean="0"/>
              <a:t>Menyebutkan</a:t>
            </a:r>
            <a:r>
              <a:rPr lang="en-US" dirty="0" smtClean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kelompoknya</a:t>
            </a:r>
            <a:endParaRPr lang="en-US" dirty="0"/>
          </a:p>
          <a:p>
            <a:r>
              <a:rPr lang="en-US" dirty="0" err="1" smtClean="0"/>
              <a:t>Menjawab</a:t>
            </a:r>
            <a:r>
              <a:rPr lang="en-US" dirty="0" smtClean="0"/>
              <a:t> </a:t>
            </a:r>
            <a:r>
              <a:rPr lang="en-US" dirty="0" err="1"/>
              <a:t>pertanyaan</a:t>
            </a:r>
            <a:r>
              <a:rPr lang="en-US" dirty="0"/>
              <a:t> “</a:t>
            </a:r>
            <a:r>
              <a:rPr lang="en-US" dirty="0" err="1"/>
              <a:t>kenapa</a:t>
            </a:r>
            <a:r>
              <a:rPr lang="en-US" dirty="0"/>
              <a:t>”</a:t>
            </a:r>
          </a:p>
          <a:p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63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Milestone Bahasa 5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2000 </a:t>
            </a:r>
            <a:r>
              <a:rPr lang="en-US" dirty="0" err="1"/>
              <a:t>kosa</a:t>
            </a:r>
            <a:r>
              <a:rPr lang="en-US" dirty="0"/>
              <a:t> kata</a:t>
            </a:r>
          </a:p>
          <a:p>
            <a:r>
              <a:rPr lang="en-US" dirty="0" err="1" smtClean="0"/>
              <a:t>Memahami</a:t>
            </a:r>
            <a:r>
              <a:rPr lang="en-US" dirty="0" smtClean="0"/>
              <a:t> </a:t>
            </a:r>
            <a:r>
              <a:rPr lang="en-US" dirty="0" err="1"/>
              <a:t>sekuensial</a:t>
            </a:r>
            <a:r>
              <a:rPr lang="en-US" dirty="0"/>
              <a:t> </a:t>
            </a:r>
            <a:r>
              <a:rPr lang="en-US" dirty="0" err="1"/>
              <a:t>waktu</a:t>
            </a:r>
            <a:endParaRPr lang="en-US" dirty="0"/>
          </a:p>
          <a:p>
            <a:r>
              <a:rPr lang="en-US" dirty="0" err="1" smtClean="0"/>
              <a:t>Memahami</a:t>
            </a:r>
            <a:r>
              <a:rPr lang="en-US" dirty="0" smtClean="0"/>
              <a:t> </a:t>
            </a:r>
            <a:r>
              <a:rPr lang="en-US" dirty="0"/>
              <a:t>3 </a:t>
            </a:r>
            <a:r>
              <a:rPr lang="en-US" dirty="0" err="1"/>
              <a:t>instruksi</a:t>
            </a:r>
            <a:r>
              <a:rPr lang="en-US" dirty="0"/>
              <a:t> </a:t>
            </a:r>
            <a:r>
              <a:rPr lang="en-US" dirty="0" err="1"/>
              <a:t>berurutan</a:t>
            </a:r>
            <a:endParaRPr lang="en-US" dirty="0"/>
          </a:p>
          <a:p>
            <a:r>
              <a:rPr lang="en-US" dirty="0" err="1" smtClean="0"/>
              <a:t>Memahami</a:t>
            </a:r>
            <a:r>
              <a:rPr lang="en-US" dirty="0" smtClean="0"/>
              <a:t> </a:t>
            </a:r>
            <a:r>
              <a:rPr lang="en-US" dirty="0" err="1"/>
              <a:t>ritme</a:t>
            </a:r>
            <a:endParaRPr lang="en-US" dirty="0"/>
          </a:p>
          <a:p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pembicaraan</a:t>
            </a:r>
            <a:r>
              <a:rPr lang="en-US" dirty="0"/>
              <a:t> </a:t>
            </a:r>
            <a:r>
              <a:rPr lang="en-US" dirty="0" err="1"/>
              <a:t>interaktif</a:t>
            </a:r>
            <a:endParaRPr lang="en-US" dirty="0"/>
          </a:p>
          <a:p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/>
              <a:t>imaginasinya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bercerita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52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Tanda</a:t>
            </a:r>
            <a:r>
              <a:rPr lang="en-ID" dirty="0" smtClean="0"/>
              <a:t> </a:t>
            </a:r>
            <a:r>
              <a:rPr lang="en-ID" dirty="0" err="1" smtClean="0"/>
              <a:t>bahaya</a:t>
            </a:r>
            <a:r>
              <a:rPr lang="en-ID" dirty="0" smtClean="0"/>
              <a:t> </a:t>
            </a:r>
            <a:r>
              <a:rPr lang="en-ID" dirty="0" err="1" smtClean="0"/>
              <a:t>gangguan</a:t>
            </a:r>
            <a:r>
              <a:rPr lang="en-ID" dirty="0" smtClean="0"/>
              <a:t> </a:t>
            </a:r>
            <a:r>
              <a:rPr lang="en-ID" dirty="0" err="1" smtClean="0"/>
              <a:t>berbahasa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 err="1"/>
              <a:t>Terlambat</a:t>
            </a:r>
            <a:r>
              <a:rPr lang="en-US" dirty="0"/>
              <a:t> /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bicara</a:t>
            </a:r>
            <a:endParaRPr lang="en-US" dirty="0"/>
          </a:p>
          <a:p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/>
              <a:t>10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senyum</a:t>
            </a:r>
            <a:r>
              <a:rPr lang="en-US" dirty="0"/>
              <a:t> </a:t>
            </a:r>
            <a:r>
              <a:rPr lang="en-US" dirty="0" err="1"/>
              <a:t>sosial</a:t>
            </a:r>
            <a:endParaRPr lang="en-US" dirty="0"/>
          </a:p>
          <a:p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/>
              <a:t>usia</a:t>
            </a:r>
            <a:r>
              <a:rPr lang="en-US" dirty="0"/>
              <a:t> 3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bersuara</a:t>
            </a:r>
            <a:r>
              <a:rPr lang="en-US" dirty="0"/>
              <a:t> </a:t>
            </a:r>
            <a:r>
              <a:rPr lang="en-US" dirty="0" err="1"/>
              <a:t>sbg</a:t>
            </a:r>
            <a:r>
              <a:rPr lang="en-US" dirty="0"/>
              <a:t> </a:t>
            </a:r>
            <a:r>
              <a:rPr lang="en-US" dirty="0" err="1"/>
              <a:t>respons</a:t>
            </a:r>
            <a:endParaRPr lang="en-US" dirty="0"/>
          </a:p>
          <a:p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/>
              <a:t>usia</a:t>
            </a:r>
            <a:r>
              <a:rPr lang="en-US" dirty="0"/>
              <a:t> 8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thdp</a:t>
            </a:r>
            <a:r>
              <a:rPr lang="en-US" dirty="0"/>
              <a:t> </a:t>
            </a:r>
            <a:r>
              <a:rPr lang="en-US" dirty="0" err="1"/>
              <a:t>sekitar</a:t>
            </a:r>
            <a:endParaRPr lang="en-US" dirty="0"/>
          </a:p>
          <a:p>
            <a:r>
              <a:rPr lang="pt-BR" dirty="0" smtClean="0"/>
              <a:t>sampai </a:t>
            </a:r>
            <a:r>
              <a:rPr lang="pt-BR" dirty="0"/>
              <a:t>15 bulan, tidak bicara</a:t>
            </a:r>
          </a:p>
          <a:p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/>
              <a:t>20 </a:t>
            </a:r>
            <a:r>
              <a:rPr lang="en-US" dirty="0" err="1"/>
              <a:t>bulan</a:t>
            </a:r>
            <a:r>
              <a:rPr lang="en-US" dirty="0"/>
              <a:t>, </a:t>
            </a:r>
            <a:r>
              <a:rPr lang="en-US" dirty="0" err="1"/>
              <a:t>bicara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3-4 kata</a:t>
            </a:r>
          </a:p>
          <a:p>
            <a:r>
              <a:rPr lang="en-US" dirty="0" err="1" smtClean="0"/>
              <a:t>Bicara</a:t>
            </a:r>
            <a:r>
              <a:rPr lang="en-US" dirty="0"/>
              <a:t>, </a:t>
            </a:r>
            <a:r>
              <a:rPr lang="en-US" dirty="0" err="1"/>
              <a:t>tapi</a:t>
            </a:r>
            <a:r>
              <a:rPr lang="en-US" dirty="0"/>
              <a:t> ANEH…</a:t>
            </a:r>
          </a:p>
          <a:p>
            <a:r>
              <a:rPr lang="en-US" dirty="0" err="1" smtClean="0"/>
              <a:t>Bicara</a:t>
            </a:r>
            <a:r>
              <a:rPr lang="en-US" dirty="0"/>
              <a:t>, </a:t>
            </a:r>
            <a:r>
              <a:rPr lang="en-US" dirty="0" err="1"/>
              <a:t>tapi</a:t>
            </a:r>
            <a:r>
              <a:rPr lang="en-US" dirty="0"/>
              <a:t> BUKAN BERKOMUNIKASI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Faktor</a:t>
            </a:r>
            <a:r>
              <a:rPr lang="en-ID" dirty="0" smtClean="0"/>
              <a:t> </a:t>
            </a:r>
            <a:r>
              <a:rPr lang="en-ID" dirty="0" err="1" smtClean="0"/>
              <a:t>Resiko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 smtClean="0">
                <a:solidFill>
                  <a:srgbClr val="FF0000"/>
                </a:solidFill>
              </a:rPr>
              <a:t>Genetik</a:t>
            </a:r>
            <a:endParaRPr lang="en-ID" dirty="0" smtClean="0">
              <a:solidFill>
                <a:srgbClr val="FF0000"/>
              </a:solidFill>
            </a:endParaRPr>
          </a:p>
          <a:p>
            <a:r>
              <a:rPr lang="en-ID" dirty="0" err="1" smtClean="0">
                <a:solidFill>
                  <a:srgbClr val="FF0000"/>
                </a:solidFill>
              </a:rPr>
              <a:t>Riwayat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err="1" smtClean="0">
                <a:solidFill>
                  <a:srgbClr val="FF0000"/>
                </a:solidFill>
              </a:rPr>
              <a:t>kehamilan</a:t>
            </a:r>
            <a:r>
              <a:rPr lang="en-ID" dirty="0" smtClean="0"/>
              <a:t>: </a:t>
            </a:r>
            <a:r>
              <a:rPr lang="en-ID" dirty="0" err="1" smtClean="0"/>
              <a:t>gizi</a:t>
            </a:r>
            <a:r>
              <a:rPr lang="en-ID" dirty="0" smtClean="0"/>
              <a:t> </a:t>
            </a:r>
            <a:r>
              <a:rPr lang="en-ID" dirty="0" err="1" smtClean="0"/>
              <a:t>ibu</a:t>
            </a:r>
            <a:r>
              <a:rPr lang="en-ID" dirty="0" smtClean="0"/>
              <a:t>, </a:t>
            </a:r>
            <a:r>
              <a:rPr lang="en-ID" dirty="0" err="1" smtClean="0"/>
              <a:t>masalah</a:t>
            </a:r>
            <a:r>
              <a:rPr lang="en-ID" dirty="0" smtClean="0"/>
              <a:t> </a:t>
            </a:r>
            <a:r>
              <a:rPr lang="en-ID" dirty="0" err="1" smtClean="0"/>
              <a:t>kehamilan</a:t>
            </a:r>
            <a:r>
              <a:rPr lang="en-ID" dirty="0" smtClean="0"/>
              <a:t>, </a:t>
            </a:r>
            <a:r>
              <a:rPr lang="en-ID" dirty="0" err="1" smtClean="0"/>
              <a:t>konsumsi</a:t>
            </a:r>
            <a:r>
              <a:rPr lang="en-ID" dirty="0" smtClean="0"/>
              <a:t> </a:t>
            </a:r>
            <a:r>
              <a:rPr lang="en-ID" dirty="0" err="1" smtClean="0"/>
              <a:t>obat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alcohol, diabetes, stress, </a:t>
            </a:r>
            <a:r>
              <a:rPr lang="en-ID" dirty="0" err="1" smtClean="0"/>
              <a:t>kecelakaan</a:t>
            </a:r>
            <a:r>
              <a:rPr lang="en-ID" dirty="0" smtClean="0"/>
              <a:t>, </a:t>
            </a:r>
            <a:r>
              <a:rPr lang="en-ID" dirty="0" err="1" smtClean="0"/>
              <a:t>radiasi</a:t>
            </a:r>
            <a:r>
              <a:rPr lang="en-ID" dirty="0" smtClean="0"/>
              <a:t>, </a:t>
            </a:r>
            <a:r>
              <a:rPr lang="en-ID" dirty="0" err="1" smtClean="0"/>
              <a:t>infeksi</a:t>
            </a:r>
            <a:r>
              <a:rPr lang="en-ID" dirty="0" smtClean="0"/>
              <a:t> TORCH</a:t>
            </a:r>
          </a:p>
          <a:p>
            <a:r>
              <a:rPr lang="en-ID" dirty="0" err="1" smtClean="0">
                <a:solidFill>
                  <a:srgbClr val="FF0000"/>
                </a:solidFill>
              </a:rPr>
              <a:t>Riwayat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err="1" smtClean="0">
                <a:solidFill>
                  <a:srgbClr val="FF0000"/>
                </a:solidFill>
              </a:rPr>
              <a:t>persalinan</a:t>
            </a:r>
            <a:endParaRPr lang="en-ID" dirty="0" smtClean="0">
              <a:solidFill>
                <a:srgbClr val="FF0000"/>
              </a:solidFill>
            </a:endParaRPr>
          </a:p>
          <a:p>
            <a:r>
              <a:rPr lang="en-ID" dirty="0" err="1" smtClean="0">
                <a:solidFill>
                  <a:srgbClr val="FF0000"/>
                </a:solidFill>
              </a:rPr>
              <a:t>Masalah</a:t>
            </a:r>
            <a:r>
              <a:rPr lang="en-ID" dirty="0" smtClean="0">
                <a:solidFill>
                  <a:srgbClr val="FF0000"/>
                </a:solidFill>
              </a:rPr>
              <a:t> postnatal</a:t>
            </a:r>
            <a:r>
              <a:rPr lang="en-ID" dirty="0" smtClean="0"/>
              <a:t>: </a:t>
            </a:r>
            <a:r>
              <a:rPr lang="en-ID" dirty="0" err="1" smtClean="0"/>
              <a:t>gizi</a:t>
            </a:r>
            <a:r>
              <a:rPr lang="en-ID" dirty="0" smtClean="0"/>
              <a:t> </a:t>
            </a:r>
            <a:r>
              <a:rPr lang="en-ID" dirty="0" err="1" smtClean="0"/>
              <a:t>kurang</a:t>
            </a:r>
            <a:r>
              <a:rPr lang="en-ID" dirty="0" smtClean="0"/>
              <a:t>, </a:t>
            </a:r>
            <a:r>
              <a:rPr lang="en-ID" dirty="0" err="1" smtClean="0"/>
              <a:t>imunisasi</a:t>
            </a:r>
            <a:r>
              <a:rPr lang="en-ID" dirty="0" smtClean="0"/>
              <a:t> </a:t>
            </a:r>
            <a:r>
              <a:rPr lang="en-ID" dirty="0" err="1" smtClean="0"/>
              <a:t>tidak</a:t>
            </a:r>
            <a:r>
              <a:rPr lang="en-ID" dirty="0" smtClean="0"/>
              <a:t> </a:t>
            </a:r>
            <a:r>
              <a:rPr lang="en-ID" dirty="0" err="1" smtClean="0"/>
              <a:t>lengkap</a:t>
            </a:r>
            <a:r>
              <a:rPr lang="en-ID" dirty="0" smtClean="0"/>
              <a:t>, </a:t>
            </a:r>
            <a:r>
              <a:rPr lang="en-ID" dirty="0" err="1" smtClean="0"/>
              <a:t>penyakit</a:t>
            </a:r>
            <a:r>
              <a:rPr lang="en-ID" dirty="0" smtClean="0"/>
              <a:t> </a:t>
            </a:r>
            <a:r>
              <a:rPr lang="en-ID" dirty="0" err="1" smtClean="0"/>
              <a:t>yg</a:t>
            </a:r>
            <a:r>
              <a:rPr lang="en-ID" dirty="0" smtClean="0"/>
              <a:t> </a:t>
            </a:r>
            <a:r>
              <a:rPr lang="en-ID" dirty="0" err="1" smtClean="0"/>
              <a:t>diderita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, </a:t>
            </a:r>
            <a:r>
              <a:rPr lang="en-ID" dirty="0" err="1" smtClean="0"/>
              <a:t>keterlambatan</a:t>
            </a:r>
            <a:r>
              <a:rPr lang="en-ID" dirty="0" smtClean="0"/>
              <a:t>, </a:t>
            </a:r>
            <a:r>
              <a:rPr lang="en-ID" dirty="0" err="1" smtClean="0"/>
              <a:t>faktor</a:t>
            </a:r>
            <a:r>
              <a:rPr lang="en-ID" dirty="0" smtClean="0"/>
              <a:t> </a:t>
            </a:r>
            <a:r>
              <a:rPr lang="en-ID" dirty="0" err="1" smtClean="0"/>
              <a:t>lingkungan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psikososial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10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Dan video </a:t>
            </a:r>
            <a:r>
              <a:rPr lang="en-ID" dirty="0" err="1" smtClean="0"/>
              <a:t>berikut</a:t>
            </a:r>
            <a:r>
              <a:rPr lang="en-ID" dirty="0" smtClean="0"/>
              <a:t>…</a:t>
            </a:r>
            <a:endParaRPr lang="en-US" dirty="0"/>
          </a:p>
        </p:txBody>
      </p:sp>
      <p:pic>
        <p:nvPicPr>
          <p:cNvPr id="4" name="Teacher starts each day with compliments for every k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725" y="2438400"/>
            <a:ext cx="6489700" cy="3651250"/>
          </a:xfrm>
        </p:spPr>
      </p:pic>
    </p:spTree>
    <p:extLst>
      <p:ext uri="{BB962C8B-B14F-4D97-AF65-F5344CB8AC3E}">
        <p14:creationId xmlns:p14="http://schemas.microsoft.com/office/powerpoint/2010/main" val="26888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685800"/>
            <a:ext cx="5832475" cy="533399"/>
          </a:xfrm>
        </p:spPr>
        <p:txBody>
          <a:bodyPr>
            <a:normAutofit fontScale="90000"/>
          </a:bodyPr>
          <a:lstStyle/>
          <a:p>
            <a:r>
              <a:rPr lang="en-ID" dirty="0" err="1" smtClean="0">
                <a:solidFill>
                  <a:schemeClr val="tx1"/>
                </a:solidFill>
              </a:rPr>
              <a:t>Fungsi</a:t>
            </a:r>
            <a:r>
              <a:rPr lang="en-ID" dirty="0" smtClean="0">
                <a:solidFill>
                  <a:schemeClr val="tx1"/>
                </a:solidFill>
              </a:rPr>
              <a:t> guru PAUD </a:t>
            </a:r>
            <a:r>
              <a:rPr lang="en-ID" dirty="0" err="1" smtClean="0">
                <a:solidFill>
                  <a:schemeClr val="tx1"/>
                </a:solidFill>
              </a:rPr>
              <a:t>dalam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deteksi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dini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 dirty="0" smtClean="0"/>
              <a:t>Guru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melakukan</a:t>
            </a:r>
            <a:r>
              <a:rPr lang="en-ID" dirty="0" smtClean="0"/>
              <a:t> </a:t>
            </a:r>
            <a:r>
              <a:rPr lang="en-ID" i="1" dirty="0" smtClean="0"/>
              <a:t>screening</a:t>
            </a:r>
            <a:r>
              <a:rPr lang="en-ID" dirty="0" smtClean="0"/>
              <a:t> </a:t>
            </a:r>
            <a:r>
              <a:rPr lang="en-ID" dirty="0" err="1" smtClean="0"/>
              <a:t>atau</a:t>
            </a:r>
            <a:r>
              <a:rPr lang="en-ID" dirty="0" smtClean="0"/>
              <a:t> </a:t>
            </a:r>
            <a:r>
              <a:rPr lang="en-ID" dirty="0" err="1" smtClean="0"/>
              <a:t>deteksi</a:t>
            </a:r>
            <a:r>
              <a:rPr lang="en-ID" dirty="0" smtClean="0"/>
              <a:t> </a:t>
            </a:r>
            <a:r>
              <a:rPr lang="en-ID" dirty="0" err="1" smtClean="0"/>
              <a:t>dini</a:t>
            </a:r>
            <a:r>
              <a:rPr lang="en-ID" dirty="0" smtClean="0"/>
              <a:t> </a:t>
            </a:r>
            <a:r>
              <a:rPr lang="en-ID" dirty="0" err="1" smtClean="0"/>
              <a:t>berdasarkan</a:t>
            </a:r>
            <a:r>
              <a:rPr lang="en-ID" dirty="0" smtClean="0"/>
              <a:t> </a:t>
            </a:r>
            <a:r>
              <a:rPr lang="en-ID" dirty="0" err="1" smtClean="0"/>
              <a:t>tahapan</a:t>
            </a:r>
            <a:r>
              <a:rPr lang="en-ID" dirty="0" smtClean="0"/>
              <a:t> </a:t>
            </a:r>
            <a:r>
              <a:rPr lang="en-ID" dirty="0" err="1" smtClean="0"/>
              <a:t>tumbuh</a:t>
            </a:r>
            <a:r>
              <a:rPr lang="en-ID" dirty="0" smtClean="0"/>
              <a:t> </a:t>
            </a:r>
            <a:r>
              <a:rPr lang="en-ID" dirty="0" err="1" smtClean="0"/>
              <a:t>kembang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.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juga</a:t>
            </a:r>
            <a:r>
              <a:rPr lang="en-ID" dirty="0" smtClean="0"/>
              <a:t> </a:t>
            </a:r>
            <a:r>
              <a:rPr lang="en-ID" dirty="0" err="1" smtClean="0"/>
              <a:t>dibantu</a:t>
            </a:r>
            <a:r>
              <a:rPr lang="en-ID" dirty="0" smtClean="0"/>
              <a:t> tools yang </a:t>
            </a:r>
            <a:r>
              <a:rPr lang="en-ID" dirty="0" err="1" smtClean="0"/>
              <a:t>terstandar</a:t>
            </a:r>
            <a:r>
              <a:rPr lang="en-ID" dirty="0" smtClean="0"/>
              <a:t>, </a:t>
            </a:r>
            <a:r>
              <a:rPr lang="en-ID" dirty="0" err="1" smtClean="0"/>
              <a:t>misal</a:t>
            </a:r>
            <a:r>
              <a:rPr lang="en-ID" dirty="0" smtClean="0"/>
              <a:t> KPSP (</a:t>
            </a:r>
            <a:r>
              <a:rPr lang="en-ID" dirty="0" err="1" smtClean="0"/>
              <a:t>kuesioner</a:t>
            </a:r>
            <a:r>
              <a:rPr lang="en-ID" dirty="0" smtClean="0"/>
              <a:t> </a:t>
            </a:r>
            <a:r>
              <a:rPr lang="en-ID" dirty="0" err="1" smtClean="0"/>
              <a:t>pra-skrining</a:t>
            </a:r>
            <a:r>
              <a:rPr lang="en-ID" dirty="0" smtClean="0"/>
              <a:t> </a:t>
            </a:r>
            <a:r>
              <a:rPr lang="en-ID" dirty="0" err="1" smtClean="0"/>
              <a:t>perkembangan</a:t>
            </a:r>
            <a:r>
              <a:rPr lang="en-ID" dirty="0" smtClean="0"/>
              <a:t>)</a:t>
            </a:r>
            <a:endParaRPr lang="en-US" dirty="0"/>
          </a:p>
          <a:p>
            <a:endParaRPr lang="en-ID" dirty="0" smtClean="0"/>
          </a:p>
          <a:p>
            <a:r>
              <a:rPr lang="en-ID" dirty="0" smtClean="0"/>
              <a:t>Guru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memberikan</a:t>
            </a:r>
            <a:r>
              <a:rPr lang="en-ID" dirty="0" smtClean="0"/>
              <a:t> </a:t>
            </a:r>
            <a:r>
              <a:rPr lang="en-ID" dirty="0" err="1" smtClean="0"/>
              <a:t>informasi</a:t>
            </a:r>
            <a:r>
              <a:rPr lang="en-ID" dirty="0" smtClean="0"/>
              <a:t> </a:t>
            </a:r>
            <a:r>
              <a:rPr lang="en-ID" dirty="0" err="1" smtClean="0"/>
              <a:t>awal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membantu</a:t>
            </a:r>
            <a:r>
              <a:rPr lang="en-ID" dirty="0" smtClean="0"/>
              <a:t> proses </a:t>
            </a:r>
            <a:r>
              <a:rPr lang="en-ID" dirty="0" err="1" smtClean="0"/>
              <a:t>edukasi</a:t>
            </a:r>
            <a:r>
              <a:rPr lang="en-ID" dirty="0" smtClean="0"/>
              <a:t> </a:t>
            </a:r>
            <a:r>
              <a:rPr lang="en-ID" dirty="0" err="1" smtClean="0"/>
              <a:t>terhadap</a:t>
            </a:r>
            <a:r>
              <a:rPr lang="en-ID" dirty="0" smtClean="0"/>
              <a:t> </a:t>
            </a:r>
            <a:r>
              <a:rPr lang="en-ID" dirty="0" err="1" smtClean="0"/>
              <a:t>orangtua</a:t>
            </a:r>
            <a:endParaRPr lang="en-ID" dirty="0" smtClean="0"/>
          </a:p>
          <a:p>
            <a:endParaRPr lang="en-ID" dirty="0"/>
          </a:p>
          <a:p>
            <a:r>
              <a:rPr lang="en-ID" dirty="0" smtClean="0"/>
              <a:t>Guru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menyusun</a:t>
            </a:r>
            <a:r>
              <a:rPr lang="en-ID" dirty="0" smtClean="0"/>
              <a:t> </a:t>
            </a:r>
            <a:r>
              <a:rPr lang="en-ID" dirty="0" err="1" smtClean="0"/>
              <a:t>gejala-gejala</a:t>
            </a:r>
            <a:r>
              <a:rPr lang="en-ID" dirty="0" smtClean="0"/>
              <a:t> yang </a:t>
            </a:r>
            <a:r>
              <a:rPr lang="en-ID" dirty="0" err="1" smtClean="0"/>
              <a:t>nampak</a:t>
            </a:r>
            <a:r>
              <a:rPr lang="en-ID" dirty="0" smtClean="0"/>
              <a:t> </a:t>
            </a:r>
            <a:r>
              <a:rPr lang="en-ID" dirty="0" err="1" smtClean="0"/>
              <a:t>pada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(</a:t>
            </a:r>
            <a:r>
              <a:rPr lang="en-ID" dirty="0" err="1" smtClean="0"/>
              <a:t>fisik</a:t>
            </a:r>
            <a:r>
              <a:rPr lang="en-ID" dirty="0" smtClean="0"/>
              <a:t>, </a:t>
            </a:r>
            <a:r>
              <a:rPr lang="en-ID" dirty="0" err="1" smtClean="0"/>
              <a:t>kognitif</a:t>
            </a:r>
            <a:r>
              <a:rPr lang="en-ID" dirty="0" smtClean="0"/>
              <a:t>, </a:t>
            </a:r>
            <a:r>
              <a:rPr lang="en-ID" dirty="0" err="1" smtClean="0"/>
              <a:t>afektif</a:t>
            </a:r>
            <a:r>
              <a:rPr lang="en-ID" dirty="0" smtClean="0"/>
              <a:t>, social)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melaporkannya</a:t>
            </a:r>
            <a:r>
              <a:rPr lang="en-ID" dirty="0" smtClean="0"/>
              <a:t> </a:t>
            </a:r>
            <a:r>
              <a:rPr lang="en-ID" dirty="0" err="1" smtClean="0"/>
              <a:t>pada</a:t>
            </a:r>
            <a:r>
              <a:rPr lang="en-ID" dirty="0" smtClean="0"/>
              <a:t> </a:t>
            </a:r>
            <a:r>
              <a:rPr lang="en-ID" dirty="0" err="1" smtClean="0"/>
              <a:t>ahli</a:t>
            </a:r>
            <a:r>
              <a:rPr lang="en-ID" dirty="0" smtClean="0"/>
              <a:t> </a:t>
            </a:r>
            <a:r>
              <a:rPr lang="en-ID" dirty="0" err="1" smtClean="0"/>
              <a:t>untuk</a:t>
            </a:r>
            <a:r>
              <a:rPr lang="en-ID" dirty="0" smtClean="0"/>
              <a:t> </a:t>
            </a:r>
            <a:r>
              <a:rPr lang="en-ID" dirty="0" err="1" smtClean="0"/>
              <a:t>meminta</a:t>
            </a:r>
            <a:r>
              <a:rPr lang="en-ID" dirty="0" smtClean="0"/>
              <a:t> </a:t>
            </a:r>
            <a:r>
              <a:rPr lang="en-ID" dirty="0" err="1" smtClean="0"/>
              <a:t>pemeriksaan</a:t>
            </a:r>
            <a:r>
              <a:rPr lang="en-ID" dirty="0" smtClean="0"/>
              <a:t> </a:t>
            </a:r>
            <a:r>
              <a:rPr lang="en-ID" dirty="0" err="1" smtClean="0"/>
              <a:t>lebih</a:t>
            </a:r>
            <a:r>
              <a:rPr lang="en-ID" dirty="0" smtClean="0"/>
              <a:t> </a:t>
            </a:r>
            <a:r>
              <a:rPr lang="en-ID" dirty="0" err="1" smtClean="0"/>
              <a:t>lanjut</a:t>
            </a:r>
            <a:r>
              <a:rPr lang="en-ID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Let’s dance!</a:t>
            </a:r>
            <a:endParaRPr lang="en-US" dirty="0"/>
          </a:p>
        </p:txBody>
      </p:sp>
      <p:pic>
        <p:nvPicPr>
          <p:cNvPr id="4" name="Baby Shark Dance _ Sing and Dance! _ Animal Songs _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76400"/>
            <a:ext cx="7896225" cy="4413250"/>
          </a:xfrm>
        </p:spPr>
      </p:pic>
    </p:spTree>
    <p:extLst>
      <p:ext uri="{BB962C8B-B14F-4D97-AF65-F5344CB8AC3E}">
        <p14:creationId xmlns:p14="http://schemas.microsoft.com/office/powerpoint/2010/main" val="2710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>
                <a:solidFill>
                  <a:schemeClr val="tx1"/>
                </a:solidFill>
              </a:rPr>
              <a:t>Apa</a:t>
            </a:r>
            <a:r>
              <a:rPr lang="en-ID" dirty="0" smtClean="0">
                <a:solidFill>
                  <a:schemeClr val="tx1"/>
                </a:solidFill>
              </a:rPr>
              <a:t> yang </a:t>
            </a:r>
            <a:r>
              <a:rPr lang="en-ID" dirty="0" err="1" smtClean="0">
                <a:solidFill>
                  <a:schemeClr val="tx1"/>
                </a:solidFill>
              </a:rPr>
              <a:t>Anda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pikirkan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melihat</a:t>
            </a:r>
            <a:r>
              <a:rPr lang="en-ID" dirty="0" smtClean="0">
                <a:solidFill>
                  <a:schemeClr val="tx1"/>
                </a:solidFill>
              </a:rPr>
              <a:t> film </a:t>
            </a:r>
            <a:r>
              <a:rPr lang="en-ID" dirty="0" err="1" smtClean="0">
                <a:solidFill>
                  <a:schemeClr val="tx1"/>
                </a:solidFill>
              </a:rPr>
              <a:t>ini</a:t>
            </a:r>
            <a:r>
              <a:rPr lang="en-ID" dirty="0" smtClean="0">
                <a:solidFill>
                  <a:schemeClr val="tx1"/>
                </a:solidFill>
              </a:rPr>
              <a:t>….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The Miracle Worker _ An Inner Voi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863" y="2209800"/>
            <a:ext cx="7653337" cy="3916363"/>
          </a:xfrm>
        </p:spPr>
      </p:pic>
    </p:spTree>
    <p:extLst>
      <p:ext uri="{BB962C8B-B14F-4D97-AF65-F5344CB8AC3E}">
        <p14:creationId xmlns:p14="http://schemas.microsoft.com/office/powerpoint/2010/main" val="2449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14400"/>
            <a:ext cx="5832475" cy="1371599"/>
          </a:xfrm>
        </p:spPr>
        <p:txBody>
          <a:bodyPr>
            <a:normAutofit fontScale="90000"/>
          </a:bodyPr>
          <a:lstStyle/>
          <a:p>
            <a:r>
              <a:rPr lang="id-ID" dirty="0" smtClean="0">
                <a:solidFill>
                  <a:schemeClr val="tx1"/>
                </a:solidFill>
              </a:rPr>
              <a:t>Prinsip Penyelenggaraan PAUD dalam pandangan Psikologi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666999"/>
            <a:ext cx="8207375" cy="3459163"/>
          </a:xfrm>
        </p:spPr>
        <p:txBody>
          <a:bodyPr/>
          <a:lstStyle/>
          <a:p>
            <a:r>
              <a:rPr lang="id-ID" dirty="0" smtClean="0"/>
              <a:t>Belajar melalui bermain</a:t>
            </a:r>
          </a:p>
          <a:p>
            <a:r>
              <a:rPr lang="id-ID" dirty="0" smtClean="0"/>
              <a:t>Lingkungan yang kondusif</a:t>
            </a:r>
          </a:p>
          <a:p>
            <a:r>
              <a:rPr lang="id-ID" dirty="0" smtClean="0"/>
              <a:t>Menggunakan konsep pembelajaran terpadu</a:t>
            </a:r>
          </a:p>
          <a:p>
            <a:r>
              <a:rPr lang="id-ID" dirty="0" smtClean="0"/>
              <a:t>Mengembangkan berbagai kecakapan hidup</a:t>
            </a:r>
          </a:p>
          <a:p>
            <a:r>
              <a:rPr lang="id-ID" dirty="0" smtClean="0"/>
              <a:t>Menggunakan berbagai media dan sumber belajar yang edukatif</a:t>
            </a:r>
          </a:p>
          <a:p>
            <a:r>
              <a:rPr lang="id-ID" dirty="0" smtClean="0"/>
              <a:t>Dilakukan secara bertahap dan berulang-ulang</a:t>
            </a:r>
          </a:p>
          <a:p>
            <a:r>
              <a:rPr lang="id-ID" dirty="0" smtClean="0"/>
              <a:t>Berorientasi pada kebutuhan anak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372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685800"/>
            <a:ext cx="7227887" cy="457199"/>
          </a:xfrm>
        </p:spPr>
        <p:txBody>
          <a:bodyPr>
            <a:normAutofit fontScale="90000"/>
          </a:bodyPr>
          <a:lstStyle/>
          <a:p>
            <a:r>
              <a:rPr lang="en-ID" dirty="0" err="1" smtClean="0">
                <a:solidFill>
                  <a:schemeClr val="tx1"/>
                </a:solidFill>
              </a:rPr>
              <a:t>Masalah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Psikologis</a:t>
            </a:r>
            <a:r>
              <a:rPr lang="en-ID" dirty="0" smtClean="0">
                <a:solidFill>
                  <a:schemeClr val="tx1"/>
                </a:solidFill>
              </a:rPr>
              <a:t> yang </a:t>
            </a:r>
            <a:r>
              <a:rPr lang="en-ID" dirty="0" err="1" smtClean="0">
                <a:solidFill>
                  <a:schemeClr val="tx1"/>
                </a:solidFill>
              </a:rPr>
              <a:t>sering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muncul</a:t>
            </a:r>
            <a:r>
              <a:rPr lang="en-ID" dirty="0" smtClean="0">
                <a:solidFill>
                  <a:schemeClr val="tx1"/>
                </a:solidFill>
              </a:rPr>
              <a:t>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4651040" y="2308478"/>
            <a:ext cx="1676400" cy="685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D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rPr>
              <a:t>  Tantrum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403525" y="2936991"/>
            <a:ext cx="1417319" cy="111251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D" sz="1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宋体" pitchFamily="2" charset="-122"/>
              </a:rPr>
              <a:t>Speech delay?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07660" y="2651378"/>
            <a:ext cx="1981200" cy="9144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D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rPr>
              <a:t>Insecure attachment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217391" y="3493250"/>
            <a:ext cx="1295400" cy="1066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D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rPr>
              <a:t>School refusal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576730" y="4424104"/>
            <a:ext cx="1688161" cy="609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D" i="1" dirty="0" smtClean="0">
                <a:solidFill>
                  <a:schemeClr val="tx1"/>
                </a:solidFill>
                <a:latin typeface="Arial" charset="0"/>
                <a:ea typeface="宋体" pitchFamily="2" charset="-122"/>
              </a:rPr>
              <a:t>B.L.A.S.T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64891" y="4849554"/>
            <a:ext cx="1600200" cy="1066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D" i="1" dirty="0" smtClean="0">
                <a:solidFill>
                  <a:schemeClr val="tx1"/>
                </a:solidFill>
                <a:latin typeface="Arial" charset="0"/>
                <a:ea typeface="宋体" pitchFamily="2" charset="-122"/>
              </a:rPr>
              <a:t>Gadget addiction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287454" y="3607158"/>
            <a:ext cx="1956602" cy="65699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D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rPr>
              <a:t>Agresivitas</a:t>
            </a:r>
            <a:endParaRPr kumimoji="0" lang="en-US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34129" y="4602481"/>
            <a:ext cx="1687058" cy="1036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 smtClean="0"/>
              <a:t>Hiperaktif</a:t>
            </a:r>
            <a:r>
              <a:rPr lang="en-ID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08427"/>
              </p:ext>
            </p:extLst>
          </p:nvPr>
        </p:nvGraphicFramePr>
        <p:xfrm>
          <a:off x="381000" y="228600"/>
          <a:ext cx="8458200" cy="5562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35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KETERLAMBATAN PERKEMBANGAN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KETERBELAKANGAN MENTAL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8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Keterlambatan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perkembangan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yang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ringan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derajatnya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di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seluruh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area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Keterlambatan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bersifat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lebih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berat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dengan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derajat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keparahan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yang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berbeda-beda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di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setiap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areanya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5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Mengikuti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pola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perkembangan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normal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Pola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perkembangan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abnormal</a:t>
                      </a:r>
                      <a:endParaRPr lang="en-US" dirty="0" smtClean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5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Tidak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ditemukan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penyulit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lain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yang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berhubungan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Seringkali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diikuti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dengan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penyulit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lain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misalnya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gangguan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perilaku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28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bersekolah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di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sekolah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reguler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Mungkin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membutuhkan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pendidikan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khusus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seringkali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tidak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bersekolah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di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sekolah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reguler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5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Keterlambatan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bersifat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TIDAK PERMANEN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Keterbelakangan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bersifat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PERMANEN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28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Suatu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saat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akan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mengejar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ketertinggalannya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sesuai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dengan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anak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seusianya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TIDAK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dapat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mengejar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ketertinggalannya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dan</a:t>
                      </a:r>
                      <a:r>
                        <a:rPr lang="en-US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TIDAK </a:t>
                      </a:r>
                      <a:r>
                        <a:rPr lang="en-US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pernah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sesuai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dengan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anak</a:t>
                      </a:r>
                      <a:r>
                        <a:rPr lang="en-US" baseline="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seusianya</a:t>
                      </a:r>
                      <a:endParaRPr lang="en-US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5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5832475" cy="6921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dirty="0" smtClean="0">
                <a:solidFill>
                  <a:schemeClr val="tx2">
                    <a:satMod val="130000"/>
                  </a:schemeClr>
                </a:solidFill>
              </a:rPr>
              <a:t>PENGERTIAN</a:t>
            </a:r>
            <a:r>
              <a:rPr lang="en-ID" dirty="0" smtClean="0">
                <a:solidFill>
                  <a:schemeClr val="tx2">
                    <a:satMod val="130000"/>
                  </a:schemeClr>
                </a:solidFill>
              </a:rPr>
              <a:t> ANAK BERKEBUTUHAN KHUSUS</a:t>
            </a:r>
            <a:endParaRPr lang="id-ID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68313" y="2438400"/>
            <a:ext cx="8207375" cy="3687762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id-ID" altLang="en-US" dirty="0" smtClean="0"/>
              <a:t>Anak yang lambat (</a:t>
            </a:r>
            <a:r>
              <a:rPr lang="id-ID" altLang="en-US" i="1" dirty="0" smtClean="0"/>
              <a:t>slow)</a:t>
            </a:r>
            <a:r>
              <a:rPr lang="id-ID" altLang="en-US" dirty="0" smtClean="0"/>
              <a:t> atau mengalami gangguan (</a:t>
            </a:r>
            <a:r>
              <a:rPr lang="id-ID" altLang="en-US" i="1" dirty="0" smtClean="0"/>
              <a:t>retarded</a:t>
            </a:r>
            <a:r>
              <a:rPr lang="id-ID" altLang="en-US" dirty="0" smtClean="0"/>
              <a:t>) yang mengalami kesulitan untuk berhasil di sekolah sebagaimana anak-anak pada umumnya.</a:t>
            </a:r>
          </a:p>
          <a:p>
            <a:pPr>
              <a:buFont typeface="Wingdings 2" panose="05020102010507070707" pitchFamily="18" charset="2"/>
              <a:buNone/>
            </a:pPr>
            <a:endParaRPr lang="en-ID" altLang="en-US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id-ID" altLang="en-US" dirty="0" smtClean="0"/>
              <a:t>Anak berkebutuhan khusus adalah anak yang memerlukan penanganan khusus sehubungan dengan gangguan perkembangan dan kelainan yang dialami anak. </a:t>
            </a:r>
          </a:p>
        </p:txBody>
      </p:sp>
    </p:spTree>
    <p:extLst>
      <p:ext uri="{BB962C8B-B14F-4D97-AF65-F5344CB8AC3E}">
        <p14:creationId xmlns:p14="http://schemas.microsoft.com/office/powerpoint/2010/main" val="30921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dirty="0" smtClean="0">
                <a:solidFill>
                  <a:schemeClr val="tx2">
                    <a:satMod val="130000"/>
                  </a:schemeClr>
                </a:solidFill>
              </a:rPr>
              <a:t>JENIS ABK</a:t>
            </a:r>
            <a:r>
              <a:rPr lang="en-ID" dirty="0" smtClean="0">
                <a:solidFill>
                  <a:schemeClr val="tx2">
                    <a:satMod val="130000"/>
                  </a:schemeClr>
                </a:solidFill>
              </a:rPr>
              <a:t> YANG BIASA DITEMUKAN PADA AUD</a:t>
            </a:r>
            <a:endParaRPr lang="id-ID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dirty="0" smtClean="0"/>
              <a:t>Kelainan fisik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id-ID" dirty="0"/>
              <a:t>Kelainan Tubuh </a:t>
            </a:r>
            <a:endParaRPr lang="en-ID" dirty="0"/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id-ID" dirty="0" smtClean="0"/>
              <a:t> Kelainan </a:t>
            </a:r>
            <a:r>
              <a:rPr lang="id-ID" dirty="0"/>
              <a:t>Indera Penglihatan </a:t>
            </a:r>
            <a:endParaRPr lang="en-ID" dirty="0"/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id-ID" dirty="0" smtClean="0"/>
              <a:t> Kelainan </a:t>
            </a:r>
            <a:r>
              <a:rPr lang="id-ID" dirty="0"/>
              <a:t>Pendengaran </a:t>
            </a:r>
            <a:endParaRPr lang="id-ID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id-ID" dirty="0" smtClean="0"/>
              <a:t>Kelainan mental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id-ID" dirty="0" smtClean="0"/>
              <a:t>Mental Tinggi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ID" dirty="0" smtClean="0"/>
              <a:t>Mental </a:t>
            </a:r>
            <a:r>
              <a:rPr lang="en-ID" dirty="0" err="1" smtClean="0"/>
              <a:t>Rendah</a:t>
            </a:r>
            <a:endParaRPr lang="id-ID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59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id-ID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Gill Sans MT" panose="020B0502020104020203" pitchFamily="34" charset="0"/>
              <a:buAutoNum type="arabicPeriod" startAt="3"/>
            </a:pPr>
            <a:r>
              <a:rPr lang="id-ID" altLang="en-US" dirty="0" smtClean="0"/>
              <a:t>Kelainan Emosi</a:t>
            </a:r>
          </a:p>
          <a:p>
            <a:pPr marL="514350" indent="-514350"/>
            <a:r>
              <a:rPr lang="it-IT" altLang="en-US" dirty="0" smtClean="0"/>
              <a:t>Gangguan Konsentrasi (ADD/Attention Deficit Disorder)</a:t>
            </a:r>
            <a:endParaRPr lang="id-ID" altLang="en-US" dirty="0" smtClean="0"/>
          </a:p>
          <a:p>
            <a:pPr marL="514350" indent="-514350"/>
            <a:r>
              <a:rPr lang="id-ID" altLang="en-US" dirty="0" smtClean="0"/>
              <a:t>Gangguan Hiperaktive (ADHD/Attention Deficit Hiperactivity Disorder)</a:t>
            </a:r>
            <a:endParaRPr lang="en-ID" altLang="en-US" dirty="0" smtClean="0"/>
          </a:p>
          <a:p>
            <a:pPr marL="514350" indent="-514350"/>
            <a:r>
              <a:rPr lang="en-ID" altLang="en-US" dirty="0" smtClean="0"/>
              <a:t>Conduct disorder</a:t>
            </a:r>
          </a:p>
          <a:p>
            <a:pPr marL="457200" indent="-457200">
              <a:buAutoNum type="arabicPeriod" startAt="4"/>
            </a:pPr>
            <a:r>
              <a:rPr lang="en-ID" altLang="en-US" dirty="0" err="1" smtClean="0"/>
              <a:t>Kesulitan</a:t>
            </a:r>
            <a:r>
              <a:rPr lang="en-ID" altLang="en-US" dirty="0" smtClean="0"/>
              <a:t> </a:t>
            </a:r>
            <a:r>
              <a:rPr lang="en-ID" altLang="en-US" dirty="0" err="1" smtClean="0"/>
              <a:t>Belajar</a:t>
            </a:r>
            <a:r>
              <a:rPr lang="en-ID" altLang="en-US" dirty="0" smtClean="0"/>
              <a:t> </a:t>
            </a:r>
            <a:r>
              <a:rPr lang="en-ID" altLang="en-US" dirty="0" err="1" smtClean="0"/>
              <a:t>Spesifik</a:t>
            </a:r>
            <a:endParaRPr lang="en-ID" altLang="en-US" dirty="0" smtClean="0"/>
          </a:p>
          <a:p>
            <a:r>
              <a:rPr lang="en-ID" altLang="en-US" dirty="0" smtClean="0"/>
              <a:t>  Dyslexia</a:t>
            </a:r>
          </a:p>
          <a:p>
            <a:r>
              <a:rPr lang="en-ID" altLang="en-US" dirty="0" smtClean="0"/>
              <a:t>  </a:t>
            </a:r>
            <a:r>
              <a:rPr lang="en-ID" altLang="en-US" dirty="0" err="1" smtClean="0"/>
              <a:t>Dyskalkulia</a:t>
            </a:r>
            <a:endParaRPr lang="en-ID" altLang="en-US" dirty="0" smtClean="0"/>
          </a:p>
          <a:p>
            <a:r>
              <a:rPr lang="en-ID" altLang="en-US" dirty="0"/>
              <a:t> </a:t>
            </a:r>
            <a:r>
              <a:rPr lang="en-ID" altLang="en-US" dirty="0" smtClean="0"/>
              <a:t> </a:t>
            </a:r>
            <a:r>
              <a:rPr lang="en-ID" altLang="en-US" dirty="0" err="1" smtClean="0"/>
              <a:t>Dysgrafia</a:t>
            </a:r>
            <a:endParaRPr lang="id-ID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60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Slow Learner (</a:t>
            </a:r>
            <a:r>
              <a:rPr lang="en-ID" dirty="0" err="1" smtClean="0"/>
              <a:t>lambat</a:t>
            </a:r>
            <a:r>
              <a:rPr lang="en-ID" dirty="0" smtClean="0"/>
              <a:t> </a:t>
            </a:r>
            <a:r>
              <a:rPr lang="en-ID" dirty="0" err="1" smtClean="0"/>
              <a:t>belajar</a:t>
            </a:r>
            <a:r>
              <a:rPr lang="en-ID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Anak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intelektual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normal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tunagrahita</a:t>
            </a:r>
            <a:r>
              <a:rPr lang="en-US" dirty="0"/>
              <a:t> </a:t>
            </a:r>
          </a:p>
          <a:p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hambatan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keterlambatan</a:t>
            </a:r>
            <a:r>
              <a:rPr lang="en-US" dirty="0"/>
              <a:t> </a:t>
            </a:r>
            <a:r>
              <a:rPr lang="en-US" dirty="0" err="1"/>
              <a:t>berpikir</a:t>
            </a:r>
            <a:r>
              <a:rPr lang="en-US" dirty="0"/>
              <a:t>, </a:t>
            </a:r>
            <a:r>
              <a:rPr lang="en-US" dirty="0" err="1"/>
              <a:t>merespon</a:t>
            </a:r>
            <a:r>
              <a:rPr lang="en-US" dirty="0"/>
              <a:t> </a:t>
            </a:r>
            <a:r>
              <a:rPr lang="en-US" dirty="0" err="1"/>
              <a:t>rangsangan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adaptasi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jauh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dibanding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yang </a:t>
            </a:r>
            <a:r>
              <a:rPr lang="en-US" dirty="0" err="1"/>
              <a:t>tunagrahita</a:t>
            </a:r>
            <a:r>
              <a:rPr lang="en-US" dirty="0"/>
              <a:t>,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lamban</a:t>
            </a:r>
            <a:r>
              <a:rPr lang="en-US" dirty="0"/>
              <a:t> </a:t>
            </a:r>
            <a:r>
              <a:rPr lang="en-US" dirty="0" err="1"/>
              <a:t>dibanding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yang normal,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butuh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lama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berulang-ulang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tugas-tugas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non </a:t>
            </a:r>
            <a:r>
              <a:rPr lang="en-US" dirty="0" err="1"/>
              <a:t>akademik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karenanya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031855"/>
          </a:xfrm>
        </p:spPr>
        <p:txBody>
          <a:bodyPr/>
          <a:lstStyle/>
          <a:p>
            <a:r>
              <a:rPr lang="en-ID" dirty="0" err="1" smtClean="0"/>
              <a:t>Klasifikasi</a:t>
            </a:r>
            <a:r>
              <a:rPr lang="en-ID" dirty="0" smtClean="0"/>
              <a:t> </a:t>
            </a:r>
            <a:r>
              <a:rPr lang="en-ID" dirty="0" err="1" smtClean="0"/>
              <a:t>Retardasi</a:t>
            </a:r>
            <a:r>
              <a:rPr lang="en-ID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671297"/>
              </p:ext>
            </p:extLst>
          </p:nvPr>
        </p:nvGraphicFramePr>
        <p:xfrm>
          <a:off x="456529" y="1600200"/>
          <a:ext cx="8321675" cy="459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710337996"/>
                    </a:ext>
                  </a:extLst>
                </a:gridCol>
                <a:gridCol w="1448471">
                  <a:extLst>
                    <a:ext uri="{9D8B030D-6E8A-4147-A177-3AD203B41FA5}">
                      <a16:colId xmlns:a16="http://schemas.microsoft.com/office/drawing/2014/main" val="289584279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95069084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25507496"/>
                    </a:ext>
                  </a:extLst>
                </a:gridCol>
                <a:gridCol w="2148804">
                  <a:extLst>
                    <a:ext uri="{9D8B030D-6E8A-4147-A177-3AD203B41FA5}">
                      <a16:colId xmlns:a16="http://schemas.microsoft.com/office/drawing/2014/main" val="2544003382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Rentang</a:t>
                      </a:r>
                      <a:r>
                        <a:rPr lang="en-ID" dirty="0" smtClean="0">
                          <a:solidFill>
                            <a:schemeClr val="tx1"/>
                          </a:solidFill>
                        </a:rPr>
                        <a:t> IQ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Terminologi</a:t>
                      </a:r>
                      <a:r>
                        <a:rPr lang="en-ID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Psikologis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Kemampuan</a:t>
                      </a:r>
                      <a:r>
                        <a:rPr lang="en-ID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Belajar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Potensi</a:t>
                      </a:r>
                      <a:r>
                        <a:rPr lang="en-ID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Akademis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Kehidupan</a:t>
                      </a:r>
                      <a:r>
                        <a:rPr lang="en-ID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 smtClean="0">
                          <a:solidFill>
                            <a:schemeClr val="tx1"/>
                          </a:solidFill>
                        </a:rPr>
                        <a:t>sehari-hari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37947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ID" b="1" dirty="0" smtClean="0"/>
                        <a:t>70-84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smtClean="0"/>
                        <a:t>Borderline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smtClean="0"/>
                        <a:t>Slow learner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Sekolah</a:t>
                      </a:r>
                      <a:r>
                        <a:rPr lang="en-ID" dirty="0" smtClean="0"/>
                        <a:t> regular </a:t>
                      </a:r>
                      <a:r>
                        <a:rPr lang="en-ID" dirty="0" err="1" smtClean="0"/>
                        <a:t>sampai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kelas</a:t>
                      </a:r>
                      <a:r>
                        <a:rPr lang="en-ID" baseline="0" dirty="0" smtClean="0"/>
                        <a:t>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Mampu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mandiri</a:t>
                      </a:r>
                      <a:r>
                        <a:rPr lang="en-ID" dirty="0" smtClean="0"/>
                        <a:t>, </a:t>
                      </a:r>
                      <a:r>
                        <a:rPr lang="en-ID" dirty="0" err="1" smtClean="0"/>
                        <a:t>dapat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bekerja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314669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ID" b="1" dirty="0" smtClean="0"/>
                        <a:t>55-69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Ringan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Mampu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didik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Membaca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menulis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seperti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kelas</a:t>
                      </a:r>
                      <a:r>
                        <a:rPr lang="en-ID" dirty="0" smtClean="0"/>
                        <a:t> 4-5 </a:t>
                      </a:r>
                      <a:r>
                        <a:rPr lang="en-ID" dirty="0" err="1" smtClean="0"/>
                        <a:t>atau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kurang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Relatif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mandiri</a:t>
                      </a:r>
                      <a:r>
                        <a:rPr lang="en-ID" dirty="0" smtClean="0"/>
                        <a:t>, </a:t>
                      </a:r>
                      <a:r>
                        <a:rPr lang="en-ID" dirty="0" err="1" smtClean="0"/>
                        <a:t>butuh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penanganan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khusus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916967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ID" b="1" dirty="0" smtClean="0"/>
                        <a:t>40-54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Sedang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Mampu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latih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Membaca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terbatas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seperti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kelas</a:t>
                      </a:r>
                      <a:r>
                        <a:rPr lang="en-ID" dirty="0" smtClean="0"/>
                        <a:t> 1-2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Mampu</a:t>
                      </a:r>
                      <a:r>
                        <a:rPr lang="en-ID" dirty="0" smtClean="0"/>
                        <a:t> self-help, </a:t>
                      </a:r>
                      <a:r>
                        <a:rPr lang="en-ID" dirty="0" err="1" smtClean="0"/>
                        <a:t>membutuhkan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pekerjaan</a:t>
                      </a:r>
                      <a:r>
                        <a:rPr lang="en-ID" dirty="0" smtClean="0"/>
                        <a:t> yang </a:t>
                      </a:r>
                      <a:r>
                        <a:rPr lang="en-ID" dirty="0" err="1" smtClean="0"/>
                        <a:t>diawasi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365999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ID" b="1" dirty="0" smtClean="0"/>
                        <a:t>39-25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Berat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Mampu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dengan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pendampingan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Sulit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sekali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membaca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dan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menulis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Dapat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dilatih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membersihkan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diri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dengan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bantuan</a:t>
                      </a:r>
                      <a:r>
                        <a:rPr lang="en-ID" dirty="0" smtClean="0"/>
                        <a:t>, </a:t>
                      </a:r>
                      <a:r>
                        <a:rPr lang="en-ID" dirty="0" err="1" smtClean="0"/>
                        <a:t>pekerjaan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ringan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terawasi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896863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&lt; 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Sangat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Berat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Tidak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 smtClean="0"/>
                        <a:t>Sangat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sedikit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dapat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dilatih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membersihkan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diri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253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1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Autisme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Autisme</a:t>
            </a:r>
            <a:r>
              <a:rPr lang="en-US" dirty="0" smtClean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yang </a:t>
            </a:r>
            <a:r>
              <a:rPr lang="en-US" dirty="0" err="1"/>
              <a:t>kompleks</a:t>
            </a:r>
            <a:r>
              <a:rPr lang="en-US" dirty="0"/>
              <a:t> </a:t>
            </a:r>
          </a:p>
          <a:p>
            <a:r>
              <a:rPr lang="en-US" dirty="0" err="1" smtClean="0"/>
              <a:t>Meliputi</a:t>
            </a:r>
            <a:r>
              <a:rPr lang="en-US" dirty="0" smtClean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komunikasi</a:t>
            </a:r>
            <a:r>
              <a:rPr lang="en-US" dirty="0"/>
              <a:t>, </a:t>
            </a:r>
            <a:r>
              <a:rPr lang="en-US" dirty="0" err="1"/>
              <a:t>interaksi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imaginatif</a:t>
            </a:r>
            <a:r>
              <a:rPr lang="en-US" dirty="0"/>
              <a:t> </a:t>
            </a:r>
          </a:p>
          <a:p>
            <a:r>
              <a:rPr lang="en-US" dirty="0" err="1" smtClean="0"/>
              <a:t>Mulai</a:t>
            </a:r>
            <a:r>
              <a:rPr lang="en-US" dirty="0" smtClean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berusia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,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yang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autisme</a:t>
            </a:r>
            <a:r>
              <a:rPr lang="en-US" dirty="0"/>
              <a:t> </a:t>
            </a:r>
            <a:r>
              <a:rPr lang="en-US" dirty="0" err="1"/>
              <a:t>infantil</a:t>
            </a:r>
            <a:r>
              <a:rPr lang="en-US" dirty="0"/>
              <a:t> </a:t>
            </a:r>
            <a:r>
              <a:rPr lang="en-US" dirty="0" err="1"/>
              <a:t>gejalanya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lahir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smtClean="0"/>
              <a:t>GPPH (</a:t>
            </a:r>
            <a:r>
              <a:rPr lang="en-ID" dirty="0" err="1" smtClean="0"/>
              <a:t>Gangguan</a:t>
            </a:r>
            <a:r>
              <a:rPr lang="en-ID" dirty="0" smtClean="0"/>
              <a:t> </a:t>
            </a:r>
            <a:r>
              <a:rPr lang="en-ID" dirty="0" err="1" smtClean="0"/>
              <a:t>Pemusatan</a:t>
            </a:r>
            <a:r>
              <a:rPr lang="en-ID" dirty="0" smtClean="0"/>
              <a:t> </a:t>
            </a:r>
            <a:r>
              <a:rPr lang="en-ID" dirty="0" err="1" smtClean="0"/>
              <a:t>Perhatian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Hiperaktivitas</a:t>
            </a:r>
            <a:r>
              <a:rPr lang="en-ID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yang </a:t>
            </a:r>
            <a:r>
              <a:rPr lang="en-US" dirty="0" err="1"/>
              <a:t>muncul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berlanjut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dewasa</a:t>
            </a:r>
            <a:r>
              <a:rPr lang="en-US" dirty="0"/>
              <a:t>.</a:t>
            </a:r>
          </a:p>
          <a:p>
            <a:r>
              <a:rPr lang="en-US" dirty="0" err="1" smtClean="0"/>
              <a:t>Gejalanya</a:t>
            </a:r>
            <a:r>
              <a:rPr lang="en-US" dirty="0" smtClean="0"/>
              <a:t> </a:t>
            </a:r>
            <a:r>
              <a:rPr lang="en-US" dirty="0" err="1"/>
              <a:t>meliputi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pemusatan</a:t>
            </a:r>
            <a:r>
              <a:rPr lang="en-US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,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mengontrol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hiperaktif</a:t>
            </a:r>
            <a:r>
              <a:rPr lang="en-US" dirty="0"/>
              <a:t> (</a:t>
            </a:r>
            <a:r>
              <a:rPr lang="en-US" dirty="0" err="1"/>
              <a:t>overaktif</a:t>
            </a:r>
            <a:r>
              <a:rPr lang="en-US" dirty="0"/>
              <a:t>).</a:t>
            </a:r>
          </a:p>
          <a:p>
            <a:r>
              <a:rPr lang="en-US" dirty="0" err="1" smtClean="0"/>
              <a:t>Gejala</a:t>
            </a:r>
            <a:r>
              <a:rPr lang="en-US" dirty="0" smtClean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usia</a:t>
            </a:r>
            <a:r>
              <a:rPr lang="en-US" dirty="0"/>
              <a:t> 7 </a:t>
            </a:r>
            <a:r>
              <a:rPr lang="en-US" dirty="0" err="1"/>
              <a:t>thn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bertahan</a:t>
            </a:r>
            <a:r>
              <a:rPr lang="en-US" dirty="0"/>
              <a:t> minimal </a:t>
            </a:r>
            <a:r>
              <a:rPr lang="en-US" dirty="0" err="1"/>
              <a:t>selama</a:t>
            </a:r>
            <a:r>
              <a:rPr lang="en-US" dirty="0"/>
              <a:t> 6 </a:t>
            </a:r>
            <a:r>
              <a:rPr lang="en-US" dirty="0" err="1"/>
              <a:t>bln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DETEKSI DINI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Deteksi</a:t>
            </a:r>
            <a:r>
              <a:rPr lang="en-US" dirty="0"/>
              <a:t> </a:t>
            </a:r>
            <a:r>
              <a:rPr lang="en-US" dirty="0" err="1"/>
              <a:t>dini</a:t>
            </a:r>
            <a:r>
              <a:rPr lang="en-US" dirty="0"/>
              <a:t>: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penjaringan</a:t>
            </a:r>
            <a:r>
              <a:rPr lang="en-US" dirty="0"/>
              <a:t> yang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komprehensif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menemukan</a:t>
            </a:r>
            <a:r>
              <a:rPr lang="en-US" dirty="0"/>
              <a:t> </a:t>
            </a:r>
            <a:r>
              <a:rPr lang="en-US" dirty="0" err="1"/>
              <a:t>penyimpangan</a:t>
            </a:r>
            <a:r>
              <a:rPr lang="en-US" dirty="0"/>
              <a:t> </a:t>
            </a:r>
            <a:r>
              <a:rPr lang="en-US" dirty="0" err="1"/>
              <a:t>tumbuh</a:t>
            </a:r>
            <a:r>
              <a:rPr lang="en-US" dirty="0"/>
              <a:t> </a:t>
            </a:r>
            <a:r>
              <a:rPr lang="en-US" dirty="0" err="1"/>
              <a:t>kembang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mengetahui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resiko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balita</a:t>
            </a:r>
            <a:r>
              <a:rPr lang="en-US" dirty="0"/>
              <a:t>.</a:t>
            </a:r>
          </a:p>
          <a:p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/>
              <a:t>deteksi</a:t>
            </a:r>
            <a:r>
              <a:rPr lang="en-US" dirty="0"/>
              <a:t> </a:t>
            </a:r>
            <a:r>
              <a:rPr lang="en-US" dirty="0" err="1"/>
              <a:t>dini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diketahui</a:t>
            </a:r>
            <a:r>
              <a:rPr lang="en-US" dirty="0"/>
              <a:t> </a:t>
            </a:r>
            <a:r>
              <a:rPr lang="en-US" dirty="0" err="1"/>
              <a:t>penyimpangan</a:t>
            </a:r>
            <a:r>
              <a:rPr lang="en-US" dirty="0"/>
              <a:t> </a:t>
            </a:r>
            <a:r>
              <a:rPr lang="en-US" dirty="0" err="1"/>
              <a:t>tumbuh</a:t>
            </a:r>
            <a:r>
              <a:rPr lang="en-US" dirty="0"/>
              <a:t> </a:t>
            </a:r>
            <a:r>
              <a:rPr lang="en-US" dirty="0" err="1"/>
              <a:t>kembang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dini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pencegahan</a:t>
            </a:r>
            <a:r>
              <a:rPr lang="en-US" dirty="0"/>
              <a:t>, </a:t>
            </a:r>
            <a:r>
              <a:rPr lang="en-US" dirty="0" err="1"/>
              <a:t>stimulasi</a:t>
            </a:r>
            <a:r>
              <a:rPr lang="en-US" dirty="0"/>
              <a:t>, </a:t>
            </a:r>
            <a:r>
              <a:rPr lang="en-US" dirty="0" err="1"/>
              <a:t>penyembuhan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pemulihan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indikasi</a:t>
            </a:r>
            <a:r>
              <a:rPr lang="en-US" dirty="0"/>
              <a:t> yang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masa-masa </a:t>
            </a:r>
            <a:r>
              <a:rPr lang="en-US" dirty="0" err="1"/>
              <a:t>kritis</a:t>
            </a:r>
            <a:r>
              <a:rPr lang="en-US" dirty="0"/>
              <a:t> proses </a:t>
            </a:r>
            <a:r>
              <a:rPr lang="en-US" dirty="0" err="1"/>
              <a:t>tumbuh</a:t>
            </a:r>
            <a:r>
              <a:rPr lang="en-US" dirty="0"/>
              <a:t> </a:t>
            </a:r>
            <a:r>
              <a:rPr lang="en-US" dirty="0" err="1"/>
              <a:t>kembang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sz="1200" dirty="0"/>
              <a:t>(TIM DIRJEN PEMBINAAN KESMAS DEPKES, 1997)</a:t>
            </a:r>
          </a:p>
        </p:txBody>
      </p:sp>
    </p:spTree>
    <p:extLst>
      <p:ext uri="{BB962C8B-B14F-4D97-AF65-F5344CB8AC3E}">
        <p14:creationId xmlns:p14="http://schemas.microsoft.com/office/powerpoint/2010/main" val="333436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Kesulitan</a:t>
            </a:r>
            <a:r>
              <a:rPr lang="en-ID" dirty="0" smtClean="0"/>
              <a:t> </a:t>
            </a:r>
            <a:r>
              <a:rPr lang="en-ID" dirty="0" err="1" smtClean="0"/>
              <a:t>Belajar</a:t>
            </a:r>
            <a:r>
              <a:rPr lang="en-ID" dirty="0" smtClean="0"/>
              <a:t> </a:t>
            </a:r>
            <a:r>
              <a:rPr lang="en-ID" dirty="0" err="1" smtClean="0"/>
              <a:t>Spesifik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Anak</a:t>
            </a:r>
            <a:r>
              <a:rPr lang="en-US" dirty="0"/>
              <a:t> yang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nyata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tugas-tugas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(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membaca</a:t>
            </a:r>
            <a:r>
              <a:rPr lang="en-US" dirty="0"/>
              <a:t>, </a:t>
            </a:r>
            <a:r>
              <a:rPr lang="en-US" dirty="0" err="1"/>
              <a:t>menulis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berhitung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) </a:t>
            </a:r>
          </a:p>
          <a:p>
            <a:r>
              <a:rPr lang="en-US" dirty="0" err="1" smtClean="0"/>
              <a:t>Diduga</a:t>
            </a:r>
            <a:r>
              <a:rPr lang="en-US" dirty="0" smtClean="0"/>
              <a:t>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disfungsi</a:t>
            </a:r>
            <a:r>
              <a:rPr lang="en-US" dirty="0"/>
              <a:t> </a:t>
            </a:r>
            <a:r>
              <a:rPr lang="en-US" dirty="0" err="1"/>
              <a:t>neurologis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inteligensi</a:t>
            </a:r>
            <a:r>
              <a:rPr lang="en-US" dirty="0"/>
              <a:t> (</a:t>
            </a:r>
            <a:r>
              <a:rPr lang="en-US" dirty="0" err="1"/>
              <a:t>inteligensinya</a:t>
            </a:r>
            <a:r>
              <a:rPr lang="en-US" dirty="0"/>
              <a:t> normal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yang di </a:t>
            </a:r>
            <a:r>
              <a:rPr lang="en-US" dirty="0" err="1"/>
              <a:t>atas</a:t>
            </a:r>
            <a:r>
              <a:rPr lang="en-US" dirty="0"/>
              <a:t> normal) </a:t>
            </a:r>
          </a:p>
          <a:p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/>
              <a:t>berkesulitan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spesifik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membaca</a:t>
            </a:r>
            <a:r>
              <a:rPr lang="en-US" dirty="0"/>
              <a:t> (</a:t>
            </a:r>
            <a:r>
              <a:rPr lang="en-US" dirty="0" err="1"/>
              <a:t>disleksia</a:t>
            </a:r>
            <a:r>
              <a:rPr lang="en-US" dirty="0"/>
              <a:t>),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menulis</a:t>
            </a:r>
            <a:r>
              <a:rPr lang="en-US" dirty="0"/>
              <a:t> (</a:t>
            </a:r>
            <a:r>
              <a:rPr lang="en-US" dirty="0" err="1"/>
              <a:t>disgrafia</a:t>
            </a:r>
            <a:r>
              <a:rPr lang="en-US" dirty="0"/>
              <a:t>),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berhitung</a:t>
            </a:r>
            <a:r>
              <a:rPr lang="en-US" dirty="0"/>
              <a:t> (</a:t>
            </a:r>
            <a:r>
              <a:rPr lang="en-US" dirty="0" err="1"/>
              <a:t>diskalkulia</a:t>
            </a:r>
            <a:r>
              <a:rPr lang="en-US" dirty="0"/>
              <a:t>),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pelajaran</a:t>
            </a:r>
            <a:r>
              <a:rPr lang="en-US" dirty="0"/>
              <a:t> lain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yang </a:t>
            </a:r>
            <a:r>
              <a:rPr lang="en-US" dirty="0" err="1"/>
              <a:t>signifikan</a:t>
            </a:r>
            <a:r>
              <a:rPr lang="en-US" dirty="0"/>
              <a:t> (</a:t>
            </a:r>
            <a:r>
              <a:rPr lang="en-US" dirty="0" err="1"/>
              <a:t>berarti</a:t>
            </a:r>
            <a:r>
              <a:rPr lang="en-US" dirty="0"/>
              <a:t>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Berbakat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anak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kecerdasan</a:t>
            </a:r>
            <a:r>
              <a:rPr lang="en-US" dirty="0"/>
              <a:t> (</a:t>
            </a:r>
            <a:r>
              <a:rPr lang="en-US" dirty="0" err="1"/>
              <a:t>inteligensi</a:t>
            </a:r>
            <a:r>
              <a:rPr lang="en-US" dirty="0"/>
              <a:t>), </a:t>
            </a:r>
            <a:r>
              <a:rPr lang="en-US" dirty="0" err="1"/>
              <a:t>kreativitas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tanggungjawab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(task commitment)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anak-anak</a:t>
            </a:r>
            <a:r>
              <a:rPr lang="en-US" dirty="0"/>
              <a:t> </a:t>
            </a:r>
            <a:r>
              <a:rPr lang="en-US" dirty="0" err="1"/>
              <a:t>seusianya</a:t>
            </a:r>
            <a:r>
              <a:rPr lang="en-US" dirty="0"/>
              <a:t> (</a:t>
            </a:r>
            <a:r>
              <a:rPr lang="en-US" dirty="0" err="1"/>
              <a:t>anak</a:t>
            </a:r>
            <a:r>
              <a:rPr lang="en-US" dirty="0"/>
              <a:t> normal),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mewujudkan</a:t>
            </a:r>
            <a:r>
              <a:rPr lang="en-US" dirty="0"/>
              <a:t> </a:t>
            </a:r>
            <a:r>
              <a:rPr lang="en-US" dirty="0" err="1"/>
              <a:t>potensinya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prestasi</a:t>
            </a:r>
            <a:r>
              <a:rPr lang="en-US" dirty="0"/>
              <a:t> </a:t>
            </a:r>
            <a:r>
              <a:rPr lang="en-US" dirty="0" err="1"/>
              <a:t>nyata</a:t>
            </a:r>
            <a:r>
              <a:rPr lang="en-US" dirty="0"/>
              <a:t>,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23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dirty="0">
                <a:solidFill>
                  <a:schemeClr val="tx2">
                    <a:satMod val="130000"/>
                  </a:schemeClr>
                </a:solidFill>
              </a:rPr>
              <a:t>alur mendeteksi tumbuh kembang anak :</a:t>
            </a:r>
          </a:p>
        </p:txBody>
      </p:sp>
      <p:pic>
        <p:nvPicPr>
          <p:cNvPr id="16387" name="Content Placeholder 3" descr="x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58063" cy="4572000"/>
          </a:xfrm>
        </p:spPr>
      </p:pic>
    </p:spTree>
    <p:extLst>
      <p:ext uri="{BB962C8B-B14F-4D97-AF65-F5344CB8AC3E}">
        <p14:creationId xmlns:p14="http://schemas.microsoft.com/office/powerpoint/2010/main" val="19948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err="1" smtClean="0"/>
              <a:t>Langkah</a:t>
            </a:r>
            <a:r>
              <a:rPr lang="en-ID" dirty="0" smtClean="0"/>
              <a:t> </a:t>
            </a:r>
            <a:r>
              <a:rPr lang="en-ID" dirty="0" err="1" smtClean="0"/>
              <a:t>praktis</a:t>
            </a:r>
            <a:r>
              <a:rPr lang="en-ID" dirty="0" smtClean="0"/>
              <a:t> yang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dilakukan</a:t>
            </a:r>
            <a:r>
              <a:rPr lang="en-ID" dirty="0" smtClean="0"/>
              <a:t> di </a:t>
            </a:r>
            <a:r>
              <a:rPr lang="en-ID" dirty="0" err="1" smtClean="0"/>
              <a:t>lingkungan</a:t>
            </a:r>
            <a:r>
              <a:rPr lang="en-ID" dirty="0" smtClean="0"/>
              <a:t> PAUD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743201"/>
            <a:ext cx="3508375" cy="24383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2438400"/>
            <a:ext cx="4358603" cy="3810000"/>
          </a:xfrm>
        </p:spPr>
        <p:txBody>
          <a:bodyPr/>
          <a:lstStyle/>
          <a:p>
            <a:r>
              <a:rPr lang="en-ID" dirty="0" err="1" smtClean="0"/>
              <a:t>Memiliki</a:t>
            </a:r>
            <a:r>
              <a:rPr lang="en-ID" dirty="0" smtClean="0"/>
              <a:t> tools </a:t>
            </a:r>
            <a:r>
              <a:rPr lang="en-ID" dirty="0" err="1" smtClean="0"/>
              <a:t>skrining</a:t>
            </a:r>
            <a:r>
              <a:rPr lang="en-ID" dirty="0" smtClean="0"/>
              <a:t> yang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dipergunakan</a:t>
            </a:r>
            <a:r>
              <a:rPr lang="en-ID" dirty="0" smtClean="0"/>
              <a:t> </a:t>
            </a:r>
            <a:r>
              <a:rPr lang="en-ID" dirty="0" err="1" smtClean="0"/>
              <a:t>oleh</a:t>
            </a:r>
            <a:r>
              <a:rPr lang="en-ID" dirty="0" smtClean="0"/>
              <a:t> guru</a:t>
            </a:r>
          </a:p>
          <a:p>
            <a:r>
              <a:rPr lang="en-ID" dirty="0" err="1" smtClean="0"/>
              <a:t>Melakukan</a:t>
            </a:r>
            <a:r>
              <a:rPr lang="en-ID" dirty="0" smtClean="0"/>
              <a:t> </a:t>
            </a:r>
            <a:r>
              <a:rPr lang="en-ID" dirty="0" err="1" smtClean="0"/>
              <a:t>observasi</a:t>
            </a:r>
            <a:r>
              <a:rPr lang="en-ID" dirty="0" smtClean="0"/>
              <a:t> </a:t>
            </a:r>
            <a:r>
              <a:rPr lang="en-ID" dirty="0" err="1" smtClean="0"/>
              <a:t>berkala</a:t>
            </a:r>
            <a:r>
              <a:rPr lang="en-ID" dirty="0" smtClean="0"/>
              <a:t>, minimal 1 semester </a:t>
            </a:r>
            <a:r>
              <a:rPr lang="en-ID" dirty="0" err="1" smtClean="0"/>
              <a:t>sekali</a:t>
            </a:r>
            <a:r>
              <a:rPr lang="en-ID" dirty="0" smtClean="0"/>
              <a:t>. </a:t>
            </a:r>
            <a:r>
              <a:rPr lang="en-ID" dirty="0" err="1" smtClean="0"/>
              <a:t>Dilakukan</a:t>
            </a:r>
            <a:r>
              <a:rPr lang="en-ID" dirty="0" smtClean="0"/>
              <a:t> </a:t>
            </a:r>
            <a:r>
              <a:rPr lang="en-ID" dirty="0" err="1" smtClean="0"/>
              <a:t>dalam</a:t>
            </a:r>
            <a:r>
              <a:rPr lang="en-ID" dirty="0" smtClean="0"/>
              <a:t> </a:t>
            </a:r>
            <a:r>
              <a:rPr lang="en-ID" dirty="0" err="1" smtClean="0"/>
              <a:t>berbagai</a:t>
            </a:r>
            <a:r>
              <a:rPr lang="en-ID" dirty="0" smtClean="0"/>
              <a:t> setting.</a:t>
            </a:r>
          </a:p>
          <a:p>
            <a:r>
              <a:rPr lang="en-ID" dirty="0" err="1" smtClean="0"/>
              <a:t>Pengelolaan</a:t>
            </a:r>
            <a:r>
              <a:rPr lang="en-ID" dirty="0" smtClean="0"/>
              <a:t> </a:t>
            </a:r>
            <a:r>
              <a:rPr lang="en-ID" dirty="0" err="1" smtClean="0"/>
              <a:t>komunitas</a:t>
            </a:r>
            <a:r>
              <a:rPr lang="en-ID" dirty="0" smtClean="0"/>
              <a:t>: </a:t>
            </a:r>
            <a:r>
              <a:rPr lang="en-ID" i="1" dirty="0" smtClean="0"/>
              <a:t>home visit, parenting class, support group</a:t>
            </a:r>
          </a:p>
          <a:p>
            <a:r>
              <a:rPr lang="en-ID" dirty="0" err="1" smtClean="0"/>
              <a:t>Berjejaring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institusi</a:t>
            </a:r>
            <a:r>
              <a:rPr lang="en-ID" dirty="0" smtClean="0"/>
              <a:t> lain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Layanan</a:t>
            </a:r>
            <a:r>
              <a:rPr lang="en-ID" dirty="0" smtClean="0"/>
              <a:t> </a:t>
            </a:r>
            <a:r>
              <a:rPr lang="en-ID" dirty="0" err="1" smtClean="0"/>
              <a:t>Tumbuh</a:t>
            </a:r>
            <a:r>
              <a:rPr lang="en-ID" dirty="0" smtClean="0"/>
              <a:t> </a:t>
            </a:r>
            <a:r>
              <a:rPr lang="en-ID" dirty="0" err="1" smtClean="0"/>
              <a:t>Kembang</a:t>
            </a:r>
            <a:r>
              <a:rPr lang="en-ID" dirty="0" smtClean="0"/>
              <a:t> di Yogyakarta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D" dirty="0" err="1" smtClean="0"/>
              <a:t>Poliklinik</a:t>
            </a:r>
            <a:r>
              <a:rPr lang="en-ID" dirty="0" smtClean="0"/>
              <a:t> </a:t>
            </a:r>
            <a:r>
              <a:rPr lang="en-ID" dirty="0" err="1" smtClean="0"/>
              <a:t>Tumbuh</a:t>
            </a:r>
            <a:r>
              <a:rPr lang="en-ID" dirty="0" smtClean="0"/>
              <a:t> </a:t>
            </a:r>
            <a:r>
              <a:rPr lang="en-ID" dirty="0" err="1" smtClean="0"/>
              <a:t>Kembang</a:t>
            </a:r>
            <a:r>
              <a:rPr lang="en-ID" dirty="0" smtClean="0"/>
              <a:t> RSUP </a:t>
            </a:r>
            <a:r>
              <a:rPr lang="en-ID" dirty="0" err="1" smtClean="0"/>
              <a:t>Sardjito</a:t>
            </a:r>
            <a:endParaRPr lang="en-ID" dirty="0" smtClean="0"/>
          </a:p>
          <a:p>
            <a:r>
              <a:rPr lang="en-ID" dirty="0" err="1" smtClean="0"/>
              <a:t>Klinik</a:t>
            </a:r>
            <a:r>
              <a:rPr lang="en-ID" dirty="0" smtClean="0"/>
              <a:t> </a:t>
            </a:r>
            <a:r>
              <a:rPr lang="en-ID" dirty="0" err="1" smtClean="0"/>
              <a:t>Tumbuh</a:t>
            </a:r>
            <a:r>
              <a:rPr lang="en-ID" dirty="0" smtClean="0"/>
              <a:t> </a:t>
            </a:r>
            <a:r>
              <a:rPr lang="en-ID" dirty="0" err="1" smtClean="0"/>
              <a:t>Kembang</a:t>
            </a:r>
            <a:r>
              <a:rPr lang="en-ID" dirty="0" smtClean="0"/>
              <a:t> RSIA </a:t>
            </a:r>
            <a:r>
              <a:rPr lang="en-ID" dirty="0" err="1" smtClean="0"/>
              <a:t>Hermina</a:t>
            </a:r>
            <a:endParaRPr lang="en-ID" dirty="0" smtClean="0"/>
          </a:p>
          <a:p>
            <a:r>
              <a:rPr lang="en-ID" dirty="0" smtClean="0"/>
              <a:t>Biro </a:t>
            </a:r>
            <a:r>
              <a:rPr lang="en-ID" dirty="0" err="1" smtClean="0"/>
              <a:t>Konsultasi</a:t>
            </a:r>
            <a:r>
              <a:rPr lang="en-ID" dirty="0" smtClean="0"/>
              <a:t> </a:t>
            </a:r>
            <a:r>
              <a:rPr lang="en-ID" dirty="0" err="1" smtClean="0"/>
              <a:t>Psikologi</a:t>
            </a:r>
            <a:r>
              <a:rPr lang="en-ID" dirty="0" smtClean="0"/>
              <a:t> </a:t>
            </a:r>
            <a:r>
              <a:rPr lang="en-ID" dirty="0" err="1" smtClean="0"/>
              <a:t>Kemuning</a:t>
            </a:r>
            <a:r>
              <a:rPr lang="en-ID" dirty="0" smtClean="0"/>
              <a:t> </a:t>
            </a:r>
            <a:r>
              <a:rPr lang="en-ID" dirty="0" err="1" smtClean="0"/>
              <a:t>Kembar</a:t>
            </a:r>
            <a:endParaRPr lang="en-ID" dirty="0" smtClean="0"/>
          </a:p>
          <a:p>
            <a:r>
              <a:rPr lang="en-ID" dirty="0" smtClean="0"/>
              <a:t>Biro </a:t>
            </a:r>
            <a:r>
              <a:rPr lang="en-ID" dirty="0" err="1" smtClean="0"/>
              <a:t>Psikologi</a:t>
            </a:r>
            <a:r>
              <a:rPr lang="en-ID" dirty="0" smtClean="0"/>
              <a:t> </a:t>
            </a:r>
            <a:r>
              <a:rPr lang="en-ID" dirty="0" err="1" smtClean="0"/>
              <a:t>Kalyananda</a:t>
            </a:r>
            <a:endParaRPr lang="en-ID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dirty="0" smtClean="0"/>
              <a:t>Unit </a:t>
            </a:r>
            <a:r>
              <a:rPr lang="en-ID" dirty="0" err="1" smtClean="0"/>
              <a:t>Pelayanan</a:t>
            </a:r>
            <a:r>
              <a:rPr lang="en-ID" dirty="0" smtClean="0"/>
              <a:t> </a:t>
            </a:r>
            <a:r>
              <a:rPr lang="en-ID" dirty="0" err="1" smtClean="0"/>
              <a:t>Psikologi</a:t>
            </a:r>
            <a:r>
              <a:rPr lang="en-ID" dirty="0" smtClean="0"/>
              <a:t> UAD</a:t>
            </a:r>
          </a:p>
          <a:p>
            <a:r>
              <a:rPr lang="en-ID" dirty="0" err="1" smtClean="0"/>
              <a:t>Layanan</a:t>
            </a:r>
            <a:r>
              <a:rPr lang="en-ID" dirty="0" smtClean="0"/>
              <a:t> </a:t>
            </a:r>
            <a:r>
              <a:rPr lang="en-ID" dirty="0" err="1" smtClean="0"/>
              <a:t>Tumbuh</a:t>
            </a:r>
            <a:r>
              <a:rPr lang="en-ID" dirty="0" smtClean="0"/>
              <a:t> </a:t>
            </a:r>
            <a:r>
              <a:rPr lang="en-ID" dirty="0" err="1" smtClean="0"/>
              <a:t>Kembang</a:t>
            </a:r>
            <a:r>
              <a:rPr lang="en-ID" dirty="0" smtClean="0"/>
              <a:t> PGPAUD UAD</a:t>
            </a:r>
          </a:p>
          <a:p>
            <a:r>
              <a:rPr lang="en-ID" dirty="0" smtClean="0"/>
              <a:t>Unit </a:t>
            </a:r>
            <a:r>
              <a:rPr lang="en-ID" dirty="0" err="1" smtClean="0"/>
              <a:t>Konsultasi</a:t>
            </a:r>
            <a:r>
              <a:rPr lang="en-ID" dirty="0" smtClean="0"/>
              <a:t> </a:t>
            </a:r>
            <a:r>
              <a:rPr lang="en-ID" dirty="0" err="1" smtClean="0"/>
              <a:t>Psikologi</a:t>
            </a:r>
            <a:r>
              <a:rPr lang="en-ID" dirty="0" smtClean="0"/>
              <a:t> UGM</a:t>
            </a:r>
          </a:p>
          <a:p>
            <a:r>
              <a:rPr lang="en-ID" dirty="0" err="1" smtClean="0"/>
              <a:t>Puskesmas</a:t>
            </a:r>
            <a:r>
              <a:rPr lang="en-ID" dirty="0" smtClean="0"/>
              <a:t> </a:t>
            </a:r>
            <a:r>
              <a:rPr lang="en-ID" dirty="0" err="1" smtClean="0"/>
              <a:t>terdekat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dirty="0">
                <a:solidFill>
                  <a:schemeClr val="tx2">
                    <a:satMod val="130000"/>
                  </a:schemeClr>
                </a:solidFill>
              </a:rPr>
              <a:t>deteksi dini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id-ID" dirty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id-ID" dirty="0"/>
              <a:t>a. Deteksi dini penyimpangan pertumbuhan, yaitu untuk mengetahui/menemukan status gizi kurang/buruk. 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id-ID" dirty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id-ID" dirty="0"/>
              <a:t>b. Deteksi dini penyimpangan perkembangan, yaitu untuk mengetahui gangguan perkembangan anak (keterlambatan), gangguan daya lihat, dan gangguan daya dengar. 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id-ID" dirty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r>
              <a:rPr lang="id-ID" dirty="0"/>
              <a:t>c. Deteksi dini penyimpangan mental emosional, yaitu untuk mengetahui adanya masalah mental emosional, </a:t>
            </a:r>
            <a:r>
              <a:rPr lang="en-ID" dirty="0" smtClean="0"/>
              <a:t>(missal: </a:t>
            </a:r>
            <a:r>
              <a:rPr lang="id-ID" dirty="0" smtClean="0"/>
              <a:t>autism</a:t>
            </a:r>
            <a:r>
              <a:rPr lang="en-ID" dirty="0" smtClean="0"/>
              <a:t> </a:t>
            </a:r>
            <a:r>
              <a:rPr lang="en-ID" dirty="0" err="1" smtClean="0"/>
              <a:t>atau</a:t>
            </a:r>
            <a:r>
              <a:rPr lang="id-ID" dirty="0" smtClean="0"/>
              <a:t> </a:t>
            </a:r>
            <a:r>
              <a:rPr lang="id-ID" dirty="0"/>
              <a:t>gangguan pemusatan perhatian dan </a:t>
            </a:r>
            <a:r>
              <a:rPr lang="id-ID" dirty="0" smtClean="0"/>
              <a:t>hiperaktivitas</a:t>
            </a:r>
            <a:r>
              <a:rPr lang="en-ID" dirty="0"/>
              <a:t>)</a:t>
            </a:r>
            <a:endParaRPr lang="id-ID" dirty="0"/>
          </a:p>
          <a:p>
            <a:pPr marL="365760" indent="-283464" fontAlgn="auto">
              <a:spcAft>
                <a:spcPts val="0"/>
              </a:spcAft>
              <a:buFont typeface="Wingdings 2"/>
              <a:buNone/>
              <a:defRPr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34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Mengapa</a:t>
            </a:r>
            <a:r>
              <a:rPr lang="en-ID" dirty="0" smtClean="0"/>
              <a:t> </a:t>
            </a:r>
            <a:r>
              <a:rPr lang="en-ID" dirty="0" err="1" smtClean="0"/>
              <a:t>perlu</a:t>
            </a:r>
            <a:r>
              <a:rPr lang="en-ID" dirty="0" smtClean="0"/>
              <a:t> </a:t>
            </a:r>
            <a:r>
              <a:rPr lang="en-ID" dirty="0" err="1" smtClean="0"/>
              <a:t>deteksi</a:t>
            </a:r>
            <a:r>
              <a:rPr lang="en-ID" dirty="0" smtClean="0"/>
              <a:t> </a:t>
            </a:r>
            <a:r>
              <a:rPr lang="en-ID" dirty="0" err="1" smtClean="0"/>
              <a:t>dini</a:t>
            </a:r>
            <a:r>
              <a:rPr lang="en-ID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 smtClean="0"/>
              <a:t>Lebih</a:t>
            </a:r>
            <a:r>
              <a:rPr lang="en-ID" dirty="0" smtClean="0"/>
              <a:t> </a:t>
            </a:r>
            <a:r>
              <a:rPr lang="en-ID" dirty="0" err="1" smtClean="0"/>
              <a:t>cepat</a:t>
            </a:r>
            <a:r>
              <a:rPr lang="en-ID" dirty="0" smtClean="0"/>
              <a:t> </a:t>
            </a:r>
            <a:r>
              <a:rPr lang="en-ID" dirty="0" err="1" smtClean="0"/>
              <a:t>penanganan</a:t>
            </a:r>
            <a:r>
              <a:rPr lang="en-ID" dirty="0" smtClean="0"/>
              <a:t> =&gt; prognosis </a:t>
            </a:r>
            <a:r>
              <a:rPr lang="en-ID" dirty="0" err="1" smtClean="0"/>
              <a:t>semakin</a:t>
            </a:r>
            <a:r>
              <a:rPr lang="en-ID" dirty="0" smtClean="0"/>
              <a:t> </a:t>
            </a:r>
            <a:r>
              <a:rPr lang="en-ID" dirty="0" err="1" smtClean="0"/>
              <a:t>baik</a:t>
            </a:r>
            <a:endParaRPr lang="en-ID" dirty="0" smtClean="0"/>
          </a:p>
          <a:p>
            <a:r>
              <a:rPr lang="en-ID" dirty="0" err="1" smtClean="0"/>
              <a:t>Bagian</a:t>
            </a:r>
            <a:r>
              <a:rPr lang="en-ID" dirty="0" smtClean="0"/>
              <a:t> </a:t>
            </a:r>
            <a:r>
              <a:rPr lang="en-ID" dirty="0" err="1" smtClean="0"/>
              <a:t>dari</a:t>
            </a:r>
            <a:r>
              <a:rPr lang="en-ID" dirty="0" smtClean="0"/>
              <a:t> </a:t>
            </a:r>
            <a:r>
              <a:rPr lang="en-ID" dirty="0" err="1" smtClean="0"/>
              <a:t>implementasi</a:t>
            </a:r>
            <a:r>
              <a:rPr lang="en-ID" dirty="0" smtClean="0"/>
              <a:t> “</a:t>
            </a:r>
            <a:r>
              <a:rPr lang="en-ID" dirty="0" err="1" smtClean="0"/>
              <a:t>Sekolah</a:t>
            </a:r>
            <a:r>
              <a:rPr lang="en-ID" dirty="0" smtClean="0"/>
              <a:t> Ramah </a:t>
            </a:r>
            <a:r>
              <a:rPr lang="en-ID" dirty="0" err="1" smtClean="0"/>
              <a:t>Anak</a:t>
            </a:r>
            <a:r>
              <a:rPr lang="en-ID" dirty="0" smtClean="0"/>
              <a:t>”</a:t>
            </a:r>
          </a:p>
          <a:p>
            <a:r>
              <a:rPr lang="en-ID" dirty="0" smtClean="0"/>
              <a:t>Guru </a:t>
            </a:r>
            <a:r>
              <a:rPr lang="en-ID" dirty="0" err="1" smtClean="0"/>
              <a:t>bisa</a:t>
            </a:r>
            <a:r>
              <a:rPr lang="en-ID" dirty="0" smtClean="0"/>
              <a:t> </a:t>
            </a:r>
            <a:r>
              <a:rPr lang="en-ID" dirty="0" err="1" smtClean="0"/>
              <a:t>memberikan</a:t>
            </a:r>
            <a:r>
              <a:rPr lang="en-ID" dirty="0" smtClean="0"/>
              <a:t> </a:t>
            </a:r>
            <a:r>
              <a:rPr lang="en-ID" dirty="0" err="1" smtClean="0"/>
              <a:t>informasi</a:t>
            </a:r>
            <a:r>
              <a:rPr lang="en-ID" dirty="0" smtClean="0"/>
              <a:t> </a:t>
            </a:r>
            <a:r>
              <a:rPr lang="en-ID" dirty="0" err="1" smtClean="0"/>
              <a:t>lebih</a:t>
            </a:r>
            <a:r>
              <a:rPr lang="en-ID" dirty="0"/>
              <a:t> </a:t>
            </a:r>
            <a:r>
              <a:rPr lang="en-ID" dirty="0" err="1" smtClean="0"/>
              <a:t>kredibel</a:t>
            </a:r>
            <a:r>
              <a:rPr lang="en-ID" dirty="0" smtClean="0"/>
              <a:t> </a:t>
            </a:r>
            <a:r>
              <a:rPr lang="en-ID" dirty="0" err="1" smtClean="0"/>
              <a:t>pada</a:t>
            </a:r>
            <a:r>
              <a:rPr lang="en-ID" dirty="0" smtClean="0"/>
              <a:t> </a:t>
            </a:r>
            <a:r>
              <a:rPr lang="en-ID" dirty="0" err="1" smtClean="0"/>
              <a:t>orangtua</a:t>
            </a:r>
            <a:endParaRPr lang="en-ID" dirty="0" smtClean="0"/>
          </a:p>
          <a:p>
            <a:r>
              <a:rPr lang="en-ID" dirty="0" smtClean="0"/>
              <a:t>Guru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menyusun</a:t>
            </a:r>
            <a:r>
              <a:rPr lang="en-ID" dirty="0" smtClean="0"/>
              <a:t> </a:t>
            </a:r>
            <a:r>
              <a:rPr lang="en-ID" dirty="0" err="1" smtClean="0"/>
              <a:t>pendidikan</a:t>
            </a:r>
            <a:r>
              <a:rPr lang="en-ID" dirty="0" smtClean="0"/>
              <a:t> yang </a:t>
            </a:r>
            <a:r>
              <a:rPr lang="en-ID" dirty="0" err="1" smtClean="0"/>
              <a:t>sesuai</a:t>
            </a:r>
            <a:r>
              <a:rPr lang="en-ID" dirty="0" smtClean="0"/>
              <a:t> </a:t>
            </a:r>
            <a:r>
              <a:rPr lang="en-ID" dirty="0" err="1" smtClean="0"/>
              <a:t>bagi</a:t>
            </a:r>
            <a:r>
              <a:rPr lang="en-ID" dirty="0" smtClean="0"/>
              <a:t> </a:t>
            </a:r>
            <a:r>
              <a:rPr lang="en-ID" dirty="0" err="1" smtClean="0"/>
              <a:t>kebutuhan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endParaRPr lang="en-ID" dirty="0" smtClean="0"/>
          </a:p>
          <a:p>
            <a:r>
              <a:rPr lang="en-ID" dirty="0" err="1" smtClean="0"/>
              <a:t>Menyusun</a:t>
            </a:r>
            <a:r>
              <a:rPr lang="en-ID" dirty="0" smtClean="0"/>
              <a:t> </a:t>
            </a:r>
            <a:r>
              <a:rPr lang="en-ID" dirty="0" err="1" smtClean="0"/>
              <a:t>capaian</a:t>
            </a:r>
            <a:r>
              <a:rPr lang="en-ID" dirty="0" smtClean="0"/>
              <a:t> yang </a:t>
            </a:r>
            <a:r>
              <a:rPr lang="en-ID" dirty="0" err="1" smtClean="0"/>
              <a:t>realistis</a:t>
            </a:r>
            <a:r>
              <a:rPr lang="en-ID" dirty="0" smtClean="0"/>
              <a:t> </a:t>
            </a:r>
            <a:r>
              <a:rPr lang="en-ID" dirty="0" err="1" smtClean="0"/>
              <a:t>untuk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=&gt; </a:t>
            </a:r>
            <a:r>
              <a:rPr lang="en-ID" dirty="0" err="1" smtClean="0"/>
              <a:t>memunculkan</a:t>
            </a:r>
            <a:r>
              <a:rPr lang="en-ID" dirty="0" smtClean="0"/>
              <a:t> </a:t>
            </a:r>
            <a:r>
              <a:rPr lang="en-ID" dirty="0" err="1" smtClean="0"/>
              <a:t>potensi</a:t>
            </a:r>
            <a:r>
              <a:rPr lang="en-ID" dirty="0" smtClean="0"/>
              <a:t> optimal.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Agar </a:t>
            </a:r>
            <a:r>
              <a:rPr lang="en-ID" dirty="0" err="1" smtClean="0"/>
              <a:t>dapat</a:t>
            </a:r>
            <a:r>
              <a:rPr lang="en-ID" dirty="0" smtClean="0"/>
              <a:t> </a:t>
            </a:r>
            <a:r>
              <a:rPr lang="en-ID" dirty="0" err="1" smtClean="0"/>
              <a:t>melakukan</a:t>
            </a:r>
            <a:r>
              <a:rPr lang="en-ID" dirty="0" smtClean="0"/>
              <a:t> </a:t>
            </a:r>
            <a:r>
              <a:rPr lang="en-ID" dirty="0" err="1" smtClean="0"/>
              <a:t>deteksi</a:t>
            </a:r>
            <a:r>
              <a:rPr lang="en-ID" dirty="0" smtClean="0"/>
              <a:t> </a:t>
            </a:r>
            <a:r>
              <a:rPr lang="en-ID" dirty="0" err="1" smtClean="0"/>
              <a:t>dini</a:t>
            </a:r>
            <a:r>
              <a:rPr lang="en-ID" dirty="0" smtClean="0"/>
              <a:t>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2438400"/>
            <a:ext cx="3434857" cy="36576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 err="1" smtClean="0"/>
              <a:t>Faktor</a:t>
            </a:r>
            <a:r>
              <a:rPr lang="en-ID" dirty="0" smtClean="0"/>
              <a:t> </a:t>
            </a:r>
            <a:r>
              <a:rPr lang="en-ID" dirty="0" err="1" smtClean="0"/>
              <a:t>resiko</a:t>
            </a:r>
            <a:r>
              <a:rPr lang="en-ID" dirty="0" smtClean="0"/>
              <a:t> </a:t>
            </a:r>
            <a:r>
              <a:rPr lang="en-ID" dirty="0" err="1" smtClean="0"/>
              <a:t>pada</a:t>
            </a:r>
            <a:r>
              <a:rPr lang="en-ID" dirty="0" smtClean="0"/>
              <a:t> </a:t>
            </a:r>
            <a:r>
              <a:rPr lang="en-ID" dirty="0" err="1" smtClean="0"/>
              <a:t>janin</a:t>
            </a:r>
            <a:r>
              <a:rPr lang="en-ID" dirty="0" smtClean="0"/>
              <a:t>, </a:t>
            </a:r>
            <a:r>
              <a:rPr lang="en-ID" dirty="0" err="1" smtClean="0"/>
              <a:t>bayi</a:t>
            </a:r>
            <a:r>
              <a:rPr lang="en-ID" dirty="0" smtClean="0"/>
              <a:t>,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; </a:t>
            </a:r>
            <a:r>
              <a:rPr lang="en-ID" dirty="0" err="1" smtClean="0"/>
              <a:t>kelainan</a:t>
            </a:r>
            <a:r>
              <a:rPr lang="en-ID" dirty="0" smtClean="0"/>
              <a:t> </a:t>
            </a:r>
            <a:r>
              <a:rPr lang="en-ID" dirty="0" err="1" smtClean="0"/>
              <a:t>genetik</a:t>
            </a:r>
            <a:r>
              <a:rPr lang="en-ID" dirty="0" smtClean="0"/>
              <a:t> (</a:t>
            </a:r>
            <a:r>
              <a:rPr lang="en-ID" dirty="0" err="1" smtClean="0"/>
              <a:t>sindrom</a:t>
            </a:r>
            <a:r>
              <a:rPr lang="en-ID" dirty="0" smtClean="0"/>
              <a:t>) ; </a:t>
            </a:r>
            <a:r>
              <a:rPr lang="en-ID" dirty="0" smtClean="0">
                <a:solidFill>
                  <a:srgbClr val="FF0000"/>
                </a:solidFill>
              </a:rPr>
              <a:t>milestone </a:t>
            </a:r>
            <a:r>
              <a:rPr lang="en-ID" dirty="0" err="1" smtClean="0">
                <a:solidFill>
                  <a:srgbClr val="FF0000"/>
                </a:solidFill>
              </a:rPr>
              <a:t>perkembangan</a:t>
            </a:r>
            <a:r>
              <a:rPr lang="en-ID" dirty="0" smtClean="0">
                <a:solidFill>
                  <a:srgbClr val="FF0000"/>
                </a:solidFill>
              </a:rPr>
              <a:t> </a:t>
            </a:r>
            <a:r>
              <a:rPr lang="en-ID" dirty="0" smtClean="0"/>
              <a:t>; </a:t>
            </a:r>
            <a:r>
              <a:rPr lang="en-ID" i="1" dirty="0" smtClean="0"/>
              <a:t>tools</a:t>
            </a:r>
            <a:r>
              <a:rPr lang="en-ID" dirty="0" smtClean="0"/>
              <a:t> </a:t>
            </a:r>
            <a:r>
              <a:rPr lang="en-ID" dirty="0" err="1" smtClean="0"/>
              <a:t>deteksi</a:t>
            </a:r>
            <a:r>
              <a:rPr lang="en-ID" dirty="0" smtClean="0"/>
              <a:t> </a:t>
            </a:r>
            <a:r>
              <a:rPr lang="en-ID" dirty="0" err="1" smtClean="0"/>
              <a:t>dini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2105030" y="2438400"/>
            <a:ext cx="3234827" cy="3276600"/>
          </a:xfrm>
          <a:prstGeom prst="homePlate">
            <a:avLst>
              <a:gd name="adj" fmla="val 5236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 smtClean="0">
                <a:solidFill>
                  <a:schemeClr val="tx1"/>
                </a:solidFill>
              </a:rPr>
              <a:t>Memahami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dengan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baik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semua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kondisi</a:t>
            </a:r>
            <a:r>
              <a:rPr lang="en-ID" dirty="0" smtClean="0">
                <a:solidFill>
                  <a:schemeClr val="tx1"/>
                </a:solidFill>
              </a:rPr>
              <a:t> yang </a:t>
            </a:r>
            <a:r>
              <a:rPr lang="en-ID" dirty="0" err="1" smtClean="0">
                <a:solidFill>
                  <a:schemeClr val="tx1"/>
                </a:solidFill>
              </a:rPr>
              <a:t>dapat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mempengaruhi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perkembangan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janin</a:t>
            </a:r>
            <a:r>
              <a:rPr lang="en-ID" dirty="0" smtClean="0">
                <a:solidFill>
                  <a:schemeClr val="tx1"/>
                </a:solidFill>
              </a:rPr>
              <a:t>, </a:t>
            </a:r>
            <a:r>
              <a:rPr lang="en-ID" dirty="0" err="1" smtClean="0">
                <a:solidFill>
                  <a:schemeClr val="tx1"/>
                </a:solidFill>
              </a:rPr>
              <a:t>bayi</a:t>
            </a:r>
            <a:r>
              <a:rPr lang="en-ID" dirty="0" smtClean="0">
                <a:solidFill>
                  <a:schemeClr val="tx1"/>
                </a:solidFill>
              </a:rPr>
              <a:t>, </a:t>
            </a:r>
            <a:r>
              <a:rPr lang="en-ID" dirty="0" err="1" smtClean="0">
                <a:solidFill>
                  <a:schemeClr val="tx1"/>
                </a:solidFill>
              </a:rPr>
              <a:t>dan</a:t>
            </a:r>
            <a:r>
              <a:rPr lang="en-ID" dirty="0" smtClean="0">
                <a:solidFill>
                  <a:schemeClr val="tx1"/>
                </a:solidFill>
              </a:rPr>
              <a:t> </a:t>
            </a:r>
            <a:r>
              <a:rPr lang="en-ID" dirty="0" err="1" smtClean="0">
                <a:solidFill>
                  <a:schemeClr val="tx1"/>
                </a:solidFill>
              </a:rPr>
              <a:t>anak</a:t>
            </a:r>
            <a:r>
              <a:rPr lang="en-ID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955655"/>
          </a:xfrm>
        </p:spPr>
        <p:txBody>
          <a:bodyPr/>
          <a:lstStyle/>
          <a:p>
            <a:r>
              <a:rPr lang="en-ID" dirty="0" err="1" smtClean="0"/>
              <a:t>Penting</a:t>
            </a:r>
            <a:r>
              <a:rPr lang="en-ID" dirty="0" smtClean="0"/>
              <a:t> </a:t>
            </a:r>
            <a:r>
              <a:rPr lang="en-ID" dirty="0" err="1" smtClean="0"/>
              <a:t>diingat</a:t>
            </a:r>
            <a:r>
              <a:rPr lang="en-ID" dirty="0" smtClean="0"/>
              <a:t>: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5242108"/>
              </p:ext>
            </p:extLst>
          </p:nvPr>
        </p:nvGraphicFramePr>
        <p:xfrm>
          <a:off x="1219200" y="2286000"/>
          <a:ext cx="4121151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0352" y="1143000"/>
            <a:ext cx="3651248" cy="5486400"/>
          </a:xfrm>
        </p:spPr>
        <p:txBody>
          <a:bodyPr>
            <a:normAutofit/>
          </a:bodyPr>
          <a:lstStyle/>
          <a:p>
            <a:r>
              <a:rPr lang="en-ID" dirty="0" err="1" smtClean="0"/>
              <a:t>Perkembangan</a:t>
            </a:r>
            <a:r>
              <a:rPr lang="en-ID" dirty="0" smtClean="0"/>
              <a:t> </a:t>
            </a:r>
            <a:r>
              <a:rPr lang="en-ID" dirty="0" err="1" smtClean="0"/>
              <a:t>pd</a:t>
            </a:r>
            <a:r>
              <a:rPr lang="en-ID" dirty="0" smtClean="0"/>
              <a:t> </a:t>
            </a:r>
            <a:r>
              <a:rPr lang="en-ID" dirty="0" err="1" smtClean="0"/>
              <a:t>setiap</a:t>
            </a:r>
            <a:r>
              <a:rPr lang="en-ID" dirty="0" smtClean="0"/>
              <a:t> domain </a:t>
            </a:r>
            <a:r>
              <a:rPr lang="en-ID" dirty="0" err="1" smtClean="0"/>
              <a:t>melalui</a:t>
            </a:r>
            <a:r>
              <a:rPr lang="en-ID" dirty="0" smtClean="0"/>
              <a:t> </a:t>
            </a:r>
            <a:r>
              <a:rPr lang="en-ID" dirty="0" err="1" smtClean="0"/>
              <a:t>serangkaian</a:t>
            </a:r>
            <a:r>
              <a:rPr lang="en-ID" dirty="0" smtClean="0"/>
              <a:t> </a:t>
            </a:r>
            <a:r>
              <a:rPr lang="en-ID" dirty="0" err="1" smtClean="0"/>
              <a:t>tahap</a:t>
            </a:r>
            <a:r>
              <a:rPr lang="en-ID" dirty="0" smtClean="0"/>
              <a:t> (</a:t>
            </a:r>
            <a:r>
              <a:rPr lang="en-ID" i="1" dirty="0" smtClean="0"/>
              <a:t>milestone</a:t>
            </a:r>
            <a:r>
              <a:rPr lang="en-ID" dirty="0" smtClean="0"/>
              <a:t>)</a:t>
            </a:r>
          </a:p>
          <a:p>
            <a:r>
              <a:rPr lang="en-ID" dirty="0" err="1" smtClean="0"/>
              <a:t>Menilai</a:t>
            </a:r>
            <a:r>
              <a:rPr lang="en-ID" dirty="0" smtClean="0"/>
              <a:t> </a:t>
            </a:r>
            <a:r>
              <a:rPr lang="en-ID" dirty="0" err="1" smtClean="0"/>
              <a:t>perkembangan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harus</a:t>
            </a:r>
            <a:r>
              <a:rPr lang="en-ID" dirty="0" smtClean="0"/>
              <a:t> </a:t>
            </a:r>
            <a:r>
              <a:rPr lang="en-ID" dirty="0" err="1" smtClean="0"/>
              <a:t>berdasarkan</a:t>
            </a:r>
            <a:r>
              <a:rPr lang="en-ID" dirty="0" smtClean="0"/>
              <a:t> </a:t>
            </a:r>
            <a:r>
              <a:rPr lang="en-ID" i="1" dirty="0" smtClean="0"/>
              <a:t>milestone</a:t>
            </a:r>
            <a:r>
              <a:rPr lang="en-ID" dirty="0" smtClean="0"/>
              <a:t> normal</a:t>
            </a:r>
          </a:p>
          <a:p>
            <a:r>
              <a:rPr lang="en-ID" dirty="0" err="1" smtClean="0"/>
              <a:t>Setiap</a:t>
            </a:r>
            <a:r>
              <a:rPr lang="en-ID" dirty="0" smtClean="0"/>
              <a:t> </a:t>
            </a:r>
            <a:r>
              <a:rPr lang="en-ID" dirty="0" err="1" smtClean="0"/>
              <a:t>tahap</a:t>
            </a:r>
            <a:r>
              <a:rPr lang="en-ID" dirty="0" smtClean="0"/>
              <a:t> </a:t>
            </a:r>
            <a:r>
              <a:rPr lang="en-ID" dirty="0" err="1" smtClean="0"/>
              <a:t>memiliki</a:t>
            </a:r>
            <a:r>
              <a:rPr lang="en-ID" dirty="0" smtClean="0"/>
              <a:t> </a:t>
            </a:r>
            <a:r>
              <a:rPr lang="en-ID" dirty="0" err="1" smtClean="0"/>
              <a:t>rentang</a:t>
            </a:r>
            <a:r>
              <a:rPr lang="en-ID" dirty="0" smtClean="0"/>
              <a:t> normal </a:t>
            </a:r>
            <a:r>
              <a:rPr lang="en-ID" dirty="0" err="1" smtClean="0"/>
              <a:t>dan</a:t>
            </a:r>
            <a:r>
              <a:rPr lang="en-ID" dirty="0" smtClean="0"/>
              <a:t> ‘cut off’ sendiri2 </a:t>
            </a:r>
            <a:r>
              <a:rPr lang="en-ID" dirty="0" smtClean="0">
                <a:sym typeface="Wingdings" panose="05000000000000000000" pitchFamily="2" charset="2"/>
              </a:rPr>
              <a:t> </a:t>
            </a:r>
            <a:r>
              <a:rPr lang="en-ID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waktunya</a:t>
            </a:r>
            <a:r>
              <a:rPr lang="en-ID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ID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merujuk</a:t>
            </a:r>
            <a:endParaRPr lang="en-ID" dirty="0" smtClean="0">
              <a:solidFill>
                <a:srgbClr val="FF0000"/>
              </a:solidFill>
            </a:endParaRPr>
          </a:p>
          <a:p>
            <a:r>
              <a:rPr lang="en-ID" dirty="0" err="1" smtClean="0"/>
              <a:t>Penguasaan</a:t>
            </a:r>
            <a:r>
              <a:rPr lang="en-ID" dirty="0" smtClean="0"/>
              <a:t> </a:t>
            </a:r>
            <a:r>
              <a:rPr lang="en-ID" dirty="0" err="1" smtClean="0"/>
              <a:t>kemampuan</a:t>
            </a:r>
            <a:r>
              <a:rPr lang="en-ID" dirty="0" smtClean="0"/>
              <a:t> </a:t>
            </a:r>
            <a:r>
              <a:rPr lang="en-ID" dirty="0" err="1" smtClean="0"/>
              <a:t>dari</a:t>
            </a:r>
            <a:r>
              <a:rPr lang="en-ID" dirty="0" smtClean="0"/>
              <a:t> yang </a:t>
            </a:r>
            <a:r>
              <a:rPr lang="en-ID" dirty="0" err="1" smtClean="0"/>
              <a:t>sederhana</a:t>
            </a:r>
            <a:r>
              <a:rPr lang="en-ID" dirty="0" smtClean="0"/>
              <a:t> </a:t>
            </a:r>
            <a:r>
              <a:rPr lang="en-ID" dirty="0" err="1" smtClean="0"/>
              <a:t>hingga</a:t>
            </a:r>
            <a:r>
              <a:rPr lang="en-ID" dirty="0" smtClean="0"/>
              <a:t> </a:t>
            </a:r>
            <a:r>
              <a:rPr lang="en-ID" dirty="0" err="1" smtClean="0"/>
              <a:t>kompleks</a:t>
            </a:r>
            <a:endParaRPr lang="en-ID" dirty="0" smtClean="0"/>
          </a:p>
          <a:p>
            <a:r>
              <a:rPr lang="en-ID" dirty="0" err="1" smtClean="0"/>
              <a:t>Pola</a:t>
            </a:r>
            <a:r>
              <a:rPr lang="en-ID" dirty="0" smtClean="0"/>
              <a:t> </a:t>
            </a:r>
            <a:r>
              <a:rPr lang="en-ID" dirty="0" err="1" smtClean="0"/>
              <a:t>perkembangan</a:t>
            </a:r>
            <a:r>
              <a:rPr lang="en-ID" dirty="0" smtClean="0"/>
              <a:t>: </a:t>
            </a:r>
            <a:r>
              <a:rPr lang="en-ID" i="1" dirty="0" err="1" smtClean="0"/>
              <a:t>proximodistal</a:t>
            </a:r>
            <a:r>
              <a:rPr lang="en-ID" i="1" dirty="0" smtClean="0"/>
              <a:t>, </a:t>
            </a:r>
            <a:r>
              <a:rPr lang="en-ID" i="1" dirty="0" err="1" smtClean="0"/>
              <a:t>cephalocaudal</a:t>
            </a:r>
            <a:endParaRPr lang="en-ID" i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6351</TotalTime>
  <Words>2435</Words>
  <Application>Microsoft Office PowerPoint</Application>
  <PresentationFormat>On-screen Show (4:3)</PresentationFormat>
  <Paragraphs>471</Paragraphs>
  <Slides>54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宋体</vt:lpstr>
      <vt:lpstr>Arial</vt:lpstr>
      <vt:lpstr>Calibri</vt:lpstr>
      <vt:lpstr>Century Schoolbook</vt:lpstr>
      <vt:lpstr>Corbel</vt:lpstr>
      <vt:lpstr>Gill Sans MT</vt:lpstr>
      <vt:lpstr>Wingdings</vt:lpstr>
      <vt:lpstr>Wingdings 2</vt:lpstr>
      <vt:lpstr>Feathered</vt:lpstr>
      <vt:lpstr>Bitmap Image</vt:lpstr>
      <vt:lpstr>Deteksi Dini Tumbuh Kembang AUD Ega Asnatasia Maharani, M.Psi., Psikolog  Disampaikan dalam Diklat Berjenjang Tingkat Lanjut  Kepala TK / Guru PAUD Aisyiyah DIY</vt:lpstr>
      <vt:lpstr>PowerPoint Presentation</vt:lpstr>
      <vt:lpstr>Perkembangan Sepanjang Rentang Kehidupan</vt:lpstr>
      <vt:lpstr>Apa yang Anda pikirkan melihat film ini….</vt:lpstr>
      <vt:lpstr>DETEKSI DINI</vt:lpstr>
      <vt:lpstr>deteksi dini</vt:lpstr>
      <vt:lpstr>Mengapa perlu deteksi dini?</vt:lpstr>
      <vt:lpstr>Agar dapat melakukan deteksi dini……</vt:lpstr>
      <vt:lpstr>Penting diingat:</vt:lpstr>
      <vt:lpstr>Prognosis sangat tergantung deteksi dini dan tata laksana yang tepat</vt:lpstr>
      <vt:lpstr>Masa Balita</vt:lpstr>
      <vt:lpstr>Pertumbuhan dan Koneksitas Sel-Sel Otak</vt:lpstr>
      <vt:lpstr>Perkembangan Sel Syaraf Otak</vt:lpstr>
      <vt:lpstr>PowerPoint Presentation</vt:lpstr>
      <vt:lpstr>PERTUMBUHAN</vt:lpstr>
      <vt:lpstr>Pemantauan Pertumbuhan</vt:lpstr>
      <vt:lpstr>PERKEMBANGAN</vt:lpstr>
      <vt:lpstr>Area Perkembangan</vt:lpstr>
      <vt:lpstr>Milestone 3 bulan</vt:lpstr>
      <vt:lpstr>Milestone 3 bulan</vt:lpstr>
      <vt:lpstr>Cut Off penting</vt:lpstr>
      <vt:lpstr>Milestone 6 bulan</vt:lpstr>
      <vt:lpstr>Milestone 6 bulan</vt:lpstr>
      <vt:lpstr>Milestone 12 bulan</vt:lpstr>
      <vt:lpstr>MILESTONE 12-18 bulan</vt:lpstr>
      <vt:lpstr>MILESTONE</vt:lpstr>
      <vt:lpstr>Milestone Motorik</vt:lpstr>
      <vt:lpstr>Tanda bahaya gangguan motorik</vt:lpstr>
      <vt:lpstr>Milestone Bahasa Ekspresif</vt:lpstr>
      <vt:lpstr>Milestone Bahasa Reseptif</vt:lpstr>
      <vt:lpstr>Milestone Bahasa 2-3 tahun</vt:lpstr>
      <vt:lpstr>Milestone Bahasa 3-4 tahun</vt:lpstr>
      <vt:lpstr>Milestone bahasa 4-5 tahun</vt:lpstr>
      <vt:lpstr>Milestone Bahasa 5 tahun</vt:lpstr>
      <vt:lpstr>Tanda bahaya gangguan berbahasa</vt:lpstr>
      <vt:lpstr>Faktor Resiko</vt:lpstr>
      <vt:lpstr>Dan video berikut…</vt:lpstr>
      <vt:lpstr>Fungsi guru PAUD dalam deteksi dini</vt:lpstr>
      <vt:lpstr>Let’s dance!</vt:lpstr>
      <vt:lpstr>Prinsip Penyelenggaraan PAUD dalam pandangan Psikologi</vt:lpstr>
      <vt:lpstr>Masalah Psikologis yang sering muncul….</vt:lpstr>
      <vt:lpstr>PowerPoint Presentation</vt:lpstr>
      <vt:lpstr>PENGERTIAN ANAK BERKEBUTUHAN KHUSUS</vt:lpstr>
      <vt:lpstr>JENIS ABK YANG BIASA DITEMUKAN PADA AUD</vt:lpstr>
      <vt:lpstr>PowerPoint Presentation</vt:lpstr>
      <vt:lpstr>Slow Learner (lambat belajar)</vt:lpstr>
      <vt:lpstr>Klasifikasi Retardasi </vt:lpstr>
      <vt:lpstr>Autisme</vt:lpstr>
      <vt:lpstr>GPPH (Gangguan Pemusatan Perhatian dan Hiperaktivitas)</vt:lpstr>
      <vt:lpstr>Kesulitan Belajar Spesifik</vt:lpstr>
      <vt:lpstr>Anak Berbakat</vt:lpstr>
      <vt:lpstr>alur mendeteksi tumbuh kembang anak :</vt:lpstr>
      <vt:lpstr>Langkah praktis yang dapat dilakukan di lingkungan PAUD</vt:lpstr>
      <vt:lpstr>Layanan Tumbuh Kembang di Yogyakarta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Pertumbuhan &amp; Perkembangan AUD ditinjau secara Biologis</dc:title>
  <dc:creator>Mumtaz</dc:creator>
  <cp:lastModifiedBy>Egolita</cp:lastModifiedBy>
  <cp:revision>150</cp:revision>
  <dcterms:created xsi:type="dcterms:W3CDTF">2006-08-16T00:00:00Z</dcterms:created>
  <dcterms:modified xsi:type="dcterms:W3CDTF">2017-10-15T02:36:33Z</dcterms:modified>
</cp:coreProperties>
</file>