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63" r:id="rId2"/>
    <p:sldId id="264" r:id="rId3"/>
    <p:sldId id="265" r:id="rId4"/>
    <p:sldId id="267" r:id="rId5"/>
    <p:sldId id="268" r:id="rId6"/>
    <p:sldId id="266" r:id="rId7"/>
    <p:sldId id="269" r:id="rId8"/>
    <p:sldId id="275" r:id="rId9"/>
    <p:sldId id="270" r:id="rId10"/>
    <p:sldId id="271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C89EF96-8CEA-46FF-86C4-4CE0E760980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4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41D12-1BA0-4D16-B253-39E4DA7AD69F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2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 bwMode="ltGray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 bwMode="ltGray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2"/>
            <p:cNvSpPr>
              <a:spLocks noChangeArrowheads="1"/>
            </p:cNvSpPr>
            <p:nvPr/>
          </p:nvSpPr>
          <p:spPr bwMode="ltGray">
            <a:xfrm flipH="1">
              <a:off x="9045819" y="1600200"/>
              <a:ext cx="1524000" cy="1524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ltGray">
            <a:xfrm flipH="1">
              <a:off x="7255119" y="1600200"/>
              <a:ext cx="1524000" cy="1524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0" name="Oval 4"/>
            <p:cNvSpPr>
              <a:spLocks noChangeArrowheads="1"/>
            </p:cNvSpPr>
            <p:nvPr/>
          </p:nvSpPr>
          <p:spPr bwMode="ltGray">
            <a:xfrm flipH="1">
              <a:off x="5464419" y="1600200"/>
              <a:ext cx="1524000" cy="1524000"/>
            </a:xfrm>
            <a:prstGeom prst="ellipse">
              <a:avLst/>
            </a:prstGeom>
            <a:noFill/>
            <a:ln w="2857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ltGray">
            <a:xfrm flipH="1">
              <a:off x="5464419" y="3276600"/>
              <a:ext cx="1524000" cy="1524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ltGray">
            <a:xfrm flipH="1">
              <a:off x="3732457" y="3276600"/>
              <a:ext cx="1524000" cy="15240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ltGray">
            <a:xfrm flipH="1">
              <a:off x="9045819" y="3276600"/>
              <a:ext cx="1524000" cy="1524000"/>
            </a:xfrm>
            <a:prstGeom prst="ellipse">
              <a:avLst/>
            </a:prstGeom>
            <a:noFill/>
            <a:ln w="28575">
              <a:solidFill>
                <a:schemeClr val="accent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8AD9C-B2AB-4742-B9D5-88A1B5443D17}" type="datetime1">
              <a:rPr lang="en-US" smtClean="0"/>
              <a:t>4/13/2018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D6FAA-2408-45A7-869F-2014C214FC1D}" type="datetime1">
              <a:rPr lang="en-US" smtClean="0"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D00D2-426F-4F92-907F-34BAC1037045}" type="datetime1">
              <a:rPr lang="en-US" smtClean="0"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2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F0A1930-6C43-4E8F-9426-A3A84C496FC0}" type="datetime1">
              <a:rPr lang="en-US" smtClean="0"/>
              <a:t>4/13/2018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17CD-D39E-4644-9F4A-FCA0A2101615}" type="datetime1">
              <a:rPr lang="en-US" smtClean="0"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1651-45E6-4A2C-99B8-82F921298F2D}" type="datetime1">
              <a:rPr lang="en-US" smtClean="0"/>
              <a:t>4/13/2018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806B7-6F8B-402A-A5AA-EC8CCA413C89}" type="datetime1">
              <a:rPr lang="en-US" smtClean="0"/>
              <a:t>4/13/2018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8042-1CDC-4A3A-9348-8618A3117C5A}" type="datetime1">
              <a:rPr lang="en-US" smtClean="0"/>
              <a:t>4/13/2018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A7805-3287-4562-914A-E3154CDB99E0}" type="datetime1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338138" indent="-338138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86D92-D8A0-4DA7-91C7-7D40AE100B92}" type="datetime1">
              <a:rPr lang="en-US" smtClean="0"/>
              <a:t>4/13/2018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6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CC7D-996C-4D51-8355-44BC67D378B3}" type="datetime1">
              <a:rPr lang="en-US" smtClean="0"/>
              <a:t>4/13/2018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1860687" y="450998"/>
            <a:ext cx="7620000" cy="1139952"/>
            <a:chOff x="1860687" y="450998"/>
            <a:chExt cx="7620000" cy="1139952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860687" y="450998"/>
              <a:ext cx="7620000" cy="1139952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 userDrawn="1"/>
          </p:nvGrpSpPr>
          <p:grpSpPr>
            <a:xfrm>
              <a:off x="1860687" y="450998"/>
              <a:ext cx="7615237" cy="1106488"/>
              <a:chOff x="1891518" y="519806"/>
              <a:chExt cx="7615237" cy="1106488"/>
            </a:xfrm>
          </p:grpSpPr>
          <p:sp>
            <p:nvSpPr>
              <p:cNvPr id="24" name="Oval 6"/>
              <p:cNvSpPr>
                <a:spLocks noChangeArrowheads="1"/>
              </p:cNvSpPr>
              <p:nvPr/>
            </p:nvSpPr>
            <p:spPr bwMode="hidden">
              <a:xfrm flipH="1">
                <a:off x="5688818" y="519806"/>
                <a:ext cx="1104900" cy="11049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25" name="Oval 7"/>
              <p:cNvSpPr>
                <a:spLocks noChangeArrowheads="1"/>
              </p:cNvSpPr>
              <p:nvPr/>
            </p:nvSpPr>
            <p:spPr bwMode="hidden">
              <a:xfrm flipH="1">
                <a:off x="8403443" y="519806"/>
                <a:ext cx="1103312" cy="11049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26" name="Oval 8"/>
              <p:cNvSpPr>
                <a:spLocks noChangeArrowheads="1"/>
              </p:cNvSpPr>
              <p:nvPr/>
            </p:nvSpPr>
            <p:spPr bwMode="hidden">
              <a:xfrm flipH="1">
                <a:off x="1891518" y="521394"/>
                <a:ext cx="1103312" cy="11049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27" name="Oval 9"/>
              <p:cNvSpPr>
                <a:spLocks noChangeArrowheads="1"/>
              </p:cNvSpPr>
              <p:nvPr/>
            </p:nvSpPr>
            <p:spPr bwMode="hidden">
              <a:xfrm flipH="1">
                <a:off x="7144555" y="519806"/>
                <a:ext cx="1103312" cy="1104900"/>
              </a:xfrm>
              <a:prstGeom prst="ellipse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0E0F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charset="0"/>
                </a:endParaRPr>
              </a:p>
            </p:txBody>
          </p:sp>
          <p:sp>
            <p:nvSpPr>
              <p:cNvPr id="28" name="Oval 10"/>
              <p:cNvSpPr>
                <a:spLocks noChangeArrowheads="1"/>
              </p:cNvSpPr>
              <p:nvPr/>
            </p:nvSpPr>
            <p:spPr bwMode="hidden">
              <a:xfrm flipH="1">
                <a:off x="3178980" y="519806"/>
                <a:ext cx="1103312" cy="1104900"/>
              </a:xfrm>
              <a:prstGeom prst="ellipse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charset="0"/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1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0346F80-965E-4784-B7D3-29765BD94027}" type="datetime1">
              <a:rPr lang="en-US" smtClean="0"/>
              <a:t>4/13/2018</a:t>
            </a:fld>
            <a:endParaRPr lang="en-US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62155A9-2BEA-4E1A-A809-3AB570F0F1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 cap="none" spc="0">
          <a:ln w="22225">
            <a:solidFill>
              <a:schemeClr val="tx2"/>
            </a:solidFill>
            <a:prstDash val="solid"/>
          </a:ln>
          <a:solidFill>
            <a:schemeClr val="tx2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87338" indent="-287338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>
            <a:lumMod val="75000"/>
          </a:schemeClr>
        </a:buClr>
        <a:buSzPct val="70000"/>
        <a:buFont typeface="Wingdings" panose="05000000000000000000" pitchFamily="2" charset="2"/>
        <a:buChar char="¤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>
            <a:lumMod val="75000"/>
          </a:schemeClr>
        </a:buClr>
        <a:buSzPct val="70000"/>
        <a:buFont typeface="Wingdings" panose="05000000000000000000" pitchFamily="2" charset="2"/>
        <a:buChar char="¤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" panose="05000000000000000000" pitchFamily="2" charset="2"/>
        <a:buChar char="¤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5">
            <a:lumMod val="75000"/>
          </a:schemeClr>
        </a:buClr>
        <a:buSzPct val="70000"/>
        <a:buFont typeface="Wingdings" panose="05000000000000000000" pitchFamily="2" charset="2"/>
        <a:buChar char="¤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SzPct val="70000"/>
        <a:buFont typeface="Wingdings" panose="05000000000000000000" pitchFamily="2" charset="2"/>
        <a:buChar char="¤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6">
            <a:lumMod val="75000"/>
          </a:schemeClr>
        </a:buClr>
        <a:buSzPct val="70000"/>
        <a:buFont typeface="Wingdings" panose="05000000000000000000" pitchFamily="2" charset="2"/>
        <a:buChar char="¤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6">
            <a:lumMod val="75000"/>
          </a:schemeClr>
        </a:buClr>
        <a:buSzPct val="70000"/>
        <a:buFont typeface="Wingdings" panose="05000000000000000000" pitchFamily="2" charset="2"/>
        <a:buChar char="¤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1">
            <a:lumMod val="75000"/>
          </a:schemeClr>
        </a:buClr>
        <a:buSzPct val="70000"/>
        <a:buFont typeface="Wingdings" panose="05000000000000000000" pitchFamily="2" charset="2"/>
        <a:buChar char="¤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>
            <a:lumMod val="75000"/>
          </a:schemeClr>
        </a:buClr>
        <a:buSzPct val="70000"/>
        <a:buFont typeface="Wingdings" panose="05000000000000000000" pitchFamily="2" charset="2"/>
        <a:buChar char="¤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 err="1" smtClean="0"/>
              <a:t>Pendidikan</a:t>
            </a:r>
            <a:r>
              <a:rPr lang="en-ID" dirty="0" smtClean="0"/>
              <a:t> </a:t>
            </a:r>
            <a:r>
              <a:rPr lang="en-ID" dirty="0" err="1" smtClean="0"/>
              <a:t>Seks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 </a:t>
            </a:r>
            <a:r>
              <a:rPr lang="en-ID" dirty="0" err="1" smtClean="0"/>
              <a:t>Usia</a:t>
            </a:r>
            <a:r>
              <a:rPr lang="en-ID" dirty="0" smtClean="0"/>
              <a:t> Dini</a:t>
            </a: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D" dirty="0" err="1" smtClean="0"/>
              <a:t>Ega</a:t>
            </a:r>
            <a:r>
              <a:rPr lang="en-ID" dirty="0" smtClean="0"/>
              <a:t> </a:t>
            </a:r>
            <a:r>
              <a:rPr lang="en-ID" dirty="0" err="1" smtClean="0"/>
              <a:t>Asnatasia</a:t>
            </a:r>
            <a:r>
              <a:rPr lang="en-ID" dirty="0" smtClean="0"/>
              <a:t> </a:t>
            </a:r>
            <a:r>
              <a:rPr lang="en-ID" dirty="0" err="1" smtClean="0"/>
              <a:t>Maharani,M.Psi</a:t>
            </a:r>
            <a:r>
              <a:rPr lang="en-ID" dirty="0" smtClean="0"/>
              <a:t>., </a:t>
            </a:r>
            <a:r>
              <a:rPr lang="en-ID" dirty="0" err="1" smtClean="0"/>
              <a:t>Psikolog</a:t>
            </a:r>
            <a:endParaRPr lang="en-ID" dirty="0" smtClean="0"/>
          </a:p>
          <a:p>
            <a:endParaRPr lang="en-ID" dirty="0"/>
          </a:p>
          <a:p>
            <a:r>
              <a:rPr lang="en-ID" sz="1800" dirty="0" err="1" smtClean="0"/>
              <a:t>Disampaikan</a:t>
            </a:r>
            <a:r>
              <a:rPr lang="en-ID" sz="1800" dirty="0" smtClean="0"/>
              <a:t> </a:t>
            </a:r>
            <a:r>
              <a:rPr lang="en-ID" sz="1800" dirty="0" err="1" smtClean="0"/>
              <a:t>dalam</a:t>
            </a:r>
            <a:r>
              <a:rPr lang="en-ID" sz="1800" dirty="0" smtClean="0"/>
              <a:t> </a:t>
            </a:r>
            <a:r>
              <a:rPr lang="en-ID" sz="1800" dirty="0" err="1" smtClean="0"/>
              <a:t>kegiatan</a:t>
            </a:r>
            <a:r>
              <a:rPr lang="en-ID" sz="1800" dirty="0" smtClean="0"/>
              <a:t> Parenting</a:t>
            </a:r>
            <a:endParaRPr lang="en-US" sz="1800" dirty="0"/>
          </a:p>
          <a:p>
            <a:r>
              <a:rPr lang="en-ID" sz="1800" dirty="0" err="1" smtClean="0"/>
              <a:t>Kamis</a:t>
            </a:r>
            <a:r>
              <a:rPr lang="en-ID" sz="1800" dirty="0" smtClean="0"/>
              <a:t>, 16 November 2017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7280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 err="1" smtClean="0"/>
              <a:t>Jika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 </a:t>
            </a:r>
            <a:r>
              <a:rPr lang="en-ID" dirty="0" err="1" smtClean="0"/>
              <a:t>terpapar</a:t>
            </a:r>
            <a:r>
              <a:rPr lang="en-ID" dirty="0" smtClean="0"/>
              <a:t> </a:t>
            </a:r>
            <a:r>
              <a:rPr lang="en-ID" dirty="0" err="1" smtClean="0"/>
              <a:t>pornografi</a:t>
            </a:r>
            <a:r>
              <a:rPr lang="en-ID" dirty="0" smtClean="0"/>
              <a:t>: </a:t>
            </a:r>
            <a:r>
              <a:rPr lang="en-ID" dirty="0" err="1" smtClean="0"/>
              <a:t>mari</a:t>
            </a:r>
            <a:r>
              <a:rPr lang="en-ID" dirty="0" smtClean="0"/>
              <a:t> BERKOMUNIKASI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positif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1817" y="2268832"/>
            <a:ext cx="3317965" cy="300856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389" y="1825625"/>
            <a:ext cx="6285411" cy="4351338"/>
          </a:xfrm>
        </p:spPr>
        <p:txBody>
          <a:bodyPr>
            <a:normAutofit fontScale="92500" lnSpcReduction="10000"/>
          </a:bodyPr>
          <a:lstStyle/>
          <a:p>
            <a:r>
              <a:rPr lang="en-ID" dirty="0" err="1" smtClean="0">
                <a:latin typeface="Centaur" panose="02030504050205020304" pitchFamily="18" charset="0"/>
              </a:rPr>
              <a:t>Cari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waktu</a:t>
            </a:r>
            <a:r>
              <a:rPr lang="en-ID" dirty="0" smtClean="0">
                <a:latin typeface="Centaur" panose="02030504050205020304" pitchFamily="18" charset="0"/>
              </a:rPr>
              <a:t> yang </a:t>
            </a:r>
            <a:r>
              <a:rPr lang="en-ID" dirty="0" err="1" smtClean="0">
                <a:latin typeface="Centaur" panose="02030504050205020304" pitchFamily="18" charset="0"/>
              </a:rPr>
              <a:t>tepat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untuk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mengajak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anak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berbicara</a:t>
            </a:r>
            <a:endParaRPr lang="en-ID" dirty="0" smtClean="0">
              <a:latin typeface="Centaur" panose="02030504050205020304" pitchFamily="18" charset="0"/>
            </a:endParaRPr>
          </a:p>
          <a:p>
            <a:r>
              <a:rPr lang="en-ID" dirty="0" err="1" smtClean="0">
                <a:latin typeface="Centaur" panose="02030504050205020304" pitchFamily="18" charset="0"/>
              </a:rPr>
              <a:t>Turunkan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frekuensi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saat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berbicara</a:t>
            </a:r>
            <a:r>
              <a:rPr lang="en-ID" dirty="0" smtClean="0">
                <a:latin typeface="Centaur" panose="02030504050205020304" pitchFamily="18" charset="0"/>
              </a:rPr>
              <a:t>, </a:t>
            </a:r>
            <a:r>
              <a:rPr lang="en-ID" dirty="0" err="1" smtClean="0">
                <a:latin typeface="Centaur" panose="02030504050205020304" pitchFamily="18" charset="0"/>
              </a:rPr>
              <a:t>tetap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tenang</a:t>
            </a:r>
            <a:r>
              <a:rPr lang="en-ID" dirty="0" smtClean="0">
                <a:latin typeface="Centaur" panose="02030504050205020304" pitchFamily="18" charset="0"/>
              </a:rPr>
              <a:t>.</a:t>
            </a:r>
          </a:p>
          <a:p>
            <a:r>
              <a:rPr lang="en-ID" dirty="0" smtClean="0">
                <a:latin typeface="Centaur" panose="02030504050205020304" pitchFamily="18" charset="0"/>
              </a:rPr>
              <a:t>INGAT: </a:t>
            </a:r>
            <a:r>
              <a:rPr lang="en-ID" dirty="0" err="1" smtClean="0">
                <a:latin typeface="Centaur" panose="02030504050205020304" pitchFamily="18" charset="0"/>
              </a:rPr>
              <a:t>utamakan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kebutuhan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anak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dibanding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kebutuhan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anda</a:t>
            </a:r>
            <a:endParaRPr lang="en-ID" dirty="0" smtClean="0">
              <a:latin typeface="Centaur" panose="02030504050205020304" pitchFamily="18" charset="0"/>
            </a:endParaRPr>
          </a:p>
          <a:p>
            <a:r>
              <a:rPr lang="en-US" dirty="0">
                <a:latin typeface="Centaur" panose="02030504050205020304" pitchFamily="18" charset="0"/>
              </a:rPr>
              <a:t>Baca </a:t>
            </a:r>
            <a:r>
              <a:rPr lang="en-US" dirty="0" err="1">
                <a:latin typeface="Centaur" panose="02030504050205020304" pitchFamily="18" charset="0"/>
              </a:rPr>
              <a:t>bahasa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tubuh</a:t>
            </a:r>
            <a:r>
              <a:rPr lang="en-US" dirty="0">
                <a:latin typeface="Centaur" panose="02030504050205020304" pitchFamily="18" charset="0"/>
              </a:rPr>
              <a:t>, </a:t>
            </a:r>
            <a:r>
              <a:rPr lang="en-US" dirty="0" err="1">
                <a:latin typeface="Centaur" panose="02030504050205020304" pitchFamily="18" charset="0"/>
              </a:rPr>
              <a:t>dengarkan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perasaan</a:t>
            </a:r>
            <a:r>
              <a:rPr lang="en-US" dirty="0">
                <a:latin typeface="Centaur" panose="02030504050205020304" pitchFamily="18" charset="0"/>
              </a:rPr>
              <a:t>, </a:t>
            </a:r>
            <a:r>
              <a:rPr lang="en-US" dirty="0" err="1">
                <a:latin typeface="Centaur" panose="02030504050205020304" pitchFamily="18" charset="0"/>
              </a:rPr>
              <a:t>dan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bicara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dengan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entaur" panose="02030504050205020304" pitchFamily="18" charset="0"/>
              </a:rPr>
              <a:t>Benar</a:t>
            </a:r>
            <a:r>
              <a:rPr lang="en-US" dirty="0">
                <a:solidFill>
                  <a:srgbClr val="0070C0"/>
                </a:solidFill>
                <a:latin typeface="Centaur" panose="020305040502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entaur" panose="02030504050205020304" pitchFamily="18" charset="0"/>
              </a:rPr>
              <a:t>Baik</a:t>
            </a:r>
            <a:r>
              <a:rPr lang="en-US" dirty="0">
                <a:solidFill>
                  <a:srgbClr val="0070C0"/>
                </a:solidFill>
                <a:latin typeface="Centaur" panose="02030504050205020304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entaur" panose="02030504050205020304" pitchFamily="18" charset="0"/>
              </a:rPr>
              <a:t>dan</a:t>
            </a:r>
            <a:r>
              <a:rPr lang="en-US" dirty="0">
                <a:solidFill>
                  <a:srgbClr val="0070C0"/>
                </a:solidFill>
                <a:latin typeface="Centaur" panose="020305040502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entaur" panose="02030504050205020304" pitchFamily="18" charset="0"/>
              </a:rPr>
              <a:t>Menyenangkan</a:t>
            </a:r>
            <a:r>
              <a:rPr lang="en-US" dirty="0">
                <a:solidFill>
                  <a:srgbClr val="0070C0"/>
                </a:solidFill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kepada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anak</a:t>
            </a:r>
            <a:endParaRPr lang="en-US" dirty="0" smtClean="0">
              <a:latin typeface="Centaur" panose="02030504050205020304" pitchFamily="18" charset="0"/>
            </a:endParaRPr>
          </a:p>
          <a:p>
            <a:r>
              <a:rPr lang="en-US" dirty="0" err="1">
                <a:latin typeface="Centaur" panose="02030504050205020304" pitchFamily="18" charset="0"/>
              </a:rPr>
              <a:t>Gunakan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kalimat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bertanya</a:t>
            </a:r>
            <a:r>
              <a:rPr lang="en-US" dirty="0">
                <a:latin typeface="Centaur" panose="02030504050205020304" pitchFamily="18" charset="0"/>
              </a:rPr>
              <a:t> agar </a:t>
            </a:r>
            <a:r>
              <a:rPr lang="en-US" dirty="0" err="1">
                <a:latin typeface="Centaur" panose="02030504050205020304" pitchFamily="18" charset="0"/>
              </a:rPr>
              <a:t>anak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belajar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Berpikir</a:t>
            </a:r>
            <a:r>
              <a:rPr lang="en-US" dirty="0">
                <a:latin typeface="Centaur" panose="02030504050205020304" pitchFamily="18" charset="0"/>
              </a:rPr>
              <a:t>, </a:t>
            </a:r>
            <a:r>
              <a:rPr lang="en-US" dirty="0" err="1">
                <a:latin typeface="Centaur" panose="02030504050205020304" pitchFamily="18" charset="0"/>
              </a:rPr>
              <a:t>Memilih</a:t>
            </a:r>
            <a:r>
              <a:rPr lang="en-US" dirty="0">
                <a:latin typeface="Centaur" panose="02030504050205020304" pitchFamily="18" charset="0"/>
              </a:rPr>
              <a:t>, </a:t>
            </a:r>
            <a:r>
              <a:rPr lang="en-US" dirty="0" err="1">
                <a:latin typeface="Centaur" panose="02030504050205020304" pitchFamily="18" charset="0"/>
              </a:rPr>
              <a:t>dan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Mengambil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Keputusan</a:t>
            </a:r>
            <a:r>
              <a:rPr lang="en-US" dirty="0">
                <a:latin typeface="Centaur" panose="02030504050205020304" pitchFamily="18" charset="0"/>
              </a:rPr>
              <a:t> (BMM)</a:t>
            </a:r>
          </a:p>
        </p:txBody>
      </p:sp>
    </p:spTree>
    <p:extLst>
      <p:ext uri="{BB962C8B-B14F-4D97-AF65-F5344CB8AC3E}">
        <p14:creationId xmlns:p14="http://schemas.microsoft.com/office/powerpoint/2010/main" val="21918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 smtClean="0"/>
              <a:t>8 </a:t>
            </a:r>
            <a:r>
              <a:rPr lang="en-ID" dirty="0" err="1" smtClean="0"/>
              <a:t>Pertanyaan</a:t>
            </a:r>
            <a:r>
              <a:rPr lang="en-ID" dirty="0" smtClean="0"/>
              <a:t> yang </a:t>
            </a:r>
            <a:r>
              <a:rPr lang="en-ID" dirty="0" err="1" smtClean="0"/>
              <a:t>perlu</a:t>
            </a:r>
            <a:r>
              <a:rPr lang="en-ID" dirty="0" smtClean="0"/>
              <a:t> </a:t>
            </a:r>
            <a:r>
              <a:rPr lang="en-ID" dirty="0" err="1" smtClean="0"/>
              <a:t>didiskusikan</a:t>
            </a:r>
            <a:r>
              <a:rPr lang="en-ID" dirty="0" smtClean="0"/>
              <a:t>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Kapan </a:t>
            </a:r>
            <a:r>
              <a:rPr lang="en-US" dirty="0" err="1"/>
              <a:t>pertama</a:t>
            </a:r>
            <a:r>
              <a:rPr lang="en-US" dirty="0"/>
              <a:t> kali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pornografi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kejadiannya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rasakan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4.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5. </a:t>
            </a:r>
            <a:r>
              <a:rPr lang="en-US" dirty="0" err="1"/>
              <a:t>Berapa</a:t>
            </a:r>
            <a:r>
              <a:rPr lang="en-US" dirty="0"/>
              <a:t> lama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melihatnya</a:t>
            </a:r>
            <a:r>
              <a:rPr lang="en-US" dirty="0"/>
              <a:t> </a:t>
            </a:r>
            <a:r>
              <a:rPr lang="en-US" dirty="0" err="1"/>
              <a:t>lagi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6. Kapan </a:t>
            </a:r>
            <a:r>
              <a:rPr lang="en-US" dirty="0" err="1"/>
              <a:t>terakhir</a:t>
            </a:r>
            <a:r>
              <a:rPr lang="en-US" dirty="0"/>
              <a:t> kali?</a:t>
            </a:r>
          </a:p>
          <a:p>
            <a:pPr marL="0" indent="0">
              <a:buNone/>
            </a:pPr>
            <a:r>
              <a:rPr lang="en-US" dirty="0"/>
              <a:t>7. </a:t>
            </a:r>
            <a:r>
              <a:rPr lang="en-US" dirty="0" err="1"/>
              <a:t>Sekarang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rasakan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8.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merasa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bantuan</a:t>
            </a:r>
            <a:r>
              <a:rPr lang="en-US" dirty="0"/>
              <a:t> Ayah/</a:t>
            </a:r>
            <a:r>
              <a:rPr lang="en-US" dirty="0" err="1"/>
              <a:t>Ibu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Penanganan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D" dirty="0" smtClean="0"/>
              <a:t>Cara </a:t>
            </a:r>
            <a:r>
              <a:rPr lang="en-ID" dirty="0" err="1" smtClean="0"/>
              <a:t>menjelaskan</a:t>
            </a:r>
            <a:r>
              <a:rPr lang="en-ID" dirty="0" smtClean="0"/>
              <a:t> </a:t>
            </a:r>
            <a:r>
              <a:rPr lang="en-ID" dirty="0" err="1" smtClean="0"/>
              <a:t>bahaya</a:t>
            </a:r>
            <a:r>
              <a:rPr lang="en-ID" dirty="0" smtClean="0"/>
              <a:t> </a:t>
            </a:r>
            <a:r>
              <a:rPr lang="en-ID" dirty="0" err="1" smtClean="0"/>
              <a:t>pornografi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D" dirty="0" err="1" smtClean="0">
                <a:latin typeface="Centaur" panose="02030504050205020304" pitchFamily="18" charset="0"/>
              </a:rPr>
              <a:t>Jelaskan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bahwa</a:t>
            </a:r>
            <a:r>
              <a:rPr lang="en-ID" dirty="0" smtClean="0">
                <a:latin typeface="Centaur" panose="02030504050205020304" pitchFamily="18" charset="0"/>
              </a:rPr>
              <a:t> target </a:t>
            </a:r>
            <a:r>
              <a:rPr lang="en-ID" dirty="0" err="1" smtClean="0">
                <a:latin typeface="Centaur" panose="02030504050205020304" pitchFamily="18" charset="0"/>
              </a:rPr>
              <a:t>penyedia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pornografi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adalah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laki-laki</a:t>
            </a:r>
            <a:endParaRPr lang="en-ID" dirty="0" smtClean="0">
              <a:latin typeface="Centaur" panose="02030504050205020304" pitchFamily="18" charset="0"/>
            </a:endParaRPr>
          </a:p>
          <a:p>
            <a:r>
              <a:rPr lang="en-ID" dirty="0" err="1" smtClean="0">
                <a:latin typeface="Centaur" panose="02030504050205020304" pitchFamily="18" charset="0"/>
              </a:rPr>
              <a:t>Tanyakan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bagaimana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pendapat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anak</a:t>
            </a:r>
            <a:r>
              <a:rPr lang="en-ID" dirty="0" smtClean="0">
                <a:latin typeface="Centaur" panose="02030504050205020304" pitchFamily="18" charset="0"/>
              </a:rPr>
              <a:t>, </a:t>
            </a:r>
            <a:r>
              <a:rPr lang="en-ID" dirty="0" err="1" smtClean="0">
                <a:latin typeface="Centaur" panose="02030504050205020304" pitchFamily="18" charset="0"/>
              </a:rPr>
              <a:t>amati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bagaimana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ia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berpikir</a:t>
            </a:r>
            <a:r>
              <a:rPr lang="en-ID" dirty="0" smtClean="0">
                <a:latin typeface="Centaur" panose="02030504050205020304" pitchFamily="18" charset="0"/>
              </a:rPr>
              <a:t>, </a:t>
            </a:r>
            <a:r>
              <a:rPr lang="en-ID" dirty="0" err="1" smtClean="0">
                <a:latin typeface="Centaur" panose="02030504050205020304" pitchFamily="18" charset="0"/>
              </a:rPr>
              <a:t>memilih</a:t>
            </a:r>
            <a:r>
              <a:rPr lang="en-ID" dirty="0" smtClean="0">
                <a:latin typeface="Centaur" panose="02030504050205020304" pitchFamily="18" charset="0"/>
              </a:rPr>
              <a:t>, </a:t>
            </a:r>
            <a:r>
              <a:rPr lang="en-ID" dirty="0" err="1" smtClean="0">
                <a:latin typeface="Centaur" panose="02030504050205020304" pitchFamily="18" charset="0"/>
              </a:rPr>
              <a:t>dan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mengambil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keputusan</a:t>
            </a:r>
            <a:endParaRPr lang="en-ID" dirty="0" smtClean="0">
              <a:latin typeface="Centaur" panose="02030504050205020304" pitchFamily="18" charset="0"/>
            </a:endParaRPr>
          </a:p>
          <a:p>
            <a:r>
              <a:rPr lang="en-ID" dirty="0" err="1" smtClean="0">
                <a:latin typeface="Centaur" panose="02030504050205020304" pitchFamily="18" charset="0"/>
              </a:rPr>
              <a:t>Jelaskan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bahwa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pornografi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akan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menjauhkannya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dari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hal-hal</a:t>
            </a:r>
            <a:r>
              <a:rPr lang="en-ID" dirty="0" smtClean="0">
                <a:latin typeface="Centaur" panose="02030504050205020304" pitchFamily="18" charset="0"/>
              </a:rPr>
              <a:t> yang </a:t>
            </a:r>
            <a:r>
              <a:rPr lang="en-ID" dirty="0" err="1" smtClean="0">
                <a:latin typeface="Centaur" panose="02030504050205020304" pitchFamily="18" charset="0"/>
              </a:rPr>
              <a:t>ia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sukai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saat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ini</a:t>
            </a:r>
            <a:r>
              <a:rPr lang="en-ID" dirty="0" smtClean="0">
                <a:latin typeface="Centaur" panose="02030504050205020304" pitchFamily="18" charset="0"/>
              </a:rPr>
              <a:t>.</a:t>
            </a:r>
            <a:endParaRPr lang="en-US" dirty="0">
              <a:latin typeface="Centaur" panose="020305040502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D" dirty="0" smtClean="0"/>
              <a:t>Cara </a:t>
            </a:r>
            <a:r>
              <a:rPr lang="en-ID" dirty="0" err="1" smtClean="0"/>
              <a:t>mendampingi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latin typeface="Centaur" panose="02030504050205020304" pitchFamily="18" charset="0"/>
              </a:rPr>
              <a:t>Ajarkan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dan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latih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anak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untuk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melaporkan</a:t>
            </a:r>
            <a:r>
              <a:rPr lang="en-US" dirty="0" smtClean="0">
                <a:latin typeface="Centaur" panose="02030504050205020304" pitchFamily="18" charset="0"/>
              </a:rPr>
              <a:t>/block </a:t>
            </a:r>
            <a:r>
              <a:rPr lang="en-US" dirty="0" err="1">
                <a:latin typeface="Centaur" panose="02030504050205020304" pitchFamily="18" charset="0"/>
              </a:rPr>
              <a:t>jika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menemukan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konten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>
                <a:latin typeface="Centaur" panose="02030504050205020304" pitchFamily="18" charset="0"/>
              </a:rPr>
              <a:t>porno. </a:t>
            </a:r>
            <a:r>
              <a:rPr lang="en-US" dirty="0" err="1">
                <a:latin typeface="Centaur" panose="02030504050205020304" pitchFamily="18" charset="0"/>
              </a:rPr>
              <a:t>Bisa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melalui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aduan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konten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kominfo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yaitu</a:t>
            </a:r>
            <a:r>
              <a:rPr lang="en-US" dirty="0">
                <a:latin typeface="Centaur" panose="02030504050205020304" pitchFamily="18" charset="0"/>
              </a:rPr>
              <a:t> di </a:t>
            </a:r>
            <a:r>
              <a:rPr lang="en-US" dirty="0" smtClean="0">
                <a:latin typeface="Centaur" panose="02030504050205020304" pitchFamily="18" charset="0"/>
              </a:rPr>
              <a:t>website aduankonten.id</a:t>
            </a:r>
            <a:endParaRPr lang="en-US" dirty="0">
              <a:latin typeface="Centaur" panose="02030504050205020304" pitchFamily="18" charset="0"/>
            </a:endParaRPr>
          </a:p>
          <a:p>
            <a:r>
              <a:rPr lang="en-US" dirty="0" err="1">
                <a:latin typeface="Centaur" panose="02030504050205020304" pitchFamily="18" charset="0"/>
              </a:rPr>
              <a:t>Susun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bersama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apa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kegiatan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pengganti</a:t>
            </a:r>
            <a:r>
              <a:rPr lang="en-US" dirty="0">
                <a:latin typeface="Centaur" panose="02030504050205020304" pitchFamily="18" charset="0"/>
              </a:rPr>
              <a:t>, </a:t>
            </a:r>
            <a:r>
              <a:rPr lang="en-US" dirty="0" err="1">
                <a:latin typeface="Centaur" panose="02030504050205020304" pitchFamily="18" charset="0"/>
              </a:rPr>
              <a:t>buat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jadwal</a:t>
            </a:r>
            <a:r>
              <a:rPr lang="en-US" dirty="0">
                <a:latin typeface="Centaur" panose="02030504050205020304" pitchFamily="18" charset="0"/>
              </a:rPr>
              <a:t> &amp; SEPAKATI</a:t>
            </a:r>
          </a:p>
          <a:p>
            <a:r>
              <a:rPr lang="en-US" dirty="0" err="1">
                <a:latin typeface="Centaur" panose="02030504050205020304" pitchFamily="18" charset="0"/>
              </a:rPr>
              <a:t>Buat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peraturan</a:t>
            </a:r>
            <a:r>
              <a:rPr lang="en-US" dirty="0">
                <a:latin typeface="Centaur" panose="02030504050205020304" pitchFamily="18" charset="0"/>
              </a:rPr>
              <a:t> &amp; </a:t>
            </a:r>
            <a:r>
              <a:rPr lang="en-US" dirty="0" err="1">
                <a:latin typeface="Centaur" panose="02030504050205020304" pitchFamily="18" charset="0"/>
              </a:rPr>
              <a:t>sepakati</a:t>
            </a:r>
            <a:r>
              <a:rPr lang="en-US" dirty="0">
                <a:latin typeface="Centaur" panose="020305040502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Centaur" panose="02030504050205020304" pitchFamily="18" charset="0"/>
              </a:rPr>
              <a:t>    </a:t>
            </a:r>
            <a:r>
              <a:rPr lang="en-US" dirty="0" err="1" smtClean="0">
                <a:latin typeface="Centaur" panose="02030504050205020304" pitchFamily="18" charset="0"/>
              </a:rPr>
              <a:t>Penggunaan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>
                <a:latin typeface="Centaur" panose="02030504050205020304" pitchFamily="18" charset="0"/>
              </a:rPr>
              <a:t>Gadget, </a:t>
            </a:r>
            <a:r>
              <a:rPr lang="en-US" dirty="0" err="1">
                <a:latin typeface="Centaur" panose="02030504050205020304" pitchFamily="18" charset="0"/>
              </a:rPr>
              <a:t>Filterisasi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Rumah</a:t>
            </a:r>
            <a:endParaRPr lang="en-US" dirty="0">
              <a:latin typeface="Centaur" panose="02030504050205020304" pitchFamily="18" charset="0"/>
            </a:endParaRPr>
          </a:p>
          <a:p>
            <a:r>
              <a:rPr lang="en-US" dirty="0" err="1">
                <a:latin typeface="Centaur" panose="02030504050205020304" pitchFamily="18" charset="0"/>
              </a:rPr>
              <a:t>Anak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perlu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pendampingan</a:t>
            </a:r>
            <a:r>
              <a:rPr lang="en-US" dirty="0">
                <a:latin typeface="Centaur" panose="02030504050205020304" pitchFamily="18" charset="0"/>
              </a:rPr>
              <a:t>: </a:t>
            </a:r>
            <a:r>
              <a:rPr lang="en-US" dirty="0" err="1" smtClean="0">
                <a:latin typeface="Centaur" panose="02030504050205020304" pitchFamily="18" charset="0"/>
              </a:rPr>
              <a:t>kenali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waktu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rentan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dan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hindari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anak</a:t>
            </a:r>
            <a:r>
              <a:rPr lang="en-US" dirty="0">
                <a:latin typeface="Centaur" panose="02030504050205020304" pitchFamily="18" charset="0"/>
              </a:rPr>
              <a:t> </a:t>
            </a:r>
            <a:r>
              <a:rPr lang="en-US" dirty="0" err="1" smtClean="0">
                <a:latin typeface="Centaur" panose="02030504050205020304" pitchFamily="18" charset="0"/>
              </a:rPr>
              <a:t>daristimulus</a:t>
            </a:r>
            <a:r>
              <a:rPr lang="en-US" dirty="0" smtClean="0">
                <a:latin typeface="Centaur" panose="02030504050205020304" pitchFamily="18" charset="0"/>
              </a:rPr>
              <a:t> </a:t>
            </a:r>
            <a:r>
              <a:rPr lang="en-US" dirty="0" err="1">
                <a:latin typeface="Centaur" panose="02030504050205020304" pitchFamily="18" charset="0"/>
              </a:rPr>
              <a:t>pornografi</a:t>
            </a:r>
            <a:r>
              <a:rPr lang="en-US" dirty="0">
                <a:latin typeface="Centaur" panose="020305040502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38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D" sz="5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ID" sz="5400" dirty="0">
                <a:solidFill>
                  <a:srgbClr val="0070C0"/>
                </a:solidFill>
              </a:rPr>
              <a:t> </a:t>
            </a:r>
            <a:r>
              <a:rPr lang="en-ID" sz="5400" dirty="0" smtClean="0">
                <a:solidFill>
                  <a:srgbClr val="0070C0"/>
                </a:solidFill>
              </a:rPr>
              <a:t>               </a:t>
            </a:r>
            <a:r>
              <a:rPr lang="en-ID" sz="5400" dirty="0" err="1" smtClean="0">
                <a:solidFill>
                  <a:srgbClr val="0070C0"/>
                </a:solidFill>
              </a:rPr>
              <a:t>Terima</a:t>
            </a:r>
            <a:r>
              <a:rPr lang="en-ID" sz="5400" dirty="0" smtClean="0">
                <a:solidFill>
                  <a:srgbClr val="0070C0"/>
                </a:solidFill>
              </a:rPr>
              <a:t> </a:t>
            </a:r>
            <a:r>
              <a:rPr lang="en-ID" sz="5400" dirty="0" err="1" smtClean="0">
                <a:solidFill>
                  <a:srgbClr val="0070C0"/>
                </a:solidFill>
              </a:rPr>
              <a:t>Kasih</a:t>
            </a:r>
            <a:endParaRPr lang="en-US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Apa</a:t>
            </a:r>
            <a:r>
              <a:rPr lang="en-ID" dirty="0" smtClean="0"/>
              <a:t> </a:t>
            </a:r>
            <a:r>
              <a:rPr lang="en-ID" dirty="0" err="1" smtClean="0"/>
              <a:t>itu</a:t>
            </a:r>
            <a:r>
              <a:rPr lang="en-ID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err="1" smtClean="0"/>
              <a:t>Seks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D" sz="2800" dirty="0" err="1" smtClean="0">
                <a:latin typeface="Centaur" panose="02030504050205020304" pitchFamily="18" charset="0"/>
              </a:rPr>
              <a:t>Menyangkut</a:t>
            </a:r>
            <a:r>
              <a:rPr lang="en-ID" sz="2800" dirty="0" smtClean="0">
                <a:latin typeface="Centaur" panose="02030504050205020304" pitchFamily="18" charset="0"/>
              </a:rPr>
              <a:t> </a:t>
            </a:r>
            <a:r>
              <a:rPr lang="en-ID" sz="2800" dirty="0" err="1" smtClean="0">
                <a:latin typeface="Centaur" panose="02030504050205020304" pitchFamily="18" charset="0"/>
              </a:rPr>
              <a:t>jenis</a:t>
            </a:r>
            <a:r>
              <a:rPr lang="en-ID" sz="2800" dirty="0" smtClean="0">
                <a:latin typeface="Centaur" panose="02030504050205020304" pitchFamily="18" charset="0"/>
              </a:rPr>
              <a:t> </a:t>
            </a:r>
            <a:r>
              <a:rPr lang="en-ID" sz="2800" dirty="0" err="1" smtClean="0">
                <a:latin typeface="Centaur" panose="02030504050205020304" pitchFamily="18" charset="0"/>
              </a:rPr>
              <a:t>kelamin</a:t>
            </a:r>
            <a:r>
              <a:rPr lang="en-ID" sz="2800" dirty="0" smtClean="0">
                <a:latin typeface="Centaur" panose="02030504050205020304" pitchFamily="18" charset="0"/>
              </a:rPr>
              <a:t>: </a:t>
            </a:r>
            <a:r>
              <a:rPr lang="en-ID" sz="2800" dirty="0" err="1" smtClean="0">
                <a:latin typeface="Centaur" panose="02030504050205020304" pitchFamily="18" charset="0"/>
              </a:rPr>
              <a:t>laki-laki</a:t>
            </a:r>
            <a:r>
              <a:rPr lang="en-ID" sz="2800" dirty="0" smtClean="0">
                <a:latin typeface="Centaur" panose="02030504050205020304" pitchFamily="18" charset="0"/>
              </a:rPr>
              <a:t> </a:t>
            </a:r>
            <a:r>
              <a:rPr lang="en-ID" sz="2800" dirty="0" err="1" smtClean="0">
                <a:latin typeface="Centaur" panose="02030504050205020304" pitchFamily="18" charset="0"/>
              </a:rPr>
              <a:t>dan</a:t>
            </a:r>
            <a:r>
              <a:rPr lang="en-ID" sz="2800" dirty="0" smtClean="0">
                <a:latin typeface="Centaur" panose="02030504050205020304" pitchFamily="18" charset="0"/>
              </a:rPr>
              <a:t> </a:t>
            </a:r>
            <a:r>
              <a:rPr lang="en-ID" sz="2800" dirty="0" err="1" smtClean="0">
                <a:latin typeface="Centaur" panose="02030504050205020304" pitchFamily="18" charset="0"/>
              </a:rPr>
              <a:t>perempuan</a:t>
            </a:r>
            <a:endParaRPr lang="en-US" sz="2800" dirty="0">
              <a:latin typeface="Centaur" panose="02030504050205020304" pitchFamily="18" charset="0"/>
            </a:endParaRPr>
          </a:p>
          <a:p>
            <a:pPr marL="0" indent="0">
              <a:buNone/>
            </a:pPr>
            <a:endParaRPr lang="en-ID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D" dirty="0" err="1" smtClean="0"/>
              <a:t>Seksualitas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ID" sz="2800" dirty="0" smtClean="0">
                <a:latin typeface="Centaur" panose="02030504050205020304" pitchFamily="18" charset="0"/>
              </a:rPr>
              <a:t>Ada </a:t>
            </a:r>
            <a:r>
              <a:rPr lang="en-ID" sz="2800" dirty="0" err="1" smtClean="0">
                <a:latin typeface="Centaur" panose="02030504050205020304" pitchFamily="18" charset="0"/>
              </a:rPr>
              <a:t>dimensi</a:t>
            </a:r>
            <a:r>
              <a:rPr lang="en-ID" sz="2800" dirty="0" smtClean="0">
                <a:latin typeface="Centaur" panose="02030504050205020304" pitchFamily="18" charset="0"/>
              </a:rPr>
              <a:t> yang </a:t>
            </a:r>
            <a:r>
              <a:rPr lang="en-ID" sz="2800" dirty="0" err="1" smtClean="0">
                <a:latin typeface="Centaur" panose="02030504050205020304" pitchFamily="18" charset="0"/>
              </a:rPr>
              <a:t>lebih</a:t>
            </a:r>
            <a:r>
              <a:rPr lang="en-ID" sz="2800" dirty="0" smtClean="0">
                <a:latin typeface="Centaur" panose="02030504050205020304" pitchFamily="18" charset="0"/>
              </a:rPr>
              <a:t> </a:t>
            </a:r>
            <a:r>
              <a:rPr lang="en-ID" sz="2800" dirty="0" err="1" smtClean="0">
                <a:latin typeface="Centaur" panose="02030504050205020304" pitchFamily="18" charset="0"/>
              </a:rPr>
              <a:t>luas</a:t>
            </a:r>
            <a:r>
              <a:rPr lang="en-ID" sz="2800" dirty="0" smtClean="0">
                <a:latin typeface="Centaur" panose="02030504050205020304" pitchFamily="18" charset="0"/>
              </a:rPr>
              <a:t>: </a:t>
            </a:r>
            <a:r>
              <a:rPr lang="en-ID" sz="2800" dirty="0" err="1" smtClean="0">
                <a:latin typeface="Centaur" panose="02030504050205020304" pitchFamily="18" charset="0"/>
              </a:rPr>
              <a:t>biologis</a:t>
            </a:r>
            <a:r>
              <a:rPr lang="en-ID" sz="2800" dirty="0" smtClean="0">
                <a:latin typeface="Centaur" panose="02030504050205020304" pitchFamily="18" charset="0"/>
              </a:rPr>
              <a:t>, </a:t>
            </a:r>
            <a:r>
              <a:rPr lang="en-ID" sz="2800" dirty="0" err="1" smtClean="0">
                <a:latin typeface="Centaur" panose="02030504050205020304" pitchFamily="18" charset="0"/>
              </a:rPr>
              <a:t>psikologis</a:t>
            </a:r>
            <a:r>
              <a:rPr lang="en-ID" sz="2800" dirty="0" smtClean="0">
                <a:latin typeface="Centaur" panose="02030504050205020304" pitchFamily="18" charset="0"/>
              </a:rPr>
              <a:t>, social, </a:t>
            </a:r>
            <a:r>
              <a:rPr lang="en-ID" sz="2800" dirty="0" err="1" smtClean="0">
                <a:latin typeface="Centaur" panose="02030504050205020304" pitchFamily="18" charset="0"/>
              </a:rPr>
              <a:t>kultural</a:t>
            </a:r>
            <a:r>
              <a:rPr lang="en-ID" sz="2800" dirty="0" smtClean="0">
                <a:latin typeface="Centaur" panose="02030504050205020304" pitchFamily="18" charset="0"/>
              </a:rPr>
              <a:t> </a:t>
            </a:r>
          </a:p>
          <a:p>
            <a:pPr marL="0" indent="0">
              <a:buNone/>
            </a:pP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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Menyangkut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cara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berpikir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,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bersikap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,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merasa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,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berpakaian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,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mengutarakan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pendapat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,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ekspresi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diri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, </a:t>
            </a:r>
            <a:r>
              <a:rPr lang="en-ID" sz="2800" dirty="0" err="1" smtClean="0">
                <a:latin typeface="Centaur" panose="02030504050205020304" pitchFamily="18" charset="0"/>
                <a:sym typeface="Wingdings" panose="05000000000000000000" pitchFamily="2" charset="2"/>
              </a:rPr>
              <a:t>dsb</a:t>
            </a:r>
            <a:r>
              <a:rPr lang="en-ID" sz="2800" dirty="0" smtClean="0">
                <a:latin typeface="Centaur" panose="020305040502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Centaur" panose="020305040502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705" y="2992890"/>
            <a:ext cx="4618945" cy="30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7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smtClean="0"/>
              <a:t>Hal yang </a:t>
            </a:r>
            <a:r>
              <a:rPr lang="en-ID" dirty="0" err="1" smtClean="0"/>
              <a:t>harus</a:t>
            </a:r>
            <a:r>
              <a:rPr lang="en-ID" dirty="0" smtClean="0"/>
              <a:t> </a:t>
            </a:r>
            <a:r>
              <a:rPr lang="en-ID" dirty="0" err="1" smtClean="0"/>
              <a:t>dipahami</a:t>
            </a:r>
            <a:r>
              <a:rPr lang="en-ID" dirty="0" smtClean="0"/>
              <a:t> </a:t>
            </a:r>
            <a:r>
              <a:rPr lang="en-ID" dirty="0" err="1" smtClean="0"/>
              <a:t>orangtua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7356567" cy="4575175"/>
          </a:xfrm>
        </p:spPr>
        <p:txBody>
          <a:bodyPr>
            <a:normAutofit lnSpcReduction="10000"/>
          </a:bodyPr>
          <a:lstStyle/>
          <a:p>
            <a:r>
              <a:rPr lang="en-ID" dirty="0" err="1" smtClean="0">
                <a:latin typeface="Centaur" panose="02030504050205020304" pitchFamily="18" charset="0"/>
              </a:rPr>
              <a:t>Keingintahuan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anak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pada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seks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adalah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hal</a:t>
            </a:r>
            <a:r>
              <a:rPr lang="en-ID" dirty="0" smtClean="0">
                <a:latin typeface="Centaur" panose="02030504050205020304" pitchFamily="18" charset="0"/>
              </a:rPr>
              <a:t> yang </a:t>
            </a:r>
            <a:r>
              <a:rPr lang="en-ID" b="1" dirty="0" smtClean="0">
                <a:latin typeface="Centaur" panose="02030504050205020304" pitchFamily="18" charset="0"/>
              </a:rPr>
              <a:t>WAJAR</a:t>
            </a:r>
          </a:p>
          <a:p>
            <a:r>
              <a:rPr lang="en-ID" dirty="0" err="1" smtClean="0">
                <a:latin typeface="Centaur" panose="02030504050205020304" pitchFamily="18" charset="0"/>
              </a:rPr>
              <a:t>Ajarkan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pendidikan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seks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secara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bertahap</a:t>
            </a:r>
            <a:r>
              <a:rPr lang="en-ID" dirty="0" smtClean="0">
                <a:latin typeface="Centaur" panose="02030504050205020304" pitchFamily="18" charset="0"/>
              </a:rPr>
              <a:t>, </a:t>
            </a:r>
            <a:r>
              <a:rPr lang="en-ID" dirty="0" err="1" smtClean="0">
                <a:latin typeface="Centaur" panose="02030504050205020304" pitchFamily="18" charset="0"/>
              </a:rPr>
              <a:t>sesuai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tahapan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usia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dan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pemahamannya</a:t>
            </a:r>
            <a:r>
              <a:rPr lang="en-ID" dirty="0" smtClean="0">
                <a:latin typeface="Centaur" panose="02030504050205020304" pitchFamily="18" charset="0"/>
              </a:rPr>
              <a:t>.</a:t>
            </a:r>
          </a:p>
          <a:p>
            <a:r>
              <a:rPr lang="en-ID" dirty="0" err="1" smtClean="0">
                <a:latin typeface="Centaur" panose="02030504050205020304" pitchFamily="18" charset="0"/>
              </a:rPr>
              <a:t>Orangtua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harus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berperan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sebagai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sumber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utama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pendidikan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seks</a:t>
            </a:r>
            <a:endParaRPr lang="en-ID" dirty="0" smtClean="0">
              <a:latin typeface="Centaur" panose="02030504050205020304" pitchFamily="18" charset="0"/>
            </a:endParaRPr>
          </a:p>
          <a:p>
            <a:r>
              <a:rPr lang="en-ID" dirty="0" err="1" smtClean="0">
                <a:latin typeface="Centaur" panose="02030504050205020304" pitchFamily="18" charset="0"/>
              </a:rPr>
              <a:t>Anak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belajar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tentang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seks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dari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orangtuanya</a:t>
            </a:r>
            <a:r>
              <a:rPr lang="en-ID" dirty="0" smtClean="0">
                <a:latin typeface="Centaur" panose="02030504050205020304" pitchFamily="18" charset="0"/>
              </a:rPr>
              <a:t>, </a:t>
            </a:r>
            <a:r>
              <a:rPr lang="en-ID" dirty="0" err="1" smtClean="0">
                <a:latin typeface="Centaur" panose="02030504050205020304" pitchFamily="18" charset="0"/>
              </a:rPr>
              <a:t>terlepas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dari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apakah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ortu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mau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mendiskusikannya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secara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terbuka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atau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tidak</a:t>
            </a:r>
            <a:r>
              <a:rPr lang="en-ID" dirty="0" smtClean="0">
                <a:latin typeface="Centaur" panose="02030504050205020304" pitchFamily="18" charset="0"/>
              </a:rPr>
              <a:t>.</a:t>
            </a:r>
          </a:p>
          <a:p>
            <a:r>
              <a:rPr lang="en-ID" b="1" dirty="0" smtClean="0">
                <a:latin typeface="Centaur" panose="02030504050205020304" pitchFamily="18" charset="0"/>
              </a:rPr>
              <a:t>TIDAK ADA </a:t>
            </a:r>
            <a:r>
              <a:rPr lang="en-ID" dirty="0" err="1" smtClean="0">
                <a:latin typeface="Centaur" panose="02030504050205020304" pitchFamily="18" charset="0"/>
              </a:rPr>
              <a:t>anak</a:t>
            </a:r>
            <a:r>
              <a:rPr lang="en-ID" dirty="0" smtClean="0">
                <a:latin typeface="Centaur" panose="02030504050205020304" pitchFamily="18" charset="0"/>
              </a:rPr>
              <a:t> yang </a:t>
            </a:r>
            <a:r>
              <a:rPr lang="en-ID" dirty="0" err="1" smtClean="0">
                <a:latin typeface="Centaur" panose="02030504050205020304" pitchFamily="18" charset="0"/>
              </a:rPr>
              <a:t>steril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dari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kemungkinan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mengalami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pelecehan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seksual</a:t>
            </a:r>
            <a:r>
              <a:rPr lang="en-ID" dirty="0" smtClean="0">
                <a:latin typeface="Centaur" panose="02030504050205020304" pitchFamily="18" charset="0"/>
              </a:rPr>
              <a:t> / </a:t>
            </a:r>
            <a:r>
              <a:rPr lang="en-ID" dirty="0" err="1" smtClean="0">
                <a:latin typeface="Centaur" panose="02030504050205020304" pitchFamily="18" charset="0"/>
              </a:rPr>
              <a:t>paparan</a:t>
            </a:r>
            <a:r>
              <a:rPr lang="en-ID" dirty="0" smtClean="0">
                <a:latin typeface="Centaur" panose="02030504050205020304" pitchFamily="18" charset="0"/>
              </a:rPr>
              <a:t> </a:t>
            </a:r>
            <a:r>
              <a:rPr lang="en-ID" dirty="0" err="1" smtClean="0">
                <a:latin typeface="Centaur" panose="02030504050205020304" pitchFamily="18" charset="0"/>
              </a:rPr>
              <a:t>pornografi</a:t>
            </a:r>
            <a:endParaRPr lang="en-US" dirty="0">
              <a:latin typeface="Centaur" panose="020305040502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76444" y="2133601"/>
            <a:ext cx="3232082" cy="334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 err="1" smtClean="0"/>
              <a:t>Pendidikan</a:t>
            </a:r>
            <a:r>
              <a:rPr lang="en-ID" dirty="0" smtClean="0"/>
              <a:t> </a:t>
            </a:r>
            <a:r>
              <a:rPr lang="en-ID" dirty="0" err="1" smtClean="0"/>
              <a:t>Seksual</a:t>
            </a:r>
            <a:r>
              <a:rPr lang="en-ID" dirty="0" smtClean="0"/>
              <a:t> </a:t>
            </a:r>
            <a:r>
              <a:rPr lang="en-ID" dirty="0" err="1" smtClean="0"/>
              <a:t>Sesuai</a:t>
            </a:r>
            <a:r>
              <a:rPr lang="en-ID" dirty="0" smtClean="0"/>
              <a:t> </a:t>
            </a:r>
            <a:r>
              <a:rPr lang="en-ID" dirty="0" err="1" smtClean="0"/>
              <a:t>Tahapan</a:t>
            </a:r>
            <a:r>
              <a:rPr lang="en-ID" dirty="0" smtClean="0"/>
              <a:t> </a:t>
            </a:r>
            <a:r>
              <a:rPr lang="en-ID" dirty="0" err="1" smtClean="0"/>
              <a:t>Usia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smtClean="0"/>
              <a:t>0-18 </a:t>
            </a:r>
            <a:r>
              <a:rPr lang="en-ID" dirty="0" err="1" smtClean="0"/>
              <a:t>bulan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ID" dirty="0" err="1" smtClean="0"/>
              <a:t>Berikan</a:t>
            </a:r>
            <a:r>
              <a:rPr lang="en-ID" dirty="0" smtClean="0"/>
              <a:t> </a:t>
            </a:r>
            <a:r>
              <a:rPr lang="en-ID" dirty="0" err="1" smtClean="0"/>
              <a:t>siraman</a:t>
            </a:r>
            <a:r>
              <a:rPr lang="en-ID" dirty="0" smtClean="0"/>
              <a:t> </a:t>
            </a:r>
            <a:r>
              <a:rPr lang="en-ID" dirty="0" err="1" smtClean="0"/>
              <a:t>kasih</a:t>
            </a:r>
            <a:r>
              <a:rPr lang="en-ID" dirty="0" smtClean="0"/>
              <a:t> </a:t>
            </a:r>
            <a:r>
              <a:rPr lang="en-ID" dirty="0" err="1" smtClean="0"/>
              <a:t>sayang</a:t>
            </a:r>
            <a:r>
              <a:rPr lang="en-ID" dirty="0" smtClean="0"/>
              <a:t> yang </a:t>
            </a:r>
            <a:r>
              <a:rPr lang="en-ID" dirty="0" err="1" smtClean="0"/>
              <a:t>melimpah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responsivitas</a:t>
            </a:r>
            <a:r>
              <a:rPr lang="en-ID" dirty="0" smtClean="0"/>
              <a:t> </a:t>
            </a:r>
            <a:r>
              <a:rPr lang="en-ID" dirty="0" err="1" smtClean="0"/>
              <a:t>tinggi</a:t>
            </a:r>
            <a:r>
              <a:rPr lang="en-ID" dirty="0" smtClean="0"/>
              <a:t> </a:t>
            </a:r>
            <a:r>
              <a:rPr lang="en-ID" dirty="0" err="1" smtClean="0"/>
              <a:t>dari</a:t>
            </a:r>
            <a:r>
              <a:rPr lang="en-ID" dirty="0" smtClean="0"/>
              <a:t> </a:t>
            </a:r>
            <a:r>
              <a:rPr lang="en-ID" dirty="0" err="1" smtClean="0"/>
              <a:t>orangtua</a:t>
            </a:r>
            <a:endParaRPr lang="en-ID" dirty="0" smtClean="0"/>
          </a:p>
          <a:p>
            <a:r>
              <a:rPr lang="en-ID" dirty="0" err="1" smtClean="0"/>
              <a:t>Perkenalkan</a:t>
            </a:r>
            <a:r>
              <a:rPr lang="en-ID" dirty="0" smtClean="0"/>
              <a:t> </a:t>
            </a:r>
            <a:r>
              <a:rPr lang="en-ID" dirty="0" err="1" smtClean="0"/>
              <a:t>budaya</a:t>
            </a:r>
            <a:r>
              <a:rPr lang="en-ID" dirty="0" smtClean="0"/>
              <a:t> ‘</a:t>
            </a:r>
            <a:r>
              <a:rPr lang="en-ID" dirty="0" err="1" smtClean="0"/>
              <a:t>malu</a:t>
            </a:r>
            <a:r>
              <a:rPr lang="en-ID" dirty="0" smtClean="0"/>
              <a:t>’, </a:t>
            </a:r>
            <a:r>
              <a:rPr lang="en-ID" dirty="0" err="1" smtClean="0"/>
              <a:t>contoh</a:t>
            </a:r>
            <a:r>
              <a:rPr lang="en-ID" dirty="0" smtClean="0"/>
              <a:t>: </a:t>
            </a:r>
            <a:r>
              <a:rPr lang="en-ID" dirty="0" err="1" smtClean="0"/>
              <a:t>adab</a:t>
            </a:r>
            <a:r>
              <a:rPr lang="en-ID" dirty="0" smtClean="0"/>
              <a:t> </a:t>
            </a:r>
            <a:r>
              <a:rPr lang="en-ID" dirty="0" err="1" smtClean="0"/>
              <a:t>menyusui</a:t>
            </a:r>
            <a:r>
              <a:rPr lang="en-ID" dirty="0" smtClean="0"/>
              <a:t> di </a:t>
            </a:r>
            <a:r>
              <a:rPr lang="en-ID" dirty="0" err="1" smtClean="0"/>
              <a:t>ruang</a:t>
            </a:r>
            <a:r>
              <a:rPr lang="en-ID" dirty="0" smtClean="0"/>
              <a:t> </a:t>
            </a:r>
            <a:r>
              <a:rPr lang="en-ID" dirty="0" err="1" smtClean="0"/>
              <a:t>publik</a:t>
            </a:r>
            <a:r>
              <a:rPr lang="en-ID" dirty="0" smtClean="0"/>
              <a:t>.</a:t>
            </a:r>
          </a:p>
          <a:p>
            <a:r>
              <a:rPr lang="en-ID" dirty="0" err="1" smtClean="0"/>
              <a:t>Persiapan</a:t>
            </a:r>
            <a:r>
              <a:rPr lang="en-ID" dirty="0" smtClean="0"/>
              <a:t> toilet training: </a:t>
            </a:r>
            <a:r>
              <a:rPr lang="en-ID" dirty="0" err="1" smtClean="0"/>
              <a:t>ajarkan</a:t>
            </a:r>
            <a:r>
              <a:rPr lang="en-ID" dirty="0" smtClean="0"/>
              <a:t> </a:t>
            </a:r>
            <a:r>
              <a:rPr lang="en-ID" dirty="0" err="1" smtClean="0"/>
              <a:t>tentang</a:t>
            </a:r>
            <a:r>
              <a:rPr lang="en-ID" dirty="0" smtClean="0"/>
              <a:t> </a:t>
            </a:r>
            <a:r>
              <a:rPr lang="en-ID" dirty="0" err="1" smtClean="0"/>
              <a:t>kebersihan</a:t>
            </a:r>
            <a:r>
              <a:rPr lang="en-ID" dirty="0" smtClean="0"/>
              <a:t> </a:t>
            </a:r>
            <a:r>
              <a:rPr lang="en-ID" dirty="0" err="1" smtClean="0"/>
              <a:t>tubuh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alat</a:t>
            </a:r>
            <a:r>
              <a:rPr lang="en-ID" dirty="0" smtClean="0"/>
              <a:t> </a:t>
            </a:r>
            <a:r>
              <a:rPr lang="en-ID" dirty="0" err="1" smtClean="0"/>
              <a:t>kelamin</a:t>
            </a:r>
            <a:endParaRPr lang="en-ID" dirty="0" smtClean="0"/>
          </a:p>
          <a:p>
            <a:r>
              <a:rPr lang="en-ID" dirty="0" err="1" smtClean="0"/>
              <a:t>Perkenalan</a:t>
            </a:r>
            <a:r>
              <a:rPr lang="en-ID" dirty="0" smtClean="0"/>
              <a:t> </a:t>
            </a:r>
            <a:r>
              <a:rPr lang="en-ID" dirty="0" err="1" smtClean="0"/>
              <a:t>nama</a:t>
            </a:r>
            <a:r>
              <a:rPr lang="en-ID" dirty="0" smtClean="0"/>
              <a:t> </a:t>
            </a:r>
            <a:r>
              <a:rPr lang="en-ID" dirty="0" err="1" smtClean="0"/>
              <a:t>anggota</a:t>
            </a:r>
            <a:r>
              <a:rPr lang="en-ID" dirty="0" smtClean="0"/>
              <a:t> </a:t>
            </a:r>
            <a:r>
              <a:rPr lang="en-ID" dirty="0" err="1" smtClean="0"/>
              <a:t>tubuh</a:t>
            </a:r>
            <a:endParaRPr lang="en-ID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D" dirty="0" smtClean="0"/>
              <a:t>18 </a:t>
            </a:r>
            <a:r>
              <a:rPr lang="en-ID" dirty="0" err="1" smtClean="0"/>
              <a:t>bulan</a:t>
            </a:r>
            <a:r>
              <a:rPr lang="en-ID" dirty="0" smtClean="0"/>
              <a:t> – 3 </a:t>
            </a:r>
            <a:r>
              <a:rPr lang="en-ID" dirty="0" err="1" smtClean="0"/>
              <a:t>tahun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D" dirty="0" err="1" smtClean="0"/>
              <a:t>Fase</a:t>
            </a:r>
            <a:r>
              <a:rPr lang="en-ID" dirty="0" smtClean="0"/>
              <a:t> toilet training</a:t>
            </a:r>
            <a:endParaRPr lang="en-US" dirty="0"/>
          </a:p>
          <a:p>
            <a:r>
              <a:rPr lang="en-ID" dirty="0" err="1" smtClean="0"/>
              <a:t>Jelaskan</a:t>
            </a:r>
            <a:r>
              <a:rPr lang="en-ID" dirty="0" smtClean="0"/>
              <a:t> </a:t>
            </a:r>
            <a:r>
              <a:rPr lang="en-ID" dirty="0" err="1" smtClean="0"/>
              <a:t>tentang</a:t>
            </a:r>
            <a:r>
              <a:rPr lang="en-ID" dirty="0" smtClean="0"/>
              <a:t> </a:t>
            </a:r>
            <a:r>
              <a:rPr lang="en-ID" dirty="0" err="1" smtClean="0"/>
              <a:t>anatomi</a:t>
            </a:r>
            <a:r>
              <a:rPr lang="en-ID" dirty="0" smtClean="0"/>
              <a:t> </a:t>
            </a:r>
            <a:r>
              <a:rPr lang="en-ID" dirty="0" err="1" smtClean="0"/>
              <a:t>tubuh</a:t>
            </a:r>
            <a:r>
              <a:rPr lang="en-ID" dirty="0" smtClean="0"/>
              <a:t> </a:t>
            </a:r>
            <a:r>
              <a:rPr lang="en-ID" dirty="0" err="1" smtClean="0"/>
              <a:t>termasuk</a:t>
            </a:r>
            <a:r>
              <a:rPr lang="en-ID" dirty="0" smtClean="0"/>
              <a:t> </a:t>
            </a:r>
            <a:r>
              <a:rPr lang="en-ID" dirty="0" err="1" smtClean="0"/>
              <a:t>alat</a:t>
            </a:r>
            <a:r>
              <a:rPr lang="en-ID" dirty="0" smtClean="0"/>
              <a:t> </a:t>
            </a:r>
            <a:r>
              <a:rPr lang="en-ID" dirty="0" err="1" smtClean="0"/>
              <a:t>kelamin</a:t>
            </a:r>
            <a:endParaRPr lang="en-ID" dirty="0" smtClean="0"/>
          </a:p>
          <a:p>
            <a:r>
              <a:rPr lang="en-ID" dirty="0" err="1" smtClean="0"/>
              <a:t>Muncul</a:t>
            </a:r>
            <a:r>
              <a:rPr lang="en-ID" dirty="0" smtClean="0"/>
              <a:t> </a:t>
            </a:r>
            <a:r>
              <a:rPr lang="en-ID" dirty="0" err="1" smtClean="0"/>
              <a:t>kenikmatan</a:t>
            </a:r>
            <a:r>
              <a:rPr lang="en-ID" dirty="0" smtClean="0"/>
              <a:t> </a:t>
            </a:r>
            <a:r>
              <a:rPr lang="en-ID" dirty="0" err="1" smtClean="0"/>
              <a:t>memainkan</a:t>
            </a:r>
            <a:r>
              <a:rPr lang="en-ID" dirty="0" smtClean="0"/>
              <a:t> </a:t>
            </a:r>
            <a:r>
              <a:rPr lang="en-ID" dirty="0" err="1" smtClean="0"/>
              <a:t>alat</a:t>
            </a:r>
            <a:r>
              <a:rPr lang="en-ID" dirty="0" smtClean="0"/>
              <a:t> </a:t>
            </a:r>
            <a:r>
              <a:rPr lang="en-ID" dirty="0" err="1" smtClean="0"/>
              <a:t>kelaminnya</a:t>
            </a:r>
            <a:endParaRPr lang="en-ID" dirty="0" smtClean="0"/>
          </a:p>
          <a:p>
            <a:r>
              <a:rPr lang="en-ID" b="1" dirty="0" smtClean="0"/>
              <a:t>BELUM</a:t>
            </a:r>
            <a:r>
              <a:rPr lang="en-ID" dirty="0" smtClean="0"/>
              <a:t> </a:t>
            </a:r>
            <a:r>
              <a:rPr lang="en-ID" dirty="0" err="1" smtClean="0"/>
              <a:t>ada</a:t>
            </a:r>
            <a:r>
              <a:rPr lang="en-ID" dirty="0" smtClean="0"/>
              <a:t> </a:t>
            </a:r>
            <a:r>
              <a:rPr lang="en-ID" dirty="0" err="1" smtClean="0"/>
              <a:t>kesadaran</a:t>
            </a:r>
            <a:r>
              <a:rPr lang="en-ID" dirty="0" smtClean="0"/>
              <a:t> gender yang </a:t>
            </a:r>
            <a:r>
              <a:rPr lang="en-ID" dirty="0" err="1" smtClean="0"/>
              <a:t>matang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 smtClean="0"/>
              <a:t>Lanjutan</a:t>
            </a:r>
            <a:r>
              <a:rPr lang="en-ID" dirty="0" smtClean="0"/>
              <a:t>….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dirty="0" smtClean="0"/>
              <a:t>3-6 </a:t>
            </a:r>
            <a:r>
              <a:rPr lang="en-ID" dirty="0" err="1" smtClean="0"/>
              <a:t>tahun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D" dirty="0" err="1" smtClean="0"/>
              <a:t>Anak</a:t>
            </a:r>
            <a:r>
              <a:rPr lang="en-ID" dirty="0" smtClean="0"/>
              <a:t> </a:t>
            </a:r>
            <a:r>
              <a:rPr lang="en-ID" dirty="0" err="1" smtClean="0"/>
              <a:t>senang</a:t>
            </a:r>
            <a:r>
              <a:rPr lang="en-ID" dirty="0" smtClean="0"/>
              <a:t> </a:t>
            </a:r>
            <a:r>
              <a:rPr lang="en-ID" dirty="0" err="1" smtClean="0"/>
              <a:t>bereksperimen</a:t>
            </a:r>
            <a:r>
              <a:rPr lang="en-ID" dirty="0" smtClean="0"/>
              <a:t> </a:t>
            </a:r>
            <a:r>
              <a:rPr lang="en-ID" dirty="0" err="1" smtClean="0"/>
              <a:t>atau</a:t>
            </a:r>
            <a:r>
              <a:rPr lang="en-ID" dirty="0" smtClean="0"/>
              <a:t> </a:t>
            </a:r>
            <a:r>
              <a:rPr lang="en-ID" dirty="0" err="1" smtClean="0"/>
              <a:t>menyentuh</a:t>
            </a:r>
            <a:r>
              <a:rPr lang="en-ID" dirty="0" smtClean="0"/>
              <a:t> </a:t>
            </a:r>
            <a:r>
              <a:rPr lang="en-ID" dirty="0" err="1" smtClean="0"/>
              <a:t>bagian-bagian</a:t>
            </a:r>
            <a:r>
              <a:rPr lang="en-ID" dirty="0" smtClean="0"/>
              <a:t> </a:t>
            </a:r>
            <a:r>
              <a:rPr lang="en-ID" dirty="0" err="1" smtClean="0"/>
              <a:t>tubuhnya</a:t>
            </a:r>
            <a:endParaRPr lang="en-ID" dirty="0" smtClean="0"/>
          </a:p>
          <a:p>
            <a:r>
              <a:rPr lang="en-ID" dirty="0" smtClean="0"/>
              <a:t>Rasa </a:t>
            </a:r>
            <a:r>
              <a:rPr lang="en-ID" dirty="0" err="1" smtClean="0"/>
              <a:t>ingin</a:t>
            </a:r>
            <a:r>
              <a:rPr lang="en-ID" dirty="0" smtClean="0"/>
              <a:t> </a:t>
            </a:r>
            <a:r>
              <a:rPr lang="en-ID" dirty="0" err="1" smtClean="0"/>
              <a:t>tahu</a:t>
            </a:r>
            <a:r>
              <a:rPr lang="en-ID" dirty="0" smtClean="0"/>
              <a:t> </a:t>
            </a:r>
            <a:r>
              <a:rPr lang="en-ID" dirty="0" err="1" smtClean="0"/>
              <a:t>sangat</a:t>
            </a:r>
            <a:r>
              <a:rPr lang="en-ID" dirty="0" smtClean="0"/>
              <a:t> </a:t>
            </a:r>
            <a:r>
              <a:rPr lang="en-ID" dirty="0" err="1" smtClean="0"/>
              <a:t>besar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senang</a:t>
            </a:r>
            <a:r>
              <a:rPr lang="en-ID" dirty="0" smtClean="0"/>
              <a:t> </a:t>
            </a:r>
            <a:r>
              <a:rPr lang="en-ID" dirty="0" err="1" smtClean="0"/>
              <a:t>mencoba-coba</a:t>
            </a:r>
            <a:endParaRPr lang="en-ID" dirty="0" smtClean="0"/>
          </a:p>
          <a:p>
            <a:r>
              <a:rPr lang="en-ID" dirty="0" err="1" smtClean="0"/>
              <a:t>Ajarkan</a:t>
            </a:r>
            <a:r>
              <a:rPr lang="en-ID" dirty="0" smtClean="0"/>
              <a:t> </a:t>
            </a:r>
            <a:r>
              <a:rPr lang="en-ID" dirty="0" err="1" smtClean="0"/>
              <a:t>adab</a:t>
            </a:r>
            <a:r>
              <a:rPr lang="en-ID" dirty="0" smtClean="0"/>
              <a:t> </a:t>
            </a:r>
            <a:r>
              <a:rPr lang="en-ID" dirty="0" err="1" smtClean="0"/>
              <a:t>berpakaian</a:t>
            </a:r>
            <a:r>
              <a:rPr lang="en-ID" dirty="0" smtClean="0"/>
              <a:t>, </a:t>
            </a:r>
            <a:r>
              <a:rPr lang="en-ID" dirty="0" err="1" smtClean="0"/>
              <a:t>buang</a:t>
            </a:r>
            <a:r>
              <a:rPr lang="en-ID" dirty="0" smtClean="0"/>
              <a:t> air,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perbedaan</a:t>
            </a:r>
            <a:r>
              <a:rPr lang="en-ID" dirty="0" smtClean="0"/>
              <a:t> </a:t>
            </a:r>
            <a:r>
              <a:rPr lang="en-ID" dirty="0" err="1" smtClean="0"/>
              <a:t>laki-laki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perempuan</a:t>
            </a:r>
            <a:endParaRPr lang="en-ID" dirty="0" smtClean="0"/>
          </a:p>
          <a:p>
            <a:r>
              <a:rPr lang="en-ID" dirty="0" err="1" smtClean="0"/>
              <a:t>Anak</a:t>
            </a:r>
            <a:r>
              <a:rPr lang="en-ID" dirty="0" smtClean="0"/>
              <a:t> </a:t>
            </a:r>
            <a:r>
              <a:rPr lang="en-ID" dirty="0" err="1" smtClean="0"/>
              <a:t>melihat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mulai</a:t>
            </a:r>
            <a:r>
              <a:rPr lang="en-ID" dirty="0" smtClean="0"/>
              <a:t> </a:t>
            </a:r>
            <a:r>
              <a:rPr lang="en-ID" dirty="0" err="1" smtClean="0"/>
              <a:t>menginterpretasi</a:t>
            </a:r>
            <a:r>
              <a:rPr lang="en-ID" dirty="0" smtClean="0"/>
              <a:t> </a:t>
            </a:r>
            <a:r>
              <a:rPr lang="en-ID" dirty="0" err="1" smtClean="0"/>
              <a:t>apa</a:t>
            </a:r>
            <a:r>
              <a:rPr lang="en-ID" dirty="0" smtClean="0"/>
              <a:t> yang </a:t>
            </a:r>
            <a:r>
              <a:rPr lang="en-ID" dirty="0" err="1" smtClean="0"/>
              <a:t>ditampilkan</a:t>
            </a:r>
            <a:r>
              <a:rPr lang="en-ID" dirty="0" smtClean="0"/>
              <a:t> </a:t>
            </a:r>
            <a:r>
              <a:rPr lang="en-ID" dirty="0" err="1" smtClean="0"/>
              <a:t>ortu</a:t>
            </a:r>
            <a:endParaRPr lang="en-ID" dirty="0" smtClean="0"/>
          </a:p>
          <a:p>
            <a:r>
              <a:rPr lang="en-ID" dirty="0" err="1" smtClean="0"/>
              <a:t>Gunakan</a:t>
            </a:r>
            <a:r>
              <a:rPr lang="en-ID" dirty="0" smtClean="0"/>
              <a:t> </a:t>
            </a:r>
            <a:r>
              <a:rPr lang="en-ID" dirty="0" err="1" smtClean="0"/>
              <a:t>lingkungan</a:t>
            </a:r>
            <a:r>
              <a:rPr lang="en-ID" dirty="0" smtClean="0"/>
              <a:t> </a:t>
            </a:r>
            <a:r>
              <a:rPr lang="en-ID" dirty="0" err="1" smtClean="0"/>
              <a:t>sebagai</a:t>
            </a:r>
            <a:r>
              <a:rPr lang="en-ID" dirty="0" smtClean="0"/>
              <a:t> media </a:t>
            </a:r>
            <a:r>
              <a:rPr lang="en-ID" dirty="0" err="1" smtClean="0"/>
              <a:t>pengenalan</a:t>
            </a:r>
            <a:r>
              <a:rPr lang="en-ID" dirty="0" smtClean="0"/>
              <a:t> </a:t>
            </a:r>
            <a:r>
              <a:rPr lang="en-ID" dirty="0" err="1" smtClean="0"/>
              <a:t>seks</a:t>
            </a:r>
            <a:endParaRPr lang="en-ID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D" dirty="0" smtClean="0"/>
              <a:t>7-10 </a:t>
            </a:r>
            <a:r>
              <a:rPr lang="en-ID" dirty="0" err="1" smtClean="0"/>
              <a:t>tahun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ID" dirty="0" err="1" smtClean="0"/>
              <a:t>Tubuh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 </a:t>
            </a:r>
            <a:r>
              <a:rPr lang="en-ID" dirty="0" err="1" smtClean="0"/>
              <a:t>mulai</a:t>
            </a:r>
            <a:r>
              <a:rPr lang="en-ID" dirty="0" smtClean="0"/>
              <a:t> </a:t>
            </a:r>
            <a:r>
              <a:rPr lang="en-ID" dirty="0" err="1" smtClean="0"/>
              <a:t>berkembang</a:t>
            </a:r>
            <a:r>
              <a:rPr lang="en-ID" dirty="0" smtClean="0"/>
              <a:t>, </a:t>
            </a:r>
            <a:r>
              <a:rPr lang="en-ID" dirty="0" err="1" smtClean="0"/>
              <a:t>persiapkan</a:t>
            </a:r>
            <a:r>
              <a:rPr lang="en-ID" dirty="0" smtClean="0"/>
              <a:t> masa </a:t>
            </a:r>
            <a:r>
              <a:rPr lang="en-ID" dirty="0" err="1" smtClean="0"/>
              <a:t>pubertas</a:t>
            </a:r>
            <a:r>
              <a:rPr lang="en-ID" dirty="0" smtClean="0"/>
              <a:t>. </a:t>
            </a:r>
          </a:p>
          <a:p>
            <a:r>
              <a:rPr lang="en-ID" dirty="0" err="1" smtClean="0"/>
              <a:t>Peran</a:t>
            </a:r>
            <a:r>
              <a:rPr lang="en-ID" dirty="0" smtClean="0"/>
              <a:t> </a:t>
            </a:r>
            <a:r>
              <a:rPr lang="en-ID" dirty="0" err="1" smtClean="0"/>
              <a:t>teman</a:t>
            </a:r>
            <a:r>
              <a:rPr lang="en-ID" dirty="0" smtClean="0"/>
              <a:t> </a:t>
            </a:r>
            <a:r>
              <a:rPr lang="en-ID" dirty="0" err="1" smtClean="0"/>
              <a:t>sebaya</a:t>
            </a:r>
            <a:r>
              <a:rPr lang="en-ID" dirty="0" smtClean="0"/>
              <a:t> </a:t>
            </a:r>
            <a:r>
              <a:rPr lang="en-ID" dirty="0" err="1" smtClean="0"/>
              <a:t>sangat</a:t>
            </a:r>
            <a:r>
              <a:rPr lang="en-ID" dirty="0" smtClean="0"/>
              <a:t> </a:t>
            </a:r>
            <a:r>
              <a:rPr lang="en-ID" dirty="0" err="1" smtClean="0"/>
              <a:t>besar</a:t>
            </a:r>
            <a:r>
              <a:rPr lang="en-ID" dirty="0" smtClean="0"/>
              <a:t> </a:t>
            </a:r>
            <a:r>
              <a:rPr lang="en-ID" dirty="0" err="1" smtClean="0"/>
              <a:t>dalam</a:t>
            </a:r>
            <a:r>
              <a:rPr lang="en-ID" dirty="0" smtClean="0"/>
              <a:t> </a:t>
            </a:r>
            <a:r>
              <a:rPr lang="en-ID" dirty="0" err="1" smtClean="0"/>
              <a:t>pola</a:t>
            </a:r>
            <a:r>
              <a:rPr lang="en-ID" dirty="0" smtClean="0"/>
              <a:t> </a:t>
            </a:r>
            <a:r>
              <a:rPr lang="en-ID" dirty="0" err="1" smtClean="0"/>
              <a:t>perilaku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endParaRPr lang="en-ID" dirty="0" smtClean="0"/>
          </a:p>
          <a:p>
            <a:r>
              <a:rPr lang="en-ID" dirty="0" err="1" smtClean="0"/>
              <a:t>Muncul</a:t>
            </a:r>
            <a:r>
              <a:rPr lang="en-ID" dirty="0" smtClean="0"/>
              <a:t> </a:t>
            </a:r>
            <a:r>
              <a:rPr lang="en-ID" dirty="0" err="1" smtClean="0"/>
              <a:t>perilaku</a:t>
            </a:r>
            <a:r>
              <a:rPr lang="en-ID" dirty="0" smtClean="0"/>
              <a:t> gender</a:t>
            </a:r>
          </a:p>
          <a:p>
            <a:r>
              <a:rPr lang="en-ID" dirty="0" err="1" smtClean="0"/>
              <a:t>Ajak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 </a:t>
            </a:r>
            <a:r>
              <a:rPr lang="en-ID" dirty="0" err="1" smtClean="0"/>
              <a:t>berdiskusi</a:t>
            </a:r>
            <a:r>
              <a:rPr lang="en-ID" dirty="0" smtClean="0"/>
              <a:t> </a:t>
            </a:r>
            <a:r>
              <a:rPr lang="en-ID" dirty="0" err="1" smtClean="0"/>
              <a:t>dengan</a:t>
            </a:r>
            <a:r>
              <a:rPr lang="en-ID" dirty="0" smtClean="0"/>
              <a:t> </a:t>
            </a:r>
            <a:r>
              <a:rPr lang="en-ID" dirty="0" err="1" smtClean="0"/>
              <a:t>penjelasan</a:t>
            </a:r>
            <a:r>
              <a:rPr lang="en-ID" dirty="0" smtClean="0"/>
              <a:t> </a:t>
            </a:r>
            <a:r>
              <a:rPr lang="en-ID" dirty="0" err="1" smtClean="0"/>
              <a:t>logis</a:t>
            </a:r>
            <a:r>
              <a:rPr lang="en-ID" dirty="0" smtClean="0"/>
              <a:t>, </a:t>
            </a:r>
            <a:r>
              <a:rPr lang="en-ID" dirty="0" err="1" smtClean="0"/>
              <a:t>pahamkan</a:t>
            </a:r>
            <a:r>
              <a:rPr lang="en-ID" dirty="0" smtClean="0"/>
              <a:t> </a:t>
            </a:r>
            <a:r>
              <a:rPr lang="en-ID" dirty="0" err="1" smtClean="0"/>
              <a:t>tentang</a:t>
            </a:r>
            <a:r>
              <a:rPr lang="en-ID" dirty="0" smtClean="0"/>
              <a:t> issue-issue </a:t>
            </a:r>
            <a:r>
              <a:rPr lang="en-ID" dirty="0" err="1" smtClean="0"/>
              <a:t>terkini</a:t>
            </a:r>
            <a:r>
              <a:rPr lang="en-ID" dirty="0" smtClean="0"/>
              <a:t> </a:t>
            </a:r>
            <a:r>
              <a:rPr lang="en-ID" dirty="0" err="1" smtClean="0"/>
              <a:t>dan</a:t>
            </a:r>
            <a:r>
              <a:rPr lang="en-ID" dirty="0" smtClean="0"/>
              <a:t> </a:t>
            </a:r>
            <a:r>
              <a:rPr lang="en-ID" dirty="0" err="1" smtClean="0"/>
              <a:t>cara</a:t>
            </a:r>
            <a:r>
              <a:rPr lang="en-ID" dirty="0" smtClean="0"/>
              <a:t> </a:t>
            </a:r>
            <a:r>
              <a:rPr lang="en-ID" dirty="0" err="1" smtClean="0"/>
              <a:t>pencegahannya</a:t>
            </a:r>
            <a:r>
              <a:rPr lang="en-ID" dirty="0" smtClean="0"/>
              <a:t>.</a:t>
            </a:r>
          </a:p>
          <a:p>
            <a:r>
              <a:rPr lang="en-ID" dirty="0" err="1" smtClean="0"/>
              <a:t>Bersikaplah</a:t>
            </a:r>
            <a:r>
              <a:rPr lang="en-ID" dirty="0" smtClean="0"/>
              <a:t> </a:t>
            </a:r>
            <a:r>
              <a:rPr lang="en-ID" dirty="0" err="1" smtClean="0"/>
              <a:t>proaktif</a:t>
            </a:r>
            <a:r>
              <a:rPr lang="en-ID" dirty="0" smtClean="0"/>
              <a:t>, </a:t>
            </a:r>
            <a:r>
              <a:rPr lang="en-ID" dirty="0" err="1" smtClean="0"/>
              <a:t>jangan</a:t>
            </a:r>
            <a:r>
              <a:rPr lang="en-ID" dirty="0" smtClean="0"/>
              <a:t> </a:t>
            </a:r>
            <a:r>
              <a:rPr lang="en-ID" dirty="0" err="1" smtClean="0"/>
              <a:t>menunggu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r>
              <a:rPr lang="en-ID" dirty="0" smtClean="0"/>
              <a:t> </a:t>
            </a:r>
            <a:r>
              <a:rPr lang="en-ID" dirty="0" err="1" smtClean="0"/>
              <a:t>bertanya</a:t>
            </a:r>
            <a:r>
              <a:rPr lang="en-ID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</p:spPr>
        <p:txBody>
          <a:bodyPr/>
          <a:lstStyle/>
          <a:p>
            <a:r>
              <a:rPr lang="en-ID" dirty="0" err="1" smtClean="0"/>
              <a:t>Ajarkan</a:t>
            </a:r>
            <a:r>
              <a:rPr lang="en-ID" dirty="0" smtClean="0"/>
              <a:t> </a:t>
            </a:r>
            <a:r>
              <a:rPr lang="en-ID" dirty="0" err="1" smtClean="0"/>
              <a:t>contoh</a:t>
            </a:r>
            <a:r>
              <a:rPr lang="en-ID" dirty="0" smtClean="0"/>
              <a:t> </a:t>
            </a:r>
            <a:r>
              <a:rPr lang="en-ID" dirty="0" err="1" smtClean="0"/>
              <a:t>konkrit</a:t>
            </a:r>
            <a:r>
              <a:rPr lang="en-ID" dirty="0" smtClean="0"/>
              <a:t> </a:t>
            </a:r>
            <a:r>
              <a:rPr lang="en-ID" dirty="0" err="1" smtClean="0"/>
              <a:t>pada</a:t>
            </a:r>
            <a:r>
              <a:rPr lang="en-ID" dirty="0" smtClean="0"/>
              <a:t> </a:t>
            </a:r>
            <a:r>
              <a:rPr lang="en-ID" dirty="0" err="1" smtClean="0"/>
              <a:t>anak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960" y="1323703"/>
            <a:ext cx="8961120" cy="540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 err="1" smtClean="0"/>
              <a:t>Bahaya</a:t>
            </a:r>
            <a:r>
              <a:rPr lang="en-ID" dirty="0" smtClean="0"/>
              <a:t> </a:t>
            </a:r>
            <a:r>
              <a:rPr lang="en-ID" dirty="0" err="1" smtClean="0"/>
              <a:t>tidak</a:t>
            </a:r>
            <a:r>
              <a:rPr lang="en-ID" dirty="0" smtClean="0"/>
              <a:t> </a:t>
            </a:r>
            <a:r>
              <a:rPr lang="en-ID" dirty="0" err="1" smtClean="0"/>
              <a:t>ditanamkannya</a:t>
            </a:r>
            <a:r>
              <a:rPr lang="en-ID" dirty="0" smtClean="0"/>
              <a:t> </a:t>
            </a:r>
            <a:r>
              <a:rPr lang="en-ID" dirty="0" err="1" smtClean="0"/>
              <a:t>pendidikan</a:t>
            </a:r>
            <a:r>
              <a:rPr lang="en-ID" dirty="0" smtClean="0"/>
              <a:t> </a:t>
            </a:r>
            <a:r>
              <a:rPr lang="en-ID" dirty="0" err="1" smtClean="0"/>
              <a:t>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D" b="1" dirty="0" err="1" smtClean="0">
                <a:latin typeface="Centaur" panose="02030504050205020304" pitchFamily="18" charset="0"/>
              </a:rPr>
              <a:t>Pelecehan</a:t>
            </a:r>
            <a:r>
              <a:rPr lang="en-ID" b="1" dirty="0" smtClean="0">
                <a:latin typeface="Centaur" panose="02030504050205020304" pitchFamily="18" charset="0"/>
              </a:rPr>
              <a:t> </a:t>
            </a:r>
            <a:r>
              <a:rPr lang="en-ID" b="1" dirty="0" err="1" smtClean="0">
                <a:latin typeface="Centaur" panose="02030504050205020304" pitchFamily="18" charset="0"/>
              </a:rPr>
              <a:t>seksual</a:t>
            </a:r>
            <a:r>
              <a:rPr lang="en-ID" b="1" dirty="0" smtClean="0">
                <a:latin typeface="Centaur" panose="02030504050205020304" pitchFamily="18" charset="0"/>
              </a:rPr>
              <a:t>: verbal, non-verbal, </a:t>
            </a:r>
            <a:r>
              <a:rPr lang="en-ID" b="1" dirty="0" err="1" smtClean="0">
                <a:latin typeface="Centaur" panose="02030504050205020304" pitchFamily="18" charset="0"/>
              </a:rPr>
              <a:t>fisik</a:t>
            </a:r>
            <a:endParaRPr lang="en-ID" b="1" dirty="0" smtClean="0">
              <a:latin typeface="Centaur" panose="02030504050205020304" pitchFamily="18" charset="0"/>
            </a:endParaRPr>
          </a:p>
          <a:p>
            <a:r>
              <a:rPr lang="en-ID" b="1" dirty="0" err="1" smtClean="0">
                <a:latin typeface="Centaur" panose="02030504050205020304" pitchFamily="18" charset="0"/>
              </a:rPr>
              <a:t>Kekerasan</a:t>
            </a:r>
            <a:r>
              <a:rPr lang="en-ID" b="1" dirty="0" smtClean="0">
                <a:latin typeface="Centaur" panose="02030504050205020304" pitchFamily="18" charset="0"/>
              </a:rPr>
              <a:t> </a:t>
            </a:r>
            <a:r>
              <a:rPr lang="en-ID" b="1" dirty="0" err="1" smtClean="0">
                <a:latin typeface="Centaur" panose="02030504050205020304" pitchFamily="18" charset="0"/>
              </a:rPr>
              <a:t>seksual</a:t>
            </a:r>
            <a:endParaRPr lang="en-ID" b="1" dirty="0" smtClean="0">
              <a:latin typeface="Centaur" panose="02030504050205020304" pitchFamily="18" charset="0"/>
            </a:endParaRPr>
          </a:p>
          <a:p>
            <a:r>
              <a:rPr lang="en-ID" b="1" dirty="0" err="1" smtClean="0">
                <a:latin typeface="Centaur" panose="02030504050205020304" pitchFamily="18" charset="0"/>
              </a:rPr>
              <a:t>Pornografi</a:t>
            </a:r>
            <a:endParaRPr lang="en-ID" b="1" dirty="0" smtClean="0">
              <a:latin typeface="Centaur" panose="02030504050205020304" pitchFamily="18" charset="0"/>
            </a:endParaRPr>
          </a:p>
          <a:p>
            <a:r>
              <a:rPr lang="en-ID" b="1" dirty="0" err="1" smtClean="0">
                <a:latin typeface="Centaur" panose="02030504050205020304" pitchFamily="18" charset="0"/>
              </a:rPr>
              <a:t>Penyimpangan</a:t>
            </a:r>
            <a:r>
              <a:rPr lang="en-ID" b="1" dirty="0" smtClean="0">
                <a:latin typeface="Centaur" panose="02030504050205020304" pitchFamily="18" charset="0"/>
              </a:rPr>
              <a:t> </a:t>
            </a:r>
            <a:r>
              <a:rPr lang="en-ID" b="1" dirty="0" err="1" smtClean="0">
                <a:latin typeface="Centaur" panose="02030504050205020304" pitchFamily="18" charset="0"/>
              </a:rPr>
              <a:t>seksual</a:t>
            </a:r>
            <a:r>
              <a:rPr lang="en-ID" b="1" dirty="0" smtClean="0">
                <a:latin typeface="Centaur" panose="02030504050205020304" pitchFamily="18" charset="0"/>
              </a:rPr>
              <a:t> </a:t>
            </a:r>
          </a:p>
          <a:p>
            <a:endParaRPr lang="en-US" b="1" dirty="0">
              <a:latin typeface="Centaur" panose="020305040502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41029" y="1410788"/>
            <a:ext cx="3814353" cy="38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55798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03023"/>
            <a:ext cx="5938019" cy="1390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685" y="2409201"/>
            <a:ext cx="5944115" cy="1908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04" y="3996541"/>
            <a:ext cx="5028765" cy="26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734006" cy="592818"/>
          </a:xfrm>
        </p:spPr>
        <p:txBody>
          <a:bodyPr>
            <a:normAutofit fontScale="90000"/>
          </a:bodyPr>
          <a:lstStyle/>
          <a:p>
            <a:r>
              <a:rPr lang="en-ID" dirty="0" err="1" smtClean="0"/>
              <a:t>Simak</a:t>
            </a:r>
            <a:r>
              <a:rPr lang="en-ID" dirty="0" smtClean="0"/>
              <a:t> Video </a:t>
            </a:r>
            <a:r>
              <a:rPr lang="en-ID" dirty="0" err="1" smtClean="0"/>
              <a:t>berikut</a:t>
            </a:r>
            <a:r>
              <a:rPr lang="en-ID" dirty="0" smtClean="0"/>
              <a:t>….</a:t>
            </a:r>
            <a:endParaRPr lang="en-US" dirty="0"/>
          </a:p>
        </p:txBody>
      </p:sp>
      <p:pic>
        <p:nvPicPr>
          <p:cNvPr id="4" name="Bahaya Pornografi Pada Ota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407" y="1114697"/>
            <a:ext cx="9675222" cy="5079683"/>
          </a:xfrm>
        </p:spPr>
      </p:pic>
    </p:spTree>
    <p:extLst>
      <p:ext uri="{BB962C8B-B14F-4D97-AF65-F5344CB8AC3E}">
        <p14:creationId xmlns:p14="http://schemas.microsoft.com/office/powerpoint/2010/main" val="8342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atermark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termark design slides.potx" id="{155DE50B-7050-4C94-A1E2-D1CB6BE7200C}" vid="{CB226315-F714-4862-AA2D-99A0B670FE32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 design slides</Template>
  <TotalTime>529</TotalTime>
  <Words>557</Words>
  <Application>Microsoft Office PowerPoint</Application>
  <PresentationFormat>Widescreen</PresentationFormat>
  <Paragraphs>77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Centaur</vt:lpstr>
      <vt:lpstr>Century Gothic</vt:lpstr>
      <vt:lpstr>Times New Roman</vt:lpstr>
      <vt:lpstr>Wingdings</vt:lpstr>
      <vt:lpstr>Watermark Design Template</vt:lpstr>
      <vt:lpstr>Pendidikan Seks Anak Usia Dini</vt:lpstr>
      <vt:lpstr>Apa itu?</vt:lpstr>
      <vt:lpstr>Hal yang harus dipahami orangtua</vt:lpstr>
      <vt:lpstr>Pendidikan Seksual Sesuai Tahapan Usia</vt:lpstr>
      <vt:lpstr>Lanjutan….</vt:lpstr>
      <vt:lpstr>Ajarkan contoh konkrit pada anak</vt:lpstr>
      <vt:lpstr>Bahaya tidak ditanamkannya pendidikan seks</vt:lpstr>
      <vt:lpstr>PowerPoint Presentation</vt:lpstr>
      <vt:lpstr>Simak Video berikut….</vt:lpstr>
      <vt:lpstr>Jika anak terpapar pornografi: mari BERKOMUNIKASI dengan positif</vt:lpstr>
      <vt:lpstr>8 Pertanyaan yang perlu didiskusikan dengan anak:</vt:lpstr>
      <vt:lpstr>Penanganan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Pendidikan Seks Anak Usia Dini</dc:title>
  <dc:creator>Egolita</dc:creator>
  <cp:lastModifiedBy>Egolita</cp:lastModifiedBy>
  <cp:revision>17</cp:revision>
  <dcterms:created xsi:type="dcterms:W3CDTF">2017-11-20T02:01:45Z</dcterms:created>
  <dcterms:modified xsi:type="dcterms:W3CDTF">2018-04-13T05:25:11Z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