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69" r:id="rId3"/>
    <p:sldId id="257" r:id="rId4"/>
    <p:sldId id="258" r:id="rId5"/>
    <p:sldId id="259" r:id="rId6"/>
    <p:sldId id="261" r:id="rId7"/>
    <p:sldId id="262" r:id="rId8"/>
    <p:sldId id="270" r:id="rId9"/>
    <p:sldId id="267" r:id="rId10"/>
    <p:sldId id="264" r:id="rId11"/>
    <p:sldId id="265" r:id="rId12"/>
    <p:sldId id="266" r:id="rId13"/>
    <p:sldId id="268" r:id="rId14"/>
    <p:sldId id="271" r:id="rId15"/>
  </p:sldIdLst>
  <p:sldSz cx="12192000" cy="6858000"/>
  <p:notesSz cx="6858000" cy="9945688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../inappropriate%20game.docx" TargetMode="External"/><Relationship Id="rId1" Type="http://schemas.openxmlformats.org/officeDocument/2006/relationships/image" Target="../media/image7.png"/><Relationship Id="rId4" Type="http://schemas.openxmlformats.org/officeDocument/2006/relationships/image" Target="../media/image9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6986D9-0082-4EC5-9FAF-4D0A7B5142D1}" type="doc">
      <dgm:prSet loTypeId="urn:microsoft.com/office/officeart/2011/layout/RadialPictureList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4738FE7-7C3D-4A48-B6D4-ECD6B82D85A8}">
      <dgm:prSet phldrT="[Text]"/>
      <dgm:spPr/>
      <dgm:t>
        <a:bodyPr/>
        <a:lstStyle/>
        <a:p>
          <a:r>
            <a:rPr lang="id-ID" dirty="0" smtClean="0"/>
            <a:t>Efek</a:t>
          </a:r>
          <a:endParaRPr lang="en-US" dirty="0"/>
        </a:p>
      </dgm:t>
    </dgm:pt>
    <dgm:pt modelId="{FEE1A0C0-254C-43B1-9AE4-A84CA551C90F}" type="parTrans" cxnId="{57D6C8DD-21F1-49BE-8C23-F1F44E5DD149}">
      <dgm:prSet/>
      <dgm:spPr/>
      <dgm:t>
        <a:bodyPr/>
        <a:lstStyle/>
        <a:p>
          <a:endParaRPr lang="en-US"/>
        </a:p>
      </dgm:t>
    </dgm:pt>
    <dgm:pt modelId="{9BE638CE-17D1-44C7-83B2-9881C9D24C87}" type="sibTrans" cxnId="{57D6C8DD-21F1-49BE-8C23-F1F44E5DD149}">
      <dgm:prSet/>
      <dgm:spPr/>
      <dgm:t>
        <a:bodyPr/>
        <a:lstStyle/>
        <a:p>
          <a:endParaRPr lang="en-US"/>
        </a:p>
      </dgm:t>
    </dgm:pt>
    <dgm:pt modelId="{CCE37408-585B-47D3-B7B6-D5AA0582466A}">
      <dgm:prSet phldrT="[Text]"/>
      <dgm:spPr/>
      <dgm:t>
        <a:bodyPr/>
        <a:lstStyle/>
        <a:p>
          <a:r>
            <a:rPr lang="id-ID" dirty="0" smtClean="0"/>
            <a:t>Pornografi</a:t>
          </a:r>
          <a:endParaRPr lang="en-US" dirty="0"/>
        </a:p>
      </dgm:t>
    </dgm:pt>
    <dgm:pt modelId="{6CB79677-C45C-444F-9B05-AE2C0E66061C}" type="parTrans" cxnId="{C9EE2859-198B-498C-B1EF-656CDF9B9DAB}">
      <dgm:prSet/>
      <dgm:spPr/>
      <dgm:t>
        <a:bodyPr/>
        <a:lstStyle/>
        <a:p>
          <a:endParaRPr lang="en-US"/>
        </a:p>
      </dgm:t>
    </dgm:pt>
    <dgm:pt modelId="{D576025A-9A9E-4A9D-A21B-435A7BF25BB5}" type="sibTrans" cxnId="{C9EE2859-198B-498C-B1EF-656CDF9B9DAB}">
      <dgm:prSet/>
      <dgm:spPr/>
      <dgm:t>
        <a:bodyPr/>
        <a:lstStyle/>
        <a:p>
          <a:endParaRPr lang="en-US"/>
        </a:p>
      </dgm:t>
    </dgm:pt>
    <dgm:pt modelId="{A1EDEB44-2D47-4398-A629-91AC25E9D9B2}">
      <dgm:prSet phldrT="[Text]"/>
      <dgm:spPr/>
      <dgm:t>
        <a:bodyPr/>
        <a:lstStyle/>
        <a:p>
          <a:r>
            <a:rPr lang="id-ID" dirty="0" smtClean="0"/>
            <a:t>Interaksi sosial terganggu</a:t>
          </a:r>
          <a:endParaRPr lang="en-US" dirty="0"/>
        </a:p>
      </dgm:t>
    </dgm:pt>
    <dgm:pt modelId="{0FD4ED83-C28C-48C8-83FA-749A36F76A46}" type="parTrans" cxnId="{415E4323-CD59-40A3-A926-D4FEC9CDC739}">
      <dgm:prSet/>
      <dgm:spPr/>
      <dgm:t>
        <a:bodyPr/>
        <a:lstStyle/>
        <a:p>
          <a:endParaRPr lang="en-US"/>
        </a:p>
      </dgm:t>
    </dgm:pt>
    <dgm:pt modelId="{B3173FA1-7BE6-4DB0-9726-0E9B67AB306B}" type="sibTrans" cxnId="{415E4323-CD59-40A3-A926-D4FEC9CDC739}">
      <dgm:prSet/>
      <dgm:spPr/>
      <dgm:t>
        <a:bodyPr/>
        <a:lstStyle/>
        <a:p>
          <a:endParaRPr lang="en-US"/>
        </a:p>
      </dgm:t>
    </dgm:pt>
    <dgm:pt modelId="{ED562435-BE1D-44C1-BAAC-5E28DF6DC062}">
      <dgm:prSet phldrT="[Text]"/>
      <dgm:spPr/>
      <dgm:t>
        <a:bodyPr/>
        <a:lstStyle/>
        <a:p>
          <a:r>
            <a:rPr lang="id-ID" dirty="0" smtClean="0"/>
            <a:t>Gangguan fisik -motorik</a:t>
          </a:r>
          <a:endParaRPr lang="en-US" dirty="0"/>
        </a:p>
      </dgm:t>
    </dgm:pt>
    <dgm:pt modelId="{DCED81BE-C337-43C4-8BFD-661CB0641DF8}" type="parTrans" cxnId="{24CEE498-403C-4187-98B4-F5153E386694}">
      <dgm:prSet/>
      <dgm:spPr/>
      <dgm:t>
        <a:bodyPr/>
        <a:lstStyle/>
        <a:p>
          <a:endParaRPr lang="en-US"/>
        </a:p>
      </dgm:t>
    </dgm:pt>
    <dgm:pt modelId="{79054BD4-E47F-4C42-81B4-9AE4433AEB1C}" type="sibTrans" cxnId="{24CEE498-403C-4187-98B4-F5153E386694}">
      <dgm:prSet/>
      <dgm:spPr/>
      <dgm:t>
        <a:bodyPr/>
        <a:lstStyle/>
        <a:p>
          <a:endParaRPr lang="en-US"/>
        </a:p>
      </dgm:t>
    </dgm:pt>
    <dgm:pt modelId="{3473A7F1-1A5B-497C-9643-B887AB29871F}" type="pres">
      <dgm:prSet presAssocID="{9F6986D9-0082-4EC5-9FAF-4D0A7B5142D1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FEB0557B-CC39-4893-A3E6-06068B11C722}" type="pres">
      <dgm:prSet presAssocID="{F4738FE7-7C3D-4A48-B6D4-ECD6B82D85A8}" presName="Parent" presStyleLbl="node1" presStyleIdx="0" presStyleCnt="2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BD7CE51C-30D4-4DAD-9596-60925A4DBF9A}" type="pres">
      <dgm:prSet presAssocID="{CCE37408-585B-47D3-B7B6-D5AA0582466A}" presName="Accent" presStyleLbl="node1" presStyleIdx="1" presStyleCnt="2"/>
      <dgm:spPr/>
    </dgm:pt>
    <dgm:pt modelId="{F039A48D-7E5B-4DD5-ADBE-ED23F9D927A4}" type="pres">
      <dgm:prSet presAssocID="{CCE37408-585B-47D3-B7B6-D5AA0582466A}" presName="Image1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file"/>
          </dgm14:cNvPr>
        </a:ext>
      </dgm:extLst>
    </dgm:pt>
    <dgm:pt modelId="{DEEB690B-15B7-4179-AB14-35EA73719567}" type="pres">
      <dgm:prSet presAssocID="{CCE37408-585B-47D3-B7B6-D5AA0582466A}" presName="Child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6183E0-C10A-498D-8DB0-A2C3B904FDAB}" type="pres">
      <dgm:prSet presAssocID="{A1EDEB44-2D47-4398-A629-91AC25E9D9B2}" presName="Image2" presStyleCnt="0"/>
      <dgm:spPr/>
    </dgm:pt>
    <dgm:pt modelId="{9756EF14-E493-416D-850A-197BD8EEAF97}" type="pres">
      <dgm:prSet presAssocID="{A1EDEB44-2D47-4398-A629-91AC25E9D9B2}" presName="Image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  <dgm:t>
        <a:bodyPr/>
        <a:lstStyle/>
        <a:p>
          <a:endParaRPr lang="en-US"/>
        </a:p>
      </dgm:t>
    </dgm:pt>
    <dgm:pt modelId="{9C6774C8-63FC-4BFA-9B70-2E1FB31E5460}" type="pres">
      <dgm:prSet presAssocID="{A1EDEB44-2D47-4398-A629-91AC25E9D9B2}" presName="Child2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9F5C5B-312A-43E2-9A6F-E0751BD519F3}" type="pres">
      <dgm:prSet presAssocID="{ED562435-BE1D-44C1-BAAC-5E28DF6DC062}" presName="Image3" presStyleCnt="0"/>
      <dgm:spPr/>
    </dgm:pt>
    <dgm:pt modelId="{99529D78-8AB0-437D-9955-92CEEC1C4840}" type="pres">
      <dgm:prSet presAssocID="{ED562435-BE1D-44C1-BAAC-5E28DF6DC062}" presName="Image" presStyleLbl="fgImgPlace1" presStyleIdx="2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en-US"/>
        </a:p>
      </dgm:t>
    </dgm:pt>
    <dgm:pt modelId="{954B7FF3-8E91-4711-B0EB-DCBFB2B073D9}" type="pres">
      <dgm:prSet presAssocID="{ED562435-BE1D-44C1-BAAC-5E28DF6DC062}" presName="Child3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EDCD9B-EA9E-481A-B80B-C1A96172E30E}" type="presOf" srcId="{ED562435-BE1D-44C1-BAAC-5E28DF6DC062}" destId="{954B7FF3-8E91-4711-B0EB-DCBFB2B073D9}" srcOrd="0" destOrd="0" presId="urn:microsoft.com/office/officeart/2011/layout/RadialPictureList"/>
    <dgm:cxn modelId="{24CEE498-403C-4187-98B4-F5153E386694}" srcId="{F4738FE7-7C3D-4A48-B6D4-ECD6B82D85A8}" destId="{ED562435-BE1D-44C1-BAAC-5E28DF6DC062}" srcOrd="2" destOrd="0" parTransId="{DCED81BE-C337-43C4-8BFD-661CB0641DF8}" sibTransId="{79054BD4-E47F-4C42-81B4-9AE4433AEB1C}"/>
    <dgm:cxn modelId="{1F75FA41-8F17-492E-9407-9BBAC340A617}" type="presOf" srcId="{F4738FE7-7C3D-4A48-B6D4-ECD6B82D85A8}" destId="{FEB0557B-CC39-4893-A3E6-06068B11C722}" srcOrd="0" destOrd="0" presId="urn:microsoft.com/office/officeart/2011/layout/RadialPictureList"/>
    <dgm:cxn modelId="{D7543CB2-B2C5-4714-8CFC-DF6383D453C6}" type="presOf" srcId="{A1EDEB44-2D47-4398-A629-91AC25E9D9B2}" destId="{9C6774C8-63FC-4BFA-9B70-2E1FB31E5460}" srcOrd="0" destOrd="0" presId="urn:microsoft.com/office/officeart/2011/layout/RadialPictureList"/>
    <dgm:cxn modelId="{415E4323-CD59-40A3-A926-D4FEC9CDC739}" srcId="{F4738FE7-7C3D-4A48-B6D4-ECD6B82D85A8}" destId="{A1EDEB44-2D47-4398-A629-91AC25E9D9B2}" srcOrd="1" destOrd="0" parTransId="{0FD4ED83-C28C-48C8-83FA-749A36F76A46}" sibTransId="{B3173FA1-7BE6-4DB0-9726-0E9B67AB306B}"/>
    <dgm:cxn modelId="{57D6C8DD-21F1-49BE-8C23-F1F44E5DD149}" srcId="{9F6986D9-0082-4EC5-9FAF-4D0A7B5142D1}" destId="{F4738FE7-7C3D-4A48-B6D4-ECD6B82D85A8}" srcOrd="0" destOrd="0" parTransId="{FEE1A0C0-254C-43B1-9AE4-A84CA551C90F}" sibTransId="{9BE638CE-17D1-44C7-83B2-9881C9D24C87}"/>
    <dgm:cxn modelId="{63A2BBE9-37DA-4B64-A4BD-012F62DEC5CC}" type="presOf" srcId="{9F6986D9-0082-4EC5-9FAF-4D0A7B5142D1}" destId="{3473A7F1-1A5B-497C-9643-B887AB29871F}" srcOrd="0" destOrd="0" presId="urn:microsoft.com/office/officeart/2011/layout/RadialPictureList"/>
    <dgm:cxn modelId="{52527A86-A718-46DE-A5F9-99E105DD3CEE}" type="presOf" srcId="{CCE37408-585B-47D3-B7B6-D5AA0582466A}" destId="{DEEB690B-15B7-4179-AB14-35EA73719567}" srcOrd="0" destOrd="0" presId="urn:microsoft.com/office/officeart/2011/layout/RadialPictureList"/>
    <dgm:cxn modelId="{C9EE2859-198B-498C-B1EF-656CDF9B9DAB}" srcId="{F4738FE7-7C3D-4A48-B6D4-ECD6B82D85A8}" destId="{CCE37408-585B-47D3-B7B6-D5AA0582466A}" srcOrd="0" destOrd="0" parTransId="{6CB79677-C45C-444F-9B05-AE2C0E66061C}" sibTransId="{D576025A-9A9E-4A9D-A21B-435A7BF25BB5}"/>
    <dgm:cxn modelId="{943C96D2-1E1C-4092-8F57-96663658636F}" type="presParOf" srcId="{3473A7F1-1A5B-497C-9643-B887AB29871F}" destId="{FEB0557B-CC39-4893-A3E6-06068B11C722}" srcOrd="0" destOrd="0" presId="urn:microsoft.com/office/officeart/2011/layout/RadialPictureList"/>
    <dgm:cxn modelId="{217D8235-866B-4AEB-97EA-9ECF0475973E}" type="presParOf" srcId="{3473A7F1-1A5B-497C-9643-B887AB29871F}" destId="{BD7CE51C-30D4-4DAD-9596-60925A4DBF9A}" srcOrd="1" destOrd="0" presId="urn:microsoft.com/office/officeart/2011/layout/RadialPictureList"/>
    <dgm:cxn modelId="{EA21AAE0-5D0A-44C4-B9A1-DC5153565E7B}" type="presParOf" srcId="{3473A7F1-1A5B-497C-9643-B887AB29871F}" destId="{F039A48D-7E5B-4DD5-ADBE-ED23F9D927A4}" srcOrd="2" destOrd="0" presId="urn:microsoft.com/office/officeart/2011/layout/RadialPictureList"/>
    <dgm:cxn modelId="{983D8E23-30C7-4068-8401-011FFC38C378}" type="presParOf" srcId="{3473A7F1-1A5B-497C-9643-B887AB29871F}" destId="{DEEB690B-15B7-4179-AB14-35EA73719567}" srcOrd="3" destOrd="0" presId="urn:microsoft.com/office/officeart/2011/layout/RadialPictureList"/>
    <dgm:cxn modelId="{107235A8-7184-40C0-B59A-5DB6818F3FF7}" type="presParOf" srcId="{3473A7F1-1A5B-497C-9643-B887AB29871F}" destId="{736183E0-C10A-498D-8DB0-A2C3B904FDAB}" srcOrd="4" destOrd="0" presId="urn:microsoft.com/office/officeart/2011/layout/RadialPictureList"/>
    <dgm:cxn modelId="{A61B78F6-998C-41F9-BAB5-9C669EA708BA}" type="presParOf" srcId="{736183E0-C10A-498D-8DB0-A2C3B904FDAB}" destId="{9756EF14-E493-416D-850A-197BD8EEAF97}" srcOrd="0" destOrd="0" presId="urn:microsoft.com/office/officeart/2011/layout/RadialPictureList"/>
    <dgm:cxn modelId="{091C1376-CAA5-400B-97C4-EBBF1E723281}" type="presParOf" srcId="{3473A7F1-1A5B-497C-9643-B887AB29871F}" destId="{9C6774C8-63FC-4BFA-9B70-2E1FB31E5460}" srcOrd="5" destOrd="0" presId="urn:microsoft.com/office/officeart/2011/layout/RadialPictureList"/>
    <dgm:cxn modelId="{FD346A73-2E3E-4D2F-9F86-D5874475B6A8}" type="presParOf" srcId="{3473A7F1-1A5B-497C-9643-B887AB29871F}" destId="{FC9F5C5B-312A-43E2-9A6F-E0751BD519F3}" srcOrd="6" destOrd="0" presId="urn:microsoft.com/office/officeart/2011/layout/RadialPictureList"/>
    <dgm:cxn modelId="{3E8ECB89-3BEE-4FFA-A32E-A32DEBE14F36}" type="presParOf" srcId="{FC9F5C5B-312A-43E2-9A6F-E0751BD519F3}" destId="{99529D78-8AB0-437D-9955-92CEEC1C4840}" srcOrd="0" destOrd="0" presId="urn:microsoft.com/office/officeart/2011/layout/RadialPictureList"/>
    <dgm:cxn modelId="{A1722B7B-6183-496C-9EA5-BE814FF8D6DA}" type="presParOf" srcId="{3473A7F1-1A5B-497C-9643-B887AB29871F}" destId="{954B7FF3-8E91-4711-B0EB-DCBFB2B073D9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A82542-2DAB-4DB4-9658-6160CF85114F}" type="doc">
      <dgm:prSet loTypeId="urn:microsoft.com/office/officeart/2011/layout/RadialPictureList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DB761CF-6821-4CD0-834F-92953C142633}">
      <dgm:prSet phldrT="[Text]"/>
      <dgm:spPr/>
      <dgm:t>
        <a:bodyPr/>
        <a:lstStyle/>
        <a:p>
          <a:r>
            <a:rPr lang="id-ID" dirty="0" smtClean="0"/>
            <a:t>Efek</a:t>
          </a:r>
          <a:endParaRPr lang="en-US" dirty="0"/>
        </a:p>
      </dgm:t>
    </dgm:pt>
    <dgm:pt modelId="{FBE3B8CE-0BB2-44BD-B25A-E4611ED595D5}" type="parTrans" cxnId="{B941361F-DBA5-4CE2-8AAC-DDDF705F1DFC}">
      <dgm:prSet/>
      <dgm:spPr/>
      <dgm:t>
        <a:bodyPr/>
        <a:lstStyle/>
        <a:p>
          <a:endParaRPr lang="en-US"/>
        </a:p>
      </dgm:t>
    </dgm:pt>
    <dgm:pt modelId="{F778B5D6-F8D3-485C-9FF3-1F98FFC77236}" type="sibTrans" cxnId="{B941361F-DBA5-4CE2-8AAC-DDDF705F1DFC}">
      <dgm:prSet/>
      <dgm:spPr/>
      <dgm:t>
        <a:bodyPr/>
        <a:lstStyle/>
        <a:p>
          <a:endParaRPr lang="en-US"/>
        </a:p>
      </dgm:t>
    </dgm:pt>
    <dgm:pt modelId="{7A270540-F342-47D6-A65D-14BA15174625}">
      <dgm:prSet phldrT="[Text]"/>
      <dgm:spPr/>
      <dgm:t>
        <a:bodyPr/>
        <a:lstStyle/>
        <a:p>
          <a:r>
            <a:rPr lang="id-ID" dirty="0" smtClean="0"/>
            <a:t>Kecanduan </a:t>
          </a:r>
          <a:endParaRPr lang="en-US" dirty="0"/>
        </a:p>
      </dgm:t>
    </dgm:pt>
    <dgm:pt modelId="{C1AC74C3-16F1-4D1C-8C5E-28885FE2B907}" type="parTrans" cxnId="{5E1BE436-20AA-4B85-8512-F66E9074D06C}">
      <dgm:prSet/>
      <dgm:spPr/>
      <dgm:t>
        <a:bodyPr/>
        <a:lstStyle/>
        <a:p>
          <a:endParaRPr lang="en-US"/>
        </a:p>
      </dgm:t>
    </dgm:pt>
    <dgm:pt modelId="{1EDC380B-EAE4-4130-A85C-6DEC7CE8F5C7}" type="sibTrans" cxnId="{5E1BE436-20AA-4B85-8512-F66E9074D06C}">
      <dgm:prSet/>
      <dgm:spPr/>
      <dgm:t>
        <a:bodyPr/>
        <a:lstStyle/>
        <a:p>
          <a:endParaRPr lang="en-US"/>
        </a:p>
      </dgm:t>
    </dgm:pt>
    <dgm:pt modelId="{D4667A00-264C-4CFC-9DE0-8457D94364DC}">
      <dgm:prSet phldrT="[Text]"/>
      <dgm:spPr/>
      <dgm:t>
        <a:bodyPr/>
        <a:lstStyle/>
        <a:p>
          <a:r>
            <a:rPr lang="id-ID" dirty="0" smtClean="0"/>
            <a:t>Tempramental</a:t>
          </a:r>
          <a:endParaRPr lang="en-US" dirty="0"/>
        </a:p>
      </dgm:t>
    </dgm:pt>
    <dgm:pt modelId="{77D07DD5-E649-4E4E-97DB-5C6002C141CA}" type="parTrans" cxnId="{FE256B38-B96B-4152-8D67-3FB634C71200}">
      <dgm:prSet/>
      <dgm:spPr/>
      <dgm:t>
        <a:bodyPr/>
        <a:lstStyle/>
        <a:p>
          <a:endParaRPr lang="en-US"/>
        </a:p>
      </dgm:t>
    </dgm:pt>
    <dgm:pt modelId="{B451236A-BA4C-4B67-8548-A0DA8B2AACFE}" type="sibTrans" cxnId="{FE256B38-B96B-4152-8D67-3FB634C71200}">
      <dgm:prSet/>
      <dgm:spPr/>
      <dgm:t>
        <a:bodyPr/>
        <a:lstStyle/>
        <a:p>
          <a:endParaRPr lang="en-US"/>
        </a:p>
      </dgm:t>
    </dgm:pt>
    <dgm:pt modelId="{1BF9FEF8-3EA9-4F74-AAF2-1FBDC84FAE44}">
      <dgm:prSet phldrT="[Text]"/>
      <dgm:spPr/>
      <dgm:t>
        <a:bodyPr/>
        <a:lstStyle/>
        <a:p>
          <a:r>
            <a:rPr lang="id-ID" dirty="0" smtClean="0"/>
            <a:t>Penurunan perkembangan otak</a:t>
          </a:r>
          <a:endParaRPr lang="en-US" dirty="0"/>
        </a:p>
      </dgm:t>
    </dgm:pt>
    <dgm:pt modelId="{C0A8FFEF-4317-40F9-8A1B-9F8E8AE9CA15}" type="sibTrans" cxnId="{74932FA8-9F26-4996-BE4A-294A9F18D980}">
      <dgm:prSet/>
      <dgm:spPr/>
      <dgm:t>
        <a:bodyPr/>
        <a:lstStyle/>
        <a:p>
          <a:endParaRPr lang="en-US"/>
        </a:p>
      </dgm:t>
    </dgm:pt>
    <dgm:pt modelId="{D8126080-003B-45AA-A648-518FBF779412}" type="parTrans" cxnId="{74932FA8-9F26-4996-BE4A-294A9F18D980}">
      <dgm:prSet/>
      <dgm:spPr/>
      <dgm:t>
        <a:bodyPr/>
        <a:lstStyle/>
        <a:p>
          <a:endParaRPr lang="en-US"/>
        </a:p>
      </dgm:t>
    </dgm:pt>
    <dgm:pt modelId="{03FFB001-FCFF-47A6-9E0A-13A5BD802F6B}" type="pres">
      <dgm:prSet presAssocID="{60A82542-2DAB-4DB4-9658-6160CF85114F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D7FD1A2B-49AA-4438-BF17-34A5CC4D1CC2}" type="pres">
      <dgm:prSet presAssocID="{9DB761CF-6821-4CD0-834F-92953C142633}" presName="Parent" presStyleLbl="node1" presStyleIdx="0" presStyleCnt="2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11A5C2EE-1EBC-4624-BD91-5254C8A79FAD}" type="pres">
      <dgm:prSet presAssocID="{1BF9FEF8-3EA9-4F74-AAF2-1FBDC84FAE44}" presName="Accent" presStyleLbl="node1" presStyleIdx="1" presStyleCnt="2"/>
      <dgm:spPr/>
    </dgm:pt>
    <dgm:pt modelId="{C73BF064-5DEF-47CC-9510-363738B1F0A9}" type="pres">
      <dgm:prSet presAssocID="{1BF9FEF8-3EA9-4F74-AAF2-1FBDC84FAE44}" presName="Image1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D7AFD444-0D00-4312-8A85-C32DC7C04421}" type="pres">
      <dgm:prSet presAssocID="{1BF9FEF8-3EA9-4F74-AAF2-1FBDC84FAE44}" presName="Child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1CFCED-9AEF-4F6C-BBD8-C27369B73A1C}" type="pres">
      <dgm:prSet presAssocID="{7A270540-F342-47D6-A65D-14BA15174625}" presName="Image2" presStyleCnt="0"/>
      <dgm:spPr/>
    </dgm:pt>
    <dgm:pt modelId="{EAAAED24-F2C8-478D-8F84-3AD9713A97FA}" type="pres">
      <dgm:prSet presAssocID="{7A270540-F342-47D6-A65D-14BA15174625}" presName="Imag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0BA0C335-5E38-4013-80B3-3110F56BF592}" type="pres">
      <dgm:prSet presAssocID="{7A270540-F342-47D6-A65D-14BA15174625}" presName="Child2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626B41-7A92-4DDD-A225-714E4753536A}" type="pres">
      <dgm:prSet presAssocID="{D4667A00-264C-4CFC-9DE0-8457D94364DC}" presName="Image3" presStyleCnt="0"/>
      <dgm:spPr/>
    </dgm:pt>
    <dgm:pt modelId="{1D48AC79-67EA-45A2-B3EB-88126554D6D4}" type="pres">
      <dgm:prSet presAssocID="{D4667A00-264C-4CFC-9DE0-8457D94364DC}" presName="Imag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F1982653-D760-4405-925B-BB18051E2966}" type="pres">
      <dgm:prSet presAssocID="{D4667A00-264C-4CFC-9DE0-8457D94364DC}" presName="Child3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93DF11-871C-4375-B352-FA25472EC988}" type="presOf" srcId="{60A82542-2DAB-4DB4-9658-6160CF85114F}" destId="{03FFB001-FCFF-47A6-9E0A-13A5BD802F6B}" srcOrd="0" destOrd="0" presId="urn:microsoft.com/office/officeart/2011/layout/RadialPictureList"/>
    <dgm:cxn modelId="{479F6051-38A5-4A9D-93C8-C8B1E32230AB}" type="presOf" srcId="{9DB761CF-6821-4CD0-834F-92953C142633}" destId="{D7FD1A2B-49AA-4438-BF17-34A5CC4D1CC2}" srcOrd="0" destOrd="0" presId="urn:microsoft.com/office/officeart/2011/layout/RadialPictureList"/>
    <dgm:cxn modelId="{B941361F-DBA5-4CE2-8AAC-DDDF705F1DFC}" srcId="{60A82542-2DAB-4DB4-9658-6160CF85114F}" destId="{9DB761CF-6821-4CD0-834F-92953C142633}" srcOrd="0" destOrd="0" parTransId="{FBE3B8CE-0BB2-44BD-B25A-E4611ED595D5}" sibTransId="{F778B5D6-F8D3-485C-9FF3-1F98FFC77236}"/>
    <dgm:cxn modelId="{74932FA8-9F26-4996-BE4A-294A9F18D980}" srcId="{9DB761CF-6821-4CD0-834F-92953C142633}" destId="{1BF9FEF8-3EA9-4F74-AAF2-1FBDC84FAE44}" srcOrd="0" destOrd="0" parTransId="{D8126080-003B-45AA-A648-518FBF779412}" sibTransId="{C0A8FFEF-4317-40F9-8A1B-9F8E8AE9CA15}"/>
    <dgm:cxn modelId="{FE256B38-B96B-4152-8D67-3FB634C71200}" srcId="{9DB761CF-6821-4CD0-834F-92953C142633}" destId="{D4667A00-264C-4CFC-9DE0-8457D94364DC}" srcOrd="2" destOrd="0" parTransId="{77D07DD5-E649-4E4E-97DB-5C6002C141CA}" sibTransId="{B451236A-BA4C-4B67-8548-A0DA8B2AACFE}"/>
    <dgm:cxn modelId="{2555978B-0AAC-410F-BB02-6919166A5B88}" type="presOf" srcId="{D4667A00-264C-4CFC-9DE0-8457D94364DC}" destId="{F1982653-D760-4405-925B-BB18051E2966}" srcOrd="0" destOrd="0" presId="urn:microsoft.com/office/officeart/2011/layout/RadialPictureList"/>
    <dgm:cxn modelId="{5E1BE436-20AA-4B85-8512-F66E9074D06C}" srcId="{9DB761CF-6821-4CD0-834F-92953C142633}" destId="{7A270540-F342-47D6-A65D-14BA15174625}" srcOrd="1" destOrd="0" parTransId="{C1AC74C3-16F1-4D1C-8C5E-28885FE2B907}" sibTransId="{1EDC380B-EAE4-4130-A85C-6DEC7CE8F5C7}"/>
    <dgm:cxn modelId="{1054774F-DB7A-433C-BD5F-A24FFA021EC1}" type="presOf" srcId="{7A270540-F342-47D6-A65D-14BA15174625}" destId="{0BA0C335-5E38-4013-80B3-3110F56BF592}" srcOrd="0" destOrd="0" presId="urn:microsoft.com/office/officeart/2011/layout/RadialPictureList"/>
    <dgm:cxn modelId="{D1A4A821-5C6B-4BF0-B318-2CF5FF601779}" type="presOf" srcId="{1BF9FEF8-3EA9-4F74-AAF2-1FBDC84FAE44}" destId="{D7AFD444-0D00-4312-8A85-C32DC7C04421}" srcOrd="0" destOrd="0" presId="urn:microsoft.com/office/officeart/2011/layout/RadialPictureList"/>
    <dgm:cxn modelId="{8CD09F32-B0A3-402B-B1BE-AB95E03EA005}" type="presParOf" srcId="{03FFB001-FCFF-47A6-9E0A-13A5BD802F6B}" destId="{D7FD1A2B-49AA-4438-BF17-34A5CC4D1CC2}" srcOrd="0" destOrd="0" presId="urn:microsoft.com/office/officeart/2011/layout/RadialPictureList"/>
    <dgm:cxn modelId="{65C21A90-7679-466D-9769-65801BA8D5C8}" type="presParOf" srcId="{03FFB001-FCFF-47A6-9E0A-13A5BD802F6B}" destId="{11A5C2EE-1EBC-4624-BD91-5254C8A79FAD}" srcOrd="1" destOrd="0" presId="urn:microsoft.com/office/officeart/2011/layout/RadialPictureList"/>
    <dgm:cxn modelId="{1F0AE645-6D93-4CD1-A43B-005C69D51BC7}" type="presParOf" srcId="{03FFB001-FCFF-47A6-9E0A-13A5BD802F6B}" destId="{C73BF064-5DEF-47CC-9510-363738B1F0A9}" srcOrd="2" destOrd="0" presId="urn:microsoft.com/office/officeart/2011/layout/RadialPictureList"/>
    <dgm:cxn modelId="{C05FA616-5657-4E99-A044-616D4ED17033}" type="presParOf" srcId="{03FFB001-FCFF-47A6-9E0A-13A5BD802F6B}" destId="{D7AFD444-0D00-4312-8A85-C32DC7C04421}" srcOrd="3" destOrd="0" presId="urn:microsoft.com/office/officeart/2011/layout/RadialPictureList"/>
    <dgm:cxn modelId="{4821FB05-1E31-4C1A-869C-CB8F9386E1E9}" type="presParOf" srcId="{03FFB001-FCFF-47A6-9E0A-13A5BD802F6B}" destId="{CB1CFCED-9AEF-4F6C-BBD8-C27369B73A1C}" srcOrd="4" destOrd="0" presId="urn:microsoft.com/office/officeart/2011/layout/RadialPictureList"/>
    <dgm:cxn modelId="{A8D6B05C-2288-438B-9D8D-823518A27736}" type="presParOf" srcId="{CB1CFCED-9AEF-4F6C-BBD8-C27369B73A1C}" destId="{EAAAED24-F2C8-478D-8F84-3AD9713A97FA}" srcOrd="0" destOrd="0" presId="urn:microsoft.com/office/officeart/2011/layout/RadialPictureList"/>
    <dgm:cxn modelId="{148A96E8-B14B-49D4-964F-ACD31988B7B6}" type="presParOf" srcId="{03FFB001-FCFF-47A6-9E0A-13A5BD802F6B}" destId="{0BA0C335-5E38-4013-80B3-3110F56BF592}" srcOrd="5" destOrd="0" presId="urn:microsoft.com/office/officeart/2011/layout/RadialPictureList"/>
    <dgm:cxn modelId="{10D1EC7A-E8C3-4ABF-BC63-0A8325F01D67}" type="presParOf" srcId="{03FFB001-FCFF-47A6-9E0A-13A5BD802F6B}" destId="{5E626B41-7A92-4DDD-A225-714E4753536A}" srcOrd="6" destOrd="0" presId="urn:microsoft.com/office/officeart/2011/layout/RadialPictureList"/>
    <dgm:cxn modelId="{2D085812-3506-41FC-A6C8-BE1511788BEC}" type="presParOf" srcId="{5E626B41-7A92-4DDD-A225-714E4753536A}" destId="{1D48AC79-67EA-45A2-B3EB-88126554D6D4}" srcOrd="0" destOrd="0" presId="urn:microsoft.com/office/officeart/2011/layout/RadialPictureList"/>
    <dgm:cxn modelId="{87730CD6-51C0-4D1A-848E-39AD40C4452F}" type="presParOf" srcId="{03FFB001-FCFF-47A6-9E0A-13A5BD802F6B}" destId="{F1982653-D760-4405-925B-BB18051E2966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7580E8-3755-4CD2-9C9E-F573180BCDEC}" type="doc">
      <dgm:prSet loTypeId="urn:microsoft.com/office/officeart/2005/8/layout/matrix1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1A48E94-8E28-40B3-95C4-A93683F69833}">
      <dgm:prSet phldrT="[Text]"/>
      <dgm:spPr/>
      <dgm:t>
        <a:bodyPr/>
        <a:lstStyle/>
        <a:p>
          <a:r>
            <a:rPr lang="id-ID" dirty="0" smtClean="0"/>
            <a:t>Perilaku</a:t>
          </a:r>
          <a:endParaRPr lang="en-US" dirty="0"/>
        </a:p>
      </dgm:t>
    </dgm:pt>
    <dgm:pt modelId="{48FB48AA-A385-4D8A-8A60-6F087E864286}" type="parTrans" cxnId="{4AF36A90-3C63-4036-B2E5-D152AE2F923E}">
      <dgm:prSet/>
      <dgm:spPr/>
      <dgm:t>
        <a:bodyPr/>
        <a:lstStyle/>
        <a:p>
          <a:endParaRPr lang="en-US"/>
        </a:p>
      </dgm:t>
    </dgm:pt>
    <dgm:pt modelId="{0CAC35DE-8890-4916-A247-2CE47B9906D3}" type="sibTrans" cxnId="{4AF36A90-3C63-4036-B2E5-D152AE2F923E}">
      <dgm:prSet/>
      <dgm:spPr/>
      <dgm:t>
        <a:bodyPr/>
        <a:lstStyle/>
        <a:p>
          <a:endParaRPr lang="en-US"/>
        </a:p>
      </dgm:t>
    </dgm:pt>
    <dgm:pt modelId="{24B09B61-3377-4C98-BF55-A4BACCAED3C7}">
      <dgm:prSet phldrT="[Text]"/>
      <dgm:spPr/>
      <dgm:t>
        <a:bodyPr/>
        <a:lstStyle/>
        <a:p>
          <a:r>
            <a:rPr lang="id-ID" dirty="0" smtClean="0"/>
            <a:t>Modelling</a:t>
          </a:r>
          <a:endParaRPr lang="en-US" dirty="0"/>
        </a:p>
      </dgm:t>
    </dgm:pt>
    <dgm:pt modelId="{7608237D-DF98-4EC8-BAF7-4039116502DE}" type="parTrans" cxnId="{DFC5F6B1-DD49-408F-BE09-579F5F35D0AD}">
      <dgm:prSet/>
      <dgm:spPr/>
      <dgm:t>
        <a:bodyPr/>
        <a:lstStyle/>
        <a:p>
          <a:endParaRPr lang="en-US"/>
        </a:p>
      </dgm:t>
    </dgm:pt>
    <dgm:pt modelId="{695FD383-E1F0-4232-B80F-0660F792258B}" type="sibTrans" cxnId="{DFC5F6B1-DD49-408F-BE09-579F5F35D0AD}">
      <dgm:prSet/>
      <dgm:spPr/>
      <dgm:t>
        <a:bodyPr/>
        <a:lstStyle/>
        <a:p>
          <a:endParaRPr lang="en-US"/>
        </a:p>
      </dgm:t>
    </dgm:pt>
    <dgm:pt modelId="{DEC53132-2A64-4CE9-9F59-91E096E2D246}">
      <dgm:prSet phldrT="[Text]"/>
      <dgm:spPr/>
      <dgm:t>
        <a:bodyPr/>
        <a:lstStyle/>
        <a:p>
          <a:r>
            <a:rPr lang="id-ID" dirty="0" smtClean="0"/>
            <a:t>Pembiasaan</a:t>
          </a:r>
          <a:endParaRPr lang="en-US" dirty="0"/>
        </a:p>
      </dgm:t>
    </dgm:pt>
    <dgm:pt modelId="{863029DD-952B-4FEE-857D-DF00B417A825}" type="parTrans" cxnId="{2474B416-D1EC-4A0E-AA77-ED4CA6C5E5ED}">
      <dgm:prSet/>
      <dgm:spPr/>
      <dgm:t>
        <a:bodyPr/>
        <a:lstStyle/>
        <a:p>
          <a:endParaRPr lang="en-US"/>
        </a:p>
      </dgm:t>
    </dgm:pt>
    <dgm:pt modelId="{7890FEFA-07B8-42F5-BB7C-4F416816EB19}" type="sibTrans" cxnId="{2474B416-D1EC-4A0E-AA77-ED4CA6C5E5ED}">
      <dgm:prSet/>
      <dgm:spPr/>
      <dgm:t>
        <a:bodyPr/>
        <a:lstStyle/>
        <a:p>
          <a:endParaRPr lang="en-US"/>
        </a:p>
      </dgm:t>
    </dgm:pt>
    <dgm:pt modelId="{6FA675B9-A313-497D-8DF4-CBC6E5D5CDBE}">
      <dgm:prSet phldrT="[Text]"/>
      <dgm:spPr/>
      <dgm:t>
        <a:bodyPr/>
        <a:lstStyle/>
        <a:p>
          <a:r>
            <a:rPr lang="id-ID" dirty="0" smtClean="0"/>
            <a:t>Konsistensi</a:t>
          </a:r>
          <a:endParaRPr lang="en-US" dirty="0"/>
        </a:p>
      </dgm:t>
    </dgm:pt>
    <dgm:pt modelId="{7035E006-3290-40E8-B300-E033FDCD60D2}" type="parTrans" cxnId="{F0105463-35DF-44FA-9B4A-D983087FC1EB}">
      <dgm:prSet/>
      <dgm:spPr/>
      <dgm:t>
        <a:bodyPr/>
        <a:lstStyle/>
        <a:p>
          <a:endParaRPr lang="en-US"/>
        </a:p>
      </dgm:t>
    </dgm:pt>
    <dgm:pt modelId="{A306A858-A77B-4F21-BCE8-29B037C869AB}" type="sibTrans" cxnId="{F0105463-35DF-44FA-9B4A-D983087FC1EB}">
      <dgm:prSet/>
      <dgm:spPr/>
      <dgm:t>
        <a:bodyPr/>
        <a:lstStyle/>
        <a:p>
          <a:endParaRPr lang="en-US"/>
        </a:p>
      </dgm:t>
    </dgm:pt>
    <dgm:pt modelId="{1C5830C9-929B-47A3-92E5-5816AFC9EFFE}">
      <dgm:prSet phldrT="[Text]"/>
      <dgm:spPr/>
      <dgm:t>
        <a:bodyPr/>
        <a:lstStyle/>
        <a:p>
          <a:r>
            <a:rPr lang="id-ID" dirty="0" smtClean="0"/>
            <a:t>Motivasi</a:t>
          </a:r>
          <a:endParaRPr lang="en-US" dirty="0"/>
        </a:p>
      </dgm:t>
    </dgm:pt>
    <dgm:pt modelId="{95910A1B-8679-4DFF-B5FE-60CF920E0BC2}" type="parTrans" cxnId="{58A8E32B-AA36-47C5-B6B2-D0A2D4BCF10A}">
      <dgm:prSet/>
      <dgm:spPr/>
      <dgm:t>
        <a:bodyPr/>
        <a:lstStyle/>
        <a:p>
          <a:endParaRPr lang="en-US"/>
        </a:p>
      </dgm:t>
    </dgm:pt>
    <dgm:pt modelId="{C565B258-F601-42B1-A57B-7F49595E4EB4}" type="sibTrans" cxnId="{58A8E32B-AA36-47C5-B6B2-D0A2D4BCF10A}">
      <dgm:prSet/>
      <dgm:spPr/>
      <dgm:t>
        <a:bodyPr/>
        <a:lstStyle/>
        <a:p>
          <a:endParaRPr lang="en-US"/>
        </a:p>
      </dgm:t>
    </dgm:pt>
    <dgm:pt modelId="{4E2FD008-1CDE-4ADD-BB45-53203EA845D0}" type="pres">
      <dgm:prSet presAssocID="{C17580E8-3755-4CD2-9C9E-F573180BCDEC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31DC25-BFA2-4D7C-B68F-7D9535E94A18}" type="pres">
      <dgm:prSet presAssocID="{C17580E8-3755-4CD2-9C9E-F573180BCDEC}" presName="matrix" presStyleCnt="0"/>
      <dgm:spPr/>
    </dgm:pt>
    <dgm:pt modelId="{88B19AAA-2546-48AA-8DFC-C0ECC4F96C80}" type="pres">
      <dgm:prSet presAssocID="{C17580E8-3755-4CD2-9C9E-F573180BCDEC}" presName="tile1" presStyleLbl="node1" presStyleIdx="0" presStyleCnt="4" custLinFactNeighborX="0"/>
      <dgm:spPr/>
      <dgm:t>
        <a:bodyPr/>
        <a:lstStyle/>
        <a:p>
          <a:endParaRPr lang="en-US"/>
        </a:p>
      </dgm:t>
    </dgm:pt>
    <dgm:pt modelId="{66AB1732-1D08-4435-BC82-A8D055C1E84B}" type="pres">
      <dgm:prSet presAssocID="{C17580E8-3755-4CD2-9C9E-F573180BCDE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1B0453-3151-4431-9F7A-F1DD6BFC0F04}" type="pres">
      <dgm:prSet presAssocID="{C17580E8-3755-4CD2-9C9E-F573180BCDEC}" presName="tile2" presStyleLbl="node1" presStyleIdx="1" presStyleCnt="4"/>
      <dgm:spPr/>
      <dgm:t>
        <a:bodyPr/>
        <a:lstStyle/>
        <a:p>
          <a:endParaRPr lang="en-US"/>
        </a:p>
      </dgm:t>
    </dgm:pt>
    <dgm:pt modelId="{AD0CBBC1-214D-4853-A859-80B871BAAB6A}" type="pres">
      <dgm:prSet presAssocID="{C17580E8-3755-4CD2-9C9E-F573180BCDE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FC89A3-443D-432A-BB2B-9DB3E1E4C42C}" type="pres">
      <dgm:prSet presAssocID="{C17580E8-3755-4CD2-9C9E-F573180BCDEC}" presName="tile3" presStyleLbl="node1" presStyleIdx="2" presStyleCnt="4"/>
      <dgm:spPr/>
      <dgm:t>
        <a:bodyPr/>
        <a:lstStyle/>
        <a:p>
          <a:endParaRPr lang="en-US"/>
        </a:p>
      </dgm:t>
    </dgm:pt>
    <dgm:pt modelId="{7C0D4FE8-89BE-42E0-AFA2-65D800F82AE3}" type="pres">
      <dgm:prSet presAssocID="{C17580E8-3755-4CD2-9C9E-F573180BCDE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53B39A-4806-4B89-988A-B0D6DD236926}" type="pres">
      <dgm:prSet presAssocID="{C17580E8-3755-4CD2-9C9E-F573180BCDEC}" presName="tile4" presStyleLbl="node1" presStyleIdx="3" presStyleCnt="4"/>
      <dgm:spPr/>
      <dgm:t>
        <a:bodyPr/>
        <a:lstStyle/>
        <a:p>
          <a:endParaRPr lang="en-US"/>
        </a:p>
      </dgm:t>
    </dgm:pt>
    <dgm:pt modelId="{4622CAF8-BEBC-4784-A26C-7250AB29AA9E}" type="pres">
      <dgm:prSet presAssocID="{C17580E8-3755-4CD2-9C9E-F573180BCDE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E5AA15-E710-4355-9AE8-181AC2758700}" type="pres">
      <dgm:prSet presAssocID="{C17580E8-3755-4CD2-9C9E-F573180BCDEC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9CB8B233-AF56-49C2-A54B-63093CC50DFC}" type="presOf" srcId="{DEC53132-2A64-4CE9-9F59-91E096E2D246}" destId="{7C1B0453-3151-4431-9F7A-F1DD6BFC0F04}" srcOrd="0" destOrd="0" presId="urn:microsoft.com/office/officeart/2005/8/layout/matrix1"/>
    <dgm:cxn modelId="{4AF36A90-3C63-4036-B2E5-D152AE2F923E}" srcId="{C17580E8-3755-4CD2-9C9E-F573180BCDEC}" destId="{61A48E94-8E28-40B3-95C4-A93683F69833}" srcOrd="0" destOrd="0" parTransId="{48FB48AA-A385-4D8A-8A60-6F087E864286}" sibTransId="{0CAC35DE-8890-4916-A247-2CE47B9906D3}"/>
    <dgm:cxn modelId="{42749EC1-0500-4025-B8DE-EEC4F37BC9B8}" type="presOf" srcId="{DEC53132-2A64-4CE9-9F59-91E096E2D246}" destId="{AD0CBBC1-214D-4853-A859-80B871BAAB6A}" srcOrd="1" destOrd="0" presId="urn:microsoft.com/office/officeart/2005/8/layout/matrix1"/>
    <dgm:cxn modelId="{DFC5F6B1-DD49-408F-BE09-579F5F35D0AD}" srcId="{61A48E94-8E28-40B3-95C4-A93683F69833}" destId="{24B09B61-3377-4C98-BF55-A4BACCAED3C7}" srcOrd="0" destOrd="0" parTransId="{7608237D-DF98-4EC8-BAF7-4039116502DE}" sibTransId="{695FD383-E1F0-4232-B80F-0660F792258B}"/>
    <dgm:cxn modelId="{1389BC17-C6A0-4F46-84EF-65EEE4EEE701}" type="presOf" srcId="{61A48E94-8E28-40B3-95C4-A93683F69833}" destId="{7BE5AA15-E710-4355-9AE8-181AC2758700}" srcOrd="0" destOrd="0" presId="urn:microsoft.com/office/officeart/2005/8/layout/matrix1"/>
    <dgm:cxn modelId="{60944551-673C-4122-9A51-B15B912B0145}" type="presOf" srcId="{1C5830C9-929B-47A3-92E5-5816AFC9EFFE}" destId="{4622CAF8-BEBC-4784-A26C-7250AB29AA9E}" srcOrd="1" destOrd="0" presId="urn:microsoft.com/office/officeart/2005/8/layout/matrix1"/>
    <dgm:cxn modelId="{58A8E32B-AA36-47C5-B6B2-D0A2D4BCF10A}" srcId="{61A48E94-8E28-40B3-95C4-A93683F69833}" destId="{1C5830C9-929B-47A3-92E5-5816AFC9EFFE}" srcOrd="3" destOrd="0" parTransId="{95910A1B-8679-4DFF-B5FE-60CF920E0BC2}" sibTransId="{C565B258-F601-42B1-A57B-7F49595E4EB4}"/>
    <dgm:cxn modelId="{C68CE608-3134-4559-B4C8-517FD39B08FC}" type="presOf" srcId="{C17580E8-3755-4CD2-9C9E-F573180BCDEC}" destId="{4E2FD008-1CDE-4ADD-BB45-53203EA845D0}" srcOrd="0" destOrd="0" presId="urn:microsoft.com/office/officeart/2005/8/layout/matrix1"/>
    <dgm:cxn modelId="{929DEE7C-1414-4E5A-A403-9EFAF4831AA9}" type="presOf" srcId="{24B09B61-3377-4C98-BF55-A4BACCAED3C7}" destId="{66AB1732-1D08-4435-BC82-A8D055C1E84B}" srcOrd="1" destOrd="0" presId="urn:microsoft.com/office/officeart/2005/8/layout/matrix1"/>
    <dgm:cxn modelId="{CA19890A-EFD9-432D-A552-47E77EA58B41}" type="presOf" srcId="{1C5830C9-929B-47A3-92E5-5816AFC9EFFE}" destId="{3353B39A-4806-4B89-988A-B0D6DD236926}" srcOrd="0" destOrd="0" presId="urn:microsoft.com/office/officeart/2005/8/layout/matrix1"/>
    <dgm:cxn modelId="{36D62B98-92F8-4AF0-90F9-F57ABDDAEC11}" type="presOf" srcId="{6FA675B9-A313-497D-8DF4-CBC6E5D5CDBE}" destId="{48FC89A3-443D-432A-BB2B-9DB3E1E4C42C}" srcOrd="0" destOrd="0" presId="urn:microsoft.com/office/officeart/2005/8/layout/matrix1"/>
    <dgm:cxn modelId="{F0105463-35DF-44FA-9B4A-D983087FC1EB}" srcId="{61A48E94-8E28-40B3-95C4-A93683F69833}" destId="{6FA675B9-A313-497D-8DF4-CBC6E5D5CDBE}" srcOrd="2" destOrd="0" parTransId="{7035E006-3290-40E8-B300-E033FDCD60D2}" sibTransId="{A306A858-A77B-4F21-BCE8-29B037C869AB}"/>
    <dgm:cxn modelId="{8454D903-6691-4049-BA3C-1F148937EAF3}" type="presOf" srcId="{24B09B61-3377-4C98-BF55-A4BACCAED3C7}" destId="{88B19AAA-2546-48AA-8DFC-C0ECC4F96C80}" srcOrd="0" destOrd="0" presId="urn:microsoft.com/office/officeart/2005/8/layout/matrix1"/>
    <dgm:cxn modelId="{2474B416-D1EC-4A0E-AA77-ED4CA6C5E5ED}" srcId="{61A48E94-8E28-40B3-95C4-A93683F69833}" destId="{DEC53132-2A64-4CE9-9F59-91E096E2D246}" srcOrd="1" destOrd="0" parTransId="{863029DD-952B-4FEE-857D-DF00B417A825}" sibTransId="{7890FEFA-07B8-42F5-BB7C-4F416816EB19}"/>
    <dgm:cxn modelId="{055087EA-F11B-4BD1-816A-1CD5A8BC924D}" type="presOf" srcId="{6FA675B9-A313-497D-8DF4-CBC6E5D5CDBE}" destId="{7C0D4FE8-89BE-42E0-AFA2-65D800F82AE3}" srcOrd="1" destOrd="0" presId="urn:microsoft.com/office/officeart/2005/8/layout/matrix1"/>
    <dgm:cxn modelId="{0FEFE930-E53D-4BE6-A6CB-78D10500C2C1}" type="presParOf" srcId="{4E2FD008-1CDE-4ADD-BB45-53203EA845D0}" destId="{3D31DC25-BFA2-4D7C-B68F-7D9535E94A18}" srcOrd="0" destOrd="0" presId="urn:microsoft.com/office/officeart/2005/8/layout/matrix1"/>
    <dgm:cxn modelId="{1A389B52-ACBA-4F0D-9878-935D2D6C7BBC}" type="presParOf" srcId="{3D31DC25-BFA2-4D7C-B68F-7D9535E94A18}" destId="{88B19AAA-2546-48AA-8DFC-C0ECC4F96C80}" srcOrd="0" destOrd="0" presId="urn:microsoft.com/office/officeart/2005/8/layout/matrix1"/>
    <dgm:cxn modelId="{63FF93D7-66C9-4370-B9B6-90D52C3EA498}" type="presParOf" srcId="{3D31DC25-BFA2-4D7C-B68F-7D9535E94A18}" destId="{66AB1732-1D08-4435-BC82-A8D055C1E84B}" srcOrd="1" destOrd="0" presId="urn:microsoft.com/office/officeart/2005/8/layout/matrix1"/>
    <dgm:cxn modelId="{DAD9DB1B-09D8-49DA-947F-1DA511E6740E}" type="presParOf" srcId="{3D31DC25-BFA2-4D7C-B68F-7D9535E94A18}" destId="{7C1B0453-3151-4431-9F7A-F1DD6BFC0F04}" srcOrd="2" destOrd="0" presId="urn:microsoft.com/office/officeart/2005/8/layout/matrix1"/>
    <dgm:cxn modelId="{FE5B879D-0282-4B22-9FB9-85F6268DA16F}" type="presParOf" srcId="{3D31DC25-BFA2-4D7C-B68F-7D9535E94A18}" destId="{AD0CBBC1-214D-4853-A859-80B871BAAB6A}" srcOrd="3" destOrd="0" presId="urn:microsoft.com/office/officeart/2005/8/layout/matrix1"/>
    <dgm:cxn modelId="{C93ABE89-B0E7-49C0-BEC5-CDEFA38CE4A6}" type="presParOf" srcId="{3D31DC25-BFA2-4D7C-B68F-7D9535E94A18}" destId="{48FC89A3-443D-432A-BB2B-9DB3E1E4C42C}" srcOrd="4" destOrd="0" presId="urn:microsoft.com/office/officeart/2005/8/layout/matrix1"/>
    <dgm:cxn modelId="{113A510F-7ABF-42FD-9DBA-7692CD7DC128}" type="presParOf" srcId="{3D31DC25-BFA2-4D7C-B68F-7D9535E94A18}" destId="{7C0D4FE8-89BE-42E0-AFA2-65D800F82AE3}" srcOrd="5" destOrd="0" presId="urn:microsoft.com/office/officeart/2005/8/layout/matrix1"/>
    <dgm:cxn modelId="{E4F9EF7A-4DCF-4312-B661-7B7F02FA9146}" type="presParOf" srcId="{3D31DC25-BFA2-4D7C-B68F-7D9535E94A18}" destId="{3353B39A-4806-4B89-988A-B0D6DD236926}" srcOrd="6" destOrd="0" presId="urn:microsoft.com/office/officeart/2005/8/layout/matrix1"/>
    <dgm:cxn modelId="{F59F9D4B-2501-44FC-B089-CE3E83C41963}" type="presParOf" srcId="{3D31DC25-BFA2-4D7C-B68F-7D9535E94A18}" destId="{4622CAF8-BEBC-4784-A26C-7250AB29AA9E}" srcOrd="7" destOrd="0" presId="urn:microsoft.com/office/officeart/2005/8/layout/matrix1"/>
    <dgm:cxn modelId="{F6581F3E-D22B-4FB2-BABA-84EC3FA26CE5}" type="presParOf" srcId="{4E2FD008-1CDE-4ADD-BB45-53203EA845D0}" destId="{7BE5AA15-E710-4355-9AE8-181AC275870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B0557B-CC39-4893-A3E6-06068B11C722}">
      <dsp:nvSpPr>
        <dsp:cNvPr id="0" name=""/>
        <dsp:cNvSpPr/>
      </dsp:nvSpPr>
      <dsp:spPr>
        <a:xfrm>
          <a:off x="894344" y="1317778"/>
          <a:ext cx="1734281" cy="173436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5100" kern="1200" dirty="0" smtClean="0"/>
            <a:t>Efek</a:t>
          </a:r>
          <a:endParaRPr lang="en-US" sz="5100" kern="1200" dirty="0"/>
        </a:p>
      </dsp:txBody>
      <dsp:txXfrm>
        <a:off x="1148324" y="1571770"/>
        <a:ext cx="1226321" cy="1226383"/>
      </dsp:txXfrm>
    </dsp:sp>
    <dsp:sp modelId="{BD7CE51C-30D4-4DAD-9596-60925A4DBF9A}">
      <dsp:nvSpPr>
        <dsp:cNvPr id="0" name=""/>
        <dsp:cNvSpPr/>
      </dsp:nvSpPr>
      <dsp:spPr>
        <a:xfrm>
          <a:off x="0" y="353471"/>
          <a:ext cx="3496025" cy="3644394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39A48D-7E5B-4DD5-ADBE-ED23F9D927A4}">
      <dsp:nvSpPr>
        <dsp:cNvPr id="0" name=""/>
        <dsp:cNvSpPr/>
      </dsp:nvSpPr>
      <dsp:spPr>
        <a:xfrm>
          <a:off x="2574218" y="660694"/>
          <a:ext cx="929060" cy="92932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EB690B-15B7-4179-AB14-35EA73719567}">
      <dsp:nvSpPr>
        <dsp:cNvPr id="0" name=""/>
        <dsp:cNvSpPr/>
      </dsp:nvSpPr>
      <dsp:spPr>
        <a:xfrm>
          <a:off x="3573749" y="675636"/>
          <a:ext cx="1243584" cy="899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id-ID" sz="2000" kern="1200" dirty="0" smtClean="0"/>
            <a:t>Pornografi</a:t>
          </a:r>
          <a:endParaRPr lang="en-US" sz="2000" kern="1200" dirty="0"/>
        </a:p>
      </dsp:txBody>
      <dsp:txXfrm>
        <a:off x="3573749" y="675636"/>
        <a:ext cx="1243584" cy="899436"/>
      </dsp:txXfrm>
    </dsp:sp>
    <dsp:sp modelId="{9756EF14-E493-416D-850A-197BD8EEAF97}">
      <dsp:nvSpPr>
        <dsp:cNvPr id="0" name=""/>
        <dsp:cNvSpPr/>
      </dsp:nvSpPr>
      <dsp:spPr>
        <a:xfrm>
          <a:off x="2933303" y="1717933"/>
          <a:ext cx="929060" cy="92932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6774C8-63FC-4BFA-9B70-2E1FB31E5460}">
      <dsp:nvSpPr>
        <dsp:cNvPr id="0" name=""/>
        <dsp:cNvSpPr/>
      </dsp:nvSpPr>
      <dsp:spPr>
        <a:xfrm>
          <a:off x="3938016" y="1731052"/>
          <a:ext cx="1243584" cy="899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id-ID" sz="2000" kern="1200" dirty="0" smtClean="0"/>
            <a:t>Interaksi sosial terganggu</a:t>
          </a:r>
          <a:endParaRPr lang="en-US" sz="2000" kern="1200" dirty="0"/>
        </a:p>
      </dsp:txBody>
      <dsp:txXfrm>
        <a:off x="3938016" y="1731052"/>
        <a:ext cx="1243584" cy="899436"/>
      </dsp:txXfrm>
    </dsp:sp>
    <dsp:sp modelId="{99529D78-8AB0-437D-9955-92CEEC1C4840}">
      <dsp:nvSpPr>
        <dsp:cNvPr id="0" name=""/>
        <dsp:cNvSpPr/>
      </dsp:nvSpPr>
      <dsp:spPr>
        <a:xfrm>
          <a:off x="2574218" y="2790113"/>
          <a:ext cx="929060" cy="92932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4B7FF3-8E91-4711-B0EB-DCBFB2B073D9}">
      <dsp:nvSpPr>
        <dsp:cNvPr id="0" name=""/>
        <dsp:cNvSpPr/>
      </dsp:nvSpPr>
      <dsp:spPr>
        <a:xfrm>
          <a:off x="3573749" y="2809064"/>
          <a:ext cx="1243584" cy="899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id-ID" sz="2000" kern="1200" dirty="0" smtClean="0"/>
            <a:t>Gangguan fisik -motorik</a:t>
          </a:r>
          <a:endParaRPr lang="en-US" sz="2000" kern="1200" dirty="0"/>
        </a:p>
      </dsp:txBody>
      <dsp:txXfrm>
        <a:off x="3573749" y="2809064"/>
        <a:ext cx="1243584" cy="8994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FD1A2B-49AA-4438-BF17-34A5CC4D1CC2}">
      <dsp:nvSpPr>
        <dsp:cNvPr id="0" name=""/>
        <dsp:cNvSpPr/>
      </dsp:nvSpPr>
      <dsp:spPr>
        <a:xfrm>
          <a:off x="894344" y="1317778"/>
          <a:ext cx="1734281" cy="173436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5100" kern="1200" dirty="0" smtClean="0"/>
            <a:t>Efek</a:t>
          </a:r>
          <a:endParaRPr lang="en-US" sz="5100" kern="1200" dirty="0"/>
        </a:p>
      </dsp:txBody>
      <dsp:txXfrm>
        <a:off x="1148324" y="1571770"/>
        <a:ext cx="1226321" cy="1226383"/>
      </dsp:txXfrm>
    </dsp:sp>
    <dsp:sp modelId="{11A5C2EE-1EBC-4624-BD91-5254C8A79FAD}">
      <dsp:nvSpPr>
        <dsp:cNvPr id="0" name=""/>
        <dsp:cNvSpPr/>
      </dsp:nvSpPr>
      <dsp:spPr>
        <a:xfrm>
          <a:off x="0" y="353471"/>
          <a:ext cx="3496025" cy="3644394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3BF064-5DEF-47CC-9510-363738B1F0A9}">
      <dsp:nvSpPr>
        <dsp:cNvPr id="0" name=""/>
        <dsp:cNvSpPr/>
      </dsp:nvSpPr>
      <dsp:spPr>
        <a:xfrm>
          <a:off x="2574218" y="660694"/>
          <a:ext cx="929060" cy="92932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AFD444-0D00-4312-8A85-C32DC7C04421}">
      <dsp:nvSpPr>
        <dsp:cNvPr id="0" name=""/>
        <dsp:cNvSpPr/>
      </dsp:nvSpPr>
      <dsp:spPr>
        <a:xfrm>
          <a:off x="3573749" y="675636"/>
          <a:ext cx="1243584" cy="899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id-ID" sz="1500" kern="1200" dirty="0" smtClean="0"/>
            <a:t>Penurunan perkembangan otak</a:t>
          </a:r>
          <a:endParaRPr lang="en-US" sz="1500" kern="1200" dirty="0"/>
        </a:p>
      </dsp:txBody>
      <dsp:txXfrm>
        <a:off x="3573749" y="675636"/>
        <a:ext cx="1243584" cy="899436"/>
      </dsp:txXfrm>
    </dsp:sp>
    <dsp:sp modelId="{EAAAED24-F2C8-478D-8F84-3AD9713A97FA}">
      <dsp:nvSpPr>
        <dsp:cNvPr id="0" name=""/>
        <dsp:cNvSpPr/>
      </dsp:nvSpPr>
      <dsp:spPr>
        <a:xfrm>
          <a:off x="2933303" y="1717933"/>
          <a:ext cx="929060" cy="92932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A0C335-5E38-4013-80B3-3110F56BF592}">
      <dsp:nvSpPr>
        <dsp:cNvPr id="0" name=""/>
        <dsp:cNvSpPr/>
      </dsp:nvSpPr>
      <dsp:spPr>
        <a:xfrm>
          <a:off x="3938016" y="1731052"/>
          <a:ext cx="1243584" cy="899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id-ID" sz="1500" kern="1200" dirty="0" smtClean="0"/>
            <a:t>Kecanduan </a:t>
          </a:r>
          <a:endParaRPr lang="en-US" sz="1500" kern="1200" dirty="0"/>
        </a:p>
      </dsp:txBody>
      <dsp:txXfrm>
        <a:off x="3938016" y="1731052"/>
        <a:ext cx="1243584" cy="899436"/>
      </dsp:txXfrm>
    </dsp:sp>
    <dsp:sp modelId="{1D48AC79-67EA-45A2-B3EB-88126554D6D4}">
      <dsp:nvSpPr>
        <dsp:cNvPr id="0" name=""/>
        <dsp:cNvSpPr/>
      </dsp:nvSpPr>
      <dsp:spPr>
        <a:xfrm>
          <a:off x="2574218" y="2790113"/>
          <a:ext cx="929060" cy="92932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982653-D760-4405-925B-BB18051E2966}">
      <dsp:nvSpPr>
        <dsp:cNvPr id="0" name=""/>
        <dsp:cNvSpPr/>
      </dsp:nvSpPr>
      <dsp:spPr>
        <a:xfrm>
          <a:off x="3573749" y="2809064"/>
          <a:ext cx="1243584" cy="899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id-ID" sz="1500" kern="1200" dirty="0" smtClean="0"/>
            <a:t>Tempramental</a:t>
          </a:r>
          <a:endParaRPr lang="en-US" sz="1500" kern="1200" dirty="0"/>
        </a:p>
      </dsp:txBody>
      <dsp:txXfrm>
        <a:off x="3573749" y="2809064"/>
        <a:ext cx="1243584" cy="8994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B19AAA-2546-48AA-8DFC-C0ECC4F96C80}">
      <dsp:nvSpPr>
        <dsp:cNvPr id="0" name=""/>
        <dsp:cNvSpPr/>
      </dsp:nvSpPr>
      <dsp:spPr>
        <a:xfrm rot="16200000">
          <a:off x="1390871" y="-1390871"/>
          <a:ext cx="2111992" cy="4893734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400" kern="1200" dirty="0" smtClean="0"/>
            <a:t>Modelling</a:t>
          </a:r>
          <a:endParaRPr lang="en-US" sz="4400" kern="1200" dirty="0"/>
        </a:p>
      </dsp:txBody>
      <dsp:txXfrm rot="5400000">
        <a:off x="0" y="0"/>
        <a:ext cx="4893734" cy="1583994"/>
      </dsp:txXfrm>
    </dsp:sp>
    <dsp:sp modelId="{7C1B0453-3151-4431-9F7A-F1DD6BFC0F04}">
      <dsp:nvSpPr>
        <dsp:cNvPr id="0" name=""/>
        <dsp:cNvSpPr/>
      </dsp:nvSpPr>
      <dsp:spPr>
        <a:xfrm>
          <a:off x="4893734" y="0"/>
          <a:ext cx="4893734" cy="2111992"/>
        </a:xfrm>
        <a:prstGeom prst="round1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400" kern="1200" dirty="0" smtClean="0"/>
            <a:t>Pembiasaan</a:t>
          </a:r>
          <a:endParaRPr lang="en-US" sz="4400" kern="1200" dirty="0"/>
        </a:p>
      </dsp:txBody>
      <dsp:txXfrm>
        <a:off x="4893734" y="0"/>
        <a:ext cx="4893734" cy="1583994"/>
      </dsp:txXfrm>
    </dsp:sp>
    <dsp:sp modelId="{48FC89A3-443D-432A-BB2B-9DB3E1E4C42C}">
      <dsp:nvSpPr>
        <dsp:cNvPr id="0" name=""/>
        <dsp:cNvSpPr/>
      </dsp:nvSpPr>
      <dsp:spPr>
        <a:xfrm rot="10800000">
          <a:off x="0" y="2111992"/>
          <a:ext cx="4893734" cy="2111992"/>
        </a:xfrm>
        <a:prstGeom prst="round1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400" kern="1200" dirty="0" smtClean="0"/>
            <a:t>Konsistensi</a:t>
          </a:r>
          <a:endParaRPr lang="en-US" sz="4400" kern="1200" dirty="0"/>
        </a:p>
      </dsp:txBody>
      <dsp:txXfrm rot="10800000">
        <a:off x="0" y="2639989"/>
        <a:ext cx="4893734" cy="1583994"/>
      </dsp:txXfrm>
    </dsp:sp>
    <dsp:sp modelId="{3353B39A-4806-4B89-988A-B0D6DD236926}">
      <dsp:nvSpPr>
        <dsp:cNvPr id="0" name=""/>
        <dsp:cNvSpPr/>
      </dsp:nvSpPr>
      <dsp:spPr>
        <a:xfrm rot="5400000">
          <a:off x="6284605" y="721120"/>
          <a:ext cx="2111992" cy="4893734"/>
        </a:xfrm>
        <a:prstGeom prst="round1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400" kern="1200" dirty="0" smtClean="0"/>
            <a:t>Motivasi</a:t>
          </a:r>
          <a:endParaRPr lang="en-US" sz="4400" kern="1200" dirty="0"/>
        </a:p>
      </dsp:txBody>
      <dsp:txXfrm rot="-5400000">
        <a:off x="4893734" y="2639989"/>
        <a:ext cx="4893734" cy="1583994"/>
      </dsp:txXfrm>
    </dsp:sp>
    <dsp:sp modelId="{7BE5AA15-E710-4355-9AE8-181AC2758700}">
      <dsp:nvSpPr>
        <dsp:cNvPr id="0" name=""/>
        <dsp:cNvSpPr/>
      </dsp:nvSpPr>
      <dsp:spPr>
        <a:xfrm>
          <a:off x="3425613" y="1583994"/>
          <a:ext cx="2936240" cy="1055996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400" kern="1200" dirty="0" smtClean="0"/>
            <a:t>Perilaku</a:t>
          </a:r>
          <a:endParaRPr lang="en-US" sz="4400" kern="1200" dirty="0"/>
        </a:p>
      </dsp:txBody>
      <dsp:txXfrm>
        <a:off x="3477162" y="1635543"/>
        <a:ext cx="2833142" cy="9528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A97F23-E1F6-4D97-B59B-D4A4CE81BE01}" type="datetimeFigureOut">
              <a:rPr lang="id-ID" smtClean="0"/>
              <a:t>19/10/2017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4A007-9229-47D5-A75A-09C5F58296B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75386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6DF0-B19B-45E3-9FE0-9ADEF04E7F46}" type="datetimeFigureOut">
              <a:rPr lang="id-ID" smtClean="0"/>
              <a:t>19/10/2017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DE4A-89A0-44D1-916A-ED4327257ED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05115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6DF0-B19B-45E3-9FE0-9ADEF04E7F46}" type="datetimeFigureOut">
              <a:rPr lang="id-ID" smtClean="0"/>
              <a:t>19/10/2017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DE4A-89A0-44D1-916A-ED4327257ED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72867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6DF0-B19B-45E3-9FE0-9ADEF04E7F46}" type="datetimeFigureOut">
              <a:rPr lang="id-ID" smtClean="0"/>
              <a:t>19/10/2017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DE4A-89A0-44D1-916A-ED4327257ED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35060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6DF0-B19B-45E3-9FE0-9ADEF04E7F46}" type="datetimeFigureOut">
              <a:rPr lang="id-ID" smtClean="0"/>
              <a:t>19/10/2017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DE4A-89A0-44D1-916A-ED4327257ED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03378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6DF0-B19B-45E3-9FE0-9ADEF04E7F46}" type="datetimeFigureOut">
              <a:rPr lang="id-ID" smtClean="0"/>
              <a:t>19/10/2017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DE4A-89A0-44D1-916A-ED4327257ED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70962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6DF0-B19B-45E3-9FE0-9ADEF04E7F46}" type="datetimeFigureOut">
              <a:rPr lang="id-ID" smtClean="0"/>
              <a:t>19/10/2017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DE4A-89A0-44D1-916A-ED4327257ED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8877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6DF0-B19B-45E3-9FE0-9ADEF04E7F46}" type="datetimeFigureOut">
              <a:rPr lang="id-ID" smtClean="0"/>
              <a:t>19/10/2017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DE4A-89A0-44D1-916A-ED4327257ED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63780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6DF0-B19B-45E3-9FE0-9ADEF04E7F46}" type="datetimeFigureOut">
              <a:rPr lang="id-ID" smtClean="0"/>
              <a:t>19/10/2017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DE4A-89A0-44D1-916A-ED4327257ED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148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6DF0-B19B-45E3-9FE0-9ADEF04E7F46}" type="datetimeFigureOut">
              <a:rPr lang="id-ID" smtClean="0"/>
              <a:t>19/10/2017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DE4A-89A0-44D1-916A-ED4327257ED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24551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6DF0-B19B-45E3-9FE0-9ADEF04E7F46}" type="datetimeFigureOut">
              <a:rPr lang="id-ID" smtClean="0"/>
              <a:t>19/10/2017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DE4A-89A0-44D1-916A-ED4327257ED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59056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6DF0-B19B-45E3-9FE0-9ADEF04E7F46}" type="datetimeFigureOut">
              <a:rPr lang="id-ID" smtClean="0"/>
              <a:t>19/10/2017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DE4A-89A0-44D1-916A-ED4327257ED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68047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46DF0-B19B-45E3-9FE0-9ADEF04E7F46}" type="datetimeFigureOut">
              <a:rPr lang="id-ID" smtClean="0"/>
              <a:t>19/10/2017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0DE4A-89A0-44D1-916A-ED4327257ED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43595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18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1443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id-ID" i="1" dirty="0" smtClean="0">
                <a:latin typeface="Bell MT" panose="02020503060305020303" pitchFamily="18" charset="0"/>
              </a:rPr>
              <a:t>Smart Parent</a:t>
            </a:r>
            <a:r>
              <a:rPr lang="id-ID" dirty="0" smtClean="0">
                <a:latin typeface="Bell MT" panose="02020503060305020303" pitchFamily="18" charset="0"/>
              </a:rPr>
              <a:t>:</a:t>
            </a:r>
            <a:br>
              <a:rPr lang="id-ID" dirty="0" smtClean="0">
                <a:latin typeface="Bell MT" panose="02020503060305020303" pitchFamily="18" charset="0"/>
              </a:rPr>
            </a:br>
            <a:r>
              <a:rPr lang="id-ID" dirty="0" smtClean="0">
                <a:latin typeface="Bell MT" panose="02020503060305020303" pitchFamily="18" charset="0"/>
              </a:rPr>
              <a:t>Mendidik Anak di Era Digital</a:t>
            </a:r>
            <a:endParaRPr lang="id-ID" dirty="0">
              <a:latin typeface="Bell MT" panose="020205030603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563631"/>
          </a:xfrm>
        </p:spPr>
        <p:txBody>
          <a:bodyPr>
            <a:normAutofit/>
          </a:bodyPr>
          <a:lstStyle/>
          <a:p>
            <a:endParaRPr lang="id-ID" dirty="0" smtClean="0"/>
          </a:p>
          <a:p>
            <a:pPr>
              <a:spcBef>
                <a:spcPts val="500"/>
              </a:spcBef>
            </a:pPr>
            <a:r>
              <a:rPr lang="id-ID" sz="1600" b="1" dirty="0" smtClean="0">
                <a:latin typeface="+mj-lt"/>
              </a:rPr>
              <a:t>Oleh: Ega Asnatasia M, M.Psi., Psikolog</a:t>
            </a:r>
          </a:p>
          <a:p>
            <a:pPr>
              <a:spcBef>
                <a:spcPts val="500"/>
              </a:spcBef>
            </a:pPr>
            <a:r>
              <a:rPr lang="id-ID" sz="1600" b="1" dirty="0" smtClean="0"/>
              <a:t>Disampaikan Pada</a:t>
            </a:r>
          </a:p>
          <a:p>
            <a:pPr>
              <a:spcBef>
                <a:spcPts val="500"/>
              </a:spcBef>
            </a:pPr>
            <a:r>
              <a:rPr lang="id-ID" sz="1600" b="1" dirty="0" smtClean="0"/>
              <a:t>Ke</a:t>
            </a:r>
            <a:r>
              <a:rPr lang="en-ID" sz="1600" b="1" dirty="0" err="1" smtClean="0"/>
              <a:t>giatan</a:t>
            </a:r>
            <a:r>
              <a:rPr lang="en-ID" sz="1600" b="1" dirty="0" smtClean="0"/>
              <a:t> </a:t>
            </a:r>
            <a:r>
              <a:rPr lang="en-ID" sz="1600" b="1" dirty="0" smtClean="0"/>
              <a:t>Parenting</a:t>
            </a:r>
          </a:p>
          <a:p>
            <a:pPr>
              <a:spcBef>
                <a:spcPts val="500"/>
              </a:spcBef>
            </a:pPr>
            <a:r>
              <a:rPr lang="en-ID" sz="1600" b="1" dirty="0" smtClean="0"/>
              <a:t>TK ABA </a:t>
            </a:r>
            <a:r>
              <a:rPr lang="en-ID" sz="1600" b="1" dirty="0" err="1" smtClean="0"/>
              <a:t>Sutopadan</a:t>
            </a:r>
            <a:r>
              <a:rPr lang="en-ID" sz="1600" b="1" dirty="0" smtClean="0"/>
              <a:t> </a:t>
            </a:r>
          </a:p>
          <a:p>
            <a:pPr>
              <a:spcBef>
                <a:spcPts val="500"/>
              </a:spcBef>
            </a:pPr>
            <a:r>
              <a:rPr lang="en-ID" sz="1600" b="1" dirty="0" err="1" smtClean="0"/>
              <a:t>Oktober</a:t>
            </a:r>
            <a:r>
              <a:rPr lang="en-ID" sz="1600" b="1" dirty="0" smtClean="0"/>
              <a:t> 2017</a:t>
            </a:r>
            <a:endParaRPr lang="id-ID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172284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Saran Bagi Orangtua</a:t>
            </a:r>
            <a:endParaRPr lang="id-ID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87822" y="2290761"/>
            <a:ext cx="3330222" cy="333110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504568" cy="3811588"/>
          </a:xfrm>
        </p:spPr>
        <p:txBody>
          <a:bodyPr>
            <a:normAutofit/>
          </a:bodyPr>
          <a:lstStyle/>
          <a:p>
            <a:endParaRPr lang="id-ID" sz="1800" dirty="0" smtClean="0"/>
          </a:p>
          <a:p>
            <a:r>
              <a:rPr lang="id-ID" sz="1800" dirty="0" smtClean="0"/>
              <a:t>Ayah dan Ibu harus </a:t>
            </a:r>
            <a:r>
              <a:rPr lang="id-ID" sz="2000" dirty="0" smtClean="0">
                <a:solidFill>
                  <a:srgbClr val="FF0000"/>
                </a:solidFill>
              </a:rPr>
              <a:t>kompak</a:t>
            </a:r>
            <a:r>
              <a:rPr lang="id-ID" sz="1800" dirty="0" smtClean="0"/>
              <a:t> dan </a:t>
            </a:r>
            <a:r>
              <a:rPr lang="id-ID" sz="2000" dirty="0" smtClean="0">
                <a:solidFill>
                  <a:srgbClr val="FF0000"/>
                </a:solidFill>
              </a:rPr>
              <a:t>konsisten </a:t>
            </a:r>
            <a:r>
              <a:rPr lang="id-ID" sz="1800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d-ID" sz="1800" dirty="0" smtClean="0"/>
              <a:t>Menerapkan tujuan pengasuhan sejak dini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d-ID" sz="1800" dirty="0" smtClean="0"/>
              <a:t>Membekali diri dengan informasi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d-ID" sz="1800" dirty="0" smtClean="0"/>
              <a:t>Menyepakati aturan pemakaian gadget , termasuk bagi diri sendiri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d-ID" sz="1800" dirty="0" smtClean="0"/>
              <a:t>Mempersiapkan lingkungan sekitar anak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d-ID" sz="1800" dirty="0" smtClean="0"/>
              <a:t>Menyediakan diri untuk ‘hadir’ dalam kehidupan anak</a:t>
            </a:r>
            <a:endParaRPr lang="id-ID" sz="1800" dirty="0"/>
          </a:p>
        </p:txBody>
      </p:sp>
    </p:spTree>
    <p:extLst>
      <p:ext uri="{BB962C8B-B14F-4D97-AF65-F5344CB8AC3E}">
        <p14:creationId xmlns:p14="http://schemas.microsoft.com/office/powerpoint/2010/main" val="115816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Saran Bagi Orangtua</a:t>
            </a:r>
            <a:endParaRPr lang="id-ID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83111" y="1682044"/>
            <a:ext cx="4526845" cy="372533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d-ID" dirty="0" smtClean="0"/>
              <a:t>Penggunaan media digital harus di bawah pengawasan orangtua: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d-ID" dirty="0" smtClean="0"/>
              <a:t>Terapkan aturan hak guna pakai, bukan hak milik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d-ID" dirty="0" smtClean="0"/>
              <a:t>Buat kesepakatan bersama tentang: jam pemakaian, durasi, dan konsekuensi pelanggaran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d-ID" dirty="0" smtClean="0"/>
              <a:t>Tanyakan apa yang dipelajari anak-anak dari tontonan / permainannya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d-ID" dirty="0" smtClean="0"/>
              <a:t>Manfaatkan layanan pengaman semaksimal mungkin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d-ID" dirty="0" smtClean="0"/>
              <a:t>Bantu anak menemukan minatnya, lalu kembangkan di dunia nyata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1325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Saran Bagi Orangtua</a:t>
            </a:r>
            <a:endParaRPr lang="id-ID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02489" y="1546578"/>
            <a:ext cx="4876800" cy="410915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id-ID" sz="1800" dirty="0" smtClean="0"/>
          </a:p>
          <a:p>
            <a:r>
              <a:rPr lang="id-ID" sz="1800" dirty="0" smtClean="0"/>
              <a:t>Perlakukanlah media digital sewajarnya...</a:t>
            </a:r>
          </a:p>
          <a:p>
            <a:r>
              <a:rPr lang="id-ID" sz="1800" dirty="0" smtClean="0"/>
              <a:t>jangan membuatnya seperti HADIAH atau PENGALIH PERHATIAN</a:t>
            </a:r>
          </a:p>
          <a:p>
            <a:endParaRPr lang="id-ID" sz="1800" dirty="0"/>
          </a:p>
          <a:p>
            <a:r>
              <a:rPr lang="id-ID" sz="1800" dirty="0" smtClean="0"/>
              <a:t>Apabila anda memperlakukan media digital secara berlebihan, demikianlah cara anak-anak memandangnya....</a:t>
            </a:r>
            <a:endParaRPr lang="id-ID" sz="1800" dirty="0"/>
          </a:p>
        </p:txBody>
      </p:sp>
    </p:spTree>
    <p:extLst>
      <p:ext uri="{BB962C8B-B14F-4D97-AF65-F5344CB8AC3E}">
        <p14:creationId xmlns:p14="http://schemas.microsoft.com/office/powerpoint/2010/main" val="404530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Saran Bagi Orangtua</a:t>
            </a:r>
            <a:endParaRPr lang="id-ID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83022" y="3420534"/>
            <a:ext cx="4233333" cy="276577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477279" cy="3811588"/>
          </a:xfrm>
        </p:spPr>
        <p:txBody>
          <a:bodyPr/>
          <a:lstStyle/>
          <a:p>
            <a:endParaRPr lang="id-ID" sz="2000" dirty="0" smtClean="0"/>
          </a:p>
          <a:p>
            <a:pPr algn="ctr"/>
            <a:r>
              <a:rPr lang="id-ID" sz="2000" dirty="0" smtClean="0"/>
              <a:t>Sediakan alternatif kegiatan bermain yang lain. </a:t>
            </a:r>
          </a:p>
          <a:p>
            <a:endParaRPr lang="id-ID" sz="2000" dirty="0"/>
          </a:p>
          <a:p>
            <a:endParaRPr lang="id-ID" sz="2000" dirty="0" smtClean="0"/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id-ID" dirty="0" smtClean="0">
                <a:sym typeface="Wingdings" panose="05000000000000000000" pitchFamily="2" charset="2"/>
              </a:rPr>
              <a:t>Anak belum mampu membuat alternatif-alternatif dalam pikirannya, sehingga jika kita ingin membatasi anak bermain gadget, sediakan aktivitas lain yang menarik. 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id-ID" dirty="0" smtClean="0">
                <a:sym typeface="Wingdings" panose="05000000000000000000" pitchFamily="2" charset="2"/>
              </a:rPr>
              <a:t>Tidak ada game di gadget yang mampu menggantikan manfaat permainan nyata</a:t>
            </a:r>
            <a:endParaRPr lang="id-ID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2133" y="951617"/>
            <a:ext cx="4718756" cy="217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9223" y="2029096"/>
            <a:ext cx="5033554" cy="287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14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Pendidikan</a:t>
            </a:r>
            <a:r>
              <a:rPr lang="en-ID" dirty="0" smtClean="0"/>
              <a:t> Hari </a:t>
            </a:r>
            <a:r>
              <a:rPr lang="en-ID" dirty="0" err="1" smtClean="0"/>
              <a:t>Ini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83822" y="2921317"/>
            <a:ext cx="4291149" cy="295708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834334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ID" dirty="0" err="1" smtClean="0"/>
              <a:t>Memahami</a:t>
            </a:r>
            <a:r>
              <a:rPr lang="en-ID" dirty="0" smtClean="0"/>
              <a:t> </a:t>
            </a:r>
            <a:r>
              <a:rPr lang="en-ID" dirty="0" err="1" smtClean="0"/>
              <a:t>anak-anak</a:t>
            </a:r>
            <a:r>
              <a:rPr lang="en-ID" dirty="0" smtClean="0"/>
              <a:t> masa </a:t>
            </a:r>
            <a:r>
              <a:rPr lang="en-ID" dirty="0" err="1" smtClean="0"/>
              <a:t>kini</a:t>
            </a:r>
            <a:r>
              <a:rPr lang="en-ID" dirty="0" smtClean="0"/>
              <a:t>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4971" y="2782094"/>
            <a:ext cx="3596639" cy="323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25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92777"/>
          </a:xfrm>
        </p:spPr>
        <p:txBody>
          <a:bodyPr/>
          <a:lstStyle/>
          <a:p>
            <a:r>
              <a:rPr lang="id-ID" dirty="0"/>
              <a:t>F</a:t>
            </a:r>
            <a:r>
              <a:rPr lang="id-ID" dirty="0" smtClean="0"/>
              <a:t>akta terkini:</a:t>
            </a:r>
            <a:endParaRPr lang="id-ID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18365" y="1933304"/>
            <a:ext cx="5081451" cy="333102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1554480"/>
            <a:ext cx="4973183" cy="4314508"/>
          </a:xfrm>
        </p:spPr>
        <p:txBody>
          <a:bodyPr>
            <a:normAutofit fontScale="92500" lnSpcReduction="20000"/>
          </a:bodyPr>
          <a:lstStyle/>
          <a:p>
            <a:r>
              <a:rPr lang="id-ID" dirty="0" smtClean="0"/>
              <a:t>	</a:t>
            </a:r>
            <a:r>
              <a:rPr lang="id-ID" sz="2200" dirty="0" smtClean="0"/>
              <a:t>Indonesia merupakan negara pengguna internet </a:t>
            </a:r>
            <a:r>
              <a:rPr lang="id-ID" sz="2200" dirty="0" smtClean="0">
                <a:solidFill>
                  <a:srgbClr val="FF0000"/>
                </a:solidFill>
              </a:rPr>
              <a:t>terbesar no-6 di dunia </a:t>
            </a:r>
          </a:p>
          <a:p>
            <a:endParaRPr lang="id-ID" sz="2200" dirty="0"/>
          </a:p>
          <a:p>
            <a:r>
              <a:rPr lang="id-ID" sz="2200" dirty="0" smtClean="0"/>
              <a:t>  Di 201</a:t>
            </a:r>
            <a:r>
              <a:rPr lang="en-ID" sz="2200" dirty="0" smtClean="0"/>
              <a:t>6</a:t>
            </a:r>
            <a:r>
              <a:rPr lang="id-ID" sz="2200" dirty="0" smtClean="0"/>
              <a:t> diperkirakan pengguna internet di Indonesia sebanyak </a:t>
            </a:r>
            <a:r>
              <a:rPr lang="en-ID" sz="2200" dirty="0" smtClean="0">
                <a:solidFill>
                  <a:srgbClr val="FF0000"/>
                </a:solidFill>
              </a:rPr>
              <a:t>133</a:t>
            </a:r>
            <a:r>
              <a:rPr lang="id-ID" sz="2200" dirty="0" smtClean="0">
                <a:solidFill>
                  <a:srgbClr val="FF0000"/>
                </a:solidFill>
              </a:rPr>
              <a:t> juta orang</a:t>
            </a:r>
            <a:r>
              <a:rPr lang="id-ID" sz="2200" dirty="0" smtClean="0"/>
              <a:t>, dan </a:t>
            </a:r>
            <a:r>
              <a:rPr lang="id-ID" sz="2200" dirty="0" smtClean="0">
                <a:solidFill>
                  <a:srgbClr val="FF0000"/>
                </a:solidFill>
              </a:rPr>
              <a:t>35 juta</a:t>
            </a:r>
            <a:r>
              <a:rPr lang="id-ID" sz="2200" dirty="0" smtClean="0"/>
              <a:t> di antaranya berasal dari kalangan </a:t>
            </a:r>
            <a:r>
              <a:rPr lang="id-ID" sz="2200" dirty="0" smtClean="0">
                <a:solidFill>
                  <a:srgbClr val="FF0000"/>
                </a:solidFill>
              </a:rPr>
              <a:t>anak-anak dan remaja</a:t>
            </a:r>
          </a:p>
          <a:p>
            <a:endParaRPr lang="id-ID" sz="2200" dirty="0" smtClean="0"/>
          </a:p>
          <a:p>
            <a:r>
              <a:rPr lang="id-ID" sz="2200" dirty="0" smtClean="0"/>
              <a:t>Diperkirakan, </a:t>
            </a:r>
          </a:p>
          <a:p>
            <a:r>
              <a:rPr lang="id-ID" sz="2200" dirty="0" smtClean="0"/>
              <a:t>pada tahun 2017 angka pengguna internet meningkat menjadi 1</a:t>
            </a:r>
            <a:r>
              <a:rPr lang="en-ID" sz="2200" dirty="0" smtClean="0"/>
              <a:t>60</a:t>
            </a:r>
            <a:r>
              <a:rPr lang="id-ID" sz="2200" dirty="0" smtClean="0"/>
              <a:t>juta,</a:t>
            </a:r>
            <a:r>
              <a:rPr lang="en-ID" sz="2200" dirty="0" smtClean="0"/>
              <a:t> </a:t>
            </a:r>
            <a:r>
              <a:rPr lang="en-ID" sz="2200" dirty="0" err="1" smtClean="0"/>
              <a:t>dan</a:t>
            </a:r>
            <a:r>
              <a:rPr lang="en-ID" sz="2200" dirty="0" smtClean="0"/>
              <a:t> </a:t>
            </a:r>
            <a:r>
              <a:rPr lang="en-ID" sz="2200" dirty="0" smtClean="0">
                <a:solidFill>
                  <a:srgbClr val="FF0000"/>
                </a:solidFill>
              </a:rPr>
              <a:t>40% </a:t>
            </a:r>
            <a:r>
              <a:rPr lang="en-ID" sz="2200" dirty="0" err="1" smtClean="0">
                <a:solidFill>
                  <a:srgbClr val="FF0000"/>
                </a:solidFill>
              </a:rPr>
              <a:t>diantaranya</a:t>
            </a:r>
            <a:r>
              <a:rPr lang="en-ID" sz="2200" dirty="0" smtClean="0">
                <a:solidFill>
                  <a:srgbClr val="FF0000"/>
                </a:solidFill>
              </a:rPr>
              <a:t> </a:t>
            </a:r>
            <a:r>
              <a:rPr lang="en-ID" sz="2200" dirty="0" err="1" smtClean="0">
                <a:solidFill>
                  <a:srgbClr val="FF0000"/>
                </a:solidFill>
              </a:rPr>
              <a:t>berasal</a:t>
            </a:r>
            <a:r>
              <a:rPr lang="en-ID" sz="2200" dirty="0" smtClean="0">
                <a:solidFill>
                  <a:srgbClr val="FF0000"/>
                </a:solidFill>
              </a:rPr>
              <a:t> </a:t>
            </a:r>
            <a:r>
              <a:rPr lang="en-ID" sz="2200" dirty="0" err="1" smtClean="0">
                <a:solidFill>
                  <a:srgbClr val="FF0000"/>
                </a:solidFill>
              </a:rPr>
              <a:t>dari</a:t>
            </a:r>
            <a:r>
              <a:rPr lang="en-ID" sz="2200" dirty="0" smtClean="0">
                <a:solidFill>
                  <a:srgbClr val="FF0000"/>
                </a:solidFill>
              </a:rPr>
              <a:t> </a:t>
            </a:r>
            <a:r>
              <a:rPr lang="en-ID" sz="2200" dirty="0" err="1" smtClean="0">
                <a:solidFill>
                  <a:srgbClr val="FF0000"/>
                </a:solidFill>
              </a:rPr>
              <a:t>kalangan</a:t>
            </a:r>
            <a:r>
              <a:rPr lang="en-ID" sz="2200" dirty="0" smtClean="0">
                <a:solidFill>
                  <a:srgbClr val="FF0000"/>
                </a:solidFill>
              </a:rPr>
              <a:t> anak2 </a:t>
            </a:r>
            <a:r>
              <a:rPr lang="en-ID" sz="2200" dirty="0" err="1" smtClean="0">
                <a:solidFill>
                  <a:srgbClr val="FF0000"/>
                </a:solidFill>
              </a:rPr>
              <a:t>dan</a:t>
            </a:r>
            <a:r>
              <a:rPr lang="en-ID" sz="2200" dirty="0" smtClean="0">
                <a:solidFill>
                  <a:srgbClr val="FF0000"/>
                </a:solidFill>
              </a:rPr>
              <a:t> </a:t>
            </a:r>
            <a:r>
              <a:rPr lang="en-ID" sz="2200" dirty="0" err="1" smtClean="0">
                <a:solidFill>
                  <a:srgbClr val="FF0000"/>
                </a:solidFill>
              </a:rPr>
              <a:t>remaja</a:t>
            </a:r>
            <a:r>
              <a:rPr lang="en-ID" sz="2200" dirty="0" smtClean="0">
                <a:solidFill>
                  <a:srgbClr val="FF0000"/>
                </a:solidFill>
              </a:rPr>
              <a:t>. </a:t>
            </a:r>
            <a:endParaRPr lang="id-ID" sz="2200" dirty="0" smtClean="0">
              <a:solidFill>
                <a:srgbClr val="FF0000"/>
              </a:solidFill>
            </a:endParaRPr>
          </a:p>
          <a:p>
            <a:endParaRPr lang="id-ID" sz="2200" dirty="0" smtClean="0">
              <a:solidFill>
                <a:srgbClr val="FF0000"/>
              </a:solidFill>
            </a:endParaRPr>
          </a:p>
          <a:p>
            <a:r>
              <a:rPr lang="id-ID" sz="2200" dirty="0" smtClean="0">
                <a:solidFill>
                  <a:srgbClr val="FF0000"/>
                </a:solidFill>
              </a:rPr>
              <a:t>   Jauh lebih tinggi daripada</a:t>
            </a:r>
            <a:r>
              <a:rPr lang="id-ID" sz="2200" dirty="0">
                <a:solidFill>
                  <a:srgbClr val="FF0000"/>
                </a:solidFill>
              </a:rPr>
              <a:t> </a:t>
            </a:r>
            <a:r>
              <a:rPr lang="id-ID" sz="2200" dirty="0" smtClean="0">
                <a:solidFill>
                  <a:srgbClr val="FF0000"/>
                </a:solidFill>
              </a:rPr>
              <a:t>negara Jepang</a:t>
            </a:r>
            <a:r>
              <a:rPr lang="id-ID" sz="2200" dirty="0" smtClean="0"/>
              <a:t>. </a:t>
            </a:r>
            <a:endParaRPr lang="id-ID" sz="2200" dirty="0"/>
          </a:p>
        </p:txBody>
      </p:sp>
    </p:spTree>
    <p:extLst>
      <p:ext uri="{BB962C8B-B14F-4D97-AF65-F5344CB8AC3E}">
        <p14:creationId xmlns:p14="http://schemas.microsoft.com/office/powerpoint/2010/main" val="236307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177" y="-40934"/>
            <a:ext cx="2619375" cy="1743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9886" y="-27871"/>
            <a:ext cx="2619375" cy="1743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d-ID" dirty="0" smtClean="0">
                <a:solidFill>
                  <a:srgbClr val="7030A0"/>
                </a:solidFill>
              </a:rPr>
              <a:t>Digital Native</a:t>
            </a:r>
            <a:endParaRPr lang="id-ID" dirty="0">
              <a:solidFill>
                <a:srgbClr val="7030A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id-ID" dirty="0" smtClean="0"/>
              <a:t>Terdiri dari anak-anak dan remaja (lahir mulai 1995-skrg)</a:t>
            </a:r>
          </a:p>
          <a:p>
            <a:r>
              <a:rPr lang="id-ID" dirty="0" smtClean="0"/>
              <a:t>Tidak memiliki pola tertentu</a:t>
            </a:r>
          </a:p>
          <a:p>
            <a:r>
              <a:rPr lang="id-ID" dirty="0" smtClean="0"/>
              <a:t>Multitasking</a:t>
            </a:r>
          </a:p>
          <a:p>
            <a:r>
              <a:rPr lang="id-ID" dirty="0" smtClean="0"/>
              <a:t>Fungsi media digital: berkomunikasi di sosial media, bermain game, mencari informasi, mengunduh musik / video / tugas sekolah, sumber penghasilan.</a:t>
            </a:r>
            <a:endParaRPr lang="id-ID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id-ID" dirty="0" smtClean="0">
                <a:solidFill>
                  <a:srgbClr val="7030A0"/>
                </a:solidFill>
              </a:rPr>
              <a:t>Didital Immigrant</a:t>
            </a:r>
            <a:endParaRPr lang="id-ID" dirty="0">
              <a:solidFill>
                <a:srgbClr val="7030A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id-ID" dirty="0" smtClean="0"/>
              <a:t>Orangtua dan guru</a:t>
            </a:r>
          </a:p>
          <a:p>
            <a:r>
              <a:rPr lang="id-ID" dirty="0" smtClean="0"/>
              <a:t>Menyerap informasi secara linier </a:t>
            </a:r>
            <a:r>
              <a:rPr lang="id-ID" dirty="0" smtClean="0">
                <a:sym typeface="Wingdings" panose="05000000000000000000" pitchFamily="2" charset="2"/>
              </a:rPr>
              <a:t> cenderung berpikir hitam-putih</a:t>
            </a:r>
          </a:p>
          <a:p>
            <a:r>
              <a:rPr lang="id-ID" dirty="0" smtClean="0">
                <a:sym typeface="Wingdings" panose="05000000000000000000" pitchFamily="2" charset="2"/>
              </a:rPr>
              <a:t>Terbiasa bekerja runtut</a:t>
            </a:r>
          </a:p>
          <a:p>
            <a:r>
              <a:rPr lang="id-ID" dirty="0" smtClean="0">
                <a:sym typeface="Wingdings" panose="05000000000000000000" pitchFamily="2" charset="2"/>
              </a:rPr>
              <a:t>Fungsi media digital: berkomunikasi, mencari informasi (secara terbatas)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7538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672738" cy="1600200"/>
          </a:xfrm>
        </p:spPr>
        <p:txBody>
          <a:bodyPr/>
          <a:lstStyle/>
          <a:p>
            <a:r>
              <a:rPr lang="id-ID" b="1" dirty="0" smtClean="0">
                <a:latin typeface="Brush Script MT" panose="03060802040406070304" pitchFamily="66" charset="0"/>
              </a:rPr>
              <a:t>Perbedaan tersebut</a:t>
            </a:r>
            <a:br>
              <a:rPr lang="id-ID" b="1" dirty="0" smtClean="0">
                <a:latin typeface="Brush Script MT" panose="03060802040406070304" pitchFamily="66" charset="0"/>
              </a:rPr>
            </a:br>
            <a:r>
              <a:rPr lang="id-ID" b="1" dirty="0" smtClean="0">
                <a:latin typeface="Brush Script MT" panose="03060802040406070304" pitchFamily="66" charset="0"/>
              </a:rPr>
              <a:t>Rentan menyebabkan konflik.....</a:t>
            </a:r>
            <a:endParaRPr lang="id-ID" b="1" dirty="0">
              <a:latin typeface="Brush Script MT" panose="03060802040406070304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72738" cy="3811588"/>
          </a:xfrm>
        </p:spPr>
        <p:txBody>
          <a:bodyPr/>
          <a:lstStyle/>
          <a:p>
            <a:endParaRPr lang="id-ID" dirty="0" smtClean="0"/>
          </a:p>
          <a:p>
            <a:pPr algn="r"/>
            <a:r>
              <a:rPr lang="id-ID" sz="2000" dirty="0" smtClean="0"/>
              <a:t>Orangtua merasa anak tidak mampu menyelesaikan tugas, sementara anak merasa dapat mengerjakan dengan caranya sendiri.</a:t>
            </a:r>
          </a:p>
          <a:p>
            <a:endParaRPr lang="id-ID" sz="2000" dirty="0"/>
          </a:p>
          <a:p>
            <a:r>
              <a:rPr lang="id-ID" sz="2000" dirty="0" smtClean="0"/>
              <a:t>Orangtua merasa perlu memberitahu anak ttg aturan bermain </a:t>
            </a:r>
            <a:r>
              <a:rPr lang="id-ID" sz="2000" i="1" dirty="0" smtClean="0"/>
              <a:t>gadget</a:t>
            </a:r>
            <a:r>
              <a:rPr lang="id-ID" sz="2000" dirty="0" smtClean="0"/>
              <a:t>, sementara anak merasa mereka lebih memahami internet </a:t>
            </a:r>
            <a:endParaRPr lang="id-ID" sz="2000" dirty="0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569" r="2569"/>
          <a:stretch>
            <a:fillRect/>
          </a:stretch>
        </p:blipFill>
        <p:spPr>
          <a:xfrm>
            <a:off x="6139542" y="1345474"/>
            <a:ext cx="5215845" cy="416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39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                 Bagaimana Pengaruhnya?</a:t>
            </a:r>
            <a:endParaRPr lang="id-ID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57811463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60659097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24196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057452"/>
          </a:xfrm>
        </p:spPr>
        <p:txBody>
          <a:bodyPr/>
          <a:lstStyle/>
          <a:p>
            <a:endParaRPr lang="id-ID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8244" r="8244"/>
          <a:stretch>
            <a:fillRect/>
          </a:stretch>
        </p:blipFill>
        <p:spPr>
          <a:xfrm>
            <a:off x="6254044" y="1514652"/>
            <a:ext cx="5123921" cy="384757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727200"/>
            <a:ext cx="4962701" cy="4141788"/>
          </a:xfrm>
        </p:spPr>
        <p:txBody>
          <a:bodyPr>
            <a:normAutofit lnSpcReduction="10000"/>
          </a:bodyPr>
          <a:lstStyle/>
          <a:p>
            <a:pPr algn="ctr"/>
            <a:endParaRPr lang="id-ID" sz="2400" dirty="0"/>
          </a:p>
          <a:p>
            <a:pPr algn="ctr"/>
            <a:r>
              <a:rPr lang="id-ID" sz="2400" dirty="0" smtClean="0"/>
              <a:t>Kemunculan teknologi digital sendiri adalah sesuatu yang netral</a:t>
            </a:r>
          </a:p>
          <a:p>
            <a:pPr algn="ctr"/>
            <a:endParaRPr lang="id-ID" sz="2400" dirty="0"/>
          </a:p>
          <a:p>
            <a:pPr algn="ctr"/>
            <a:r>
              <a:rPr lang="id-ID" sz="2400" dirty="0" smtClean="0"/>
              <a:t>Positif dan negatif pemakaian alat ini tentu tergantung pemakai dan pemakaiannya</a:t>
            </a:r>
          </a:p>
          <a:p>
            <a:pPr algn="ctr"/>
            <a:endParaRPr lang="id-ID" sz="2400" dirty="0"/>
          </a:p>
          <a:p>
            <a:pPr algn="ctr"/>
            <a:r>
              <a:rPr lang="id-ID" sz="2400" dirty="0" smtClean="0"/>
              <a:t>Teknologi digital akan memberikan pengaruh positif jika digunakan dengan bijak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250356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Anak</a:t>
            </a:r>
            <a:r>
              <a:rPr lang="en-ID" dirty="0" smtClean="0"/>
              <a:t> di Era Digital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876109" cy="4351338"/>
          </a:xfrm>
        </p:spPr>
        <p:txBody>
          <a:bodyPr>
            <a:normAutofit lnSpcReduction="10000"/>
          </a:bodyPr>
          <a:lstStyle/>
          <a:p>
            <a:r>
              <a:rPr lang="en-ID" dirty="0" err="1" smtClean="0"/>
              <a:t>Bangun</a:t>
            </a:r>
            <a:r>
              <a:rPr lang="en-ID" dirty="0" smtClean="0"/>
              <a:t> DIALOG, </a:t>
            </a:r>
            <a:r>
              <a:rPr lang="en-ID" dirty="0" err="1" smtClean="0"/>
              <a:t>bukan</a:t>
            </a:r>
            <a:r>
              <a:rPr lang="en-ID" dirty="0" smtClean="0"/>
              <a:t> </a:t>
            </a:r>
            <a:r>
              <a:rPr lang="en-ID" dirty="0" err="1" smtClean="0"/>
              <a:t>sekedar</a:t>
            </a:r>
            <a:r>
              <a:rPr lang="en-ID" dirty="0" smtClean="0"/>
              <a:t> </a:t>
            </a:r>
            <a:r>
              <a:rPr lang="en-ID" dirty="0" err="1" smtClean="0"/>
              <a:t>percakapan</a:t>
            </a:r>
            <a:r>
              <a:rPr lang="en-ID" dirty="0" smtClean="0"/>
              <a:t> </a:t>
            </a:r>
            <a:r>
              <a:rPr lang="en-ID" dirty="0" err="1" smtClean="0"/>
              <a:t>tak</a:t>
            </a:r>
            <a:r>
              <a:rPr lang="en-ID" dirty="0" smtClean="0"/>
              <a:t> </a:t>
            </a:r>
            <a:r>
              <a:rPr lang="en-ID" dirty="0" err="1" smtClean="0"/>
              <a:t>bermakna</a:t>
            </a:r>
            <a:r>
              <a:rPr lang="en-ID" dirty="0" smtClean="0"/>
              <a:t>.</a:t>
            </a:r>
          </a:p>
          <a:p>
            <a:r>
              <a:rPr lang="en-ID" dirty="0" smtClean="0"/>
              <a:t>TANTANGAN, </a:t>
            </a:r>
            <a:r>
              <a:rPr lang="en-ID" dirty="0" err="1" smtClean="0"/>
              <a:t>adalah</a:t>
            </a:r>
            <a:r>
              <a:rPr lang="en-ID" dirty="0" smtClean="0"/>
              <a:t> </a:t>
            </a:r>
            <a:r>
              <a:rPr lang="en-ID" dirty="0" err="1" smtClean="0"/>
              <a:t>hadiah</a:t>
            </a:r>
            <a:r>
              <a:rPr lang="en-ID" dirty="0" smtClean="0"/>
              <a:t> </a:t>
            </a:r>
            <a:r>
              <a:rPr lang="en-ID" dirty="0" err="1" smtClean="0"/>
              <a:t>terindah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terpenting</a:t>
            </a:r>
            <a:r>
              <a:rPr lang="en-ID" dirty="0" smtClean="0"/>
              <a:t> </a:t>
            </a:r>
            <a:r>
              <a:rPr lang="en-ID" dirty="0" err="1" smtClean="0"/>
              <a:t>orangtua</a:t>
            </a:r>
            <a:r>
              <a:rPr lang="en-ID" dirty="0" smtClean="0"/>
              <a:t> masa </a:t>
            </a:r>
            <a:r>
              <a:rPr lang="en-ID" dirty="0" err="1" smtClean="0"/>
              <a:t>kini</a:t>
            </a:r>
            <a:r>
              <a:rPr lang="en-ID" dirty="0" smtClean="0"/>
              <a:t> </a:t>
            </a:r>
            <a:r>
              <a:rPr lang="en-ID" dirty="0" err="1" smtClean="0"/>
              <a:t>bagi</a:t>
            </a:r>
            <a:r>
              <a:rPr lang="en-ID" dirty="0" smtClean="0"/>
              <a:t> </a:t>
            </a:r>
            <a:r>
              <a:rPr lang="en-ID" dirty="0" err="1" smtClean="0"/>
              <a:t>anak-anak</a:t>
            </a:r>
            <a:r>
              <a:rPr lang="en-ID" dirty="0" smtClean="0"/>
              <a:t>.</a:t>
            </a:r>
          </a:p>
          <a:p>
            <a:r>
              <a:rPr lang="en-ID" dirty="0" err="1" smtClean="0"/>
              <a:t>Alih-alih</a:t>
            </a:r>
            <a:r>
              <a:rPr lang="en-ID" dirty="0" smtClean="0"/>
              <a:t> </a:t>
            </a:r>
            <a:r>
              <a:rPr lang="en-ID" dirty="0" err="1" smtClean="0"/>
              <a:t>bertanya</a:t>
            </a:r>
            <a:r>
              <a:rPr lang="en-ID" dirty="0" smtClean="0"/>
              <a:t> “</a:t>
            </a:r>
            <a:r>
              <a:rPr lang="en-ID" dirty="0" err="1" smtClean="0"/>
              <a:t>kenapa</a:t>
            </a:r>
            <a:r>
              <a:rPr lang="en-ID" dirty="0" smtClean="0"/>
              <a:t>”, </a:t>
            </a:r>
            <a:r>
              <a:rPr lang="en-ID" dirty="0" err="1" smtClean="0"/>
              <a:t>tanyakan</a:t>
            </a:r>
            <a:r>
              <a:rPr lang="en-ID" dirty="0" smtClean="0"/>
              <a:t> “</a:t>
            </a:r>
            <a:r>
              <a:rPr lang="en-ID" dirty="0" err="1" smtClean="0"/>
              <a:t>bagaimana</a:t>
            </a:r>
            <a:r>
              <a:rPr lang="en-ID" dirty="0" smtClean="0"/>
              <a:t>”.</a:t>
            </a:r>
          </a:p>
          <a:p>
            <a:r>
              <a:rPr lang="en-ID" dirty="0" err="1" smtClean="0"/>
              <a:t>Buat</a:t>
            </a:r>
            <a:r>
              <a:rPr lang="en-ID" dirty="0" smtClean="0"/>
              <a:t> aktivitas2 yang </a:t>
            </a:r>
            <a:r>
              <a:rPr lang="en-ID" dirty="0" err="1" smtClean="0"/>
              <a:t>mengajarkan</a:t>
            </a:r>
            <a:r>
              <a:rPr lang="en-ID" dirty="0" smtClean="0"/>
              <a:t> </a:t>
            </a:r>
            <a:r>
              <a:rPr lang="en-ID" dirty="0" err="1" smtClean="0"/>
              <a:t>anak</a:t>
            </a:r>
            <a:r>
              <a:rPr lang="en-ID" dirty="0" smtClean="0"/>
              <a:t> </a:t>
            </a:r>
            <a:r>
              <a:rPr lang="en-ID" dirty="0" err="1" smtClean="0"/>
              <a:t>berproses</a:t>
            </a:r>
            <a:endParaRPr lang="en-ID" dirty="0" smtClean="0"/>
          </a:p>
          <a:p>
            <a:r>
              <a:rPr lang="en-ID" dirty="0" err="1" smtClean="0"/>
              <a:t>Hargai</a:t>
            </a:r>
            <a:r>
              <a:rPr lang="en-ID" dirty="0" smtClean="0"/>
              <a:t> </a:t>
            </a:r>
            <a:r>
              <a:rPr lang="en-ID" dirty="0" err="1" smtClean="0"/>
              <a:t>setiap</a:t>
            </a:r>
            <a:r>
              <a:rPr lang="en-ID" dirty="0" smtClean="0"/>
              <a:t> </a:t>
            </a:r>
            <a:r>
              <a:rPr lang="en-ID" dirty="0" err="1" smtClean="0"/>
              <a:t>tipe</a:t>
            </a:r>
            <a:r>
              <a:rPr lang="en-ID" dirty="0" smtClean="0"/>
              <a:t> </a:t>
            </a:r>
            <a:r>
              <a:rPr lang="en-ID" dirty="0" err="1" smtClean="0"/>
              <a:t>kecerdasan</a:t>
            </a:r>
            <a:r>
              <a:rPr lang="en-ID" dirty="0" smtClean="0"/>
              <a:t> </a:t>
            </a:r>
            <a:r>
              <a:rPr lang="en-ID" dirty="0" err="1" smtClean="0"/>
              <a:t>anak</a:t>
            </a:r>
            <a:endParaRPr lang="en-ID" dirty="0" smtClean="0"/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49252" y="1276985"/>
            <a:ext cx="361433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28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Bagaimana Perilaku Anak terbentuk?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6688349"/>
              </p:ext>
            </p:extLst>
          </p:nvPr>
        </p:nvGraphicFramePr>
        <p:xfrm>
          <a:off x="1286933" y="1941689"/>
          <a:ext cx="9787468" cy="4223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006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2199</TotalTime>
  <Words>416</Words>
  <Application>Microsoft Office PowerPoint</Application>
  <PresentationFormat>Widescreen</PresentationFormat>
  <Paragraphs>88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Bell MT</vt:lpstr>
      <vt:lpstr>Brush Script MT</vt:lpstr>
      <vt:lpstr>Calibri</vt:lpstr>
      <vt:lpstr>Calibri Light</vt:lpstr>
      <vt:lpstr>Wingdings</vt:lpstr>
      <vt:lpstr>Office Theme</vt:lpstr>
      <vt:lpstr>Smart Parent: Mendidik Anak di Era Digital</vt:lpstr>
      <vt:lpstr>Pendidikan Hari Ini</vt:lpstr>
      <vt:lpstr>Fakta terkini:</vt:lpstr>
      <vt:lpstr>PowerPoint Presentation</vt:lpstr>
      <vt:lpstr>Perbedaan tersebut Rentan menyebabkan konflik.....</vt:lpstr>
      <vt:lpstr>                 Bagaimana Pengaruhnya?</vt:lpstr>
      <vt:lpstr>PowerPoint Presentation</vt:lpstr>
      <vt:lpstr>Anak di Era Digital</vt:lpstr>
      <vt:lpstr>Bagaimana Perilaku Anak terbentuk?</vt:lpstr>
      <vt:lpstr>Saran Bagi Orangtua</vt:lpstr>
      <vt:lpstr>Saran Bagi Orangtua</vt:lpstr>
      <vt:lpstr>Saran Bagi Orangtua</vt:lpstr>
      <vt:lpstr>Saran Bagi Orangtua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Cerdas Mendidik Anak di Era Digital</dc:title>
  <dc:creator>Egolita</dc:creator>
  <cp:lastModifiedBy>Egolita</cp:lastModifiedBy>
  <cp:revision>38</cp:revision>
  <cp:lastPrinted>2016-11-22T13:50:06Z</cp:lastPrinted>
  <dcterms:created xsi:type="dcterms:W3CDTF">2016-11-19T08:42:35Z</dcterms:created>
  <dcterms:modified xsi:type="dcterms:W3CDTF">2017-10-19T02:38:17Z</dcterms:modified>
</cp:coreProperties>
</file>