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99" r:id="rId4"/>
    <p:sldId id="257" r:id="rId5"/>
    <p:sldId id="308" r:id="rId6"/>
    <p:sldId id="307" r:id="rId7"/>
    <p:sldId id="266" r:id="rId8"/>
    <p:sldId id="284" r:id="rId9"/>
    <p:sldId id="260" r:id="rId10"/>
    <p:sldId id="309" r:id="rId11"/>
    <p:sldId id="283" r:id="rId12"/>
    <p:sldId id="281" r:id="rId13"/>
    <p:sldId id="295" r:id="rId14"/>
    <p:sldId id="296" r:id="rId15"/>
    <p:sldId id="310" r:id="rId16"/>
    <p:sldId id="297" r:id="rId17"/>
    <p:sldId id="278" r:id="rId18"/>
    <p:sldId id="279" r:id="rId19"/>
  </p:sldIdLst>
  <p:sldSz cx="9144000" cy="6858000" type="screen4x3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DFDC2-C3C3-4930-8F27-3B8B4003FBF0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3D0F5DA6-58F0-4B87-A84F-8B39DB404E08}">
      <dgm:prSet phldrT="[Text]"/>
      <dgm:spPr/>
      <dgm:t>
        <a:bodyPr/>
        <a:lstStyle/>
        <a:p>
          <a:r>
            <a:rPr lang="en-ID" dirty="0" err="1"/>
            <a:t>kemandirian</a:t>
          </a:r>
          <a:endParaRPr lang="en-ID" dirty="0"/>
        </a:p>
      </dgm:t>
    </dgm:pt>
    <dgm:pt modelId="{831FD3B2-8C1E-4356-8D5A-097E29C655D3}" type="parTrans" cxnId="{969CA060-6C5C-474D-82FF-5CCCF441B2DB}">
      <dgm:prSet/>
      <dgm:spPr/>
      <dgm:t>
        <a:bodyPr/>
        <a:lstStyle/>
        <a:p>
          <a:endParaRPr lang="en-ID"/>
        </a:p>
      </dgm:t>
    </dgm:pt>
    <dgm:pt modelId="{013EB179-E476-419A-B74B-C62A152ADB2A}" type="sibTrans" cxnId="{969CA060-6C5C-474D-82FF-5CCCF441B2DB}">
      <dgm:prSet/>
      <dgm:spPr/>
      <dgm:t>
        <a:bodyPr/>
        <a:lstStyle/>
        <a:p>
          <a:endParaRPr lang="en-ID"/>
        </a:p>
      </dgm:t>
    </dgm:pt>
    <dgm:pt modelId="{C9380332-6BD2-48E4-AB93-BD145A9FC9D9}">
      <dgm:prSet phldrT="[Text]"/>
      <dgm:spPr/>
      <dgm:t>
        <a:bodyPr/>
        <a:lstStyle/>
        <a:p>
          <a:r>
            <a:rPr lang="en-ID" dirty="0"/>
            <a:t>Self concept</a:t>
          </a:r>
        </a:p>
      </dgm:t>
    </dgm:pt>
    <dgm:pt modelId="{F5DFD242-75AA-4C93-863F-10D8A48E1BEF}" type="parTrans" cxnId="{7B13417F-419B-4230-8F50-FF8234874213}">
      <dgm:prSet/>
      <dgm:spPr/>
      <dgm:t>
        <a:bodyPr/>
        <a:lstStyle/>
        <a:p>
          <a:endParaRPr lang="en-ID"/>
        </a:p>
      </dgm:t>
    </dgm:pt>
    <dgm:pt modelId="{0C71A77C-60D8-452C-A0D8-8FA54FC0A73A}" type="sibTrans" cxnId="{7B13417F-419B-4230-8F50-FF8234874213}">
      <dgm:prSet/>
      <dgm:spPr/>
      <dgm:t>
        <a:bodyPr/>
        <a:lstStyle/>
        <a:p>
          <a:endParaRPr lang="en-ID"/>
        </a:p>
      </dgm:t>
    </dgm:pt>
    <dgm:pt modelId="{78DDB62F-D52A-4BA9-948D-75C7152BE2EB}">
      <dgm:prSet phldrT="[Text]"/>
      <dgm:spPr/>
      <dgm:t>
        <a:bodyPr/>
        <a:lstStyle/>
        <a:p>
          <a:r>
            <a:rPr lang="en-ID" dirty="0"/>
            <a:t>Self regulation</a:t>
          </a:r>
        </a:p>
      </dgm:t>
    </dgm:pt>
    <dgm:pt modelId="{5860E91C-284F-4D9C-9834-A475265FD695}" type="parTrans" cxnId="{304CC1BD-FF28-46C7-A816-54F8188892BA}">
      <dgm:prSet/>
      <dgm:spPr/>
      <dgm:t>
        <a:bodyPr/>
        <a:lstStyle/>
        <a:p>
          <a:endParaRPr lang="en-ID"/>
        </a:p>
      </dgm:t>
    </dgm:pt>
    <dgm:pt modelId="{F542D8BD-3A4B-479C-B4CB-BBE4D0E5260B}" type="sibTrans" cxnId="{304CC1BD-FF28-46C7-A816-54F8188892BA}">
      <dgm:prSet/>
      <dgm:spPr/>
      <dgm:t>
        <a:bodyPr/>
        <a:lstStyle/>
        <a:p>
          <a:endParaRPr lang="en-ID"/>
        </a:p>
      </dgm:t>
    </dgm:pt>
    <dgm:pt modelId="{A7CAB3CE-E8CA-49B8-9870-741DA63F7971}">
      <dgm:prSet phldrT="[Text]"/>
      <dgm:spPr/>
      <dgm:t>
        <a:bodyPr/>
        <a:lstStyle/>
        <a:p>
          <a:r>
            <a:rPr lang="en-ID" dirty="0"/>
            <a:t>Self esteem</a:t>
          </a:r>
        </a:p>
      </dgm:t>
    </dgm:pt>
    <dgm:pt modelId="{5539FAF1-4BCE-4FCE-86D0-D9AC6E8E8154}" type="parTrans" cxnId="{1B1981D2-2E74-4549-8BF6-A0CBAD7EAAD4}">
      <dgm:prSet/>
      <dgm:spPr/>
      <dgm:t>
        <a:bodyPr/>
        <a:lstStyle/>
        <a:p>
          <a:endParaRPr lang="en-ID"/>
        </a:p>
      </dgm:t>
    </dgm:pt>
    <dgm:pt modelId="{8172EB9E-2491-432C-B97D-F3B3C6FB43FE}" type="sibTrans" cxnId="{1B1981D2-2E74-4549-8BF6-A0CBAD7EAAD4}">
      <dgm:prSet/>
      <dgm:spPr/>
      <dgm:t>
        <a:bodyPr/>
        <a:lstStyle/>
        <a:p>
          <a:endParaRPr lang="en-ID"/>
        </a:p>
      </dgm:t>
    </dgm:pt>
    <dgm:pt modelId="{74145D95-C2E8-47BD-B669-6F4C997982B0}">
      <dgm:prSet phldrT="[Text]"/>
      <dgm:spPr/>
      <dgm:t>
        <a:bodyPr/>
        <a:lstStyle/>
        <a:p>
          <a:r>
            <a:rPr lang="en-ID" dirty="0"/>
            <a:t>Self awareness</a:t>
          </a:r>
        </a:p>
      </dgm:t>
    </dgm:pt>
    <dgm:pt modelId="{09D1183D-7D42-4BE4-9F81-DC798C687D2E}" type="parTrans" cxnId="{813482B1-0CAC-4351-9EF2-127F27FCA023}">
      <dgm:prSet/>
      <dgm:spPr/>
      <dgm:t>
        <a:bodyPr/>
        <a:lstStyle/>
        <a:p>
          <a:endParaRPr lang="en-ID"/>
        </a:p>
      </dgm:t>
    </dgm:pt>
    <dgm:pt modelId="{603177AC-93B3-4B9F-BD5B-84E7217E638E}" type="sibTrans" cxnId="{813482B1-0CAC-4351-9EF2-127F27FCA023}">
      <dgm:prSet/>
      <dgm:spPr/>
      <dgm:t>
        <a:bodyPr/>
        <a:lstStyle/>
        <a:p>
          <a:endParaRPr lang="en-ID"/>
        </a:p>
      </dgm:t>
    </dgm:pt>
    <dgm:pt modelId="{CBB88E5C-B578-4492-93F4-146AE331A80F}" type="pres">
      <dgm:prSet presAssocID="{7D9DFDC2-C3C3-4930-8F27-3B8B4003FB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4F480C-6D2F-4114-871B-8F125AAC04A4}" type="pres">
      <dgm:prSet presAssocID="{3D0F5DA6-58F0-4B87-A84F-8B39DB404E08}" presName="centerShape" presStyleLbl="node0" presStyleIdx="0" presStyleCnt="1"/>
      <dgm:spPr/>
    </dgm:pt>
    <dgm:pt modelId="{12F0BAD4-241F-4744-A90B-F281C619BB53}" type="pres">
      <dgm:prSet presAssocID="{C9380332-6BD2-48E4-AB93-BD145A9FC9D9}" presName="node" presStyleLbl="node1" presStyleIdx="0" presStyleCnt="4">
        <dgm:presLayoutVars>
          <dgm:bulletEnabled val="1"/>
        </dgm:presLayoutVars>
      </dgm:prSet>
      <dgm:spPr/>
    </dgm:pt>
    <dgm:pt modelId="{B26DB144-8458-4B6B-B973-7F1420DC8FDD}" type="pres">
      <dgm:prSet presAssocID="{C9380332-6BD2-48E4-AB93-BD145A9FC9D9}" presName="dummy" presStyleCnt="0"/>
      <dgm:spPr/>
    </dgm:pt>
    <dgm:pt modelId="{90473FEA-EFCA-4536-9EF5-A881D97BD5E2}" type="pres">
      <dgm:prSet presAssocID="{0C71A77C-60D8-452C-A0D8-8FA54FC0A73A}" presName="sibTrans" presStyleLbl="sibTrans2D1" presStyleIdx="0" presStyleCnt="4"/>
      <dgm:spPr/>
    </dgm:pt>
    <dgm:pt modelId="{21A99BE6-521A-46FB-9CFA-7DDC7D7C3A27}" type="pres">
      <dgm:prSet presAssocID="{78DDB62F-D52A-4BA9-948D-75C7152BE2EB}" presName="node" presStyleLbl="node1" presStyleIdx="1" presStyleCnt="4">
        <dgm:presLayoutVars>
          <dgm:bulletEnabled val="1"/>
        </dgm:presLayoutVars>
      </dgm:prSet>
      <dgm:spPr/>
    </dgm:pt>
    <dgm:pt modelId="{F8EA9AC5-CF85-4044-8371-2D68CF3AFB70}" type="pres">
      <dgm:prSet presAssocID="{78DDB62F-D52A-4BA9-948D-75C7152BE2EB}" presName="dummy" presStyleCnt="0"/>
      <dgm:spPr/>
    </dgm:pt>
    <dgm:pt modelId="{8BA5C4B6-A2F0-40A8-B74F-425997B218E5}" type="pres">
      <dgm:prSet presAssocID="{F542D8BD-3A4B-479C-B4CB-BBE4D0E5260B}" presName="sibTrans" presStyleLbl="sibTrans2D1" presStyleIdx="1" presStyleCnt="4"/>
      <dgm:spPr/>
    </dgm:pt>
    <dgm:pt modelId="{51C01118-7BDD-4A74-88E6-F95E1DC0EA42}" type="pres">
      <dgm:prSet presAssocID="{A7CAB3CE-E8CA-49B8-9870-741DA63F7971}" presName="node" presStyleLbl="node1" presStyleIdx="2" presStyleCnt="4">
        <dgm:presLayoutVars>
          <dgm:bulletEnabled val="1"/>
        </dgm:presLayoutVars>
      </dgm:prSet>
      <dgm:spPr/>
    </dgm:pt>
    <dgm:pt modelId="{C09E6233-3B0E-4EC6-811A-35FE75EBB655}" type="pres">
      <dgm:prSet presAssocID="{A7CAB3CE-E8CA-49B8-9870-741DA63F7971}" presName="dummy" presStyleCnt="0"/>
      <dgm:spPr/>
    </dgm:pt>
    <dgm:pt modelId="{B3694853-0DF8-4BC1-BF9F-7DEA47795D7C}" type="pres">
      <dgm:prSet presAssocID="{8172EB9E-2491-432C-B97D-F3B3C6FB43FE}" presName="sibTrans" presStyleLbl="sibTrans2D1" presStyleIdx="2" presStyleCnt="4"/>
      <dgm:spPr/>
    </dgm:pt>
    <dgm:pt modelId="{80A5151C-7173-4913-B879-F656B9D68B5F}" type="pres">
      <dgm:prSet presAssocID="{74145D95-C2E8-47BD-B669-6F4C997982B0}" presName="node" presStyleLbl="node1" presStyleIdx="3" presStyleCnt="4">
        <dgm:presLayoutVars>
          <dgm:bulletEnabled val="1"/>
        </dgm:presLayoutVars>
      </dgm:prSet>
      <dgm:spPr/>
    </dgm:pt>
    <dgm:pt modelId="{A4F73918-C3AD-4D3C-ACEE-3F18D9BD05A6}" type="pres">
      <dgm:prSet presAssocID="{74145D95-C2E8-47BD-B669-6F4C997982B0}" presName="dummy" presStyleCnt="0"/>
      <dgm:spPr/>
    </dgm:pt>
    <dgm:pt modelId="{414445F2-8A8E-4BE7-8183-9914650EAFAB}" type="pres">
      <dgm:prSet presAssocID="{603177AC-93B3-4B9F-BD5B-84E7217E638E}" presName="sibTrans" presStyleLbl="sibTrans2D1" presStyleIdx="3" presStyleCnt="4"/>
      <dgm:spPr/>
    </dgm:pt>
  </dgm:ptLst>
  <dgm:cxnLst>
    <dgm:cxn modelId="{854AE034-5E09-4B1C-A0C2-66208404B10B}" type="presOf" srcId="{8172EB9E-2491-432C-B97D-F3B3C6FB43FE}" destId="{B3694853-0DF8-4BC1-BF9F-7DEA47795D7C}" srcOrd="0" destOrd="0" presId="urn:microsoft.com/office/officeart/2005/8/layout/radial6"/>
    <dgm:cxn modelId="{53EDEC3D-2FA6-46E6-B174-9AD25EFA841D}" type="presOf" srcId="{7D9DFDC2-C3C3-4930-8F27-3B8B4003FBF0}" destId="{CBB88E5C-B578-4492-93F4-146AE331A80F}" srcOrd="0" destOrd="0" presId="urn:microsoft.com/office/officeart/2005/8/layout/radial6"/>
    <dgm:cxn modelId="{0453115F-4D0E-4A0A-8B70-671B558A5073}" type="presOf" srcId="{C9380332-6BD2-48E4-AB93-BD145A9FC9D9}" destId="{12F0BAD4-241F-4744-A90B-F281C619BB53}" srcOrd="0" destOrd="0" presId="urn:microsoft.com/office/officeart/2005/8/layout/radial6"/>
    <dgm:cxn modelId="{969CA060-6C5C-474D-82FF-5CCCF441B2DB}" srcId="{7D9DFDC2-C3C3-4930-8F27-3B8B4003FBF0}" destId="{3D0F5DA6-58F0-4B87-A84F-8B39DB404E08}" srcOrd="0" destOrd="0" parTransId="{831FD3B2-8C1E-4356-8D5A-097E29C655D3}" sibTransId="{013EB179-E476-419A-B74B-C62A152ADB2A}"/>
    <dgm:cxn modelId="{EDF18070-40BC-4C51-A0CA-D28B3465F190}" type="presOf" srcId="{78DDB62F-D52A-4BA9-948D-75C7152BE2EB}" destId="{21A99BE6-521A-46FB-9CFA-7DDC7D7C3A27}" srcOrd="0" destOrd="0" presId="urn:microsoft.com/office/officeart/2005/8/layout/radial6"/>
    <dgm:cxn modelId="{7674AA7E-AA6A-4ADB-8E68-CC6965A7AA19}" type="presOf" srcId="{F542D8BD-3A4B-479C-B4CB-BBE4D0E5260B}" destId="{8BA5C4B6-A2F0-40A8-B74F-425997B218E5}" srcOrd="0" destOrd="0" presId="urn:microsoft.com/office/officeart/2005/8/layout/radial6"/>
    <dgm:cxn modelId="{7B13417F-419B-4230-8F50-FF8234874213}" srcId="{3D0F5DA6-58F0-4B87-A84F-8B39DB404E08}" destId="{C9380332-6BD2-48E4-AB93-BD145A9FC9D9}" srcOrd="0" destOrd="0" parTransId="{F5DFD242-75AA-4C93-863F-10D8A48E1BEF}" sibTransId="{0C71A77C-60D8-452C-A0D8-8FA54FC0A73A}"/>
    <dgm:cxn modelId="{97186094-21A5-4DC7-8D84-675E489ACDDE}" type="presOf" srcId="{74145D95-C2E8-47BD-B669-6F4C997982B0}" destId="{80A5151C-7173-4913-B879-F656B9D68B5F}" srcOrd="0" destOrd="0" presId="urn:microsoft.com/office/officeart/2005/8/layout/radial6"/>
    <dgm:cxn modelId="{7DCD5F96-4C97-498E-972B-EC1ED412B5E7}" type="presOf" srcId="{0C71A77C-60D8-452C-A0D8-8FA54FC0A73A}" destId="{90473FEA-EFCA-4536-9EF5-A881D97BD5E2}" srcOrd="0" destOrd="0" presId="urn:microsoft.com/office/officeart/2005/8/layout/radial6"/>
    <dgm:cxn modelId="{813482B1-0CAC-4351-9EF2-127F27FCA023}" srcId="{3D0F5DA6-58F0-4B87-A84F-8B39DB404E08}" destId="{74145D95-C2E8-47BD-B669-6F4C997982B0}" srcOrd="3" destOrd="0" parTransId="{09D1183D-7D42-4BE4-9F81-DC798C687D2E}" sibTransId="{603177AC-93B3-4B9F-BD5B-84E7217E638E}"/>
    <dgm:cxn modelId="{A9EA95B8-CF6D-4C15-A19C-82DC9E5B4F02}" type="presOf" srcId="{3D0F5DA6-58F0-4B87-A84F-8B39DB404E08}" destId="{2E4F480C-6D2F-4114-871B-8F125AAC04A4}" srcOrd="0" destOrd="0" presId="urn:microsoft.com/office/officeart/2005/8/layout/radial6"/>
    <dgm:cxn modelId="{304CC1BD-FF28-46C7-A816-54F8188892BA}" srcId="{3D0F5DA6-58F0-4B87-A84F-8B39DB404E08}" destId="{78DDB62F-D52A-4BA9-948D-75C7152BE2EB}" srcOrd="1" destOrd="0" parTransId="{5860E91C-284F-4D9C-9834-A475265FD695}" sibTransId="{F542D8BD-3A4B-479C-B4CB-BBE4D0E5260B}"/>
    <dgm:cxn modelId="{1B1981D2-2E74-4549-8BF6-A0CBAD7EAAD4}" srcId="{3D0F5DA6-58F0-4B87-A84F-8B39DB404E08}" destId="{A7CAB3CE-E8CA-49B8-9870-741DA63F7971}" srcOrd="2" destOrd="0" parTransId="{5539FAF1-4BCE-4FCE-86D0-D9AC6E8E8154}" sibTransId="{8172EB9E-2491-432C-B97D-F3B3C6FB43FE}"/>
    <dgm:cxn modelId="{E592C0E7-45AC-4AD9-8704-6A58AC9903F4}" type="presOf" srcId="{603177AC-93B3-4B9F-BD5B-84E7217E638E}" destId="{414445F2-8A8E-4BE7-8183-9914650EAFAB}" srcOrd="0" destOrd="0" presId="urn:microsoft.com/office/officeart/2005/8/layout/radial6"/>
    <dgm:cxn modelId="{901AABFD-C3C1-4B8C-9CA7-17597AD22D45}" type="presOf" srcId="{A7CAB3CE-E8CA-49B8-9870-741DA63F7971}" destId="{51C01118-7BDD-4A74-88E6-F95E1DC0EA42}" srcOrd="0" destOrd="0" presId="urn:microsoft.com/office/officeart/2005/8/layout/radial6"/>
    <dgm:cxn modelId="{976DA704-CDE0-4A13-B913-8BCAAA9592B2}" type="presParOf" srcId="{CBB88E5C-B578-4492-93F4-146AE331A80F}" destId="{2E4F480C-6D2F-4114-871B-8F125AAC04A4}" srcOrd="0" destOrd="0" presId="urn:microsoft.com/office/officeart/2005/8/layout/radial6"/>
    <dgm:cxn modelId="{595FD91E-5637-4764-B929-6534C0EFFE24}" type="presParOf" srcId="{CBB88E5C-B578-4492-93F4-146AE331A80F}" destId="{12F0BAD4-241F-4744-A90B-F281C619BB53}" srcOrd="1" destOrd="0" presId="urn:microsoft.com/office/officeart/2005/8/layout/radial6"/>
    <dgm:cxn modelId="{0EC25DE3-DEAD-4A62-86DE-63F620174FDF}" type="presParOf" srcId="{CBB88E5C-B578-4492-93F4-146AE331A80F}" destId="{B26DB144-8458-4B6B-B973-7F1420DC8FDD}" srcOrd="2" destOrd="0" presId="urn:microsoft.com/office/officeart/2005/8/layout/radial6"/>
    <dgm:cxn modelId="{4EBDDBE7-1329-479D-AA70-3CB708DD4BEB}" type="presParOf" srcId="{CBB88E5C-B578-4492-93F4-146AE331A80F}" destId="{90473FEA-EFCA-4536-9EF5-A881D97BD5E2}" srcOrd="3" destOrd="0" presId="urn:microsoft.com/office/officeart/2005/8/layout/radial6"/>
    <dgm:cxn modelId="{AEED3119-2F7C-465C-9F21-2ED68739E55E}" type="presParOf" srcId="{CBB88E5C-B578-4492-93F4-146AE331A80F}" destId="{21A99BE6-521A-46FB-9CFA-7DDC7D7C3A27}" srcOrd="4" destOrd="0" presId="urn:microsoft.com/office/officeart/2005/8/layout/radial6"/>
    <dgm:cxn modelId="{2E1A8A1D-4CBF-4D52-86E0-3EA5BD96EBBB}" type="presParOf" srcId="{CBB88E5C-B578-4492-93F4-146AE331A80F}" destId="{F8EA9AC5-CF85-4044-8371-2D68CF3AFB70}" srcOrd="5" destOrd="0" presId="urn:microsoft.com/office/officeart/2005/8/layout/radial6"/>
    <dgm:cxn modelId="{5B625CE7-A2EE-44A7-B0AD-769A4CDF6615}" type="presParOf" srcId="{CBB88E5C-B578-4492-93F4-146AE331A80F}" destId="{8BA5C4B6-A2F0-40A8-B74F-425997B218E5}" srcOrd="6" destOrd="0" presId="urn:microsoft.com/office/officeart/2005/8/layout/radial6"/>
    <dgm:cxn modelId="{E1279948-A54E-4FE1-8976-BF19A5176BFD}" type="presParOf" srcId="{CBB88E5C-B578-4492-93F4-146AE331A80F}" destId="{51C01118-7BDD-4A74-88E6-F95E1DC0EA42}" srcOrd="7" destOrd="0" presId="urn:microsoft.com/office/officeart/2005/8/layout/radial6"/>
    <dgm:cxn modelId="{5108FCE8-C863-461F-B6A7-D2CB9BAF7E9D}" type="presParOf" srcId="{CBB88E5C-B578-4492-93F4-146AE331A80F}" destId="{C09E6233-3B0E-4EC6-811A-35FE75EBB655}" srcOrd="8" destOrd="0" presId="urn:microsoft.com/office/officeart/2005/8/layout/radial6"/>
    <dgm:cxn modelId="{DF66F63D-3831-469E-982D-F89F2BF9EE97}" type="presParOf" srcId="{CBB88E5C-B578-4492-93F4-146AE331A80F}" destId="{B3694853-0DF8-4BC1-BF9F-7DEA47795D7C}" srcOrd="9" destOrd="0" presId="urn:microsoft.com/office/officeart/2005/8/layout/radial6"/>
    <dgm:cxn modelId="{42C4CE4E-748D-43D7-89CA-CFD872401BAF}" type="presParOf" srcId="{CBB88E5C-B578-4492-93F4-146AE331A80F}" destId="{80A5151C-7173-4913-B879-F656B9D68B5F}" srcOrd="10" destOrd="0" presId="urn:microsoft.com/office/officeart/2005/8/layout/radial6"/>
    <dgm:cxn modelId="{DB6EB9A2-C10C-45C7-84A8-264CC9CE9C54}" type="presParOf" srcId="{CBB88E5C-B578-4492-93F4-146AE331A80F}" destId="{A4F73918-C3AD-4D3C-ACEE-3F18D9BD05A6}" srcOrd="11" destOrd="0" presId="urn:microsoft.com/office/officeart/2005/8/layout/radial6"/>
    <dgm:cxn modelId="{84812D36-F477-4D6A-BDBF-004E76A365DB}" type="presParOf" srcId="{CBB88E5C-B578-4492-93F4-146AE331A80F}" destId="{414445F2-8A8E-4BE7-8183-9914650EAFA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7BF90-6CAA-4BF6-8823-61448B3E2D5D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D095B5C1-A367-4A87-BB4A-02AACC47FD56}">
      <dgm:prSet phldrT="[Text]"/>
      <dgm:spPr/>
      <dgm:t>
        <a:bodyPr/>
        <a:lstStyle/>
        <a:p>
          <a:r>
            <a:rPr lang="en-ID" dirty="0"/>
            <a:t>Self-image</a:t>
          </a:r>
        </a:p>
      </dgm:t>
    </dgm:pt>
    <dgm:pt modelId="{FAF33482-B182-4306-916F-22962C05E3BE}" type="parTrans" cxnId="{D820FD91-C4FF-411D-A462-8292F2DA4F47}">
      <dgm:prSet/>
      <dgm:spPr/>
      <dgm:t>
        <a:bodyPr/>
        <a:lstStyle/>
        <a:p>
          <a:endParaRPr lang="en-ID"/>
        </a:p>
      </dgm:t>
    </dgm:pt>
    <dgm:pt modelId="{33459AB1-07B9-4B2B-98A0-F6161340EA8F}" type="sibTrans" cxnId="{D820FD91-C4FF-411D-A462-8292F2DA4F47}">
      <dgm:prSet/>
      <dgm:spPr/>
      <dgm:t>
        <a:bodyPr/>
        <a:lstStyle/>
        <a:p>
          <a:endParaRPr lang="en-ID"/>
        </a:p>
      </dgm:t>
    </dgm:pt>
    <dgm:pt modelId="{4849E93E-7C70-4FAE-849B-9AFE2ADFEE6B}">
      <dgm:prSet phldrT="[Text]"/>
      <dgm:spPr/>
      <dgm:t>
        <a:bodyPr/>
        <a:lstStyle/>
        <a:p>
          <a:r>
            <a:rPr lang="en-ID" dirty="0"/>
            <a:t>Ideal-self</a:t>
          </a:r>
        </a:p>
      </dgm:t>
    </dgm:pt>
    <dgm:pt modelId="{D287F7CF-C048-4F8B-8E17-4B77ECE5D659}" type="parTrans" cxnId="{2026A4A2-9AF1-41DF-BE8A-076C0B21875E}">
      <dgm:prSet/>
      <dgm:spPr/>
      <dgm:t>
        <a:bodyPr/>
        <a:lstStyle/>
        <a:p>
          <a:endParaRPr lang="en-ID"/>
        </a:p>
      </dgm:t>
    </dgm:pt>
    <dgm:pt modelId="{6410678F-25B0-4C75-B036-B79312A8DC91}" type="sibTrans" cxnId="{2026A4A2-9AF1-41DF-BE8A-076C0B21875E}">
      <dgm:prSet/>
      <dgm:spPr/>
      <dgm:t>
        <a:bodyPr/>
        <a:lstStyle/>
        <a:p>
          <a:endParaRPr lang="en-ID"/>
        </a:p>
      </dgm:t>
    </dgm:pt>
    <dgm:pt modelId="{316CB5A5-59E6-4CE4-9DD5-6DDFDC4B2036}" type="pres">
      <dgm:prSet presAssocID="{A027BF90-6CAA-4BF6-8823-61448B3E2D5D}" presName="compositeShape" presStyleCnt="0">
        <dgm:presLayoutVars>
          <dgm:chMax val="7"/>
          <dgm:dir/>
          <dgm:resizeHandles val="exact"/>
        </dgm:presLayoutVars>
      </dgm:prSet>
      <dgm:spPr/>
    </dgm:pt>
    <dgm:pt modelId="{AB88A246-6121-4633-94B9-33BA8A707219}" type="pres">
      <dgm:prSet presAssocID="{D095B5C1-A367-4A87-BB4A-02AACC47FD56}" presName="circ1" presStyleLbl="vennNode1" presStyleIdx="0" presStyleCnt="2" custLinFactNeighborX="6141" custLinFactNeighborY="0"/>
      <dgm:spPr/>
    </dgm:pt>
    <dgm:pt modelId="{BFF51709-C5D2-4504-97AE-7F5DEEE7465B}" type="pres">
      <dgm:prSet presAssocID="{D095B5C1-A367-4A87-BB4A-02AACC47FD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2B311F-1FA9-4754-B1D5-4C5E8BC2D680}" type="pres">
      <dgm:prSet presAssocID="{4849E93E-7C70-4FAE-849B-9AFE2ADFEE6B}" presName="circ2" presStyleLbl="vennNode1" presStyleIdx="1" presStyleCnt="2" custLinFactNeighborX="-1364" custLinFactNeighborY="0"/>
      <dgm:spPr/>
    </dgm:pt>
    <dgm:pt modelId="{C1E05EEB-0858-4A86-A24F-A82D658EC0EA}" type="pres">
      <dgm:prSet presAssocID="{4849E93E-7C70-4FAE-849B-9AFE2ADFEE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758B212-C0EB-4B5C-B741-1B38C64EEC0C}" type="presOf" srcId="{4849E93E-7C70-4FAE-849B-9AFE2ADFEE6B}" destId="{C1E05EEB-0858-4A86-A24F-A82D658EC0EA}" srcOrd="1" destOrd="0" presId="urn:microsoft.com/office/officeart/2005/8/layout/venn1"/>
    <dgm:cxn modelId="{FD24BE43-B064-45A8-9EC7-935918E189AC}" type="presOf" srcId="{A027BF90-6CAA-4BF6-8823-61448B3E2D5D}" destId="{316CB5A5-59E6-4CE4-9DD5-6DDFDC4B2036}" srcOrd="0" destOrd="0" presId="urn:microsoft.com/office/officeart/2005/8/layout/venn1"/>
    <dgm:cxn modelId="{D820FD91-C4FF-411D-A462-8292F2DA4F47}" srcId="{A027BF90-6CAA-4BF6-8823-61448B3E2D5D}" destId="{D095B5C1-A367-4A87-BB4A-02AACC47FD56}" srcOrd="0" destOrd="0" parTransId="{FAF33482-B182-4306-916F-22962C05E3BE}" sibTransId="{33459AB1-07B9-4B2B-98A0-F6161340EA8F}"/>
    <dgm:cxn modelId="{2026A4A2-9AF1-41DF-BE8A-076C0B21875E}" srcId="{A027BF90-6CAA-4BF6-8823-61448B3E2D5D}" destId="{4849E93E-7C70-4FAE-849B-9AFE2ADFEE6B}" srcOrd="1" destOrd="0" parTransId="{D287F7CF-C048-4F8B-8E17-4B77ECE5D659}" sibTransId="{6410678F-25B0-4C75-B036-B79312A8DC91}"/>
    <dgm:cxn modelId="{28AF5EB1-6794-45D3-BAA3-CAA491BBD0EF}" type="presOf" srcId="{4849E93E-7C70-4FAE-849B-9AFE2ADFEE6B}" destId="{382B311F-1FA9-4754-B1D5-4C5E8BC2D680}" srcOrd="0" destOrd="0" presId="urn:microsoft.com/office/officeart/2005/8/layout/venn1"/>
    <dgm:cxn modelId="{E644F7B1-B737-4CB7-AC6F-C311FB5A72DD}" type="presOf" srcId="{D095B5C1-A367-4A87-BB4A-02AACC47FD56}" destId="{AB88A246-6121-4633-94B9-33BA8A707219}" srcOrd="0" destOrd="0" presId="urn:microsoft.com/office/officeart/2005/8/layout/venn1"/>
    <dgm:cxn modelId="{B1D5BDE3-E077-4421-85DF-9894872EB009}" type="presOf" srcId="{D095B5C1-A367-4A87-BB4A-02AACC47FD56}" destId="{BFF51709-C5D2-4504-97AE-7F5DEEE7465B}" srcOrd="1" destOrd="0" presId="urn:microsoft.com/office/officeart/2005/8/layout/venn1"/>
    <dgm:cxn modelId="{97AC1688-FEA1-4B99-969E-11BE9E32FC3A}" type="presParOf" srcId="{316CB5A5-59E6-4CE4-9DD5-6DDFDC4B2036}" destId="{AB88A246-6121-4633-94B9-33BA8A707219}" srcOrd="0" destOrd="0" presId="urn:microsoft.com/office/officeart/2005/8/layout/venn1"/>
    <dgm:cxn modelId="{761EF890-3F79-4D97-BFA6-F257B99BF02E}" type="presParOf" srcId="{316CB5A5-59E6-4CE4-9DD5-6DDFDC4B2036}" destId="{BFF51709-C5D2-4504-97AE-7F5DEEE7465B}" srcOrd="1" destOrd="0" presId="urn:microsoft.com/office/officeart/2005/8/layout/venn1"/>
    <dgm:cxn modelId="{FCBF1E41-1BDD-45B6-9A46-D169E26638BB}" type="presParOf" srcId="{316CB5A5-59E6-4CE4-9DD5-6DDFDC4B2036}" destId="{382B311F-1FA9-4754-B1D5-4C5E8BC2D680}" srcOrd="2" destOrd="0" presId="urn:microsoft.com/office/officeart/2005/8/layout/venn1"/>
    <dgm:cxn modelId="{6FB36FD3-9523-4932-8CED-D4EF15338215}" type="presParOf" srcId="{316CB5A5-59E6-4CE4-9DD5-6DDFDC4B2036}" destId="{C1E05EEB-0858-4A86-A24F-A82D658EC0E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E4A7F-5DD2-4579-B10D-EEC2FD805E3D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8D40EDB0-2BD7-4841-8AAF-FDA1A8A3B086}">
      <dgm:prSet phldrT="[Text]"/>
      <dgm:spPr/>
      <dgm:t>
        <a:bodyPr/>
        <a:lstStyle/>
        <a:p>
          <a:r>
            <a:rPr lang="en-ID" dirty="0"/>
            <a:t>Ideal-self</a:t>
          </a:r>
        </a:p>
      </dgm:t>
    </dgm:pt>
    <dgm:pt modelId="{F658A1B2-613A-4D14-BDC7-12BD95E6B4E5}" type="parTrans" cxnId="{C95B722F-4E78-40E0-8517-984551B8B951}">
      <dgm:prSet/>
      <dgm:spPr/>
      <dgm:t>
        <a:bodyPr/>
        <a:lstStyle/>
        <a:p>
          <a:endParaRPr lang="en-ID"/>
        </a:p>
      </dgm:t>
    </dgm:pt>
    <dgm:pt modelId="{D0DFDAC2-5E0E-4690-A294-326BE27F0077}" type="sibTrans" cxnId="{C95B722F-4E78-40E0-8517-984551B8B951}">
      <dgm:prSet/>
      <dgm:spPr/>
      <dgm:t>
        <a:bodyPr/>
        <a:lstStyle/>
        <a:p>
          <a:endParaRPr lang="en-ID"/>
        </a:p>
      </dgm:t>
    </dgm:pt>
    <dgm:pt modelId="{223C8F56-CDBB-42A1-8983-372F6BCE2918}">
      <dgm:prSet phldrT="[Text]"/>
      <dgm:spPr/>
      <dgm:t>
        <a:bodyPr/>
        <a:lstStyle/>
        <a:p>
          <a:r>
            <a:rPr lang="en-ID" dirty="0"/>
            <a:t>Self-image</a:t>
          </a:r>
        </a:p>
      </dgm:t>
    </dgm:pt>
    <dgm:pt modelId="{017E2856-A64C-464E-8D71-5A345BFA6B65}" type="parTrans" cxnId="{1B33C509-0D54-4BEB-BE43-1B327687F600}">
      <dgm:prSet/>
      <dgm:spPr/>
      <dgm:t>
        <a:bodyPr/>
        <a:lstStyle/>
        <a:p>
          <a:endParaRPr lang="en-ID"/>
        </a:p>
      </dgm:t>
    </dgm:pt>
    <dgm:pt modelId="{4F4E7A66-B882-4C53-B676-4E5771868C27}" type="sibTrans" cxnId="{1B33C509-0D54-4BEB-BE43-1B327687F600}">
      <dgm:prSet/>
      <dgm:spPr/>
      <dgm:t>
        <a:bodyPr/>
        <a:lstStyle/>
        <a:p>
          <a:endParaRPr lang="en-ID"/>
        </a:p>
      </dgm:t>
    </dgm:pt>
    <dgm:pt modelId="{325A6B9D-6F8F-4F27-859D-4DB093F741A5}" type="pres">
      <dgm:prSet presAssocID="{B30E4A7F-5DD2-4579-B10D-EEC2FD805E3D}" presName="Name0" presStyleCnt="0">
        <dgm:presLayoutVars>
          <dgm:chMax val="7"/>
          <dgm:dir/>
          <dgm:resizeHandles val="exact"/>
        </dgm:presLayoutVars>
      </dgm:prSet>
      <dgm:spPr/>
    </dgm:pt>
    <dgm:pt modelId="{1E067FE1-B4AA-4D8E-8ACE-AB039797A88F}" type="pres">
      <dgm:prSet presAssocID="{B30E4A7F-5DD2-4579-B10D-EEC2FD805E3D}" presName="ellipse1" presStyleLbl="vennNode1" presStyleIdx="0" presStyleCnt="2" custScaleY="90088" custLinFactNeighborX="3466" custLinFactNeighborY="1992">
        <dgm:presLayoutVars>
          <dgm:bulletEnabled val="1"/>
        </dgm:presLayoutVars>
      </dgm:prSet>
      <dgm:spPr/>
    </dgm:pt>
    <dgm:pt modelId="{7BE09CED-5A3B-45A5-AF78-66B6FC1FF4AA}" type="pres">
      <dgm:prSet presAssocID="{B30E4A7F-5DD2-4579-B10D-EEC2FD805E3D}" presName="ellipse2" presStyleLbl="vennNode1" presStyleIdx="1" presStyleCnt="2" custScaleY="86424" custLinFactNeighborX="3436" custLinFactNeighborY="1013">
        <dgm:presLayoutVars>
          <dgm:bulletEnabled val="1"/>
        </dgm:presLayoutVars>
      </dgm:prSet>
      <dgm:spPr/>
    </dgm:pt>
  </dgm:ptLst>
  <dgm:cxnLst>
    <dgm:cxn modelId="{1B33C509-0D54-4BEB-BE43-1B327687F600}" srcId="{B30E4A7F-5DD2-4579-B10D-EEC2FD805E3D}" destId="{223C8F56-CDBB-42A1-8983-372F6BCE2918}" srcOrd="1" destOrd="0" parTransId="{017E2856-A64C-464E-8D71-5A345BFA6B65}" sibTransId="{4F4E7A66-B882-4C53-B676-4E5771868C27}"/>
    <dgm:cxn modelId="{0A4E1C1D-5694-48E7-96A3-53BC89A001E3}" type="presOf" srcId="{B30E4A7F-5DD2-4579-B10D-EEC2FD805E3D}" destId="{325A6B9D-6F8F-4F27-859D-4DB093F741A5}" srcOrd="0" destOrd="0" presId="urn:microsoft.com/office/officeart/2005/8/layout/rings+Icon"/>
    <dgm:cxn modelId="{C95B722F-4E78-40E0-8517-984551B8B951}" srcId="{B30E4A7F-5DD2-4579-B10D-EEC2FD805E3D}" destId="{8D40EDB0-2BD7-4841-8AAF-FDA1A8A3B086}" srcOrd="0" destOrd="0" parTransId="{F658A1B2-613A-4D14-BDC7-12BD95E6B4E5}" sibTransId="{D0DFDAC2-5E0E-4690-A294-326BE27F0077}"/>
    <dgm:cxn modelId="{8C4BB52F-D371-4BE4-8B0E-BCC8AE169C27}" type="presOf" srcId="{223C8F56-CDBB-42A1-8983-372F6BCE2918}" destId="{7BE09CED-5A3B-45A5-AF78-66B6FC1FF4AA}" srcOrd="0" destOrd="0" presId="urn:microsoft.com/office/officeart/2005/8/layout/rings+Icon"/>
    <dgm:cxn modelId="{A754235B-599E-4EDC-BD1C-E45F9E0D1E8F}" type="presOf" srcId="{8D40EDB0-2BD7-4841-8AAF-FDA1A8A3B086}" destId="{1E067FE1-B4AA-4D8E-8ACE-AB039797A88F}" srcOrd="0" destOrd="0" presId="urn:microsoft.com/office/officeart/2005/8/layout/rings+Icon"/>
    <dgm:cxn modelId="{03480CCE-9423-4E8A-9EFB-B956F283C8B2}" type="presParOf" srcId="{325A6B9D-6F8F-4F27-859D-4DB093F741A5}" destId="{1E067FE1-B4AA-4D8E-8ACE-AB039797A88F}" srcOrd="0" destOrd="0" presId="urn:microsoft.com/office/officeart/2005/8/layout/rings+Icon"/>
    <dgm:cxn modelId="{8178BD50-33D0-44E5-90B8-A7BDFDBD6959}" type="presParOf" srcId="{325A6B9D-6F8F-4F27-859D-4DB093F741A5}" destId="{7BE09CED-5A3B-45A5-AF78-66B6FC1FF4AA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38EF5-E4CE-4AC0-970F-28B25D7AB967}" type="doc">
      <dgm:prSet loTypeId="urn:microsoft.com/office/officeart/2005/8/layout/matrix2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457E17-D934-4364-B5C8-A975A5668CEF}">
      <dgm:prSet phldrT="[Text]" custT="1"/>
      <dgm:spPr/>
      <dgm:t>
        <a:bodyPr/>
        <a:lstStyle/>
        <a:p>
          <a:pPr algn="ctr"/>
          <a:r>
            <a:rPr lang="en-US" sz="1600" dirty="0" err="1"/>
            <a:t>Pelit</a:t>
          </a:r>
          <a:r>
            <a:rPr lang="en-US" sz="1600" dirty="0"/>
            <a:t> </a:t>
          </a:r>
          <a:r>
            <a:rPr lang="en-US" sz="1600" dirty="0" err="1"/>
            <a:t>melakukan</a:t>
          </a:r>
          <a:r>
            <a:rPr lang="en-US" sz="1600" dirty="0"/>
            <a:t> 4 </a:t>
          </a:r>
          <a:r>
            <a:rPr lang="en-US" sz="1600" dirty="0" err="1"/>
            <a:t>hal</a:t>
          </a:r>
          <a:r>
            <a:rPr lang="en-US" sz="1600" dirty="0"/>
            <a:t> </a:t>
          </a:r>
          <a:r>
            <a:rPr lang="en-US" sz="1600" dirty="0" err="1"/>
            <a:t>ajaib</a:t>
          </a:r>
          <a:r>
            <a:rPr lang="en-US" sz="1600" dirty="0"/>
            <a:t>: </a:t>
          </a:r>
          <a:r>
            <a:rPr lang="en-US" sz="1600" dirty="0" err="1"/>
            <a:t>meminta</a:t>
          </a:r>
          <a:r>
            <a:rPr lang="en-US" sz="1600" dirty="0"/>
            <a:t> </a:t>
          </a:r>
          <a:r>
            <a:rPr lang="en-US" sz="1600" dirty="0" err="1"/>
            <a:t>maaf</a:t>
          </a:r>
          <a:r>
            <a:rPr lang="en-US" sz="1600" dirty="0"/>
            <a:t>, </a:t>
          </a:r>
          <a:r>
            <a:rPr lang="en-US" sz="1600" dirty="0" err="1"/>
            <a:t>berterima</a:t>
          </a:r>
          <a:r>
            <a:rPr lang="en-US" sz="1600" dirty="0"/>
            <a:t> </a:t>
          </a:r>
          <a:r>
            <a:rPr lang="en-US" sz="1600" dirty="0" err="1"/>
            <a:t>kasih</a:t>
          </a:r>
          <a:r>
            <a:rPr lang="en-US" sz="1600" dirty="0"/>
            <a:t>, </a:t>
          </a:r>
          <a:r>
            <a:rPr lang="en-US" sz="1600" dirty="0" err="1"/>
            <a:t>menunjukkan</a:t>
          </a:r>
          <a:r>
            <a:rPr lang="en-US" sz="1600" dirty="0"/>
            <a:t> </a:t>
          </a:r>
          <a:r>
            <a:rPr lang="en-US" sz="1600" dirty="0" err="1"/>
            <a:t>kasih</a:t>
          </a:r>
          <a:r>
            <a:rPr lang="en-US" sz="1600" dirty="0"/>
            <a:t> </a:t>
          </a:r>
          <a:r>
            <a:rPr lang="en-US" sz="1600" dirty="0" err="1"/>
            <a:t>sayang</a:t>
          </a:r>
          <a:r>
            <a:rPr lang="en-US" sz="1600" dirty="0"/>
            <a:t>, </a:t>
          </a:r>
          <a:r>
            <a:rPr lang="en-US" sz="1600" dirty="0" err="1"/>
            <a:t>memuji</a:t>
          </a:r>
          <a:endParaRPr lang="en-US" sz="1600" dirty="0"/>
        </a:p>
      </dgm:t>
    </dgm:pt>
    <dgm:pt modelId="{16B4E895-8FD8-4B45-866E-3B8C0A3358CF}" type="parTrans" cxnId="{1186535D-EB05-49DF-9FA0-272C7C27DEBF}">
      <dgm:prSet/>
      <dgm:spPr/>
      <dgm:t>
        <a:bodyPr/>
        <a:lstStyle/>
        <a:p>
          <a:pPr algn="ctr"/>
          <a:endParaRPr lang="en-US"/>
        </a:p>
      </dgm:t>
    </dgm:pt>
    <dgm:pt modelId="{FD06E3EB-652A-4348-A66D-91196238602F}" type="sibTrans" cxnId="{1186535D-EB05-49DF-9FA0-272C7C27DEBF}">
      <dgm:prSet/>
      <dgm:spPr/>
      <dgm:t>
        <a:bodyPr/>
        <a:lstStyle/>
        <a:p>
          <a:pPr algn="ctr"/>
          <a:endParaRPr lang="en-US"/>
        </a:p>
      </dgm:t>
    </dgm:pt>
    <dgm:pt modelId="{57375775-C1AD-4BAB-8AD1-3FB2139A17CD}">
      <dgm:prSet custT="1"/>
      <dgm:spPr/>
      <dgm:t>
        <a:bodyPr/>
        <a:lstStyle/>
        <a:p>
          <a:pPr algn="ctr"/>
          <a:r>
            <a:rPr lang="en-US" sz="1600" dirty="0">
              <a:latin typeface="Calibri" pitchFamily="34" charset="0"/>
            </a:rPr>
            <a:t>ANCAMAN KOSONG</a:t>
          </a:r>
        </a:p>
      </dgm:t>
    </dgm:pt>
    <dgm:pt modelId="{056F4A41-70BD-4E57-98FB-33F4E0B1602A}" type="parTrans" cxnId="{8D983F85-332A-4710-A49C-C3A7FEEC12B8}">
      <dgm:prSet/>
      <dgm:spPr/>
      <dgm:t>
        <a:bodyPr/>
        <a:lstStyle/>
        <a:p>
          <a:pPr algn="ctr"/>
          <a:endParaRPr lang="en-US"/>
        </a:p>
      </dgm:t>
    </dgm:pt>
    <dgm:pt modelId="{FD1B8B06-E75D-4777-96C1-E3F7D7E0A882}" type="sibTrans" cxnId="{8D983F85-332A-4710-A49C-C3A7FEEC12B8}">
      <dgm:prSet/>
      <dgm:spPr/>
      <dgm:t>
        <a:bodyPr/>
        <a:lstStyle/>
        <a:p>
          <a:pPr algn="ctr"/>
          <a:endParaRPr lang="en-US"/>
        </a:p>
      </dgm:t>
    </dgm:pt>
    <dgm:pt modelId="{9E76FF9E-6876-4E3D-814C-FD783C943226}">
      <dgm:prSet phldrT="[Text]" custT="1"/>
      <dgm:spPr/>
      <dgm:t>
        <a:bodyPr/>
        <a:lstStyle/>
        <a:p>
          <a:pPr algn="ctr"/>
          <a:r>
            <a:rPr lang="en-US" sz="2000" dirty="0"/>
            <a:t>LABELLING</a:t>
          </a:r>
        </a:p>
      </dgm:t>
    </dgm:pt>
    <dgm:pt modelId="{304C38ED-6A28-4F3D-B4F6-63E3DF44A68B}" type="sibTrans" cxnId="{250B2632-D684-46F6-90A2-ECE6C62F4FCD}">
      <dgm:prSet/>
      <dgm:spPr/>
      <dgm:t>
        <a:bodyPr/>
        <a:lstStyle/>
        <a:p>
          <a:pPr algn="ctr"/>
          <a:endParaRPr lang="en-US"/>
        </a:p>
      </dgm:t>
    </dgm:pt>
    <dgm:pt modelId="{8C6CEC54-40EB-4A30-9498-DC0E9EFFD35B}" type="parTrans" cxnId="{250B2632-D684-46F6-90A2-ECE6C62F4FCD}">
      <dgm:prSet/>
      <dgm:spPr/>
      <dgm:t>
        <a:bodyPr/>
        <a:lstStyle/>
        <a:p>
          <a:pPr algn="ctr"/>
          <a:endParaRPr lang="en-US"/>
        </a:p>
      </dgm:t>
    </dgm:pt>
    <dgm:pt modelId="{945F6C56-8EAC-4813-A532-E14EB6B3BDEE}">
      <dgm:prSet phldrT="[Text]" custT="1"/>
      <dgm:spPr/>
      <dgm:t>
        <a:bodyPr/>
        <a:lstStyle/>
        <a:p>
          <a:pPr algn="ctr"/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membiasakan</a:t>
          </a:r>
          <a:r>
            <a:rPr lang="en-US" sz="1600" dirty="0"/>
            <a:t> </a:t>
          </a:r>
          <a:r>
            <a:rPr lang="en-US" sz="1600" dirty="0" err="1"/>
            <a:t>mengambil</a:t>
          </a:r>
          <a:r>
            <a:rPr lang="en-US" sz="1600" dirty="0"/>
            <a:t> </a:t>
          </a:r>
          <a:r>
            <a:rPr lang="en-US" sz="1600" dirty="0" err="1"/>
            <a:t>tanggung</a:t>
          </a:r>
          <a:r>
            <a:rPr lang="en-US" sz="1600" dirty="0"/>
            <a:t> </a:t>
          </a:r>
          <a:r>
            <a:rPr lang="en-US" sz="1600" dirty="0" err="1"/>
            <a:t>jawab</a:t>
          </a:r>
          <a:r>
            <a:rPr lang="en-US" sz="1600" dirty="0"/>
            <a:t>, </a:t>
          </a:r>
          <a:r>
            <a:rPr lang="en-US" sz="1600" dirty="0" err="1"/>
            <a:t>disuapi</a:t>
          </a:r>
          <a:r>
            <a:rPr lang="en-US" sz="1600" dirty="0"/>
            <a:t> </a:t>
          </a:r>
          <a:r>
            <a:rPr lang="en-US" sz="1600" dirty="0" err="1"/>
            <a:t>solusi</a:t>
          </a:r>
          <a:endParaRPr lang="en-US" sz="1600" dirty="0"/>
        </a:p>
      </dgm:t>
    </dgm:pt>
    <dgm:pt modelId="{07831F9B-A858-4EA4-B2DE-D14FBD577ABF}" type="sibTrans" cxnId="{F457D0E6-E623-4D41-B63A-F80951975426}">
      <dgm:prSet/>
      <dgm:spPr/>
      <dgm:t>
        <a:bodyPr/>
        <a:lstStyle/>
        <a:p>
          <a:pPr algn="ctr"/>
          <a:endParaRPr lang="en-US"/>
        </a:p>
      </dgm:t>
    </dgm:pt>
    <dgm:pt modelId="{AD30BE1A-1267-4283-B703-3EC67D759C7C}" type="parTrans" cxnId="{F457D0E6-E623-4D41-B63A-F80951975426}">
      <dgm:prSet/>
      <dgm:spPr/>
      <dgm:t>
        <a:bodyPr/>
        <a:lstStyle/>
        <a:p>
          <a:pPr algn="ctr"/>
          <a:endParaRPr lang="en-US"/>
        </a:p>
      </dgm:t>
    </dgm:pt>
    <dgm:pt modelId="{417EDC10-39E6-4BA0-A108-D95B6D7062C0}" type="pres">
      <dgm:prSet presAssocID="{6F538EF5-E4CE-4AC0-970F-28B25D7AB967}" presName="matrix" presStyleCnt="0">
        <dgm:presLayoutVars>
          <dgm:chMax val="1"/>
          <dgm:dir/>
          <dgm:resizeHandles val="exact"/>
        </dgm:presLayoutVars>
      </dgm:prSet>
      <dgm:spPr/>
    </dgm:pt>
    <dgm:pt modelId="{80503049-DB08-4716-9D41-66CCD3DB96B5}" type="pres">
      <dgm:prSet presAssocID="{6F538EF5-E4CE-4AC0-970F-28B25D7AB967}" presName="axisShape" presStyleLbl="bgShp" presStyleIdx="0" presStyleCnt="1"/>
      <dgm:spPr/>
    </dgm:pt>
    <dgm:pt modelId="{DCB04A7E-C8B3-4F8A-8E78-04FD1C72F91A}" type="pres">
      <dgm:prSet presAssocID="{6F538EF5-E4CE-4AC0-970F-28B25D7AB96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0600FE-D643-425B-A829-883B777F8BD5}" type="pres">
      <dgm:prSet presAssocID="{6F538EF5-E4CE-4AC0-970F-28B25D7AB96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A3CBB7-41BD-4096-85E4-923CA7F8730A}" type="pres">
      <dgm:prSet presAssocID="{6F538EF5-E4CE-4AC0-970F-28B25D7AB96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10322D-E0EB-4295-9A8F-04C7AE7B0082}" type="pres">
      <dgm:prSet presAssocID="{6F538EF5-E4CE-4AC0-970F-28B25D7AB96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0F97C25-CC7E-42F2-A68F-A4E51E7C2E97}" type="presOf" srcId="{6C457E17-D934-4364-B5C8-A975A5668CEF}" destId="{0AA3CBB7-41BD-4096-85E4-923CA7F8730A}" srcOrd="0" destOrd="0" presId="urn:microsoft.com/office/officeart/2005/8/layout/matrix2"/>
    <dgm:cxn modelId="{250B2632-D684-46F6-90A2-ECE6C62F4FCD}" srcId="{6F538EF5-E4CE-4AC0-970F-28B25D7AB967}" destId="{9E76FF9E-6876-4E3D-814C-FD783C943226}" srcOrd="0" destOrd="0" parTransId="{8C6CEC54-40EB-4A30-9498-DC0E9EFFD35B}" sibTransId="{304C38ED-6A28-4F3D-B4F6-63E3DF44A68B}"/>
    <dgm:cxn modelId="{1186535D-EB05-49DF-9FA0-272C7C27DEBF}" srcId="{6F538EF5-E4CE-4AC0-970F-28B25D7AB967}" destId="{6C457E17-D934-4364-B5C8-A975A5668CEF}" srcOrd="2" destOrd="0" parTransId="{16B4E895-8FD8-4B45-866E-3B8C0A3358CF}" sibTransId="{FD06E3EB-652A-4348-A66D-91196238602F}"/>
    <dgm:cxn modelId="{475F4362-7E69-4189-97CB-2811BC5FAFA7}" type="presOf" srcId="{6F538EF5-E4CE-4AC0-970F-28B25D7AB967}" destId="{417EDC10-39E6-4BA0-A108-D95B6D7062C0}" srcOrd="0" destOrd="0" presId="urn:microsoft.com/office/officeart/2005/8/layout/matrix2"/>
    <dgm:cxn modelId="{E2E32544-501B-41E9-9C75-2D1ADEE82991}" type="presOf" srcId="{945F6C56-8EAC-4813-A532-E14EB6B3BDEE}" destId="{8F0600FE-D643-425B-A829-883B777F8BD5}" srcOrd="0" destOrd="0" presId="urn:microsoft.com/office/officeart/2005/8/layout/matrix2"/>
    <dgm:cxn modelId="{8DF9D173-6D78-41C8-A8FB-7CDE6AEEB859}" type="presOf" srcId="{9E76FF9E-6876-4E3D-814C-FD783C943226}" destId="{DCB04A7E-C8B3-4F8A-8E78-04FD1C72F91A}" srcOrd="0" destOrd="0" presId="urn:microsoft.com/office/officeart/2005/8/layout/matrix2"/>
    <dgm:cxn modelId="{8D983F85-332A-4710-A49C-C3A7FEEC12B8}" srcId="{6F538EF5-E4CE-4AC0-970F-28B25D7AB967}" destId="{57375775-C1AD-4BAB-8AD1-3FB2139A17CD}" srcOrd="3" destOrd="0" parTransId="{056F4A41-70BD-4E57-98FB-33F4E0B1602A}" sibTransId="{FD1B8B06-E75D-4777-96C1-E3F7D7E0A882}"/>
    <dgm:cxn modelId="{5E5633C6-A8AB-41A3-AD8E-F26DF8D4BD4E}" type="presOf" srcId="{57375775-C1AD-4BAB-8AD1-3FB2139A17CD}" destId="{0B10322D-E0EB-4295-9A8F-04C7AE7B0082}" srcOrd="0" destOrd="0" presId="urn:microsoft.com/office/officeart/2005/8/layout/matrix2"/>
    <dgm:cxn modelId="{F457D0E6-E623-4D41-B63A-F80951975426}" srcId="{6F538EF5-E4CE-4AC0-970F-28B25D7AB967}" destId="{945F6C56-8EAC-4813-A532-E14EB6B3BDEE}" srcOrd="1" destOrd="0" parTransId="{AD30BE1A-1267-4283-B703-3EC67D759C7C}" sibTransId="{07831F9B-A858-4EA4-B2DE-D14FBD577ABF}"/>
    <dgm:cxn modelId="{909B53BE-97FC-4A84-856B-FDCCB8954CAB}" type="presParOf" srcId="{417EDC10-39E6-4BA0-A108-D95B6D7062C0}" destId="{80503049-DB08-4716-9D41-66CCD3DB96B5}" srcOrd="0" destOrd="0" presId="urn:microsoft.com/office/officeart/2005/8/layout/matrix2"/>
    <dgm:cxn modelId="{77445CBD-1B45-4C8A-A6E9-38304B715BAD}" type="presParOf" srcId="{417EDC10-39E6-4BA0-A108-D95B6D7062C0}" destId="{DCB04A7E-C8B3-4F8A-8E78-04FD1C72F91A}" srcOrd="1" destOrd="0" presId="urn:microsoft.com/office/officeart/2005/8/layout/matrix2"/>
    <dgm:cxn modelId="{50D7D10F-16D2-4380-8FC0-10C1582F644C}" type="presParOf" srcId="{417EDC10-39E6-4BA0-A108-D95B6D7062C0}" destId="{8F0600FE-D643-425B-A829-883B777F8BD5}" srcOrd="2" destOrd="0" presId="urn:microsoft.com/office/officeart/2005/8/layout/matrix2"/>
    <dgm:cxn modelId="{C31C9155-2EF1-406C-BAE6-18259BA29BEE}" type="presParOf" srcId="{417EDC10-39E6-4BA0-A108-D95B6D7062C0}" destId="{0AA3CBB7-41BD-4096-85E4-923CA7F8730A}" srcOrd="3" destOrd="0" presId="urn:microsoft.com/office/officeart/2005/8/layout/matrix2"/>
    <dgm:cxn modelId="{8035A74D-454C-4A65-AD6F-BC63D7F56062}" type="presParOf" srcId="{417EDC10-39E6-4BA0-A108-D95B6D7062C0}" destId="{0B10322D-E0EB-4295-9A8F-04C7AE7B008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445F2-8A8E-4BE7-8183-9914650EAFAB}">
      <dsp:nvSpPr>
        <dsp:cNvPr id="0" name=""/>
        <dsp:cNvSpPr/>
      </dsp:nvSpPr>
      <dsp:spPr>
        <a:xfrm>
          <a:off x="1114426" y="454026"/>
          <a:ext cx="3028946" cy="302894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94853-0DF8-4BC1-BF9F-7DEA47795D7C}">
      <dsp:nvSpPr>
        <dsp:cNvPr id="0" name=""/>
        <dsp:cNvSpPr/>
      </dsp:nvSpPr>
      <dsp:spPr>
        <a:xfrm>
          <a:off x="1114426" y="454026"/>
          <a:ext cx="3028946" cy="3028946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5C4B6-A2F0-40A8-B74F-425997B218E5}">
      <dsp:nvSpPr>
        <dsp:cNvPr id="0" name=""/>
        <dsp:cNvSpPr/>
      </dsp:nvSpPr>
      <dsp:spPr>
        <a:xfrm>
          <a:off x="1114426" y="454026"/>
          <a:ext cx="3028946" cy="3028946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73FEA-EFCA-4536-9EF5-A881D97BD5E2}">
      <dsp:nvSpPr>
        <dsp:cNvPr id="0" name=""/>
        <dsp:cNvSpPr/>
      </dsp:nvSpPr>
      <dsp:spPr>
        <a:xfrm>
          <a:off x="1114426" y="454026"/>
          <a:ext cx="3028946" cy="3028946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480C-6D2F-4114-871B-8F125AAC04A4}">
      <dsp:nvSpPr>
        <dsp:cNvPr id="0" name=""/>
        <dsp:cNvSpPr/>
      </dsp:nvSpPr>
      <dsp:spPr>
        <a:xfrm>
          <a:off x="1931882" y="1271482"/>
          <a:ext cx="1394035" cy="13940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kemandirian</a:t>
          </a:r>
          <a:endParaRPr lang="en-ID" sz="1400" kern="1200" dirty="0"/>
        </a:p>
      </dsp:txBody>
      <dsp:txXfrm>
        <a:off x="2136034" y="1475634"/>
        <a:ext cx="985731" cy="985731"/>
      </dsp:txXfrm>
    </dsp:sp>
    <dsp:sp modelId="{12F0BAD4-241F-4744-A90B-F281C619BB53}">
      <dsp:nvSpPr>
        <dsp:cNvPr id="0" name=""/>
        <dsp:cNvSpPr/>
      </dsp:nvSpPr>
      <dsp:spPr>
        <a:xfrm>
          <a:off x="2140987" y="1244"/>
          <a:ext cx="975825" cy="9758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Self concept</a:t>
          </a:r>
        </a:p>
      </dsp:txBody>
      <dsp:txXfrm>
        <a:off x="2283893" y="144150"/>
        <a:ext cx="690013" cy="690013"/>
      </dsp:txXfrm>
    </dsp:sp>
    <dsp:sp modelId="{21A99BE6-521A-46FB-9CFA-7DDC7D7C3A27}">
      <dsp:nvSpPr>
        <dsp:cNvPr id="0" name=""/>
        <dsp:cNvSpPr/>
      </dsp:nvSpPr>
      <dsp:spPr>
        <a:xfrm>
          <a:off x="3620330" y="1480587"/>
          <a:ext cx="975825" cy="97582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Self regulation</a:t>
          </a:r>
        </a:p>
      </dsp:txBody>
      <dsp:txXfrm>
        <a:off x="3763236" y="1623493"/>
        <a:ext cx="690013" cy="690013"/>
      </dsp:txXfrm>
    </dsp:sp>
    <dsp:sp modelId="{51C01118-7BDD-4A74-88E6-F95E1DC0EA42}">
      <dsp:nvSpPr>
        <dsp:cNvPr id="0" name=""/>
        <dsp:cNvSpPr/>
      </dsp:nvSpPr>
      <dsp:spPr>
        <a:xfrm>
          <a:off x="2140987" y="2959930"/>
          <a:ext cx="975825" cy="975825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Self esteem</a:t>
          </a:r>
        </a:p>
      </dsp:txBody>
      <dsp:txXfrm>
        <a:off x="2283893" y="3102836"/>
        <a:ext cx="690013" cy="690013"/>
      </dsp:txXfrm>
    </dsp:sp>
    <dsp:sp modelId="{80A5151C-7173-4913-B879-F656B9D68B5F}">
      <dsp:nvSpPr>
        <dsp:cNvPr id="0" name=""/>
        <dsp:cNvSpPr/>
      </dsp:nvSpPr>
      <dsp:spPr>
        <a:xfrm>
          <a:off x="661644" y="1480587"/>
          <a:ext cx="975825" cy="97582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Self awareness</a:t>
          </a:r>
        </a:p>
      </dsp:txBody>
      <dsp:txXfrm>
        <a:off x="804550" y="1623493"/>
        <a:ext cx="690013" cy="690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8A246-6121-4633-94B9-33BA8A707219}">
      <dsp:nvSpPr>
        <dsp:cNvPr id="0" name=""/>
        <dsp:cNvSpPr/>
      </dsp:nvSpPr>
      <dsp:spPr>
        <a:xfrm>
          <a:off x="228604" y="854491"/>
          <a:ext cx="2242304" cy="22423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100" kern="1200" dirty="0"/>
            <a:t>Self-image</a:t>
          </a:r>
        </a:p>
      </dsp:txBody>
      <dsp:txXfrm>
        <a:off x="541718" y="1118907"/>
        <a:ext cx="1292860" cy="1713472"/>
      </dsp:txXfrm>
    </dsp:sp>
    <dsp:sp modelId="{382B311F-1FA9-4754-B1D5-4C5E8BC2D680}">
      <dsp:nvSpPr>
        <dsp:cNvPr id="0" name=""/>
        <dsp:cNvSpPr/>
      </dsp:nvSpPr>
      <dsp:spPr>
        <a:xfrm>
          <a:off x="1676394" y="854491"/>
          <a:ext cx="2242304" cy="2242304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100" kern="1200" dirty="0"/>
            <a:t>Ideal-self</a:t>
          </a:r>
        </a:p>
      </dsp:txBody>
      <dsp:txXfrm>
        <a:off x="2312724" y="1118907"/>
        <a:ext cx="1292860" cy="1713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67FE1-B4AA-4D8E-8ACE-AB039797A88F}">
      <dsp:nvSpPr>
        <dsp:cNvPr id="0" name=""/>
        <dsp:cNvSpPr/>
      </dsp:nvSpPr>
      <dsp:spPr>
        <a:xfrm>
          <a:off x="307968" y="186406"/>
          <a:ext cx="2370210" cy="213542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/>
            <a:t>Ideal-self</a:t>
          </a:r>
        </a:p>
      </dsp:txBody>
      <dsp:txXfrm>
        <a:off x="655077" y="499132"/>
        <a:ext cx="1675992" cy="1509973"/>
      </dsp:txXfrm>
    </dsp:sp>
    <dsp:sp modelId="{7BE09CED-5A3B-45A5-AF78-66B6FC1FF4AA}">
      <dsp:nvSpPr>
        <dsp:cNvPr id="0" name=""/>
        <dsp:cNvSpPr/>
      </dsp:nvSpPr>
      <dsp:spPr>
        <a:xfrm>
          <a:off x="1527187" y="1787536"/>
          <a:ext cx="2370210" cy="204857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000" kern="1200" dirty="0"/>
            <a:t>Self-image</a:t>
          </a:r>
        </a:p>
      </dsp:txBody>
      <dsp:txXfrm>
        <a:off x="1874296" y="2087543"/>
        <a:ext cx="1675992" cy="1448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3049-DB08-4716-9D41-66CCD3DB96B5}">
      <dsp:nvSpPr>
        <dsp:cNvPr id="0" name=""/>
        <dsp:cNvSpPr/>
      </dsp:nvSpPr>
      <dsp:spPr>
        <a:xfrm>
          <a:off x="6857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CB04A7E-C8B3-4F8A-8E78-04FD1C72F91A}">
      <dsp:nvSpPr>
        <dsp:cNvPr id="0" name=""/>
        <dsp:cNvSpPr/>
      </dsp:nvSpPr>
      <dsp:spPr>
        <a:xfrm>
          <a:off x="1002792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LABELLING</a:t>
          </a:r>
        </a:p>
      </dsp:txBody>
      <dsp:txXfrm>
        <a:off x="1098018" y="412218"/>
        <a:ext cx="1760268" cy="1760268"/>
      </dsp:txXfrm>
    </dsp:sp>
    <dsp:sp modelId="{8F0600FE-D643-425B-A829-883B777F8BD5}">
      <dsp:nvSpPr>
        <dsp:cNvPr id="0" name=""/>
        <dsp:cNvSpPr/>
      </dsp:nvSpPr>
      <dsp:spPr>
        <a:xfrm>
          <a:off x="3294888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membiasakan</a:t>
          </a:r>
          <a:r>
            <a:rPr lang="en-US" sz="1600" kern="1200" dirty="0"/>
            <a:t> </a:t>
          </a:r>
          <a:r>
            <a:rPr lang="en-US" sz="1600" kern="1200" dirty="0" err="1"/>
            <a:t>mengambil</a:t>
          </a:r>
          <a:r>
            <a:rPr lang="en-US" sz="1600" kern="1200" dirty="0"/>
            <a:t> </a:t>
          </a:r>
          <a:r>
            <a:rPr lang="en-US" sz="1600" kern="1200" dirty="0" err="1"/>
            <a:t>tanggung</a:t>
          </a:r>
          <a:r>
            <a:rPr lang="en-US" sz="1600" kern="1200" dirty="0"/>
            <a:t> </a:t>
          </a:r>
          <a:r>
            <a:rPr lang="en-US" sz="1600" kern="1200" dirty="0" err="1"/>
            <a:t>jawab</a:t>
          </a:r>
          <a:r>
            <a:rPr lang="en-US" sz="1600" kern="1200" dirty="0"/>
            <a:t>, </a:t>
          </a:r>
          <a:r>
            <a:rPr lang="en-US" sz="1600" kern="1200" dirty="0" err="1"/>
            <a:t>disuapi</a:t>
          </a:r>
          <a:r>
            <a:rPr lang="en-US" sz="1600" kern="1200" dirty="0"/>
            <a:t> </a:t>
          </a:r>
          <a:r>
            <a:rPr lang="en-US" sz="1600" kern="1200" dirty="0" err="1"/>
            <a:t>solusi</a:t>
          </a:r>
          <a:endParaRPr lang="en-US" sz="1600" kern="1200" dirty="0"/>
        </a:p>
      </dsp:txBody>
      <dsp:txXfrm>
        <a:off x="3390114" y="412218"/>
        <a:ext cx="1760268" cy="1760268"/>
      </dsp:txXfrm>
    </dsp:sp>
    <dsp:sp modelId="{0AA3CBB7-41BD-4096-85E4-923CA7F8730A}">
      <dsp:nvSpPr>
        <dsp:cNvPr id="0" name=""/>
        <dsp:cNvSpPr/>
      </dsp:nvSpPr>
      <dsp:spPr>
        <a:xfrm>
          <a:off x="1002792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Pelit</a:t>
          </a:r>
          <a:r>
            <a:rPr lang="en-US" sz="1600" kern="1200" dirty="0"/>
            <a:t> </a:t>
          </a:r>
          <a:r>
            <a:rPr lang="en-US" sz="1600" kern="1200" dirty="0" err="1"/>
            <a:t>melakukan</a:t>
          </a:r>
          <a:r>
            <a:rPr lang="en-US" sz="1600" kern="1200" dirty="0"/>
            <a:t> 4 </a:t>
          </a:r>
          <a:r>
            <a:rPr lang="en-US" sz="1600" kern="1200" dirty="0" err="1"/>
            <a:t>hal</a:t>
          </a:r>
          <a:r>
            <a:rPr lang="en-US" sz="1600" kern="1200" dirty="0"/>
            <a:t> </a:t>
          </a:r>
          <a:r>
            <a:rPr lang="en-US" sz="1600" kern="1200" dirty="0" err="1"/>
            <a:t>ajaib</a:t>
          </a:r>
          <a:r>
            <a:rPr lang="en-US" sz="1600" kern="1200" dirty="0"/>
            <a:t>: </a:t>
          </a:r>
          <a:r>
            <a:rPr lang="en-US" sz="1600" kern="1200" dirty="0" err="1"/>
            <a:t>meminta</a:t>
          </a:r>
          <a:r>
            <a:rPr lang="en-US" sz="1600" kern="1200" dirty="0"/>
            <a:t> </a:t>
          </a:r>
          <a:r>
            <a:rPr lang="en-US" sz="1600" kern="1200" dirty="0" err="1"/>
            <a:t>maaf</a:t>
          </a:r>
          <a:r>
            <a:rPr lang="en-US" sz="1600" kern="1200" dirty="0"/>
            <a:t>, </a:t>
          </a:r>
          <a:r>
            <a:rPr lang="en-US" sz="1600" kern="1200" dirty="0" err="1"/>
            <a:t>berterima</a:t>
          </a:r>
          <a:r>
            <a:rPr lang="en-US" sz="1600" kern="1200" dirty="0"/>
            <a:t> </a:t>
          </a:r>
          <a:r>
            <a:rPr lang="en-US" sz="1600" kern="1200" dirty="0" err="1"/>
            <a:t>kasih</a:t>
          </a:r>
          <a:r>
            <a:rPr lang="en-US" sz="1600" kern="1200" dirty="0"/>
            <a:t>, </a:t>
          </a:r>
          <a:r>
            <a:rPr lang="en-US" sz="1600" kern="1200" dirty="0" err="1"/>
            <a:t>menunjukkan</a:t>
          </a:r>
          <a:r>
            <a:rPr lang="en-US" sz="1600" kern="1200" dirty="0"/>
            <a:t> </a:t>
          </a:r>
          <a:r>
            <a:rPr lang="en-US" sz="1600" kern="1200" dirty="0" err="1"/>
            <a:t>kasih</a:t>
          </a:r>
          <a:r>
            <a:rPr lang="en-US" sz="1600" kern="1200" dirty="0"/>
            <a:t> </a:t>
          </a:r>
          <a:r>
            <a:rPr lang="en-US" sz="1600" kern="1200" dirty="0" err="1"/>
            <a:t>sayang</a:t>
          </a:r>
          <a:r>
            <a:rPr lang="en-US" sz="1600" kern="1200" dirty="0"/>
            <a:t>, </a:t>
          </a:r>
          <a:r>
            <a:rPr lang="en-US" sz="1600" kern="1200" dirty="0" err="1"/>
            <a:t>memuji</a:t>
          </a:r>
          <a:endParaRPr lang="en-US" sz="1600" kern="1200" dirty="0"/>
        </a:p>
      </dsp:txBody>
      <dsp:txXfrm>
        <a:off x="1098018" y="2704314"/>
        <a:ext cx="1760268" cy="1760268"/>
      </dsp:txXfrm>
    </dsp:sp>
    <dsp:sp modelId="{0B10322D-E0EB-4295-9A8F-04C7AE7B0082}">
      <dsp:nvSpPr>
        <dsp:cNvPr id="0" name=""/>
        <dsp:cNvSpPr/>
      </dsp:nvSpPr>
      <dsp:spPr>
        <a:xfrm>
          <a:off x="3294888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alibri" pitchFamily="34" charset="0"/>
            </a:rPr>
            <a:t>ANCAMAN KOSONG</a:t>
          </a:r>
        </a:p>
      </dsp:txBody>
      <dsp:txXfrm>
        <a:off x="3390114" y="2704314"/>
        <a:ext cx="1760268" cy="176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A7473D5-CEBC-419A-989E-4D121450C168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8DD072-B839-4252-980D-9A2DC20F3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55384E-000E-40CD-B4E8-C82A6D02664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DD072-B839-4252-980D-9A2DC20F304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5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DD072-B839-4252-980D-9A2DC20F304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9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8DD072-B839-4252-980D-9A2DC20F304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1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8E86A-F330-4FFC-BE7D-871E35196B43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D588-5F1A-4A12-B0E4-0820AAFB9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50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3F8E-F115-496C-9B5B-37BE0AF0AA68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F0EA-1838-46AA-8845-7D089F994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5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2759-96EB-412D-B457-DF16686578C2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3636-F878-4445-8E0C-5042B5816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4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6EB3-F087-48B6-9A3A-17C46FCAE9DE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6641-D0B7-49F6-9C68-69D266AC0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48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AD3F-19A0-4506-84BE-77497D47AD51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9F55C-62B9-4A85-905B-AEA1D32F0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07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2E3A-CF99-469B-99CA-1FF7D5753458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A47E-25E2-4ECB-A2DB-A2544B0D3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73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C006-5905-4C09-A779-E0B1C72A5583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6745-C1F0-4202-AD55-CE2D78F5F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61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3CDB-C526-4672-9140-D9E280557D55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995C-F3EA-4D7E-9CBE-E8CE84152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37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8E83-EE6C-43A4-82B8-1234591B14CA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9DBD-A53E-445F-938E-2B3F3B6D0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208C-BFA3-452A-8B47-3F1F5FD3056A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C8D4-1F65-4A17-B891-81F26E0E1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DB21E-A1D2-4E4F-8027-767411A40826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3D4A-CF67-438C-B1C9-41198E428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4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AD6D92-DCBE-41F6-AB82-BD27BB302DD6}" type="datetimeFigureOut">
              <a:rPr lang="en-US"/>
              <a:pPr>
                <a:defRPr/>
              </a:pPr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731A94-A315-418D-BE84-C873956C4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Mengembangkan</a:t>
            </a:r>
            <a:r>
              <a:rPr lang="en-US" sz="4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Kemandirian</a:t>
            </a:r>
            <a:r>
              <a:rPr lang="en-US" sz="4800" dirty="0">
                <a:solidFill>
                  <a:srgbClr val="00B0F0"/>
                </a:solidFill>
                <a:latin typeface="Arial Rounded MT Bold" pitchFamily="34" charset="0"/>
              </a:rPr>
              <a:t> dan </a:t>
            </a: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Konsep</a:t>
            </a:r>
            <a:r>
              <a:rPr lang="en-US" sz="4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Diri</a:t>
            </a:r>
            <a:r>
              <a:rPr lang="en-US" sz="4800" dirty="0">
                <a:solidFill>
                  <a:srgbClr val="00B0F0"/>
                </a:solidFill>
                <a:latin typeface="Arial Rounded MT Bold" pitchFamily="34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Positif</a:t>
            </a:r>
            <a:r>
              <a:rPr lang="en-US" sz="4800" dirty="0">
                <a:solidFill>
                  <a:srgbClr val="00B0F0"/>
                </a:solidFill>
                <a:latin typeface="Arial Rounded MT Bold" pitchFamily="34" charset="0"/>
              </a:rPr>
              <a:t> Pada </a:t>
            </a:r>
            <a:r>
              <a:rPr lang="en-US" sz="4800" dirty="0" err="1">
                <a:solidFill>
                  <a:srgbClr val="00B0F0"/>
                </a:solidFill>
                <a:latin typeface="Arial Rounded MT Bold" pitchFamily="34" charset="0"/>
              </a:rPr>
              <a:t>Anak</a:t>
            </a:r>
            <a:br>
              <a:rPr lang="en-US" sz="4800" dirty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  <a:t>oleh: </a:t>
            </a:r>
            <a:r>
              <a:rPr lang="en-US" sz="2000" b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Ega</a:t>
            </a:r>
            <a: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Asnatasia</a:t>
            </a:r>
            <a: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  <a:t> Maharani, </a:t>
            </a:r>
            <a:r>
              <a:rPr lang="en-US" sz="2000" b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M.Psi</a:t>
            </a:r>
            <a: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  <a:t>., </a:t>
            </a:r>
            <a:r>
              <a:rPr lang="en-US" sz="2000" b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Psikolog</a:t>
            </a:r>
            <a:b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</a:br>
            <a:r>
              <a:rPr lang="en-US" sz="2000" b="1" dirty="0">
                <a:solidFill>
                  <a:srgbClr val="92D050"/>
                </a:solidFill>
                <a:latin typeface="Arial Narrow" panose="020B0606020202030204" pitchFamily="34" charset="0"/>
              </a:rPr>
              <a:t>30 September 2018</a:t>
            </a:r>
            <a:endParaRPr lang="en-US" sz="4800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FCAAC-589A-4DD0-B1CA-A2E742C0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86100"/>
            <a:ext cx="671512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31ED-3108-4F46-9F9F-4F334EAA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Diri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DCD53-5FAE-42F2-9C87-BE928594D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D" dirty="0" err="1"/>
              <a:t>Kongruen</a:t>
            </a:r>
            <a:endParaRPr lang="en-ID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61BD7B5-105C-421F-B4BA-B4EEB6AD41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143984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3EF7F-8F76-4439-B7FA-5514841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D" dirty="0" err="1"/>
              <a:t>Inkongruen</a:t>
            </a:r>
            <a:endParaRPr lang="en-ID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903C6C9-5CD1-457A-AA06-64142D832918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927286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937BF32-AB81-4E33-A427-D42DCE8D72E6}"/>
              </a:ext>
            </a:extLst>
          </p:cNvPr>
          <p:cNvSpPr/>
          <p:nvPr/>
        </p:nvSpPr>
        <p:spPr>
          <a:xfrm>
            <a:off x="1371600" y="39166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612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143000"/>
            <a:ext cx="79248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Kesalahan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dalam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Pengasuhan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2514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0" y="6200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Sumber</a:t>
            </a:r>
            <a:r>
              <a:rPr lang="en-US" altLang="en-US" sz="1200" dirty="0"/>
              <a:t>: </a:t>
            </a:r>
            <a:r>
              <a:rPr lang="en-US" altLang="en-US" sz="1200" dirty="0" err="1"/>
              <a:t>Fitriani</a:t>
            </a:r>
            <a:r>
              <a:rPr lang="en-US" altLang="en-US" sz="1200" dirty="0"/>
              <a:t>, Okina. 2017. The Secret of Enlightening Parenting. Jakarta: </a:t>
            </a:r>
            <a:r>
              <a:rPr lang="en-US" altLang="en-US" sz="1200" dirty="0" err="1"/>
              <a:t>Serambi</a:t>
            </a: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810000" y="3352800"/>
            <a:ext cx="464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8275" indent="-1682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29979255"/>
              </p:ext>
            </p:extLst>
          </p:nvPr>
        </p:nvGraphicFramePr>
        <p:xfrm>
          <a:off x="1447800" y="1219200"/>
          <a:ext cx="6248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09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Arial Rounded MT Bold" panose="020F0704030504030204" pitchFamily="34" charset="0"/>
              </a:rPr>
              <a:t>Strategi</a:t>
            </a:r>
            <a:r>
              <a:rPr lang="en-US" altLang="en-US" sz="2800" dirty="0">
                <a:latin typeface="Arial Rounded MT Bold" panose="020F0704030504030204" pitchFamily="34" charset="0"/>
              </a:rPr>
              <a:t> Orang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Tua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dalam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Mengembangkan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Kemandirian</a:t>
            </a:r>
            <a:r>
              <a:rPr lang="en-US" altLang="en-US" sz="2800" dirty="0">
                <a:latin typeface="Arial Rounded MT Bold" panose="020F0704030504030204" pitchFamily="34" charset="0"/>
              </a:rPr>
              <a:t> dan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Konsep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Diri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  <a:r>
              <a:rPr lang="en-US" altLang="en-US" sz="2800" dirty="0" err="1">
                <a:latin typeface="Arial Rounded MT Bold" panose="020F0704030504030204" pitchFamily="34" charset="0"/>
              </a:rPr>
              <a:t>Anak</a:t>
            </a:r>
            <a:r>
              <a:rPr lang="en-US" altLang="en-US" sz="28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b="1" dirty="0" err="1">
                <a:solidFill>
                  <a:schemeClr val="bg1"/>
                </a:solidFill>
              </a:rPr>
              <a:t>Melatih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mengambil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tanggung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jawab</a:t>
            </a:r>
            <a:r>
              <a:rPr lang="en-US" b="1" dirty="0">
                <a:solidFill>
                  <a:schemeClr val="bg1"/>
                </a:solidFill>
              </a:rPr>
              <a:t>, dan </a:t>
            </a:r>
            <a:r>
              <a:rPr lang="en-US" b="1" dirty="0" err="1">
                <a:solidFill>
                  <a:schemeClr val="bg1"/>
                </a:solidFill>
              </a:rPr>
              <a:t>konsekuensi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bila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tidak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memenuhinya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Fungsinya</a:t>
            </a:r>
            <a:r>
              <a:rPr lang="en-US" dirty="0"/>
              <a:t> : agar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pribadinya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8E617-88E4-4CAA-AA96-CC418312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194110"/>
            <a:ext cx="373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685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87963"/>
          </a:xfrm>
        </p:spPr>
        <p:txBody>
          <a:bodyPr rtlCol="0">
            <a:normAutofit/>
          </a:bodyPr>
          <a:lstStyle/>
          <a:p>
            <a:pPr marL="409575" indent="-4095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 err="1">
                <a:solidFill>
                  <a:schemeClr val="bg1"/>
                </a:solidFill>
              </a:rPr>
              <a:t>Memberi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kesempatan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memutuskan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orangtua</a:t>
            </a:r>
            <a:r>
              <a:rPr lang="en-US" sz="2800" dirty="0"/>
              <a:t> 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/>
              <a:t>Memilih</a:t>
            </a:r>
            <a:r>
              <a:rPr lang="en-US" sz="2800" b="1" dirty="0"/>
              <a:t> </a:t>
            </a:r>
            <a:r>
              <a:rPr lang="en-US" sz="2800" dirty="0" err="1"/>
              <a:t>mainan</a:t>
            </a:r>
            <a:r>
              <a:rPr lang="en-US" sz="2800" dirty="0"/>
              <a:t> </a:t>
            </a:r>
            <a:r>
              <a:rPr lang="en-US" sz="2800" dirty="0" err="1"/>
              <a:t>yg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disimpan</a:t>
            </a:r>
            <a:r>
              <a:rPr lang="en-US" sz="2800" dirty="0"/>
              <a:t> dan </a:t>
            </a:r>
            <a:r>
              <a:rPr lang="en-US" sz="2800" dirty="0" err="1"/>
              <a:t>disumbangkan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/>
              <a:t>Menanyakan</a:t>
            </a:r>
            <a:r>
              <a:rPr lang="en-US" sz="2800" b="1" dirty="0"/>
              <a:t> </a:t>
            </a:r>
            <a:r>
              <a:rPr lang="en-US" sz="2800" dirty="0" err="1"/>
              <a:t>kemana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bermain</a:t>
            </a:r>
            <a:r>
              <a:rPr lang="en-US" sz="2800" dirty="0"/>
              <a:t>? </a:t>
            </a:r>
            <a:r>
              <a:rPr lang="en-US" sz="2800" dirty="0" err="1"/>
              <a:t>Berapa</a:t>
            </a:r>
            <a:r>
              <a:rPr lang="en-US" sz="2800" dirty="0"/>
              <a:t> lama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ingin</a:t>
            </a:r>
            <a:r>
              <a:rPr lang="en-US" sz="2800" dirty="0"/>
              <a:t> </a:t>
            </a:r>
            <a:r>
              <a:rPr lang="en-US" sz="2800" dirty="0" err="1"/>
              <a:t>bermain</a:t>
            </a:r>
            <a:r>
              <a:rPr lang="en-US" sz="2800" dirty="0"/>
              <a:t>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/>
              <a:t>Mengajak</a:t>
            </a:r>
            <a:r>
              <a:rPr lang="en-US" sz="2800" b="1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berdiskusi</a:t>
            </a: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alternatif</a:t>
            </a: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 </a:t>
            </a:r>
            <a:r>
              <a:rPr lang="en-US" sz="2800" dirty="0" err="1"/>
              <a:t>solusi</a:t>
            </a:r>
            <a:r>
              <a:rPr lang="en-US" sz="2800" dirty="0"/>
              <a:t>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5308CA-CDD4-4B4F-BC33-7298DAD85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76026"/>
            <a:ext cx="3906574" cy="2500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219200"/>
            <a:ext cx="8153400" cy="1524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8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 err="1">
                <a:solidFill>
                  <a:schemeClr val="bg1"/>
                </a:solidFill>
              </a:rPr>
              <a:t>Dorong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agar </a:t>
            </a:r>
            <a:r>
              <a:rPr lang="en-US" b="1" dirty="0" err="1">
                <a:solidFill>
                  <a:schemeClr val="bg1"/>
                </a:solidFill>
              </a:rPr>
              <a:t>terbiasa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mengungkapkan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perasaan</a:t>
            </a:r>
            <a:r>
              <a:rPr lang="en-US" b="1" dirty="0">
                <a:solidFill>
                  <a:schemeClr val="bg1"/>
                </a:solidFill>
              </a:rPr>
              <a:t> dan </a:t>
            </a:r>
            <a:r>
              <a:rPr lang="en-US" b="1" dirty="0" err="1">
                <a:solidFill>
                  <a:schemeClr val="bg1"/>
                </a:solidFill>
              </a:rPr>
              <a:t>idenya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‘</a:t>
            </a:r>
            <a:r>
              <a:rPr lang="en-US" dirty="0" err="1"/>
              <a:t>keterbukaan</a:t>
            </a:r>
            <a:r>
              <a:rPr lang="en-US" dirty="0"/>
              <a:t>’ dan ‘</a:t>
            </a:r>
            <a:r>
              <a:rPr lang="en-US" dirty="0" err="1"/>
              <a:t>penerimaan</a:t>
            </a:r>
            <a:r>
              <a:rPr lang="en-US" dirty="0"/>
              <a:t>’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orangtua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FA1D20-164A-4DC5-91D8-3A0E74E8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54" y="4267200"/>
            <a:ext cx="4488738" cy="21545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C672CF-7BFF-4BFD-AD7F-E5093B550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276531"/>
            <a:ext cx="3200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685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1408"/>
            <a:ext cx="8229600" cy="5364163"/>
          </a:xfrm>
        </p:spPr>
        <p:txBody>
          <a:bodyPr rtlCol="0">
            <a:normAutofit lnSpcReduction="10000"/>
          </a:bodyPr>
          <a:lstStyle/>
          <a:p>
            <a:pPr marL="409575" indent="-40957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>
                <a:solidFill>
                  <a:schemeClr val="bg1"/>
                </a:solidFill>
              </a:rPr>
              <a:t>4. </a:t>
            </a:r>
            <a:r>
              <a:rPr lang="en-US" sz="2500" b="1" dirty="0" err="1">
                <a:solidFill>
                  <a:schemeClr val="bg1"/>
                </a:solidFill>
              </a:rPr>
              <a:t>Latih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kemandirian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melalui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kegiatan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sehari-hari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secara</a:t>
            </a:r>
            <a:r>
              <a:rPr lang="en-US" sz="2500" b="1" dirty="0">
                <a:solidFill>
                  <a:schemeClr val="bg1"/>
                </a:solidFill>
              </a:rPr>
              <a:t> KONSISTEN, </a:t>
            </a:r>
            <a:r>
              <a:rPr lang="en-US" sz="2500" b="1" dirty="0" err="1">
                <a:solidFill>
                  <a:schemeClr val="bg1"/>
                </a:solidFill>
              </a:rPr>
              <a:t>walaupun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anak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masih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sering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melakukan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b="1" dirty="0" err="1">
                <a:solidFill>
                  <a:schemeClr val="bg1"/>
                </a:solidFill>
              </a:rPr>
              <a:t>kesalahan</a:t>
            </a:r>
            <a:endParaRPr lang="en-US" sz="25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i="1" dirty="0"/>
              <a:t>Self help</a:t>
            </a:r>
            <a:r>
              <a:rPr lang="en-US" sz="2800" b="1" dirty="0"/>
              <a:t>: </a:t>
            </a:r>
            <a:r>
              <a:rPr lang="en-US" sz="2800" dirty="0"/>
              <a:t>mandi, </a:t>
            </a:r>
            <a:r>
              <a:rPr lang="en-US" sz="2800" dirty="0" err="1"/>
              <a:t>gosok</a:t>
            </a:r>
            <a:r>
              <a:rPr lang="en-US" sz="2800" dirty="0"/>
              <a:t> </a:t>
            </a:r>
            <a:r>
              <a:rPr lang="en-US" sz="2800" dirty="0" err="1"/>
              <a:t>gigi</a:t>
            </a:r>
            <a:r>
              <a:rPr lang="en-US" sz="2800" dirty="0"/>
              <a:t>, </a:t>
            </a:r>
            <a:r>
              <a:rPr lang="en-US" sz="2800" dirty="0" err="1"/>
              <a:t>berpakaian</a:t>
            </a:r>
            <a:r>
              <a:rPr lang="en-US" sz="2800" dirty="0"/>
              <a:t>, </a:t>
            </a:r>
            <a:r>
              <a:rPr lang="en-US" sz="2800" dirty="0" err="1"/>
              <a:t>memakai</a:t>
            </a:r>
            <a:r>
              <a:rPr lang="en-US" sz="2800" dirty="0"/>
              <a:t> </a:t>
            </a:r>
            <a:r>
              <a:rPr lang="en-US" sz="2800" dirty="0" err="1"/>
              <a:t>sepatu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/>
              <a:t>Mengatur</a:t>
            </a:r>
            <a:r>
              <a:rPr lang="en-US" sz="2800" b="1" dirty="0"/>
              <a:t> </a:t>
            </a:r>
            <a:r>
              <a:rPr lang="en-US" sz="2800" b="1" dirty="0" err="1"/>
              <a:t>jadwal</a:t>
            </a:r>
            <a:r>
              <a:rPr lang="en-US" sz="2800" b="1" dirty="0"/>
              <a:t>: </a:t>
            </a:r>
            <a:r>
              <a:rPr lang="en-US" sz="2800" dirty="0" err="1"/>
              <a:t>kapan</a:t>
            </a:r>
            <a:r>
              <a:rPr lang="en-US" sz="2800" dirty="0"/>
              <a:t> </a:t>
            </a:r>
            <a:r>
              <a:rPr lang="en-US" sz="2800" dirty="0" err="1"/>
              <a:t>belajar</a:t>
            </a:r>
            <a:r>
              <a:rPr lang="en-US" sz="2800" dirty="0"/>
              <a:t>, </a:t>
            </a:r>
            <a:r>
              <a:rPr lang="en-US" sz="2800" dirty="0" err="1"/>
              <a:t>kapan</a:t>
            </a:r>
            <a:r>
              <a:rPr lang="en-US" sz="2800" dirty="0"/>
              <a:t> </a:t>
            </a:r>
            <a:r>
              <a:rPr lang="en-US" sz="2800" dirty="0" err="1"/>
              <a:t>bermain</a:t>
            </a:r>
            <a:r>
              <a:rPr lang="en-US" sz="2800" dirty="0"/>
              <a:t>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/>
              <a:t>Libatkan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gembira</a:t>
            </a:r>
            <a:r>
              <a:rPr lang="en-US" sz="2800" b="1" dirty="0"/>
              <a:t> </a:t>
            </a:r>
            <a:r>
              <a:rPr lang="en-US" sz="2800" dirty="0"/>
              <a:t>pada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    </a:t>
            </a:r>
            <a:r>
              <a:rPr lang="en-US" sz="2800" dirty="0" err="1"/>
              <a:t>tangga</a:t>
            </a:r>
            <a:r>
              <a:rPr lang="en-US" sz="2800" dirty="0"/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 err="1"/>
              <a:t>Walaupun</a:t>
            </a:r>
            <a:r>
              <a:rPr lang="en-US" sz="2400" i="1" dirty="0"/>
              <a:t> </a:t>
            </a:r>
            <a:r>
              <a:rPr lang="en-US" sz="2400" i="1" dirty="0" err="1"/>
              <a:t>dilakukan</a:t>
            </a:r>
            <a:r>
              <a:rPr lang="en-US" sz="2400" i="1" dirty="0"/>
              <a:t> </a:t>
            </a:r>
            <a:r>
              <a:rPr lang="en-US" sz="2400" i="1" dirty="0" err="1"/>
              <a:t>sehari-hari</a:t>
            </a:r>
            <a:r>
              <a:rPr lang="en-US" sz="2400" i="1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 err="1"/>
              <a:t>Pemberian</a:t>
            </a:r>
            <a:r>
              <a:rPr lang="en-US" sz="2400" i="1" dirty="0"/>
              <a:t> </a:t>
            </a:r>
            <a:r>
              <a:rPr lang="en-US" sz="2400" i="1" dirty="0" err="1"/>
              <a:t>penguatan</a:t>
            </a:r>
            <a:r>
              <a:rPr lang="en-US" sz="2400" i="1" dirty="0"/>
              <a:t> </a:t>
            </a:r>
            <a:r>
              <a:rPr lang="en-US" sz="2400" i="1" dirty="0" err="1"/>
              <a:t>positif</a:t>
            </a:r>
            <a:r>
              <a:rPr lang="en-US" sz="2400" i="1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tetap</a:t>
            </a:r>
            <a:r>
              <a:rPr lang="en-US" sz="2400" i="1" dirty="0"/>
              <a:t> </a:t>
            </a:r>
            <a:r>
              <a:rPr lang="en-US" sz="2400" i="1" dirty="0" err="1"/>
              <a:t>dilakukan</a:t>
            </a:r>
            <a:r>
              <a:rPr lang="en-US" sz="2400" i="1" dirty="0"/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C4EF-578B-4075-B1FC-C86CE9C75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01" y="3429000"/>
            <a:ext cx="2711928" cy="31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1066800"/>
            <a:ext cx="8001000" cy="990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8" name="Content Placeholder 2"/>
          <p:cNvSpPr>
            <a:spLocks noGrp="1"/>
          </p:cNvSpPr>
          <p:nvPr>
            <p:ph idx="1"/>
          </p:nvPr>
        </p:nvSpPr>
        <p:spPr>
          <a:xfrm>
            <a:off x="304800" y="960438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5. </a:t>
            </a:r>
            <a:r>
              <a:rPr lang="en-US" altLang="en-US" b="1" dirty="0" err="1">
                <a:solidFill>
                  <a:schemeClr val="bg1"/>
                </a:solidFill>
              </a:rPr>
              <a:t>Memberikan</a:t>
            </a:r>
            <a:r>
              <a:rPr lang="en-US" altLang="en-US" b="1" dirty="0">
                <a:solidFill>
                  <a:schemeClr val="bg1"/>
                </a:solidFill>
              </a:rPr>
              <a:t> menu </a:t>
            </a:r>
            <a:r>
              <a:rPr lang="en-US" altLang="en-US" b="1" dirty="0" err="1">
                <a:solidFill>
                  <a:schemeClr val="bg1"/>
                </a:solidFill>
              </a:rPr>
              <a:t>sehat</a:t>
            </a:r>
            <a:r>
              <a:rPr lang="en-US" altLang="en-US" b="1" dirty="0">
                <a:solidFill>
                  <a:schemeClr val="bg1"/>
                </a:solidFill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</a:rPr>
              <a:t>aktivitas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fisik</a:t>
            </a:r>
            <a:r>
              <a:rPr lang="en-US" altLang="en-US" b="1" dirty="0">
                <a:solidFill>
                  <a:schemeClr val="bg1"/>
                </a:solidFill>
              </a:rPr>
              <a:t>, dan </a:t>
            </a:r>
            <a:r>
              <a:rPr lang="en-US" altLang="en-US" b="1" dirty="0" err="1">
                <a:solidFill>
                  <a:schemeClr val="bg1"/>
                </a:solidFill>
              </a:rPr>
              <a:t>kegiatan</a:t>
            </a:r>
            <a:r>
              <a:rPr lang="en-US" altLang="en-US" b="1" dirty="0">
                <a:solidFill>
                  <a:schemeClr val="bg1"/>
                </a:solidFill>
              </a:rPr>
              <a:t> yang </a:t>
            </a:r>
            <a:r>
              <a:rPr lang="en-US" altLang="en-US" b="1" dirty="0" err="1">
                <a:solidFill>
                  <a:schemeClr val="bg1"/>
                </a:solidFill>
              </a:rPr>
              <a:t>merangsang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motorik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Karena </a:t>
            </a:r>
            <a:r>
              <a:rPr lang="en-US" altLang="en-US" dirty="0" err="1"/>
              <a:t>kesehatan</a:t>
            </a:r>
            <a:r>
              <a:rPr lang="en-US" altLang="en-US" dirty="0"/>
              <a:t> dan </a:t>
            </a:r>
            <a:r>
              <a:rPr lang="en-US" altLang="en-US" dirty="0" err="1"/>
              <a:t>kekuatan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r>
              <a:rPr lang="en-US" altLang="en-US" dirty="0"/>
              <a:t>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erat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kemandirian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20" name="TextBox 7"/>
          <p:cNvSpPr txBox="1">
            <a:spLocks noChangeArrowheads="1"/>
          </p:cNvSpPr>
          <p:nvPr/>
        </p:nvSpPr>
        <p:spPr bwMode="auto">
          <a:xfrm>
            <a:off x="0" y="6248400"/>
            <a:ext cx="541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B9A94-FBB8-416A-87A6-9E43722E8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53" y="3598068"/>
            <a:ext cx="4471801" cy="2576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16DB5E-7D7C-447C-A6A7-3D6BE699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596878"/>
            <a:ext cx="3276600" cy="23467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GM\x001_004_547_pic.jpg.pagespeed.ic.1zWZgk-L6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47" y="4929187"/>
            <a:ext cx="1798653" cy="18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SGM\x001_003_781_pic.jpg.pagespeed.ic.IsYaSScs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2920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D:\SGM\rf9qnbicara-anak-1-udo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0608"/>
            <a:ext cx="1905000" cy="110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Kesimpulan </a:t>
            </a:r>
          </a:p>
        </p:txBody>
      </p:sp>
      <p:sp>
        <p:nvSpPr>
          <p:cNvPr id="40966" name="Content Placeholder 2"/>
          <p:cNvSpPr>
            <a:spLocks noGrp="1"/>
          </p:cNvSpPr>
          <p:nvPr>
            <p:ph idx="1"/>
          </p:nvPr>
        </p:nvSpPr>
        <p:spPr>
          <a:xfrm>
            <a:off x="533400" y="1189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Kemandirian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DILATIH dan DIBENTUK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peran</a:t>
            </a:r>
            <a:r>
              <a:rPr lang="en-US" altLang="en-US" dirty="0"/>
              <a:t> </a:t>
            </a:r>
            <a:r>
              <a:rPr lang="en-US" altLang="en-US" dirty="0" err="1"/>
              <a:t>aktif</a:t>
            </a:r>
            <a:r>
              <a:rPr lang="en-US" altLang="en-US" dirty="0"/>
              <a:t> </a:t>
            </a:r>
            <a:r>
              <a:rPr lang="en-US" altLang="en-US" dirty="0" err="1"/>
              <a:t>orangtua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diperlukan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Mulailah</a:t>
            </a:r>
            <a:r>
              <a:rPr lang="en-US" altLang="en-US" dirty="0"/>
              <a:t> </a:t>
            </a:r>
            <a:r>
              <a:rPr lang="en-US" altLang="en-US" dirty="0" err="1"/>
              <a:t>sejak</a:t>
            </a:r>
            <a:r>
              <a:rPr lang="en-US" altLang="en-US" dirty="0"/>
              <a:t> </a:t>
            </a:r>
            <a:r>
              <a:rPr lang="en-US" altLang="en-US" dirty="0" err="1"/>
              <a:t>dini</a:t>
            </a:r>
            <a:r>
              <a:rPr lang="en-US" altLang="en-US" dirty="0"/>
              <a:t>,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hal-hal</a:t>
            </a:r>
            <a:r>
              <a:rPr lang="en-US" altLang="en-US" dirty="0"/>
              <a:t> </a:t>
            </a:r>
            <a:r>
              <a:rPr lang="en-US" altLang="en-US" dirty="0" err="1"/>
              <a:t>sederhana</a:t>
            </a:r>
            <a:r>
              <a:rPr lang="en-US" altLang="en-US" dirty="0"/>
              <a:t>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konsisten-kongruen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kemandirian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,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konsep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ia</a:t>
            </a:r>
            <a:r>
              <a:rPr lang="en-US" altLang="en-US" dirty="0"/>
              <a:t> </a:t>
            </a:r>
            <a:r>
              <a:rPr lang="en-US" altLang="en-US" dirty="0" err="1"/>
              <a:t>tahu</a:t>
            </a:r>
            <a:r>
              <a:rPr lang="en-US" altLang="en-US" dirty="0"/>
              <a:t> </a:t>
            </a:r>
            <a:r>
              <a:rPr lang="en-US" altLang="en-US" dirty="0" err="1"/>
              <a:t>kompetensi</a:t>
            </a:r>
            <a:r>
              <a:rPr lang="en-US" altLang="en-US" dirty="0"/>
              <a:t> yang </a:t>
            </a:r>
            <a:r>
              <a:rPr lang="en-US" altLang="en-US" dirty="0" err="1"/>
              <a:t>dimilikinya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7" name="Picture 5" descr="D:\SGM\x1TPG09087852_Max.jpg.pagespeed.ic.PAGnw0hJb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10400" y="228600"/>
            <a:ext cx="21336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987" name="Picture 2" descr="D:\SGM\wallpaper bahagianya anak anak bermain permainan tradision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6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800600" y="17526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Brush Script MT" panose="03060802040406070304" pitchFamily="66" charset="0"/>
              </a:rPr>
              <a:t>Terimakasih</a:t>
            </a:r>
            <a:endParaRPr lang="en-US" altLang="en-US" sz="180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anitacosmo.com/wp-content/uploads/2010/11/Bahasa-Ba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5" descr="D:\SGM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6300"/>
            <a:ext cx="21828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:\SGM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16764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D:\SGM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2057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SGM\dreamstime_xs_34443870.jpg"/>
          <p:cNvPicPr>
            <a:picLocks noChangeAspect="1" noChangeArrowheads="1"/>
          </p:cNvPicPr>
          <p:nvPr/>
        </p:nvPicPr>
        <p:blipFill>
          <a:blip r:embed="rId6" cstate="print"/>
          <a:srcRect l="41250" t="5949" r="15000"/>
          <a:stretch>
            <a:fillRect/>
          </a:stretch>
        </p:blipFill>
        <p:spPr bwMode="auto">
          <a:xfrm>
            <a:off x="533400" y="609600"/>
            <a:ext cx="86148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SGM\masa-masa-perkembangan-ana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8164" y="3494762"/>
            <a:ext cx="4662435" cy="290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Perkembangan</a:t>
            </a:r>
            <a:r>
              <a:rPr lang="en-US" sz="4400" dirty="0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 Rounded MT Bold" pitchFamily="34" charset="0"/>
                <a:ea typeface="+mj-ea"/>
                <a:cs typeface="+mj-cs"/>
              </a:rPr>
              <a:t>Anak</a:t>
            </a:r>
            <a:endParaRPr lang="en-US" sz="4400" dirty="0">
              <a:solidFill>
                <a:srgbClr val="FF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057400"/>
            <a:ext cx="17526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SOSIAL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67200" y="1828800"/>
            <a:ext cx="2057400" cy="14478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KOGNITIF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1676400"/>
            <a:ext cx="1676400" cy="1524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EMOSI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29400" y="1981200"/>
            <a:ext cx="1600200" cy="152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BAHASA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1524000" y="4267200"/>
            <a:ext cx="19812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MOTORIK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4038600" y="3581400"/>
            <a:ext cx="1447800" cy="1371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FISIK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292" name="TextBox 17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Sumber: Gunarsa, Singgih D. 2008. </a:t>
            </a:r>
            <a:r>
              <a:rPr lang="en-US" altLang="en-US" sz="1200" i="1"/>
              <a:t>Psikologi Perkembangan Anak dan Remaja. </a:t>
            </a:r>
            <a:r>
              <a:rPr lang="en-US" altLang="en-US" sz="1200"/>
              <a:t>Jakarta: Gunung Mullia.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/>
              <a:t>Masalah</a:t>
            </a:r>
            <a:r>
              <a:rPr lang="en-US" b="1" dirty="0"/>
              <a:t> yang </a:t>
            </a:r>
            <a:r>
              <a:rPr lang="en-US" b="1" dirty="0" err="1"/>
              <a:t>sering</a:t>
            </a:r>
            <a:r>
              <a:rPr lang="en-US" b="1" dirty="0"/>
              <a:t> </a:t>
            </a:r>
            <a:r>
              <a:rPr lang="en-US" b="1" dirty="0" err="1"/>
              <a:t>muncul</a:t>
            </a:r>
            <a:r>
              <a:rPr lang="en-US" b="1" dirty="0"/>
              <a:t>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(</a:t>
            </a:r>
            <a:r>
              <a:rPr lang="en-US" dirty="0" err="1"/>
              <a:t>pemalu</a:t>
            </a:r>
            <a:r>
              <a:rPr lang="en-US" dirty="0"/>
              <a:t>, tantrum)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Menolak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i="1" dirty="0"/>
              <a:t>Careless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Belum</a:t>
            </a:r>
            <a:r>
              <a:rPr lang="en-US" dirty="0"/>
              <a:t> ‘lulus’ toilet training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kreatif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 err="1"/>
              <a:t>Sulit</a:t>
            </a:r>
            <a:r>
              <a:rPr lang="en-US" dirty="0"/>
              <a:t>/</a:t>
            </a:r>
            <a:r>
              <a:rPr lang="en-US" dirty="0" err="1"/>
              <a:t>enggan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hal2 </a:t>
            </a:r>
            <a:r>
              <a:rPr lang="en-US" dirty="0" err="1"/>
              <a:t>baru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228600"/>
            <a:ext cx="2133600" cy="1828800"/>
          </a:xfrm>
          <a:prstGeom prst="ellipse">
            <a:avLst/>
          </a:prstGeom>
          <a:solidFill>
            <a:schemeClr val="tx1">
              <a:alpha val="86000"/>
            </a:schemeClr>
          </a:solidFill>
          <a:ln w="127000" cmpd="dbl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 Rounded MT Bold" pitchFamily="34" charset="0"/>
              </a:rPr>
              <a:t>Tahukah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Bunda</a:t>
            </a:r>
            <a:r>
              <a:rPr lang="en-US" sz="2400" dirty="0">
                <a:latin typeface="Arial Rounded MT Bold" pitchFamily="34" charset="0"/>
              </a:rPr>
              <a:t>?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895600" y="520700"/>
            <a:ext cx="556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</a:rPr>
              <a:t>Kurangnya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kemandirian</a:t>
            </a:r>
            <a:r>
              <a:rPr lang="en-US" altLang="en-US" sz="2800" b="1" dirty="0">
                <a:solidFill>
                  <a:srgbClr val="FF0000"/>
                </a:solidFill>
              </a:rPr>
              <a:t> pada </a:t>
            </a:r>
            <a:r>
              <a:rPr lang="en-US" altLang="en-US" sz="2800" b="1" dirty="0" err="1">
                <a:solidFill>
                  <a:srgbClr val="FF0000"/>
                </a:solidFill>
              </a:rPr>
              <a:t>anak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dapat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memicu</a:t>
            </a:r>
            <a:r>
              <a:rPr lang="en-US" altLang="en-US" sz="2800" b="1" dirty="0">
                <a:solidFill>
                  <a:srgbClr val="FF0000"/>
                </a:solidFill>
              </a:rPr>
              <a:t> problem </a:t>
            </a:r>
            <a:r>
              <a:rPr lang="en-US" altLang="en-US" sz="2800" b="1" dirty="0" err="1">
                <a:solidFill>
                  <a:srgbClr val="FF0000"/>
                </a:solidFill>
              </a:rPr>
              <a:t>sosial-emosi-perilaku</a:t>
            </a:r>
            <a:r>
              <a:rPr lang="en-US" alt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8A2A36-C079-4035-A756-68E99EEE3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356990"/>
            <a:ext cx="3581400" cy="2205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8600" y="1570038"/>
            <a:ext cx="5105400" cy="3763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en-US" sz="24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685800"/>
            <a:ext cx="7620000" cy="60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Arial Rounded MT Bold" pitchFamily="34" charset="0"/>
              </a:rPr>
              <a:t>Mengapa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kemandirian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penting</a:t>
            </a:r>
            <a:r>
              <a:rPr lang="en-US" sz="2800" dirty="0">
                <a:latin typeface="Arial Rounded MT Bold" pitchFamily="34" charset="0"/>
              </a:rPr>
              <a:t>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6F39C4-8371-4805-BD96-3FF4540F5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118305"/>
              </p:ext>
            </p:extLst>
          </p:nvPr>
        </p:nvGraphicFramePr>
        <p:xfrm>
          <a:off x="838200" y="1524000"/>
          <a:ext cx="5257800" cy="39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461DA0E-370F-403C-ADD5-BEE323FB235A}"/>
              </a:ext>
            </a:extLst>
          </p:cNvPr>
          <p:cNvSpPr/>
          <p:nvPr/>
        </p:nvSpPr>
        <p:spPr>
          <a:xfrm>
            <a:off x="5714999" y="2488163"/>
            <a:ext cx="2743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latin typeface="Arial Narrow" panose="020B0606020202030204" pitchFamily="34" charset="0"/>
              </a:rPr>
              <a:t>‘’</a:t>
            </a:r>
            <a:r>
              <a:rPr lang="en-ID" dirty="0" err="1">
                <a:latin typeface="Arial Narrow" panose="020B0606020202030204" pitchFamily="34" charset="0"/>
              </a:rPr>
              <a:t>Kemandirian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adalah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sikap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perilaku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seseorang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mencerminkan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perbuatan</a:t>
            </a:r>
            <a:r>
              <a:rPr lang="en-ID" dirty="0">
                <a:latin typeface="Arial Narrow" panose="020B0606020202030204" pitchFamily="34" charset="0"/>
              </a:rPr>
              <a:t> yang </a:t>
            </a:r>
            <a:r>
              <a:rPr lang="en-ID" dirty="0" err="1">
                <a:latin typeface="Arial Narrow" panose="020B0606020202030204" pitchFamily="34" charset="0"/>
              </a:rPr>
              <a:t>cenderung</a:t>
            </a:r>
            <a:r>
              <a:rPr lang="en-ID" dirty="0">
                <a:latin typeface="Arial Narrow" panose="020B0606020202030204" pitchFamily="34" charset="0"/>
              </a:rPr>
              <a:t> individual (</a:t>
            </a:r>
            <a:r>
              <a:rPr lang="en-ID" dirty="0" err="1">
                <a:latin typeface="Arial Narrow" panose="020B0606020202030204" pitchFamily="34" charset="0"/>
              </a:rPr>
              <a:t>mandiri</a:t>
            </a:r>
            <a:r>
              <a:rPr lang="en-ID" dirty="0">
                <a:latin typeface="Arial Narrow" panose="020B0606020202030204" pitchFamily="34" charset="0"/>
              </a:rPr>
              <a:t>), </a:t>
            </a:r>
            <a:r>
              <a:rPr lang="en-ID" dirty="0" err="1">
                <a:latin typeface="Arial Narrow" panose="020B0606020202030204" pitchFamily="34" charset="0"/>
              </a:rPr>
              <a:t>tanpa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bantuan</a:t>
            </a:r>
            <a:r>
              <a:rPr lang="en-ID" dirty="0">
                <a:latin typeface="Arial Narrow" panose="020B0606020202030204" pitchFamily="34" charset="0"/>
              </a:rPr>
              <a:t> dan </a:t>
            </a:r>
            <a:r>
              <a:rPr lang="en-ID" dirty="0" err="1">
                <a:latin typeface="Arial Narrow" panose="020B0606020202030204" pitchFamily="34" charset="0"/>
              </a:rPr>
              <a:t>pertolongan</a:t>
            </a:r>
            <a:r>
              <a:rPr lang="en-ID" dirty="0">
                <a:latin typeface="Arial Narrow" panose="020B0606020202030204" pitchFamily="34" charset="0"/>
              </a:rPr>
              <a:t> </a:t>
            </a:r>
            <a:r>
              <a:rPr lang="en-ID" dirty="0" err="1">
                <a:latin typeface="Arial Narrow" panose="020B0606020202030204" pitchFamily="34" charset="0"/>
              </a:rPr>
              <a:t>dari</a:t>
            </a:r>
            <a:r>
              <a:rPr lang="en-ID" dirty="0">
                <a:latin typeface="Arial Narrow" panose="020B0606020202030204" pitchFamily="34" charset="0"/>
              </a:rPr>
              <a:t> orang lain’’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8307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5300A-D724-411B-9E14-EBC12333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36638"/>
            <a:ext cx="5715000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228600" y="1570038"/>
            <a:ext cx="5105400" cy="3763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en-US" sz="24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31800"/>
            <a:ext cx="7620000" cy="863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Arial Rounded MT Bold" pitchFamily="34" charset="0"/>
              </a:rPr>
              <a:t>Kekuatan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Pengasuhan</a:t>
            </a:r>
            <a:r>
              <a:rPr lang="en-US" sz="2800" dirty="0">
                <a:latin typeface="Arial Rounded MT Bold" pitchFamily="34" charset="0"/>
              </a:rPr>
              <a:t> yang </a:t>
            </a:r>
            <a:r>
              <a:rPr lang="en-US" sz="2800" dirty="0" err="1">
                <a:latin typeface="Arial Rounded MT Bold" pitchFamily="34" charset="0"/>
              </a:rPr>
              <a:t>sering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terlupakan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5016CB-0CA9-496F-9CF6-059C134D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75" y="1752600"/>
            <a:ext cx="51820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5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648200" cy="3535363"/>
          </a:xfrm>
        </p:spPr>
        <p:txBody>
          <a:bodyPr/>
          <a:lstStyle/>
          <a:p>
            <a:r>
              <a:rPr lang="en-ID" sz="1800" dirty="0" err="1"/>
              <a:t>Kemampuan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menentukan</a:t>
            </a:r>
            <a:r>
              <a:rPr lang="en-ID" sz="1800" dirty="0"/>
              <a:t> </a:t>
            </a:r>
            <a:r>
              <a:rPr lang="en-ID" sz="1800" dirty="0" err="1"/>
              <a:t>pilihan</a:t>
            </a:r>
            <a:endParaRPr lang="en-ID" sz="1800" dirty="0"/>
          </a:p>
          <a:p>
            <a:r>
              <a:rPr lang="en-ID" sz="1800" dirty="0" err="1"/>
              <a:t>Berani</a:t>
            </a:r>
            <a:r>
              <a:rPr lang="en-ID" sz="1800" dirty="0"/>
              <a:t> </a:t>
            </a:r>
            <a:r>
              <a:rPr lang="en-ID" sz="1800" dirty="0" err="1"/>
              <a:t>memutuskan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pilihannya</a:t>
            </a:r>
            <a:r>
              <a:rPr lang="en-ID" sz="1800" dirty="0"/>
              <a:t> </a:t>
            </a:r>
            <a:r>
              <a:rPr lang="en-ID" sz="1800" dirty="0" err="1"/>
              <a:t>sendiri</a:t>
            </a:r>
            <a:endParaRPr lang="en-ID" sz="1800" dirty="0"/>
          </a:p>
          <a:p>
            <a:r>
              <a:rPr lang="en-ID" sz="1800" dirty="0" err="1"/>
              <a:t>Bertanggungjawab</a:t>
            </a:r>
            <a:r>
              <a:rPr lang="en-ID" sz="1800" dirty="0"/>
              <a:t> </a:t>
            </a:r>
            <a:r>
              <a:rPr lang="en-ID" sz="1800" dirty="0" err="1"/>
              <a:t>menerima</a:t>
            </a:r>
            <a:r>
              <a:rPr lang="en-ID" sz="1800" dirty="0"/>
              <a:t> </a:t>
            </a:r>
            <a:r>
              <a:rPr lang="en-ID" sz="1800" dirty="0" err="1"/>
              <a:t>konsekuensi</a:t>
            </a:r>
            <a:r>
              <a:rPr lang="en-ID" sz="1800" dirty="0"/>
              <a:t> yang </a:t>
            </a:r>
            <a:r>
              <a:rPr lang="en-ID" sz="1800" dirty="0" err="1"/>
              <a:t>menyertai</a:t>
            </a:r>
            <a:r>
              <a:rPr lang="en-ID" sz="1800" dirty="0"/>
              <a:t> </a:t>
            </a:r>
            <a:r>
              <a:rPr lang="en-ID" sz="1800" dirty="0" err="1"/>
              <a:t>pilihannya</a:t>
            </a:r>
            <a:endParaRPr lang="en-ID" sz="1800" dirty="0"/>
          </a:p>
          <a:p>
            <a:r>
              <a:rPr lang="en-ID" sz="1800" dirty="0" err="1"/>
              <a:t>Percaya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endParaRPr lang="en-ID" sz="1800" dirty="0"/>
          </a:p>
          <a:p>
            <a:r>
              <a:rPr lang="en-ID" sz="1800" dirty="0" err="1"/>
              <a:t>Mengarahkan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endParaRPr lang="en-ID" sz="1800" dirty="0"/>
          </a:p>
          <a:p>
            <a:r>
              <a:rPr lang="en-ID" sz="1800" dirty="0" err="1"/>
              <a:t>Mengembangkan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endParaRPr lang="en-ID" sz="1800" dirty="0"/>
          </a:p>
          <a:p>
            <a:r>
              <a:rPr lang="en-ID" sz="1800" dirty="0" err="1"/>
              <a:t>Menyesuaikan</a:t>
            </a:r>
            <a:r>
              <a:rPr lang="en-ID" sz="1800" dirty="0"/>
              <a:t> </a:t>
            </a:r>
            <a:r>
              <a:rPr lang="en-ID" sz="1800" dirty="0" err="1"/>
              <a:t>diri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lingkungannya</a:t>
            </a:r>
            <a:endParaRPr lang="en-ID" sz="1800" dirty="0"/>
          </a:p>
          <a:p>
            <a:r>
              <a:rPr lang="en-ID" sz="1800" dirty="0" err="1"/>
              <a:t>Berani</a:t>
            </a:r>
            <a:r>
              <a:rPr lang="en-ID" sz="1800" dirty="0"/>
              <a:t> </a:t>
            </a:r>
            <a:r>
              <a:rPr lang="en-ID" sz="1800" dirty="0" err="1"/>
              <a:t>mengambil</a:t>
            </a:r>
            <a:r>
              <a:rPr lang="en-ID" sz="1800" dirty="0"/>
              <a:t> </a:t>
            </a:r>
            <a:r>
              <a:rPr lang="en-ID" sz="1800" dirty="0" err="1"/>
              <a:t>resiko</a:t>
            </a:r>
            <a:r>
              <a:rPr lang="en-ID" sz="1800" dirty="0"/>
              <a:t> </a:t>
            </a:r>
            <a:r>
              <a:rPr lang="en-ID" sz="1800" dirty="0" err="1"/>
              <a:t>atas</a:t>
            </a:r>
            <a:r>
              <a:rPr lang="en-ID" sz="1800" dirty="0"/>
              <a:t> </a:t>
            </a:r>
            <a:r>
              <a:rPr lang="en-ID" sz="1800" dirty="0" err="1"/>
              <a:t>pilihannya</a:t>
            </a:r>
            <a:endParaRPr lang="en-ID" sz="1800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3400" y="152400"/>
            <a:ext cx="2133600" cy="1828800"/>
          </a:xfrm>
          <a:prstGeom prst="ellipse">
            <a:avLst/>
          </a:prstGeom>
          <a:solidFill>
            <a:schemeClr val="tx1">
              <a:alpha val="86000"/>
            </a:schemeClr>
          </a:solidFill>
          <a:ln w="127000" cmpd="dbl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 Rounded MT Bold" pitchFamily="34" charset="0"/>
              </a:rPr>
              <a:t>Tahukah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Bunda</a:t>
            </a:r>
            <a:r>
              <a:rPr lang="en-US" sz="2400" dirty="0">
                <a:latin typeface="Arial Rounded MT Bold" pitchFamily="34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685800"/>
            <a:ext cx="5334000" cy="9159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</a:rPr>
              <a:t>APA CIRI KEMANDIRIAN PADA ANAK?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0" y="6200775"/>
            <a:ext cx="853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/>
              <a:t>Sumber</a:t>
            </a:r>
            <a:r>
              <a:rPr lang="en-US" altLang="en-US" sz="1200" dirty="0"/>
              <a:t>: Santrock, 2011. </a:t>
            </a:r>
            <a:r>
              <a:rPr lang="en-US" altLang="en-US" sz="1200" i="1" dirty="0" err="1"/>
              <a:t>Psikologi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Perkembangan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Anak</a:t>
            </a:r>
            <a:r>
              <a:rPr lang="en-US" altLang="en-US" sz="1200" i="1" dirty="0"/>
              <a:t> dan </a:t>
            </a:r>
            <a:r>
              <a:rPr lang="en-US" altLang="en-US" sz="1200" i="1" dirty="0" err="1"/>
              <a:t>Remaja</a:t>
            </a:r>
            <a:r>
              <a:rPr lang="en-US" altLang="en-US" sz="1200" i="1" dirty="0"/>
              <a:t>. </a:t>
            </a:r>
            <a:r>
              <a:rPr lang="en-US" altLang="en-US" sz="1200" dirty="0"/>
              <a:t>New </a:t>
            </a:r>
            <a:r>
              <a:rPr lang="en-US" altLang="en-US" sz="1200" dirty="0" err="1"/>
              <a:t>York:McGraw-Hill</a:t>
            </a:r>
            <a:r>
              <a:rPr lang="en-US" altLang="en-US" sz="120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B2B08-944D-46B4-B039-D35EE884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95600"/>
            <a:ext cx="3505200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GM\images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D0AD"/>
              </a:clrFrom>
              <a:clrTo>
                <a:srgbClr val="C2D0AD">
                  <a:alpha val="0"/>
                </a:srgbClr>
              </a:clrTo>
            </a:clrChange>
            <a:lum/>
          </a:blip>
          <a:srcRect l="5172" t="7892"/>
          <a:stretch>
            <a:fillRect/>
          </a:stretch>
        </p:blipFill>
        <p:spPr bwMode="auto">
          <a:xfrm flipH="1">
            <a:off x="2133600" y="3048000"/>
            <a:ext cx="4876800" cy="293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48307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Peran</a:t>
            </a:r>
            <a:r>
              <a:rPr lang="en-US" altLang="en-US" b="1" dirty="0"/>
              <a:t> </a:t>
            </a:r>
            <a:r>
              <a:rPr lang="en-US" altLang="en-US" b="1" dirty="0" err="1"/>
              <a:t>aktif</a:t>
            </a:r>
            <a:r>
              <a:rPr lang="en-US" altLang="en-US" b="1" dirty="0"/>
              <a:t> </a:t>
            </a:r>
            <a:r>
              <a:rPr lang="en-US" altLang="en-US" b="1" dirty="0" err="1"/>
              <a:t>orangtua</a:t>
            </a:r>
            <a:r>
              <a:rPr lang="en-US" altLang="en-US" b="1" dirty="0"/>
              <a:t>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mengembangkan</a:t>
            </a:r>
            <a:r>
              <a:rPr lang="en-US" altLang="en-US" b="1" dirty="0"/>
              <a:t> </a:t>
            </a:r>
            <a:r>
              <a:rPr lang="en-US" altLang="en-US" b="1" dirty="0" err="1"/>
              <a:t>perilaku</a:t>
            </a:r>
            <a:r>
              <a:rPr lang="en-US" altLang="en-US" b="1" dirty="0"/>
              <a:t> </a:t>
            </a:r>
            <a:r>
              <a:rPr lang="en-US" altLang="en-US" b="1" dirty="0" err="1"/>
              <a:t>anak</a:t>
            </a:r>
            <a:r>
              <a:rPr lang="en-US" altLang="en-US" b="1" dirty="0"/>
              <a:t> </a:t>
            </a:r>
            <a:r>
              <a:rPr lang="en-US" altLang="en-US" b="1" dirty="0" err="1"/>
              <a:t>ada</a:t>
            </a:r>
            <a:r>
              <a:rPr lang="en-US" altLang="en-US" b="1" dirty="0"/>
              <a:t> pada: </a:t>
            </a:r>
            <a:r>
              <a:rPr lang="en-US" altLang="en-US" b="1" dirty="0" err="1">
                <a:solidFill>
                  <a:srgbClr val="FF0000"/>
                </a:solidFill>
              </a:rPr>
              <a:t>keteladanan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konsistensi-kongruen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pemberi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motivasi</a:t>
            </a:r>
            <a:r>
              <a:rPr lang="en-US" alt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SGM\Orang tua dan anak.jpg"/>
          <p:cNvPicPr>
            <a:picLocks noChangeAspect="1" noChangeArrowheads="1"/>
          </p:cNvPicPr>
          <p:nvPr/>
        </p:nvPicPr>
        <p:blipFill>
          <a:blip r:embed="rId2">
            <a:lum bright="30000" contrast="-51000"/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 sz="3600" b="1" dirty="0" err="1"/>
              <a:t>Kemandirian</a:t>
            </a:r>
            <a:r>
              <a:rPr lang="en-US" altLang="en-US" sz="3600" b="1" dirty="0"/>
              <a:t>  </a:t>
            </a:r>
            <a:r>
              <a:rPr lang="en-US" altLang="en-US" sz="3600" b="1" dirty="0" err="1"/>
              <a:t>anak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memiliki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kaitan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erat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dengan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konsep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diri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yaitu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gambaran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diri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mereka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secara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keseluruhan</a:t>
            </a:r>
            <a:r>
              <a:rPr lang="en-US" altLang="en-US" sz="3600" b="1" dirty="0"/>
              <a:t>. </a:t>
            </a:r>
            <a:r>
              <a:rPr lang="en-US" altLang="en-US" sz="3600" b="1" dirty="0" err="1"/>
              <a:t>Apa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karakteristik</a:t>
            </a:r>
            <a:r>
              <a:rPr lang="en-US" altLang="en-US" sz="3600" b="1" dirty="0"/>
              <a:t> dan </a:t>
            </a:r>
            <a:r>
              <a:rPr lang="en-US" altLang="en-US" sz="3600" b="1" dirty="0" err="1"/>
              <a:t>kemampuan</a:t>
            </a:r>
            <a:r>
              <a:rPr lang="en-US" altLang="en-US" sz="3600" b="1" dirty="0"/>
              <a:t> yang ‘SAYA’ </a:t>
            </a:r>
            <a:r>
              <a:rPr lang="en-US" altLang="en-US" sz="3600" b="1" dirty="0" err="1"/>
              <a:t>miliki</a:t>
            </a:r>
            <a:r>
              <a:rPr lang="en-US" altLang="en-US" sz="3600" b="1" dirty="0"/>
              <a:t> 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0" y="-457200"/>
            <a:ext cx="8229600" cy="4068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algn="r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8162</TotalTime>
  <Words>487</Words>
  <Application>Microsoft Office PowerPoint</Application>
  <PresentationFormat>On-screen Show (4:3)</PresentationFormat>
  <Paragraphs>92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Arial Rounded MT Bold</vt:lpstr>
      <vt:lpstr>Brush Script MT</vt:lpstr>
      <vt:lpstr>Calibri</vt:lpstr>
      <vt:lpstr>Office Theme</vt:lpstr>
      <vt:lpstr>Mengembangkan Kemandirian dan Konsep Diri Positif Pada Anak oleh: Ega Asnatasia Maharani, M.Psi., Psikolog 30 September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Kemandirian  anak memiliki kaitan erat dengan konsep diri yaitu gambaran diri mereka secara keseluruhan. Apa karakteristik dan kemampuan yang ‘SAYA’ miliki </vt:lpstr>
      <vt:lpstr>Gambaran Konsep Diri</vt:lpstr>
      <vt:lpstr>Kesalahan dalam Pengasuhan</vt:lpstr>
      <vt:lpstr>Strategi Orang Tua dalam Mengembangkan Kemandirian dan Konsep Diri Anak </vt:lpstr>
      <vt:lpstr>PowerPoint Presentation</vt:lpstr>
      <vt:lpstr>PowerPoint Presentation</vt:lpstr>
      <vt:lpstr>PowerPoint Presentation</vt:lpstr>
      <vt:lpstr>PowerPoint Presentation</vt:lpstr>
      <vt:lpstr>Kesimpulan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Mama, itu apa?</dc:title>
  <dc:creator>dsari</dc:creator>
  <cp:lastModifiedBy>Egolita</cp:lastModifiedBy>
  <cp:revision>122</cp:revision>
  <cp:lastPrinted>2018-09-29T00:57:39Z</cp:lastPrinted>
  <dcterms:created xsi:type="dcterms:W3CDTF">2016-01-19T07:46:00Z</dcterms:created>
  <dcterms:modified xsi:type="dcterms:W3CDTF">2018-09-29T16:36:25Z</dcterms:modified>
</cp:coreProperties>
</file>