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9" r:id="rId3"/>
    <p:sldId id="257" r:id="rId4"/>
    <p:sldId id="287" r:id="rId5"/>
    <p:sldId id="284" r:id="rId6"/>
    <p:sldId id="291" r:id="rId7"/>
    <p:sldId id="260" r:id="rId8"/>
    <p:sldId id="282" r:id="rId9"/>
    <p:sldId id="304" r:id="rId10"/>
    <p:sldId id="262" r:id="rId11"/>
    <p:sldId id="305" r:id="rId12"/>
    <p:sldId id="266" r:id="rId13"/>
    <p:sldId id="292" r:id="rId14"/>
    <p:sldId id="306" r:id="rId15"/>
    <p:sldId id="290" r:id="rId16"/>
    <p:sldId id="289" r:id="rId17"/>
    <p:sldId id="265" r:id="rId18"/>
    <p:sldId id="294" r:id="rId19"/>
    <p:sldId id="268" r:id="rId20"/>
    <p:sldId id="283" r:id="rId21"/>
    <p:sldId id="277" r:id="rId22"/>
    <p:sldId id="293" r:id="rId23"/>
    <p:sldId id="300" r:id="rId24"/>
    <p:sldId id="285" r:id="rId25"/>
    <p:sldId id="270" r:id="rId26"/>
    <p:sldId id="271" r:id="rId27"/>
    <p:sldId id="281" r:id="rId28"/>
    <p:sldId id="295" r:id="rId29"/>
    <p:sldId id="296" r:id="rId30"/>
    <p:sldId id="297" r:id="rId31"/>
    <p:sldId id="298" r:id="rId32"/>
    <p:sldId id="278" r:id="rId33"/>
    <p:sldId id="27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5FD0C-5201-4164-BA17-F82ED84097BA}" type="doc">
      <dgm:prSet loTypeId="urn:microsoft.com/office/officeart/2005/8/layout/bProcess3" loCatId="process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444EE6-AB9D-4A92-A242-BA7432206061}">
      <dgm:prSet phldrT="[Text]"/>
      <dgm:spPr/>
      <dgm:t>
        <a:bodyPr/>
        <a:lstStyle/>
        <a:p>
          <a:r>
            <a:rPr lang="en-US" dirty="0" err="1" smtClean="0"/>
            <a:t>Peran</a:t>
          </a:r>
          <a:r>
            <a:rPr lang="en-US" dirty="0" smtClean="0"/>
            <a:t> </a:t>
          </a:r>
          <a:r>
            <a:rPr lang="en-US" dirty="0" err="1" smtClean="0"/>
            <a:t>aktif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</a:t>
          </a:r>
          <a:r>
            <a:rPr lang="en-US" dirty="0" err="1" smtClean="0"/>
            <a:t>tua</a:t>
          </a:r>
          <a:r>
            <a:rPr lang="en-US" dirty="0" smtClean="0"/>
            <a:t> </a:t>
          </a:r>
          <a:r>
            <a:rPr lang="en-US" dirty="0" err="1" smtClean="0"/>
            <a:t>sejak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usia</a:t>
          </a:r>
          <a:r>
            <a:rPr lang="en-US" dirty="0" smtClean="0"/>
            <a:t> </a:t>
          </a:r>
          <a:r>
            <a:rPr lang="en-US" dirty="0" err="1" smtClean="0"/>
            <a:t>dini</a:t>
          </a:r>
          <a:endParaRPr lang="en-US" dirty="0"/>
        </a:p>
      </dgm:t>
    </dgm:pt>
    <dgm:pt modelId="{6E9D7596-B6DC-4A17-A5C1-5FF30E5935DF}" type="parTrans" cxnId="{6619BACC-DE72-4131-BC22-1094B8BDEC75}">
      <dgm:prSet/>
      <dgm:spPr/>
      <dgm:t>
        <a:bodyPr/>
        <a:lstStyle/>
        <a:p>
          <a:endParaRPr lang="en-US"/>
        </a:p>
      </dgm:t>
    </dgm:pt>
    <dgm:pt modelId="{1CA38B51-CBBA-4D09-8F6D-67CFA8855E91}" type="sibTrans" cxnId="{6619BACC-DE72-4131-BC22-1094B8BDEC75}">
      <dgm:prSet/>
      <dgm:spPr/>
      <dgm:t>
        <a:bodyPr/>
        <a:lstStyle/>
        <a:p>
          <a:endParaRPr lang="en-US"/>
        </a:p>
      </dgm:t>
    </dgm:pt>
    <dgm:pt modelId="{F71AC6E1-7AB5-4E61-8407-A90E753C8044}">
      <dgm:prSet phldrT="[Text]"/>
      <dgm:spPr/>
      <dgm:t>
        <a:bodyPr/>
        <a:lstStyle/>
        <a:p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fisik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psikis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terpenuhi</a:t>
          </a:r>
          <a:r>
            <a:rPr lang="en-US" dirty="0" smtClean="0"/>
            <a:t> </a:t>
          </a:r>
          <a:endParaRPr lang="en-US" dirty="0"/>
        </a:p>
      </dgm:t>
    </dgm:pt>
    <dgm:pt modelId="{D2DD2ACF-C25F-402E-AE2A-EB104B3B6EBF}" type="parTrans" cxnId="{DBF60201-7C9F-4BCA-AB05-A2752F21A3F0}">
      <dgm:prSet/>
      <dgm:spPr/>
      <dgm:t>
        <a:bodyPr/>
        <a:lstStyle/>
        <a:p>
          <a:endParaRPr lang="en-US"/>
        </a:p>
      </dgm:t>
    </dgm:pt>
    <dgm:pt modelId="{D234437A-CA33-4D64-B367-E12D0A4D65A5}" type="sibTrans" cxnId="{DBF60201-7C9F-4BCA-AB05-A2752F21A3F0}">
      <dgm:prSet/>
      <dgm:spPr/>
      <dgm:t>
        <a:bodyPr/>
        <a:lstStyle/>
        <a:p>
          <a:endParaRPr lang="en-US"/>
        </a:p>
      </dgm:t>
    </dgm:pt>
    <dgm:pt modelId="{CD5F0742-D8B5-4D0C-926A-CA63DEF2201B}">
      <dgm:prSet phldrT="[Text]"/>
      <dgm:spPr/>
      <dgm:t>
        <a:bodyPr/>
        <a:lstStyle/>
        <a:p>
          <a:r>
            <a:rPr lang="en-US" dirty="0" err="1" smtClean="0"/>
            <a:t>Terhindar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perilaku</a:t>
          </a:r>
          <a:r>
            <a:rPr lang="en-US" dirty="0" smtClean="0"/>
            <a:t> </a:t>
          </a:r>
          <a:r>
            <a:rPr lang="en-US" dirty="0" err="1" smtClean="0"/>
            <a:t>menyimpang</a:t>
          </a:r>
          <a:endParaRPr lang="en-US" dirty="0"/>
        </a:p>
      </dgm:t>
    </dgm:pt>
    <dgm:pt modelId="{747E3CC2-105C-4203-99DA-1B86F74B3B14}" type="parTrans" cxnId="{835E2744-9B1B-47CE-B186-9AD952D5D19F}">
      <dgm:prSet/>
      <dgm:spPr/>
      <dgm:t>
        <a:bodyPr/>
        <a:lstStyle/>
        <a:p>
          <a:endParaRPr lang="en-US"/>
        </a:p>
      </dgm:t>
    </dgm:pt>
    <dgm:pt modelId="{DD1E4E68-D4CA-4704-AF17-F7A656FB5A5B}" type="sibTrans" cxnId="{835E2744-9B1B-47CE-B186-9AD952D5D19F}">
      <dgm:prSet/>
      <dgm:spPr/>
      <dgm:t>
        <a:bodyPr/>
        <a:lstStyle/>
        <a:p>
          <a:endParaRPr lang="en-US"/>
        </a:p>
      </dgm:t>
    </dgm:pt>
    <dgm:pt modelId="{24DA718D-8AEC-474E-9B5A-AD974495AA5A}">
      <dgm:prSet phldrT="[Text]"/>
      <dgm:spPr/>
      <dgm:t>
        <a:bodyPr/>
        <a:lstStyle/>
        <a:p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tumbuh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berkembang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baik</a:t>
          </a:r>
          <a:r>
            <a:rPr lang="en-US" dirty="0" smtClean="0"/>
            <a:t> </a:t>
          </a:r>
          <a:endParaRPr lang="en-US" dirty="0"/>
        </a:p>
      </dgm:t>
    </dgm:pt>
    <dgm:pt modelId="{1FBFE93C-5816-453C-884B-9D25F3464062}" type="parTrans" cxnId="{5C8C962F-1B2C-41AD-AA2D-157AAED0EA66}">
      <dgm:prSet/>
      <dgm:spPr/>
      <dgm:t>
        <a:bodyPr/>
        <a:lstStyle/>
        <a:p>
          <a:endParaRPr lang="en-US"/>
        </a:p>
      </dgm:t>
    </dgm:pt>
    <dgm:pt modelId="{B150F111-E048-4631-BB2B-DE10CF1F0FAA}" type="sibTrans" cxnId="{5C8C962F-1B2C-41AD-AA2D-157AAED0EA66}">
      <dgm:prSet/>
      <dgm:spPr/>
      <dgm:t>
        <a:bodyPr/>
        <a:lstStyle/>
        <a:p>
          <a:endParaRPr lang="en-US"/>
        </a:p>
      </dgm:t>
    </dgm:pt>
    <dgm:pt modelId="{2F0BE924-E56D-4B1B-B9C7-4CDB20689E05}">
      <dgm:prSet phldrT="[Text]"/>
      <dgm:spPr/>
      <dgm:t>
        <a:bodyPr/>
        <a:lstStyle/>
        <a:p>
          <a:r>
            <a:rPr lang="en-US" dirty="0" err="1" smtClean="0">
              <a:latin typeface="Calibri" pitchFamily="34" charset="0"/>
            </a:rPr>
            <a:t>Kualitas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kehidupan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di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masa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mendatang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baik</a:t>
          </a:r>
          <a:endParaRPr lang="en-US" dirty="0"/>
        </a:p>
      </dgm:t>
    </dgm:pt>
    <dgm:pt modelId="{8BAB4B2F-C6FC-4B1B-A3AD-C57C974CC887}" type="parTrans" cxnId="{182A5F68-A2BF-4BF4-9F8D-E7432AE4F0C2}">
      <dgm:prSet/>
      <dgm:spPr/>
      <dgm:t>
        <a:bodyPr/>
        <a:lstStyle/>
        <a:p>
          <a:endParaRPr lang="en-US"/>
        </a:p>
      </dgm:t>
    </dgm:pt>
    <dgm:pt modelId="{1BE41B5C-F169-48B3-BB4E-019C80041BD7}" type="sibTrans" cxnId="{182A5F68-A2BF-4BF4-9F8D-E7432AE4F0C2}">
      <dgm:prSet/>
      <dgm:spPr/>
      <dgm:t>
        <a:bodyPr/>
        <a:lstStyle/>
        <a:p>
          <a:endParaRPr lang="en-US"/>
        </a:p>
      </dgm:t>
    </dgm:pt>
    <dgm:pt modelId="{9E0E016C-7806-4ED0-82A6-B6C94A217FAD}" type="pres">
      <dgm:prSet presAssocID="{7A65FD0C-5201-4164-BA17-F82ED84097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13F29D-81A3-46F0-844F-147122ED5633}" type="pres">
      <dgm:prSet presAssocID="{1C444EE6-AB9D-4A92-A242-BA74322060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D461C-2D7C-4E5D-B6FF-2C46D4975FD5}" type="pres">
      <dgm:prSet presAssocID="{1CA38B51-CBBA-4D09-8F6D-67CFA8855E9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5877C4B-EA35-492E-944F-9FB4C8B57301}" type="pres">
      <dgm:prSet presAssocID="{1CA38B51-CBBA-4D09-8F6D-67CFA8855E91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74FB3B6E-2C86-4535-A941-2329BEB91457}" type="pres">
      <dgm:prSet presAssocID="{F71AC6E1-7AB5-4E61-8407-A90E753C80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279E7-B667-487F-BB26-FF452AC19769}" type="pres">
      <dgm:prSet presAssocID="{D234437A-CA33-4D64-B367-E12D0A4D65A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90BEE39-FC1C-4963-9F5D-2823EF105F6D}" type="pres">
      <dgm:prSet presAssocID="{D234437A-CA33-4D64-B367-E12D0A4D65A5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31D58B2D-5DED-4811-A8CA-1E6732BF5462}" type="pres">
      <dgm:prSet presAssocID="{CD5F0742-D8B5-4D0C-926A-CA63DEF2201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92BDD-A949-404A-ACDE-FF9205EFC932}" type="pres">
      <dgm:prSet presAssocID="{DD1E4E68-D4CA-4704-AF17-F7A656FB5A5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E0C2AB5-CD5E-482B-AB22-B5949273EF5B}" type="pres">
      <dgm:prSet presAssocID="{DD1E4E68-D4CA-4704-AF17-F7A656FB5A5B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E142C217-9C5E-4EAC-8C17-18788214185A}" type="pres">
      <dgm:prSet presAssocID="{24DA718D-8AEC-474E-9B5A-AD974495AA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FBEA7-EEF7-4C81-87A9-AC0EF8FED416}" type="pres">
      <dgm:prSet presAssocID="{B150F111-E048-4631-BB2B-DE10CF1F0FAA}" presName="sibTrans" presStyleLbl="sibTrans1D1" presStyleIdx="3" presStyleCnt="4"/>
      <dgm:spPr/>
      <dgm:t>
        <a:bodyPr/>
        <a:lstStyle/>
        <a:p>
          <a:endParaRPr lang="en-US"/>
        </a:p>
      </dgm:t>
    </dgm:pt>
    <dgm:pt modelId="{146D432D-5E7D-403B-B9F8-9841BBD61224}" type="pres">
      <dgm:prSet presAssocID="{B150F111-E048-4631-BB2B-DE10CF1F0FAA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38A64006-5240-4C91-8E8A-A1CA101E0F84}" type="pres">
      <dgm:prSet presAssocID="{2F0BE924-E56D-4B1B-B9C7-4CDB20689E0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C962F-1B2C-41AD-AA2D-157AAED0EA66}" srcId="{7A65FD0C-5201-4164-BA17-F82ED84097BA}" destId="{24DA718D-8AEC-474E-9B5A-AD974495AA5A}" srcOrd="3" destOrd="0" parTransId="{1FBFE93C-5816-453C-884B-9D25F3464062}" sibTransId="{B150F111-E048-4631-BB2B-DE10CF1F0FAA}"/>
    <dgm:cxn modelId="{DBF60201-7C9F-4BCA-AB05-A2752F21A3F0}" srcId="{7A65FD0C-5201-4164-BA17-F82ED84097BA}" destId="{F71AC6E1-7AB5-4E61-8407-A90E753C8044}" srcOrd="1" destOrd="0" parTransId="{D2DD2ACF-C25F-402E-AE2A-EB104B3B6EBF}" sibTransId="{D234437A-CA33-4D64-B367-E12D0A4D65A5}"/>
    <dgm:cxn modelId="{835E2744-9B1B-47CE-B186-9AD952D5D19F}" srcId="{7A65FD0C-5201-4164-BA17-F82ED84097BA}" destId="{CD5F0742-D8B5-4D0C-926A-CA63DEF2201B}" srcOrd="2" destOrd="0" parTransId="{747E3CC2-105C-4203-99DA-1B86F74B3B14}" sibTransId="{DD1E4E68-D4CA-4704-AF17-F7A656FB5A5B}"/>
    <dgm:cxn modelId="{5DF31A05-F3B5-4D4A-8218-C96943D4B948}" type="presOf" srcId="{1CA38B51-CBBA-4D09-8F6D-67CFA8855E91}" destId="{CF2D461C-2D7C-4E5D-B6FF-2C46D4975FD5}" srcOrd="0" destOrd="0" presId="urn:microsoft.com/office/officeart/2005/8/layout/bProcess3"/>
    <dgm:cxn modelId="{7160E351-6A39-4B3A-9300-B12FCC241C18}" type="presOf" srcId="{2F0BE924-E56D-4B1B-B9C7-4CDB20689E05}" destId="{38A64006-5240-4C91-8E8A-A1CA101E0F84}" srcOrd="0" destOrd="0" presId="urn:microsoft.com/office/officeart/2005/8/layout/bProcess3"/>
    <dgm:cxn modelId="{57D447AC-A425-4A22-9E26-50545BB43FFC}" type="presOf" srcId="{B150F111-E048-4631-BB2B-DE10CF1F0FAA}" destId="{146D432D-5E7D-403B-B9F8-9841BBD61224}" srcOrd="1" destOrd="0" presId="urn:microsoft.com/office/officeart/2005/8/layout/bProcess3"/>
    <dgm:cxn modelId="{AB3CBA89-26CA-47B3-BE21-FEB10A5735B8}" type="presOf" srcId="{7A65FD0C-5201-4164-BA17-F82ED84097BA}" destId="{9E0E016C-7806-4ED0-82A6-B6C94A217FAD}" srcOrd="0" destOrd="0" presId="urn:microsoft.com/office/officeart/2005/8/layout/bProcess3"/>
    <dgm:cxn modelId="{6619BACC-DE72-4131-BC22-1094B8BDEC75}" srcId="{7A65FD0C-5201-4164-BA17-F82ED84097BA}" destId="{1C444EE6-AB9D-4A92-A242-BA7432206061}" srcOrd="0" destOrd="0" parTransId="{6E9D7596-B6DC-4A17-A5C1-5FF30E5935DF}" sibTransId="{1CA38B51-CBBA-4D09-8F6D-67CFA8855E91}"/>
    <dgm:cxn modelId="{182A5F68-A2BF-4BF4-9F8D-E7432AE4F0C2}" srcId="{7A65FD0C-5201-4164-BA17-F82ED84097BA}" destId="{2F0BE924-E56D-4B1B-B9C7-4CDB20689E05}" srcOrd="4" destOrd="0" parTransId="{8BAB4B2F-C6FC-4B1B-A3AD-C57C974CC887}" sibTransId="{1BE41B5C-F169-48B3-BB4E-019C80041BD7}"/>
    <dgm:cxn modelId="{4709338A-29C3-423D-B1D3-57A01B9067F5}" type="presOf" srcId="{B150F111-E048-4631-BB2B-DE10CF1F0FAA}" destId="{1BFFBEA7-EEF7-4C81-87A9-AC0EF8FED416}" srcOrd="0" destOrd="0" presId="urn:microsoft.com/office/officeart/2005/8/layout/bProcess3"/>
    <dgm:cxn modelId="{695E158F-0982-4EBF-A5A1-76906541653F}" type="presOf" srcId="{D234437A-CA33-4D64-B367-E12D0A4D65A5}" destId="{190BEE39-FC1C-4963-9F5D-2823EF105F6D}" srcOrd="1" destOrd="0" presId="urn:microsoft.com/office/officeart/2005/8/layout/bProcess3"/>
    <dgm:cxn modelId="{F6DC4431-252D-4FC5-B05E-D0602249D974}" type="presOf" srcId="{24DA718D-8AEC-474E-9B5A-AD974495AA5A}" destId="{E142C217-9C5E-4EAC-8C17-18788214185A}" srcOrd="0" destOrd="0" presId="urn:microsoft.com/office/officeart/2005/8/layout/bProcess3"/>
    <dgm:cxn modelId="{96C99F39-D10C-489D-81B4-B8CE0293FC77}" type="presOf" srcId="{F71AC6E1-7AB5-4E61-8407-A90E753C8044}" destId="{74FB3B6E-2C86-4535-A941-2329BEB91457}" srcOrd="0" destOrd="0" presId="urn:microsoft.com/office/officeart/2005/8/layout/bProcess3"/>
    <dgm:cxn modelId="{A03D7665-B204-4FAE-A135-A78321644F6B}" type="presOf" srcId="{D234437A-CA33-4D64-B367-E12D0A4D65A5}" destId="{C8A279E7-B667-487F-BB26-FF452AC19769}" srcOrd="0" destOrd="0" presId="urn:microsoft.com/office/officeart/2005/8/layout/bProcess3"/>
    <dgm:cxn modelId="{673C88F4-B702-4A00-AB6E-F1EAC6E5447E}" type="presOf" srcId="{1C444EE6-AB9D-4A92-A242-BA7432206061}" destId="{6A13F29D-81A3-46F0-844F-147122ED5633}" srcOrd="0" destOrd="0" presId="urn:microsoft.com/office/officeart/2005/8/layout/bProcess3"/>
    <dgm:cxn modelId="{473BCB00-F383-4B37-8F74-CDB2A680CC5A}" type="presOf" srcId="{DD1E4E68-D4CA-4704-AF17-F7A656FB5A5B}" destId="{9C692BDD-A949-404A-ACDE-FF9205EFC932}" srcOrd="0" destOrd="0" presId="urn:microsoft.com/office/officeart/2005/8/layout/bProcess3"/>
    <dgm:cxn modelId="{EB8678A1-6AAD-4065-BBF4-D6C616884FE0}" type="presOf" srcId="{1CA38B51-CBBA-4D09-8F6D-67CFA8855E91}" destId="{E5877C4B-EA35-492E-944F-9FB4C8B57301}" srcOrd="1" destOrd="0" presId="urn:microsoft.com/office/officeart/2005/8/layout/bProcess3"/>
    <dgm:cxn modelId="{E23D56B8-7EEC-4BBE-A68A-EC85263052AC}" type="presOf" srcId="{CD5F0742-D8B5-4D0C-926A-CA63DEF2201B}" destId="{31D58B2D-5DED-4811-A8CA-1E6732BF5462}" srcOrd="0" destOrd="0" presId="urn:microsoft.com/office/officeart/2005/8/layout/bProcess3"/>
    <dgm:cxn modelId="{654030AC-F5E8-4C0C-B60D-E966FBD2BE25}" type="presOf" srcId="{DD1E4E68-D4CA-4704-AF17-F7A656FB5A5B}" destId="{5E0C2AB5-CD5E-482B-AB22-B5949273EF5B}" srcOrd="1" destOrd="0" presId="urn:microsoft.com/office/officeart/2005/8/layout/bProcess3"/>
    <dgm:cxn modelId="{17604534-C267-4754-9396-84574FF9D355}" type="presParOf" srcId="{9E0E016C-7806-4ED0-82A6-B6C94A217FAD}" destId="{6A13F29D-81A3-46F0-844F-147122ED5633}" srcOrd="0" destOrd="0" presId="urn:microsoft.com/office/officeart/2005/8/layout/bProcess3"/>
    <dgm:cxn modelId="{9995119E-3C77-4AF3-8B24-D48997249F54}" type="presParOf" srcId="{9E0E016C-7806-4ED0-82A6-B6C94A217FAD}" destId="{CF2D461C-2D7C-4E5D-B6FF-2C46D4975FD5}" srcOrd="1" destOrd="0" presId="urn:microsoft.com/office/officeart/2005/8/layout/bProcess3"/>
    <dgm:cxn modelId="{8BFEB369-21A5-45B0-946A-9161B82C83B5}" type="presParOf" srcId="{CF2D461C-2D7C-4E5D-B6FF-2C46D4975FD5}" destId="{E5877C4B-EA35-492E-944F-9FB4C8B57301}" srcOrd="0" destOrd="0" presId="urn:microsoft.com/office/officeart/2005/8/layout/bProcess3"/>
    <dgm:cxn modelId="{67DAA1D3-48D0-4336-A49B-0F48C9F358D6}" type="presParOf" srcId="{9E0E016C-7806-4ED0-82A6-B6C94A217FAD}" destId="{74FB3B6E-2C86-4535-A941-2329BEB91457}" srcOrd="2" destOrd="0" presId="urn:microsoft.com/office/officeart/2005/8/layout/bProcess3"/>
    <dgm:cxn modelId="{03A0D82A-D628-41B4-9F6A-3F849AF9D6D2}" type="presParOf" srcId="{9E0E016C-7806-4ED0-82A6-B6C94A217FAD}" destId="{C8A279E7-B667-487F-BB26-FF452AC19769}" srcOrd="3" destOrd="0" presId="urn:microsoft.com/office/officeart/2005/8/layout/bProcess3"/>
    <dgm:cxn modelId="{E814365B-2E1B-4A81-9EE6-F9D149842A05}" type="presParOf" srcId="{C8A279E7-B667-487F-BB26-FF452AC19769}" destId="{190BEE39-FC1C-4963-9F5D-2823EF105F6D}" srcOrd="0" destOrd="0" presId="urn:microsoft.com/office/officeart/2005/8/layout/bProcess3"/>
    <dgm:cxn modelId="{9094E7A9-15B6-4E41-A59F-00A190CD3D1B}" type="presParOf" srcId="{9E0E016C-7806-4ED0-82A6-B6C94A217FAD}" destId="{31D58B2D-5DED-4811-A8CA-1E6732BF5462}" srcOrd="4" destOrd="0" presId="urn:microsoft.com/office/officeart/2005/8/layout/bProcess3"/>
    <dgm:cxn modelId="{62A02568-CE0B-4EDA-B3B8-64B9BF17457F}" type="presParOf" srcId="{9E0E016C-7806-4ED0-82A6-B6C94A217FAD}" destId="{9C692BDD-A949-404A-ACDE-FF9205EFC932}" srcOrd="5" destOrd="0" presId="urn:microsoft.com/office/officeart/2005/8/layout/bProcess3"/>
    <dgm:cxn modelId="{A9E70390-F577-4E9D-8CB2-FFAC2284C84D}" type="presParOf" srcId="{9C692BDD-A949-404A-ACDE-FF9205EFC932}" destId="{5E0C2AB5-CD5E-482B-AB22-B5949273EF5B}" srcOrd="0" destOrd="0" presId="urn:microsoft.com/office/officeart/2005/8/layout/bProcess3"/>
    <dgm:cxn modelId="{BC3B4EA5-00D4-439B-B960-8221600B9471}" type="presParOf" srcId="{9E0E016C-7806-4ED0-82A6-B6C94A217FAD}" destId="{E142C217-9C5E-4EAC-8C17-18788214185A}" srcOrd="6" destOrd="0" presId="urn:microsoft.com/office/officeart/2005/8/layout/bProcess3"/>
    <dgm:cxn modelId="{FABC8C91-72A1-484C-A748-4B2CE4141E3C}" type="presParOf" srcId="{9E0E016C-7806-4ED0-82A6-B6C94A217FAD}" destId="{1BFFBEA7-EEF7-4C81-87A9-AC0EF8FED416}" srcOrd="7" destOrd="0" presId="urn:microsoft.com/office/officeart/2005/8/layout/bProcess3"/>
    <dgm:cxn modelId="{6D860815-A306-4E1C-92A0-C66FECDEBE8D}" type="presParOf" srcId="{1BFFBEA7-EEF7-4C81-87A9-AC0EF8FED416}" destId="{146D432D-5E7D-403B-B9F8-9841BBD61224}" srcOrd="0" destOrd="0" presId="urn:microsoft.com/office/officeart/2005/8/layout/bProcess3"/>
    <dgm:cxn modelId="{3D923D4C-BAC9-4582-9DEE-605155983E4D}" type="presParOf" srcId="{9E0E016C-7806-4ED0-82A6-B6C94A217FAD}" destId="{38A64006-5240-4C91-8E8A-A1CA101E0F84}" srcOrd="8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5D2F2-4FC3-46AF-B0DF-EDB00E815F2B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CD86F82-061E-4C8F-AA24-BF6608EC0862}">
      <dgm:prSet phldrT="[Text]"/>
      <dgm:spPr/>
      <dgm:t>
        <a:bodyPr/>
        <a:lstStyle/>
        <a:p>
          <a:r>
            <a:rPr lang="en-ID" dirty="0" err="1" smtClean="0">
              <a:solidFill>
                <a:schemeClr val="accent1"/>
              </a:solidFill>
            </a:rPr>
            <a:t>Kemampuan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dan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potensi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belajar</a:t>
          </a:r>
          <a:endParaRPr lang="en-US" dirty="0">
            <a:solidFill>
              <a:schemeClr val="accent1"/>
            </a:solidFill>
          </a:endParaRPr>
        </a:p>
      </dgm:t>
    </dgm:pt>
    <dgm:pt modelId="{BD212A9B-FCCA-4B8D-85FE-F889471303A0}" type="parTrans" cxnId="{60FEC159-7636-46B5-96DA-48E33902D92B}">
      <dgm:prSet/>
      <dgm:spPr/>
      <dgm:t>
        <a:bodyPr/>
        <a:lstStyle/>
        <a:p>
          <a:endParaRPr lang="en-US"/>
        </a:p>
      </dgm:t>
    </dgm:pt>
    <dgm:pt modelId="{C72729EC-A053-4FC5-B9EC-9FA7C093E5FB}" type="sibTrans" cxnId="{60FEC159-7636-46B5-96DA-48E33902D92B}">
      <dgm:prSet/>
      <dgm:spPr/>
      <dgm:t>
        <a:bodyPr/>
        <a:lstStyle/>
        <a:p>
          <a:endParaRPr lang="en-US"/>
        </a:p>
      </dgm:t>
    </dgm:pt>
    <dgm:pt modelId="{0DCCFD34-EE1D-446B-B3D7-AC16C8591A32}">
      <dgm:prSet phldrT="[Text]"/>
      <dgm:spPr/>
      <dgm:t>
        <a:bodyPr/>
        <a:lstStyle/>
        <a:p>
          <a:r>
            <a:rPr lang="en-ID" dirty="0" smtClean="0"/>
            <a:t>PERSEPTUAL MOTOR</a:t>
          </a:r>
          <a:endParaRPr lang="en-US" dirty="0"/>
        </a:p>
      </dgm:t>
    </dgm:pt>
    <dgm:pt modelId="{2E9C830B-E489-434D-B5C4-5AECF501FA8D}" type="parTrans" cxnId="{8ECB7FFF-B704-43D0-B3CF-C78099219816}">
      <dgm:prSet/>
      <dgm:spPr/>
      <dgm:t>
        <a:bodyPr/>
        <a:lstStyle/>
        <a:p>
          <a:endParaRPr lang="en-US"/>
        </a:p>
      </dgm:t>
    </dgm:pt>
    <dgm:pt modelId="{C700CE95-FD38-4869-95A4-4DF3D8E3CF45}" type="sibTrans" cxnId="{8ECB7FFF-B704-43D0-B3CF-C78099219816}">
      <dgm:prSet/>
      <dgm:spPr/>
      <dgm:t>
        <a:bodyPr/>
        <a:lstStyle/>
        <a:p>
          <a:endParaRPr lang="en-US"/>
        </a:p>
      </dgm:t>
    </dgm:pt>
    <dgm:pt modelId="{A3FFFB6A-2910-4BC0-97A6-6A03AA8349FC}">
      <dgm:prSet phldrT="[Text]"/>
      <dgm:spPr/>
      <dgm:t>
        <a:bodyPr/>
        <a:lstStyle/>
        <a:p>
          <a:r>
            <a:rPr lang="en-ID" dirty="0" err="1" smtClean="0">
              <a:solidFill>
                <a:schemeClr val="accent1"/>
              </a:solidFill>
            </a:rPr>
            <a:t>Meniru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gerakan</a:t>
          </a:r>
          <a:r>
            <a:rPr lang="en-ID" dirty="0" smtClean="0">
              <a:solidFill>
                <a:schemeClr val="accent1"/>
              </a:solidFill>
            </a:rPr>
            <a:t>, </a:t>
          </a:r>
          <a:r>
            <a:rPr lang="en-ID" dirty="0" err="1" smtClean="0">
              <a:solidFill>
                <a:schemeClr val="accent1"/>
              </a:solidFill>
            </a:rPr>
            <a:t>kenyamanan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gerak</a:t>
          </a:r>
          <a:r>
            <a:rPr lang="en-ID" dirty="0" smtClean="0">
              <a:solidFill>
                <a:schemeClr val="accent1"/>
              </a:solidFill>
            </a:rPr>
            <a:t>, </a:t>
          </a:r>
          <a:r>
            <a:rPr lang="en-ID" dirty="0" err="1" smtClean="0">
              <a:solidFill>
                <a:schemeClr val="accent1"/>
              </a:solidFill>
            </a:rPr>
            <a:t>menyaring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informasi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sensori</a:t>
          </a:r>
          <a:endParaRPr lang="en-US" dirty="0">
            <a:solidFill>
              <a:schemeClr val="accent1"/>
            </a:solidFill>
          </a:endParaRPr>
        </a:p>
      </dgm:t>
    </dgm:pt>
    <dgm:pt modelId="{D3E2A5AF-D7AB-4E7B-B105-47B803681FF8}" type="parTrans" cxnId="{BACFB277-2A80-419A-B3F7-B6DB080EB9AD}">
      <dgm:prSet/>
      <dgm:spPr/>
      <dgm:t>
        <a:bodyPr/>
        <a:lstStyle/>
        <a:p>
          <a:endParaRPr lang="en-US"/>
        </a:p>
      </dgm:t>
    </dgm:pt>
    <dgm:pt modelId="{27621E10-E4B1-4267-933D-6DFCF44176D4}" type="sibTrans" cxnId="{BACFB277-2A80-419A-B3F7-B6DB080EB9AD}">
      <dgm:prSet/>
      <dgm:spPr/>
      <dgm:t>
        <a:bodyPr/>
        <a:lstStyle/>
        <a:p>
          <a:endParaRPr lang="en-US"/>
        </a:p>
      </dgm:t>
    </dgm:pt>
    <dgm:pt modelId="{55C79E4F-E202-4598-A543-3E07A8780964}">
      <dgm:prSet/>
      <dgm:spPr/>
      <dgm:t>
        <a:bodyPr/>
        <a:lstStyle/>
        <a:p>
          <a:r>
            <a:rPr lang="en-ID" dirty="0" smtClean="0"/>
            <a:t>SENSORI MOTOR</a:t>
          </a:r>
          <a:endParaRPr lang="en-US" dirty="0"/>
        </a:p>
      </dgm:t>
    </dgm:pt>
    <dgm:pt modelId="{D917FDA7-3EA4-4CF4-9C68-5E66290DEADA}" type="parTrans" cxnId="{4FF74A71-843F-40F5-9DE2-38857F286C9C}">
      <dgm:prSet/>
      <dgm:spPr/>
      <dgm:t>
        <a:bodyPr/>
        <a:lstStyle/>
        <a:p>
          <a:endParaRPr lang="en-US"/>
        </a:p>
      </dgm:t>
    </dgm:pt>
    <dgm:pt modelId="{591EEC18-6ED3-4880-BCB9-58E85F02547E}" type="sibTrans" cxnId="{4FF74A71-843F-40F5-9DE2-38857F286C9C}">
      <dgm:prSet/>
      <dgm:spPr/>
      <dgm:t>
        <a:bodyPr/>
        <a:lstStyle/>
        <a:p>
          <a:endParaRPr lang="en-US"/>
        </a:p>
      </dgm:t>
    </dgm:pt>
    <dgm:pt modelId="{A08669D3-85E2-4F3B-911D-87596D55BC47}">
      <dgm:prSet/>
      <dgm:spPr/>
      <dgm:t>
        <a:bodyPr/>
        <a:lstStyle/>
        <a:p>
          <a:r>
            <a:rPr lang="en-ID" dirty="0" smtClean="0"/>
            <a:t>PEMROSESAN SENSORI</a:t>
          </a:r>
          <a:endParaRPr lang="en-US" dirty="0"/>
        </a:p>
      </dgm:t>
    </dgm:pt>
    <dgm:pt modelId="{34C6699D-0047-43C7-AC98-AAC8E02518C4}" type="parTrans" cxnId="{FA2CA3B9-1A8E-4351-8A43-CD7BD07DF1E3}">
      <dgm:prSet/>
      <dgm:spPr/>
      <dgm:t>
        <a:bodyPr/>
        <a:lstStyle/>
        <a:p>
          <a:endParaRPr lang="en-US"/>
        </a:p>
      </dgm:t>
    </dgm:pt>
    <dgm:pt modelId="{F5825ACE-25B0-4D77-B3E7-C228246468D8}" type="sibTrans" cxnId="{FA2CA3B9-1A8E-4351-8A43-CD7BD07DF1E3}">
      <dgm:prSet/>
      <dgm:spPr/>
      <dgm:t>
        <a:bodyPr/>
        <a:lstStyle/>
        <a:p>
          <a:endParaRPr lang="en-US"/>
        </a:p>
      </dgm:t>
    </dgm:pt>
    <dgm:pt modelId="{73F8E385-9897-49CB-9A6D-895822F369A4}">
      <dgm:prSet/>
      <dgm:spPr/>
      <dgm:t>
        <a:bodyPr/>
        <a:lstStyle/>
        <a:p>
          <a:r>
            <a:rPr lang="en-ID" dirty="0" err="1" smtClean="0">
              <a:solidFill>
                <a:schemeClr val="accent1"/>
              </a:solidFill>
            </a:rPr>
            <a:t>Persepsi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indera</a:t>
          </a:r>
          <a:r>
            <a:rPr lang="en-ID" dirty="0" smtClean="0">
              <a:solidFill>
                <a:schemeClr val="accent1"/>
              </a:solidFill>
            </a:rPr>
            <a:t> (</a:t>
          </a:r>
          <a:r>
            <a:rPr lang="en-ID" dirty="0" err="1" smtClean="0">
              <a:solidFill>
                <a:schemeClr val="accent1"/>
              </a:solidFill>
            </a:rPr>
            <a:t>bau</a:t>
          </a:r>
          <a:r>
            <a:rPr lang="en-ID" dirty="0" smtClean="0">
              <a:solidFill>
                <a:schemeClr val="accent1"/>
              </a:solidFill>
            </a:rPr>
            <a:t>, </a:t>
          </a:r>
          <a:r>
            <a:rPr lang="en-ID" dirty="0" err="1" smtClean="0">
              <a:solidFill>
                <a:schemeClr val="accent1"/>
              </a:solidFill>
            </a:rPr>
            <a:t>raba</a:t>
          </a:r>
          <a:r>
            <a:rPr lang="en-ID" dirty="0" smtClean="0">
              <a:solidFill>
                <a:schemeClr val="accent1"/>
              </a:solidFill>
            </a:rPr>
            <a:t>, </a:t>
          </a:r>
          <a:r>
            <a:rPr lang="en-ID" dirty="0" err="1" smtClean="0">
              <a:solidFill>
                <a:schemeClr val="accent1"/>
              </a:solidFill>
            </a:rPr>
            <a:t>lihat</a:t>
          </a:r>
          <a:r>
            <a:rPr lang="en-ID" dirty="0" smtClean="0">
              <a:solidFill>
                <a:schemeClr val="accent1"/>
              </a:solidFill>
            </a:rPr>
            <a:t>, </a:t>
          </a:r>
          <a:r>
            <a:rPr lang="en-ID" dirty="0" err="1" smtClean="0">
              <a:solidFill>
                <a:schemeClr val="accent1"/>
              </a:solidFill>
            </a:rPr>
            <a:t>dengar</a:t>
          </a:r>
          <a:r>
            <a:rPr lang="en-ID" dirty="0" smtClean="0">
              <a:solidFill>
                <a:schemeClr val="accent1"/>
              </a:solidFill>
            </a:rPr>
            <a:t>, </a:t>
          </a:r>
          <a:r>
            <a:rPr lang="en-ID" dirty="0" err="1" smtClean="0">
              <a:solidFill>
                <a:schemeClr val="accent1"/>
              </a:solidFill>
            </a:rPr>
            <a:t>keseimbangan</a:t>
          </a:r>
          <a:r>
            <a:rPr lang="en-ID" dirty="0" smtClean="0">
              <a:solidFill>
                <a:schemeClr val="accent1"/>
              </a:solidFill>
            </a:rPr>
            <a:t>, </a:t>
          </a:r>
          <a:r>
            <a:rPr lang="en-ID" dirty="0" err="1" smtClean="0">
              <a:solidFill>
                <a:schemeClr val="accent1"/>
              </a:solidFill>
            </a:rPr>
            <a:t>gerakan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otot</a:t>
          </a:r>
          <a:r>
            <a:rPr lang="en-ID" dirty="0" smtClean="0">
              <a:solidFill>
                <a:schemeClr val="accent1"/>
              </a:solidFill>
            </a:rPr>
            <a:t>)</a:t>
          </a:r>
          <a:endParaRPr lang="en-US" dirty="0">
            <a:solidFill>
              <a:schemeClr val="accent1"/>
            </a:solidFill>
          </a:endParaRPr>
        </a:p>
      </dgm:t>
    </dgm:pt>
    <dgm:pt modelId="{4EE17B4D-E3C7-44DF-985E-DEE84612B615}" type="parTrans" cxnId="{CB4006A6-33ED-4668-A2F7-C5046C8E2E37}">
      <dgm:prSet/>
      <dgm:spPr/>
      <dgm:t>
        <a:bodyPr/>
        <a:lstStyle/>
        <a:p>
          <a:endParaRPr lang="en-US"/>
        </a:p>
      </dgm:t>
    </dgm:pt>
    <dgm:pt modelId="{388D09E6-F2AB-4D6A-99E7-70CE0A3CA6C5}" type="sibTrans" cxnId="{CB4006A6-33ED-4668-A2F7-C5046C8E2E37}">
      <dgm:prSet/>
      <dgm:spPr/>
      <dgm:t>
        <a:bodyPr/>
        <a:lstStyle/>
        <a:p>
          <a:endParaRPr lang="en-US"/>
        </a:p>
      </dgm:t>
    </dgm:pt>
    <dgm:pt modelId="{B972A7ED-DE99-41B3-B666-C737B14CE9F9}">
      <dgm:prSet/>
      <dgm:spPr/>
      <dgm:t>
        <a:bodyPr/>
        <a:lstStyle/>
        <a:p>
          <a:r>
            <a:rPr lang="en-ID" dirty="0" err="1" smtClean="0">
              <a:solidFill>
                <a:schemeClr val="accent1"/>
              </a:solidFill>
            </a:rPr>
            <a:t>Koordinasi</a:t>
          </a:r>
          <a:r>
            <a:rPr lang="en-ID" dirty="0" smtClean="0">
              <a:solidFill>
                <a:schemeClr val="accent1"/>
              </a:solidFill>
            </a:rPr>
            <a:t> proses </a:t>
          </a:r>
          <a:r>
            <a:rPr lang="en-ID" dirty="0" err="1" smtClean="0">
              <a:solidFill>
                <a:schemeClr val="accent1"/>
              </a:solidFill>
            </a:rPr>
            <a:t>indera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dan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kemampuan</a:t>
          </a:r>
          <a:r>
            <a:rPr lang="en-ID" dirty="0" smtClean="0">
              <a:solidFill>
                <a:schemeClr val="accent1"/>
              </a:solidFill>
            </a:rPr>
            <a:t> </a:t>
          </a:r>
          <a:r>
            <a:rPr lang="en-ID" dirty="0" err="1" smtClean="0">
              <a:solidFill>
                <a:schemeClr val="accent1"/>
              </a:solidFill>
            </a:rPr>
            <a:t>gerak</a:t>
          </a:r>
          <a:endParaRPr lang="en-US" dirty="0">
            <a:solidFill>
              <a:schemeClr val="accent1"/>
            </a:solidFill>
          </a:endParaRPr>
        </a:p>
      </dgm:t>
    </dgm:pt>
    <dgm:pt modelId="{1E0B3850-9A98-49D6-9C18-CE55A2D51B22}" type="parTrans" cxnId="{4BD7BEF8-4B4D-43AA-BB90-0254C9B8D6A1}">
      <dgm:prSet/>
      <dgm:spPr/>
      <dgm:t>
        <a:bodyPr/>
        <a:lstStyle/>
        <a:p>
          <a:endParaRPr lang="en-US"/>
        </a:p>
      </dgm:t>
    </dgm:pt>
    <dgm:pt modelId="{F297B5AE-E520-469A-84EB-74CBD8F8393C}" type="sibTrans" cxnId="{4BD7BEF8-4B4D-43AA-BB90-0254C9B8D6A1}">
      <dgm:prSet/>
      <dgm:spPr/>
      <dgm:t>
        <a:bodyPr/>
        <a:lstStyle/>
        <a:p>
          <a:endParaRPr lang="en-US"/>
        </a:p>
      </dgm:t>
    </dgm:pt>
    <dgm:pt modelId="{C952DB60-C7A6-4206-8926-2A81BB85D702}">
      <dgm:prSet/>
      <dgm:spPr/>
      <dgm:t>
        <a:bodyPr/>
        <a:lstStyle/>
        <a:p>
          <a:r>
            <a:rPr lang="en-ID" dirty="0" smtClean="0"/>
            <a:t>KOGNITIF</a:t>
          </a:r>
          <a:endParaRPr lang="en-US" dirty="0"/>
        </a:p>
      </dgm:t>
    </dgm:pt>
    <dgm:pt modelId="{3E9BD8F7-0D24-4751-B396-8C402D043940}" type="parTrans" cxnId="{EB269FD0-119F-4262-8ACA-D9520BAB6FB0}">
      <dgm:prSet/>
      <dgm:spPr/>
      <dgm:t>
        <a:bodyPr/>
        <a:lstStyle/>
        <a:p>
          <a:endParaRPr lang="en-US"/>
        </a:p>
      </dgm:t>
    </dgm:pt>
    <dgm:pt modelId="{9C3B2F79-FDC4-40C3-AC69-B729D0C6DC11}" type="sibTrans" cxnId="{EB269FD0-119F-4262-8ACA-D9520BAB6FB0}">
      <dgm:prSet/>
      <dgm:spPr/>
      <dgm:t>
        <a:bodyPr/>
        <a:lstStyle/>
        <a:p>
          <a:endParaRPr lang="en-US"/>
        </a:p>
      </dgm:t>
    </dgm:pt>
    <dgm:pt modelId="{3294B9DC-099A-4B25-9A86-05508E00C543}" type="pres">
      <dgm:prSet presAssocID="{5795D2F2-4FC3-46AF-B0DF-EDB00E815F2B}" presName="Name0" presStyleCnt="0">
        <dgm:presLayoutVars>
          <dgm:dir/>
          <dgm:animLvl val="lvl"/>
          <dgm:resizeHandles val="exact"/>
        </dgm:presLayoutVars>
      </dgm:prSet>
      <dgm:spPr/>
    </dgm:pt>
    <dgm:pt modelId="{D41DE78A-EA2A-421E-964A-E6A10B1F7A0C}" type="pres">
      <dgm:prSet presAssocID="{C952DB60-C7A6-4206-8926-2A81BB85D702}" presName="Name8" presStyleCnt="0"/>
      <dgm:spPr/>
    </dgm:pt>
    <dgm:pt modelId="{B9DDA933-5ED7-4B37-93EE-95AE476F1172}" type="pres">
      <dgm:prSet presAssocID="{C952DB60-C7A6-4206-8926-2A81BB85D702}" presName="acctBkgd" presStyleLbl="alignAcc1" presStyleIdx="0" presStyleCnt="4"/>
      <dgm:spPr/>
      <dgm:t>
        <a:bodyPr/>
        <a:lstStyle/>
        <a:p>
          <a:endParaRPr lang="en-US"/>
        </a:p>
      </dgm:t>
    </dgm:pt>
    <dgm:pt modelId="{7017ADFC-B7E8-4D7B-BB2E-B433252BC8A4}" type="pres">
      <dgm:prSet presAssocID="{C952DB60-C7A6-4206-8926-2A81BB85D702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464CC-31F3-4792-A45B-ED67CE56543C}" type="pres">
      <dgm:prSet presAssocID="{C952DB60-C7A6-4206-8926-2A81BB85D70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57049-0E84-40BB-B62B-647FC80F487B}" type="pres">
      <dgm:prSet presAssocID="{C952DB60-C7A6-4206-8926-2A81BB85D7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7B9DF-0115-4EDF-BA75-5FE2C896D0B3}" type="pres">
      <dgm:prSet presAssocID="{0DCCFD34-EE1D-446B-B3D7-AC16C8591A32}" presName="Name8" presStyleCnt="0"/>
      <dgm:spPr/>
    </dgm:pt>
    <dgm:pt modelId="{1476C63F-94BE-4EF4-8705-D4356F9579CF}" type="pres">
      <dgm:prSet presAssocID="{0DCCFD34-EE1D-446B-B3D7-AC16C8591A32}" presName="acctBkgd" presStyleLbl="alignAcc1" presStyleIdx="1" presStyleCnt="4"/>
      <dgm:spPr/>
      <dgm:t>
        <a:bodyPr/>
        <a:lstStyle/>
        <a:p>
          <a:endParaRPr lang="en-US"/>
        </a:p>
      </dgm:t>
    </dgm:pt>
    <dgm:pt modelId="{848DD15A-D9D7-45B0-8D6B-8624D874FA47}" type="pres">
      <dgm:prSet presAssocID="{0DCCFD34-EE1D-446B-B3D7-AC16C8591A32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D88D7-99A7-44E3-BC53-F5F3D266AB9E}" type="pres">
      <dgm:prSet presAssocID="{0DCCFD34-EE1D-446B-B3D7-AC16C8591A3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15487-FE5A-4FD0-8DBB-00F936E68373}" type="pres">
      <dgm:prSet presAssocID="{0DCCFD34-EE1D-446B-B3D7-AC16C8591A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6F418-77E3-4813-B975-B9617F908A88}" type="pres">
      <dgm:prSet presAssocID="{55C79E4F-E202-4598-A543-3E07A8780964}" presName="Name8" presStyleCnt="0"/>
      <dgm:spPr/>
    </dgm:pt>
    <dgm:pt modelId="{0410A87E-7903-4BE7-8C0D-B22A564F398B}" type="pres">
      <dgm:prSet presAssocID="{55C79E4F-E202-4598-A543-3E07A8780964}" presName="acctBkgd" presStyleLbl="alignAcc1" presStyleIdx="2" presStyleCnt="4"/>
      <dgm:spPr/>
      <dgm:t>
        <a:bodyPr/>
        <a:lstStyle/>
        <a:p>
          <a:endParaRPr lang="en-US"/>
        </a:p>
      </dgm:t>
    </dgm:pt>
    <dgm:pt modelId="{1983437E-7A87-4CD8-8069-9B8422599AB0}" type="pres">
      <dgm:prSet presAssocID="{55C79E4F-E202-4598-A543-3E07A8780964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9127E-0F90-4830-83C5-117C659EED45}" type="pres">
      <dgm:prSet presAssocID="{55C79E4F-E202-4598-A543-3E07A878096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9B63E-CC2A-4E3C-98F6-F75DDC269856}" type="pres">
      <dgm:prSet presAssocID="{55C79E4F-E202-4598-A543-3E07A87809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2941D-9AC4-440F-ADFE-4E65823687F6}" type="pres">
      <dgm:prSet presAssocID="{A08669D3-85E2-4F3B-911D-87596D55BC47}" presName="Name8" presStyleCnt="0"/>
      <dgm:spPr/>
    </dgm:pt>
    <dgm:pt modelId="{71580797-F099-47A2-9EF5-285DB7725ACF}" type="pres">
      <dgm:prSet presAssocID="{A08669D3-85E2-4F3B-911D-87596D55BC47}" presName="acctBkgd" presStyleLbl="alignAcc1" presStyleIdx="3" presStyleCnt="4"/>
      <dgm:spPr/>
      <dgm:t>
        <a:bodyPr/>
        <a:lstStyle/>
        <a:p>
          <a:endParaRPr lang="en-US"/>
        </a:p>
      </dgm:t>
    </dgm:pt>
    <dgm:pt modelId="{E9BBC300-E091-4C5B-8761-A68EFC3E6CA0}" type="pres">
      <dgm:prSet presAssocID="{A08669D3-85E2-4F3B-911D-87596D55BC47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25E5A-349F-4A1C-B9F9-99D5FB1FB020}" type="pres">
      <dgm:prSet presAssocID="{A08669D3-85E2-4F3B-911D-87596D55BC4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3666F-38A1-47A5-89A9-F3560240A194}" type="pres">
      <dgm:prSet presAssocID="{A08669D3-85E2-4F3B-911D-87596D55B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D7BEF8-4B4D-43AA-BB90-0254C9B8D6A1}" srcId="{0DCCFD34-EE1D-446B-B3D7-AC16C8591A32}" destId="{B972A7ED-DE99-41B3-B666-C737B14CE9F9}" srcOrd="0" destOrd="0" parTransId="{1E0B3850-9A98-49D6-9C18-CE55A2D51B22}" sibTransId="{F297B5AE-E520-469A-84EB-74CBD8F8393C}"/>
    <dgm:cxn modelId="{CB4006A6-33ED-4668-A2F7-C5046C8E2E37}" srcId="{A08669D3-85E2-4F3B-911D-87596D55BC47}" destId="{73F8E385-9897-49CB-9A6D-895822F369A4}" srcOrd="0" destOrd="0" parTransId="{4EE17B4D-E3C7-44DF-985E-DEE84612B615}" sibTransId="{388D09E6-F2AB-4D6A-99E7-70CE0A3CA6C5}"/>
    <dgm:cxn modelId="{EE00F2EE-A784-45A9-B286-2DB847DBD0CE}" type="presOf" srcId="{B972A7ED-DE99-41B3-B666-C737B14CE9F9}" destId="{848DD15A-D9D7-45B0-8D6B-8624D874FA47}" srcOrd="1" destOrd="0" presId="urn:microsoft.com/office/officeart/2005/8/layout/pyramid1"/>
    <dgm:cxn modelId="{D9C6C51B-1E40-457B-B6E5-FFFDC05A36AC}" type="presOf" srcId="{A08669D3-85E2-4F3B-911D-87596D55BC47}" destId="{6BE3666F-38A1-47A5-89A9-F3560240A194}" srcOrd="1" destOrd="0" presId="urn:microsoft.com/office/officeart/2005/8/layout/pyramid1"/>
    <dgm:cxn modelId="{E43393A5-FBB1-4F93-8BC0-BD523199284D}" type="presOf" srcId="{73F8E385-9897-49CB-9A6D-895822F369A4}" destId="{E9BBC300-E091-4C5B-8761-A68EFC3E6CA0}" srcOrd="1" destOrd="0" presId="urn:microsoft.com/office/officeart/2005/8/layout/pyramid1"/>
    <dgm:cxn modelId="{5B07ED14-FC82-4558-9E59-BD3C52FD9E91}" type="presOf" srcId="{0DCCFD34-EE1D-446B-B3D7-AC16C8591A32}" destId="{F2215487-FE5A-4FD0-8DBB-00F936E68373}" srcOrd="1" destOrd="0" presId="urn:microsoft.com/office/officeart/2005/8/layout/pyramid1"/>
    <dgm:cxn modelId="{60FEC159-7636-46B5-96DA-48E33902D92B}" srcId="{C952DB60-C7A6-4206-8926-2A81BB85D702}" destId="{FCD86F82-061E-4C8F-AA24-BF6608EC0862}" srcOrd="0" destOrd="0" parTransId="{BD212A9B-FCCA-4B8D-85FE-F889471303A0}" sibTransId="{C72729EC-A053-4FC5-B9EC-9FA7C093E5FB}"/>
    <dgm:cxn modelId="{8ECB7FFF-B704-43D0-B3CF-C78099219816}" srcId="{5795D2F2-4FC3-46AF-B0DF-EDB00E815F2B}" destId="{0DCCFD34-EE1D-446B-B3D7-AC16C8591A32}" srcOrd="1" destOrd="0" parTransId="{2E9C830B-E489-434D-B5C4-5AECF501FA8D}" sibTransId="{C700CE95-FD38-4869-95A4-4DF3D8E3CF45}"/>
    <dgm:cxn modelId="{BACFB277-2A80-419A-B3F7-B6DB080EB9AD}" srcId="{55C79E4F-E202-4598-A543-3E07A8780964}" destId="{A3FFFB6A-2910-4BC0-97A6-6A03AA8349FC}" srcOrd="0" destOrd="0" parTransId="{D3E2A5AF-D7AB-4E7B-B105-47B803681FF8}" sibTransId="{27621E10-E4B1-4267-933D-6DFCF44176D4}"/>
    <dgm:cxn modelId="{455EE9E8-B89D-466C-B678-F33FA9243F5C}" type="presOf" srcId="{73F8E385-9897-49CB-9A6D-895822F369A4}" destId="{71580797-F099-47A2-9EF5-285DB7725ACF}" srcOrd="0" destOrd="0" presId="urn:microsoft.com/office/officeart/2005/8/layout/pyramid1"/>
    <dgm:cxn modelId="{FA2CA3B9-1A8E-4351-8A43-CD7BD07DF1E3}" srcId="{5795D2F2-4FC3-46AF-B0DF-EDB00E815F2B}" destId="{A08669D3-85E2-4F3B-911D-87596D55BC47}" srcOrd="3" destOrd="0" parTransId="{34C6699D-0047-43C7-AC98-AAC8E02518C4}" sibTransId="{F5825ACE-25B0-4D77-B3E7-C228246468D8}"/>
    <dgm:cxn modelId="{81A9FA91-1CAA-4EAA-B5FF-92B1DA2BA008}" type="presOf" srcId="{55C79E4F-E202-4598-A543-3E07A8780964}" destId="{5F89127E-0F90-4830-83C5-117C659EED45}" srcOrd="0" destOrd="0" presId="urn:microsoft.com/office/officeart/2005/8/layout/pyramid1"/>
    <dgm:cxn modelId="{F19070FA-70AA-4136-8A40-602CD4B085CD}" type="presOf" srcId="{0DCCFD34-EE1D-446B-B3D7-AC16C8591A32}" destId="{A66D88D7-99A7-44E3-BC53-F5F3D266AB9E}" srcOrd="0" destOrd="0" presId="urn:microsoft.com/office/officeart/2005/8/layout/pyramid1"/>
    <dgm:cxn modelId="{C76336C6-808B-42E5-BC63-A97EB51EA283}" type="presOf" srcId="{C952DB60-C7A6-4206-8926-2A81BB85D702}" destId="{E6157049-0E84-40BB-B62B-647FC80F487B}" srcOrd="1" destOrd="0" presId="urn:microsoft.com/office/officeart/2005/8/layout/pyramid1"/>
    <dgm:cxn modelId="{99C285B9-408E-4B8A-B5E6-FBB20512D8D6}" type="presOf" srcId="{FCD86F82-061E-4C8F-AA24-BF6608EC0862}" destId="{B9DDA933-5ED7-4B37-93EE-95AE476F1172}" srcOrd="0" destOrd="0" presId="urn:microsoft.com/office/officeart/2005/8/layout/pyramid1"/>
    <dgm:cxn modelId="{6FBB390E-D1B4-4BBD-8CFD-7484E9804D83}" type="presOf" srcId="{A3FFFB6A-2910-4BC0-97A6-6A03AA8349FC}" destId="{1983437E-7A87-4CD8-8069-9B8422599AB0}" srcOrd="1" destOrd="0" presId="urn:microsoft.com/office/officeart/2005/8/layout/pyramid1"/>
    <dgm:cxn modelId="{EB269FD0-119F-4262-8ACA-D9520BAB6FB0}" srcId="{5795D2F2-4FC3-46AF-B0DF-EDB00E815F2B}" destId="{C952DB60-C7A6-4206-8926-2A81BB85D702}" srcOrd="0" destOrd="0" parTransId="{3E9BD8F7-0D24-4751-B396-8C402D043940}" sibTransId="{9C3B2F79-FDC4-40C3-AC69-B729D0C6DC11}"/>
    <dgm:cxn modelId="{0A6AB3B0-B1CF-45FF-8AC1-7819A1D51B39}" type="presOf" srcId="{C952DB60-C7A6-4206-8926-2A81BB85D702}" destId="{008464CC-31F3-4792-A45B-ED67CE56543C}" srcOrd="0" destOrd="0" presId="urn:microsoft.com/office/officeart/2005/8/layout/pyramid1"/>
    <dgm:cxn modelId="{DAAB7776-66D0-4838-8BAD-90B09BDAF158}" type="presOf" srcId="{A3FFFB6A-2910-4BC0-97A6-6A03AA8349FC}" destId="{0410A87E-7903-4BE7-8C0D-B22A564F398B}" srcOrd="0" destOrd="0" presId="urn:microsoft.com/office/officeart/2005/8/layout/pyramid1"/>
    <dgm:cxn modelId="{3F3EB878-FB65-405B-9DD9-791D9F0F74A4}" type="presOf" srcId="{B972A7ED-DE99-41B3-B666-C737B14CE9F9}" destId="{1476C63F-94BE-4EF4-8705-D4356F9579CF}" srcOrd="0" destOrd="0" presId="urn:microsoft.com/office/officeart/2005/8/layout/pyramid1"/>
    <dgm:cxn modelId="{4FF74A71-843F-40F5-9DE2-38857F286C9C}" srcId="{5795D2F2-4FC3-46AF-B0DF-EDB00E815F2B}" destId="{55C79E4F-E202-4598-A543-3E07A8780964}" srcOrd="2" destOrd="0" parTransId="{D917FDA7-3EA4-4CF4-9C68-5E66290DEADA}" sibTransId="{591EEC18-6ED3-4880-BCB9-58E85F02547E}"/>
    <dgm:cxn modelId="{153FE4E8-AD7C-4EDA-A07F-6A0689B3DA57}" type="presOf" srcId="{5795D2F2-4FC3-46AF-B0DF-EDB00E815F2B}" destId="{3294B9DC-099A-4B25-9A86-05508E00C543}" srcOrd="0" destOrd="0" presId="urn:microsoft.com/office/officeart/2005/8/layout/pyramid1"/>
    <dgm:cxn modelId="{5D28BBD4-EF42-4AAC-B51A-FEC237A9E5E8}" type="presOf" srcId="{55C79E4F-E202-4598-A543-3E07A8780964}" destId="{4869B63E-CC2A-4E3C-98F6-F75DDC269856}" srcOrd="1" destOrd="0" presId="urn:microsoft.com/office/officeart/2005/8/layout/pyramid1"/>
    <dgm:cxn modelId="{BB0E0723-28A6-4302-ABB0-4E05E1F84315}" type="presOf" srcId="{FCD86F82-061E-4C8F-AA24-BF6608EC0862}" destId="{7017ADFC-B7E8-4D7B-BB2E-B433252BC8A4}" srcOrd="1" destOrd="0" presId="urn:microsoft.com/office/officeart/2005/8/layout/pyramid1"/>
    <dgm:cxn modelId="{572710B8-624D-45C2-9D2B-419866E06B93}" type="presOf" srcId="{A08669D3-85E2-4F3B-911D-87596D55BC47}" destId="{04825E5A-349F-4A1C-B9F9-99D5FB1FB020}" srcOrd="0" destOrd="0" presId="urn:microsoft.com/office/officeart/2005/8/layout/pyramid1"/>
    <dgm:cxn modelId="{446A5DA8-6D21-4373-9E21-4DED0CC54FA8}" type="presParOf" srcId="{3294B9DC-099A-4B25-9A86-05508E00C543}" destId="{D41DE78A-EA2A-421E-964A-E6A10B1F7A0C}" srcOrd="0" destOrd="0" presId="urn:microsoft.com/office/officeart/2005/8/layout/pyramid1"/>
    <dgm:cxn modelId="{5D497479-2429-4668-98BA-E41200ADBF11}" type="presParOf" srcId="{D41DE78A-EA2A-421E-964A-E6A10B1F7A0C}" destId="{B9DDA933-5ED7-4B37-93EE-95AE476F1172}" srcOrd="0" destOrd="0" presId="urn:microsoft.com/office/officeart/2005/8/layout/pyramid1"/>
    <dgm:cxn modelId="{A0C34887-32ED-4A95-A9B6-4F490AFB25CD}" type="presParOf" srcId="{D41DE78A-EA2A-421E-964A-E6A10B1F7A0C}" destId="{7017ADFC-B7E8-4D7B-BB2E-B433252BC8A4}" srcOrd="1" destOrd="0" presId="urn:microsoft.com/office/officeart/2005/8/layout/pyramid1"/>
    <dgm:cxn modelId="{AB88C6FA-25DC-4E18-A446-BCE4E1675BA0}" type="presParOf" srcId="{D41DE78A-EA2A-421E-964A-E6A10B1F7A0C}" destId="{008464CC-31F3-4792-A45B-ED67CE56543C}" srcOrd="2" destOrd="0" presId="urn:microsoft.com/office/officeart/2005/8/layout/pyramid1"/>
    <dgm:cxn modelId="{854D6398-4996-4E42-B463-CDF5D825D94D}" type="presParOf" srcId="{D41DE78A-EA2A-421E-964A-E6A10B1F7A0C}" destId="{E6157049-0E84-40BB-B62B-647FC80F487B}" srcOrd="3" destOrd="0" presId="urn:microsoft.com/office/officeart/2005/8/layout/pyramid1"/>
    <dgm:cxn modelId="{9D029217-510D-401E-8793-91ABB8F56EEB}" type="presParOf" srcId="{3294B9DC-099A-4B25-9A86-05508E00C543}" destId="{1CF7B9DF-0115-4EDF-BA75-5FE2C896D0B3}" srcOrd="1" destOrd="0" presId="urn:microsoft.com/office/officeart/2005/8/layout/pyramid1"/>
    <dgm:cxn modelId="{9CFE1BC9-B551-4E46-8F9E-C0D1BA4F4A77}" type="presParOf" srcId="{1CF7B9DF-0115-4EDF-BA75-5FE2C896D0B3}" destId="{1476C63F-94BE-4EF4-8705-D4356F9579CF}" srcOrd="0" destOrd="0" presId="urn:microsoft.com/office/officeart/2005/8/layout/pyramid1"/>
    <dgm:cxn modelId="{B9AD5B9C-EB1A-49C0-BAFD-F67F38FEE174}" type="presParOf" srcId="{1CF7B9DF-0115-4EDF-BA75-5FE2C896D0B3}" destId="{848DD15A-D9D7-45B0-8D6B-8624D874FA47}" srcOrd="1" destOrd="0" presId="urn:microsoft.com/office/officeart/2005/8/layout/pyramid1"/>
    <dgm:cxn modelId="{5ED389A2-7781-458D-B939-C1F77BE00C6B}" type="presParOf" srcId="{1CF7B9DF-0115-4EDF-BA75-5FE2C896D0B3}" destId="{A66D88D7-99A7-44E3-BC53-F5F3D266AB9E}" srcOrd="2" destOrd="0" presId="urn:microsoft.com/office/officeart/2005/8/layout/pyramid1"/>
    <dgm:cxn modelId="{0A2B736B-438F-410E-8BFB-8532D74B5407}" type="presParOf" srcId="{1CF7B9DF-0115-4EDF-BA75-5FE2C896D0B3}" destId="{F2215487-FE5A-4FD0-8DBB-00F936E68373}" srcOrd="3" destOrd="0" presId="urn:microsoft.com/office/officeart/2005/8/layout/pyramid1"/>
    <dgm:cxn modelId="{A75B27E8-C2F3-4BB6-9BAC-067A6BAAACBF}" type="presParOf" srcId="{3294B9DC-099A-4B25-9A86-05508E00C543}" destId="{1426F418-77E3-4813-B975-B9617F908A88}" srcOrd="2" destOrd="0" presId="urn:microsoft.com/office/officeart/2005/8/layout/pyramid1"/>
    <dgm:cxn modelId="{E7B318B2-E3E5-454A-A8C3-E4161D59A4C1}" type="presParOf" srcId="{1426F418-77E3-4813-B975-B9617F908A88}" destId="{0410A87E-7903-4BE7-8C0D-B22A564F398B}" srcOrd="0" destOrd="0" presId="urn:microsoft.com/office/officeart/2005/8/layout/pyramid1"/>
    <dgm:cxn modelId="{62BCDF68-947A-4E09-9868-394CE3915D52}" type="presParOf" srcId="{1426F418-77E3-4813-B975-B9617F908A88}" destId="{1983437E-7A87-4CD8-8069-9B8422599AB0}" srcOrd="1" destOrd="0" presId="urn:microsoft.com/office/officeart/2005/8/layout/pyramid1"/>
    <dgm:cxn modelId="{4D8FD3A7-95DF-41FF-8A20-7A18A755FAEF}" type="presParOf" srcId="{1426F418-77E3-4813-B975-B9617F908A88}" destId="{5F89127E-0F90-4830-83C5-117C659EED45}" srcOrd="2" destOrd="0" presId="urn:microsoft.com/office/officeart/2005/8/layout/pyramid1"/>
    <dgm:cxn modelId="{00BD924C-62A2-48F5-A010-7E02916D12C4}" type="presParOf" srcId="{1426F418-77E3-4813-B975-B9617F908A88}" destId="{4869B63E-CC2A-4E3C-98F6-F75DDC269856}" srcOrd="3" destOrd="0" presId="urn:microsoft.com/office/officeart/2005/8/layout/pyramid1"/>
    <dgm:cxn modelId="{BF5CFF40-8A9D-4420-9D63-7473932CEC48}" type="presParOf" srcId="{3294B9DC-099A-4B25-9A86-05508E00C543}" destId="{BAC2941D-9AC4-440F-ADFE-4E65823687F6}" srcOrd="3" destOrd="0" presId="urn:microsoft.com/office/officeart/2005/8/layout/pyramid1"/>
    <dgm:cxn modelId="{24F4A8B8-0F96-4358-A995-7CF18F2239B9}" type="presParOf" srcId="{BAC2941D-9AC4-440F-ADFE-4E65823687F6}" destId="{71580797-F099-47A2-9EF5-285DB7725ACF}" srcOrd="0" destOrd="0" presId="urn:microsoft.com/office/officeart/2005/8/layout/pyramid1"/>
    <dgm:cxn modelId="{3372B6BB-6C3B-4CC2-A5DD-4E371A69615D}" type="presParOf" srcId="{BAC2941D-9AC4-440F-ADFE-4E65823687F6}" destId="{E9BBC300-E091-4C5B-8761-A68EFC3E6CA0}" srcOrd="1" destOrd="0" presId="urn:microsoft.com/office/officeart/2005/8/layout/pyramid1"/>
    <dgm:cxn modelId="{A5803E74-67B4-44AF-9459-C63D3170A604}" type="presParOf" srcId="{BAC2941D-9AC4-440F-ADFE-4E65823687F6}" destId="{04825E5A-349F-4A1C-B9F9-99D5FB1FB020}" srcOrd="2" destOrd="0" presId="urn:microsoft.com/office/officeart/2005/8/layout/pyramid1"/>
    <dgm:cxn modelId="{62AC9C62-9E45-427D-BEE9-36FDFFDF4D90}" type="presParOf" srcId="{BAC2941D-9AC4-440F-ADFE-4E65823687F6}" destId="{6BE3666F-38A1-47A5-89A9-F3560240A194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E1DCD4-7FAF-4DA5-8DB3-0D13DAE56257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</dgm:pt>
    <dgm:pt modelId="{89E25ADC-FB1A-47B1-9786-9C3D0CB06093}">
      <dgm:prSet phldrT="[Text]" custT="1"/>
      <dgm:spPr/>
      <dgm:t>
        <a:bodyPr/>
        <a:lstStyle/>
        <a:p>
          <a:r>
            <a:rPr lang="en-US" sz="1600" dirty="0" err="1" smtClean="0"/>
            <a:t>Banyak</a:t>
          </a:r>
          <a:r>
            <a:rPr lang="en-US" sz="1600" dirty="0" smtClean="0"/>
            <a:t> </a:t>
          </a:r>
          <a:r>
            <a:rPr lang="en-US" sz="1600" dirty="0" err="1" smtClean="0"/>
            <a:t>bertanya</a:t>
          </a:r>
          <a:r>
            <a:rPr lang="en-US" sz="1600" dirty="0" smtClean="0"/>
            <a:t> </a:t>
          </a:r>
          <a:r>
            <a:rPr lang="en-US" sz="1600" dirty="0" err="1" smtClean="0"/>
            <a:t>tentang</a:t>
          </a:r>
          <a:r>
            <a:rPr lang="en-US" sz="1600" dirty="0" smtClean="0"/>
            <a:t> </a:t>
          </a:r>
          <a:r>
            <a:rPr lang="en-US" sz="1600" dirty="0" err="1" smtClean="0"/>
            <a:t>berbagai</a:t>
          </a:r>
          <a:r>
            <a:rPr lang="en-US" sz="1600" dirty="0" smtClean="0"/>
            <a:t> </a:t>
          </a:r>
          <a:r>
            <a:rPr lang="en-US" sz="1600" dirty="0" err="1" smtClean="0"/>
            <a:t>hal</a:t>
          </a:r>
          <a:endParaRPr lang="en-US" sz="1600" dirty="0"/>
        </a:p>
      </dgm:t>
    </dgm:pt>
    <dgm:pt modelId="{F997A9EF-CBCB-4CC3-A83B-697A2DDE2C01}" type="parTrans" cxnId="{F7507274-C742-407F-9C34-157AA29A417A}">
      <dgm:prSet/>
      <dgm:spPr/>
      <dgm:t>
        <a:bodyPr/>
        <a:lstStyle/>
        <a:p>
          <a:endParaRPr lang="en-US"/>
        </a:p>
      </dgm:t>
    </dgm:pt>
    <dgm:pt modelId="{44AA25F7-2DE1-4557-98DF-AE4ED93BBC3C}" type="sibTrans" cxnId="{F7507274-C742-407F-9C34-157AA29A417A}">
      <dgm:prSet/>
      <dgm:spPr/>
      <dgm:t>
        <a:bodyPr/>
        <a:lstStyle/>
        <a:p>
          <a:endParaRPr lang="en-US"/>
        </a:p>
      </dgm:t>
    </dgm:pt>
    <dgm:pt modelId="{399BA3FB-266D-46E8-9654-7B6C438D569E}">
      <dgm:prSet phldrT="[Text]" custT="1"/>
      <dgm:spPr/>
      <dgm:t>
        <a:bodyPr/>
        <a:lstStyle/>
        <a:p>
          <a:r>
            <a:rPr lang="en-US" sz="1600" dirty="0" err="1" smtClean="0"/>
            <a:t>Suka</a:t>
          </a:r>
          <a:r>
            <a:rPr lang="en-US" sz="1600" dirty="0" smtClean="0"/>
            <a:t> </a:t>
          </a:r>
          <a:r>
            <a:rPr lang="en-US" sz="1600" dirty="0" err="1" smtClean="0"/>
            <a:t>mengamati</a:t>
          </a:r>
          <a:r>
            <a:rPr lang="en-US" sz="1600" dirty="0" smtClean="0"/>
            <a:t> </a:t>
          </a:r>
          <a:r>
            <a:rPr lang="en-US" sz="1600" dirty="0" err="1" smtClean="0"/>
            <a:t>lingkungan</a:t>
          </a:r>
          <a:endParaRPr lang="en-US" sz="1600" dirty="0"/>
        </a:p>
      </dgm:t>
    </dgm:pt>
    <dgm:pt modelId="{1033CB7F-3954-4AA4-BACB-5349AE21E336}" type="parTrans" cxnId="{D5D22403-A57C-4D7E-8451-A053AB172403}">
      <dgm:prSet/>
      <dgm:spPr/>
      <dgm:t>
        <a:bodyPr/>
        <a:lstStyle/>
        <a:p>
          <a:endParaRPr lang="en-US"/>
        </a:p>
      </dgm:t>
    </dgm:pt>
    <dgm:pt modelId="{BC649993-9EBB-4F3A-A2DA-9FC2F16A0C2F}" type="sibTrans" cxnId="{D5D22403-A57C-4D7E-8451-A053AB172403}">
      <dgm:prSet/>
      <dgm:spPr/>
      <dgm:t>
        <a:bodyPr/>
        <a:lstStyle/>
        <a:p>
          <a:endParaRPr lang="en-US"/>
        </a:p>
      </dgm:t>
    </dgm:pt>
    <dgm:pt modelId="{C167B5D5-9F9E-4645-8939-ED94AFF93100}">
      <dgm:prSet phldrT="[Text]" custT="1"/>
      <dgm:spPr/>
      <dgm:t>
        <a:bodyPr/>
        <a:lstStyle/>
        <a:p>
          <a:r>
            <a:rPr lang="en-US" sz="1600" dirty="0" err="1" smtClean="0"/>
            <a:t>Banyak</a:t>
          </a:r>
          <a:r>
            <a:rPr lang="en-US" sz="1600" dirty="0" smtClean="0"/>
            <a:t> </a:t>
          </a:r>
          <a:r>
            <a:rPr lang="en-US" sz="1600" dirty="0" err="1" smtClean="0"/>
            <a:t>memperhatikan</a:t>
          </a:r>
          <a:endParaRPr lang="en-US" sz="1600" dirty="0"/>
        </a:p>
      </dgm:t>
    </dgm:pt>
    <dgm:pt modelId="{E9FA029C-D58C-4829-BD61-FEF389745A0F}" type="parTrans" cxnId="{D678DF28-9830-4209-9368-6C2CD5ACA213}">
      <dgm:prSet/>
      <dgm:spPr/>
      <dgm:t>
        <a:bodyPr/>
        <a:lstStyle/>
        <a:p>
          <a:endParaRPr lang="en-US"/>
        </a:p>
      </dgm:t>
    </dgm:pt>
    <dgm:pt modelId="{E91CDEFB-5635-412C-9873-FBBED93AC6FB}" type="sibTrans" cxnId="{D678DF28-9830-4209-9368-6C2CD5ACA213}">
      <dgm:prSet/>
      <dgm:spPr/>
      <dgm:t>
        <a:bodyPr/>
        <a:lstStyle/>
        <a:p>
          <a:endParaRPr lang="en-US"/>
        </a:p>
      </dgm:t>
    </dgm:pt>
    <dgm:pt modelId="{4FB8AB93-1945-4B79-A73C-4BE23935B20A}" type="pres">
      <dgm:prSet presAssocID="{03E1DCD4-7FAF-4DA5-8DB3-0D13DAE56257}" presName="diagram" presStyleCnt="0">
        <dgm:presLayoutVars>
          <dgm:dir/>
          <dgm:resizeHandles val="exact"/>
        </dgm:presLayoutVars>
      </dgm:prSet>
      <dgm:spPr/>
    </dgm:pt>
    <dgm:pt modelId="{39F36F93-EE1B-45C6-9EF5-68B08A60D51E}" type="pres">
      <dgm:prSet presAssocID="{89E25ADC-FB1A-47B1-9786-9C3D0CB060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EF0FC-DA0F-4109-AF4C-020AD2A2198B}" type="pres">
      <dgm:prSet presAssocID="{44AA25F7-2DE1-4557-98DF-AE4ED93BBC3C}" presName="sibTrans" presStyleCnt="0"/>
      <dgm:spPr/>
    </dgm:pt>
    <dgm:pt modelId="{37E36C41-DEA8-4D4B-8D78-EE56ED6B283A}" type="pres">
      <dgm:prSet presAssocID="{C167B5D5-9F9E-4645-8939-ED94AFF931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C439F-FF12-4125-B363-38490DADECF0}" type="pres">
      <dgm:prSet presAssocID="{E91CDEFB-5635-412C-9873-FBBED93AC6FB}" presName="sibTrans" presStyleCnt="0"/>
      <dgm:spPr/>
    </dgm:pt>
    <dgm:pt modelId="{64E24CB2-CE33-4585-96B8-46FA748B41B2}" type="pres">
      <dgm:prSet presAssocID="{399BA3FB-266D-46E8-9654-7B6C438D56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93CE0C-E0C2-4334-8344-83CA78309AEB}" type="presOf" srcId="{03E1DCD4-7FAF-4DA5-8DB3-0D13DAE56257}" destId="{4FB8AB93-1945-4B79-A73C-4BE23935B20A}" srcOrd="0" destOrd="0" presId="urn:microsoft.com/office/officeart/2005/8/layout/default"/>
    <dgm:cxn modelId="{C8ED5B0F-CBD6-4326-B4DC-117693310AF0}" type="presOf" srcId="{C167B5D5-9F9E-4645-8939-ED94AFF93100}" destId="{37E36C41-DEA8-4D4B-8D78-EE56ED6B283A}" srcOrd="0" destOrd="0" presId="urn:microsoft.com/office/officeart/2005/8/layout/default"/>
    <dgm:cxn modelId="{9DA4984E-D280-4066-8343-70446B56067F}" type="presOf" srcId="{89E25ADC-FB1A-47B1-9786-9C3D0CB06093}" destId="{39F36F93-EE1B-45C6-9EF5-68B08A60D51E}" srcOrd="0" destOrd="0" presId="urn:microsoft.com/office/officeart/2005/8/layout/default"/>
    <dgm:cxn modelId="{6A8BD265-50E9-42E4-A4D0-7AF83C9E45A1}" type="presOf" srcId="{399BA3FB-266D-46E8-9654-7B6C438D569E}" destId="{64E24CB2-CE33-4585-96B8-46FA748B41B2}" srcOrd="0" destOrd="0" presId="urn:microsoft.com/office/officeart/2005/8/layout/default"/>
    <dgm:cxn modelId="{F7507274-C742-407F-9C34-157AA29A417A}" srcId="{03E1DCD4-7FAF-4DA5-8DB3-0D13DAE56257}" destId="{89E25ADC-FB1A-47B1-9786-9C3D0CB06093}" srcOrd="0" destOrd="0" parTransId="{F997A9EF-CBCB-4CC3-A83B-697A2DDE2C01}" sibTransId="{44AA25F7-2DE1-4557-98DF-AE4ED93BBC3C}"/>
    <dgm:cxn modelId="{D5D22403-A57C-4D7E-8451-A053AB172403}" srcId="{03E1DCD4-7FAF-4DA5-8DB3-0D13DAE56257}" destId="{399BA3FB-266D-46E8-9654-7B6C438D569E}" srcOrd="2" destOrd="0" parTransId="{1033CB7F-3954-4AA4-BACB-5349AE21E336}" sibTransId="{BC649993-9EBB-4F3A-A2DA-9FC2F16A0C2F}"/>
    <dgm:cxn modelId="{D678DF28-9830-4209-9368-6C2CD5ACA213}" srcId="{03E1DCD4-7FAF-4DA5-8DB3-0D13DAE56257}" destId="{C167B5D5-9F9E-4645-8939-ED94AFF93100}" srcOrd="1" destOrd="0" parTransId="{E9FA029C-D58C-4829-BD61-FEF389745A0F}" sibTransId="{E91CDEFB-5635-412C-9873-FBBED93AC6FB}"/>
    <dgm:cxn modelId="{B174E6DC-0F39-432F-9CC2-0971F629FC54}" type="presParOf" srcId="{4FB8AB93-1945-4B79-A73C-4BE23935B20A}" destId="{39F36F93-EE1B-45C6-9EF5-68B08A60D51E}" srcOrd="0" destOrd="0" presId="urn:microsoft.com/office/officeart/2005/8/layout/default"/>
    <dgm:cxn modelId="{BD243F12-802B-4692-8A8D-86CFF3D3654B}" type="presParOf" srcId="{4FB8AB93-1945-4B79-A73C-4BE23935B20A}" destId="{51FEF0FC-DA0F-4109-AF4C-020AD2A2198B}" srcOrd="1" destOrd="0" presId="urn:microsoft.com/office/officeart/2005/8/layout/default"/>
    <dgm:cxn modelId="{5BFE29FD-EFD1-4974-8E25-A916A3A68464}" type="presParOf" srcId="{4FB8AB93-1945-4B79-A73C-4BE23935B20A}" destId="{37E36C41-DEA8-4D4B-8D78-EE56ED6B283A}" srcOrd="2" destOrd="0" presId="urn:microsoft.com/office/officeart/2005/8/layout/default"/>
    <dgm:cxn modelId="{84E1A81E-B1D9-439C-A40F-28D60F13ADF1}" type="presParOf" srcId="{4FB8AB93-1945-4B79-A73C-4BE23935B20A}" destId="{192C439F-FF12-4125-B363-38490DADECF0}" srcOrd="3" destOrd="0" presId="urn:microsoft.com/office/officeart/2005/8/layout/default"/>
    <dgm:cxn modelId="{C0538113-84DE-4014-BC66-B392C81C81EA}" type="presParOf" srcId="{4FB8AB93-1945-4B79-A73C-4BE23935B20A}" destId="{64E24CB2-CE33-4585-96B8-46FA748B41B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38EF5-E4CE-4AC0-970F-28B25D7AB967}" type="doc">
      <dgm:prSet loTypeId="urn:microsoft.com/office/officeart/2005/8/layout/matrix2" loCatId="matrix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457E17-D934-4364-B5C8-A975A5668CEF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en-US" sz="1600" dirty="0" err="1" smtClean="0"/>
            <a:t>Ingin</a:t>
          </a:r>
          <a:r>
            <a:rPr lang="en-US" sz="1600" dirty="0" smtClean="0"/>
            <a:t> </a:t>
          </a:r>
          <a:r>
            <a:rPr lang="en-US" sz="1600" dirty="0" err="1" smtClean="0"/>
            <a:t>mendapat</a:t>
          </a:r>
          <a:r>
            <a:rPr lang="en-US" sz="1600" dirty="0" smtClean="0"/>
            <a:t> </a:t>
          </a:r>
          <a:r>
            <a:rPr lang="en-US" sz="1600" dirty="0" err="1" smtClean="0"/>
            <a:t>peneguhan</a:t>
          </a:r>
          <a:endParaRPr lang="en-US" sz="1600" dirty="0"/>
        </a:p>
      </dgm:t>
    </dgm:pt>
    <dgm:pt modelId="{16B4E895-8FD8-4B45-866E-3B8C0A3358CF}" type="parTrans" cxnId="{1186535D-EB05-49DF-9FA0-272C7C27DEBF}">
      <dgm:prSet/>
      <dgm:spPr/>
      <dgm:t>
        <a:bodyPr/>
        <a:lstStyle/>
        <a:p>
          <a:pPr algn="ctr"/>
          <a:endParaRPr lang="en-US"/>
        </a:p>
      </dgm:t>
    </dgm:pt>
    <dgm:pt modelId="{FD06E3EB-652A-4348-A66D-91196238602F}" type="sibTrans" cxnId="{1186535D-EB05-49DF-9FA0-272C7C27DEBF}">
      <dgm:prSet/>
      <dgm:spPr/>
      <dgm:t>
        <a:bodyPr/>
        <a:lstStyle/>
        <a:p>
          <a:pPr algn="ctr"/>
          <a:endParaRPr lang="en-US"/>
        </a:p>
      </dgm:t>
    </dgm:pt>
    <dgm:pt modelId="{57375775-C1AD-4BAB-8AD1-3FB2139A17C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Calibri" pitchFamily="34" charset="0"/>
            </a:rPr>
            <a:t>Rasa </a:t>
          </a:r>
          <a:r>
            <a:rPr lang="en-US" sz="1600" dirty="0" err="1" smtClean="0">
              <a:latin typeface="Calibri" pitchFamily="34" charset="0"/>
            </a:rPr>
            <a:t>keingintahuan</a:t>
          </a:r>
          <a:r>
            <a:rPr lang="en-US" sz="1600" dirty="0" smtClean="0">
              <a:latin typeface="Calibri" pitchFamily="34" charset="0"/>
            </a:rPr>
            <a:t> yang </a:t>
          </a:r>
          <a:r>
            <a:rPr lang="en-US" sz="1600" dirty="0" err="1" smtClean="0">
              <a:latin typeface="Calibri" pitchFamily="34" charset="0"/>
            </a:rPr>
            <a:t>sangat</a:t>
          </a:r>
          <a:r>
            <a:rPr lang="en-US" sz="1600" dirty="0" smtClean="0">
              <a:latin typeface="Calibri" pitchFamily="34" charset="0"/>
            </a:rPr>
            <a:t> </a:t>
          </a:r>
          <a:r>
            <a:rPr lang="en-US" sz="1600" dirty="0" err="1" smtClean="0">
              <a:latin typeface="Calibri" pitchFamily="34" charset="0"/>
            </a:rPr>
            <a:t>tinggi</a:t>
          </a:r>
          <a:r>
            <a:rPr lang="en-US" sz="1600" dirty="0" smtClean="0">
              <a:latin typeface="Calibri" pitchFamily="34" charset="0"/>
            </a:rPr>
            <a:t> </a:t>
          </a:r>
          <a:r>
            <a:rPr lang="en-US" sz="1600" dirty="0" err="1" smtClean="0">
              <a:latin typeface="Calibri" pitchFamily="34" charset="0"/>
            </a:rPr>
            <a:t>terhadap</a:t>
          </a:r>
          <a:r>
            <a:rPr lang="en-US" sz="1600" dirty="0" smtClean="0">
              <a:latin typeface="Calibri" pitchFamily="34" charset="0"/>
            </a:rPr>
            <a:t> </a:t>
          </a:r>
          <a:r>
            <a:rPr lang="en-US" sz="1600" dirty="0" err="1" smtClean="0">
              <a:latin typeface="Calibri" pitchFamily="34" charset="0"/>
            </a:rPr>
            <a:t>hal</a:t>
          </a:r>
          <a:r>
            <a:rPr lang="en-US" sz="1600" dirty="0" smtClean="0">
              <a:latin typeface="Calibri" pitchFamily="34" charset="0"/>
            </a:rPr>
            <a:t> yang </a:t>
          </a:r>
          <a:r>
            <a:rPr lang="en-US" sz="1600" dirty="0" err="1" smtClean="0">
              <a:latin typeface="Calibri" pitchFamily="34" charset="0"/>
            </a:rPr>
            <a:t>asing</a:t>
          </a:r>
          <a:r>
            <a:rPr lang="en-US" sz="1600" dirty="0" smtClean="0">
              <a:latin typeface="Calibri" pitchFamily="34" charset="0"/>
            </a:rPr>
            <a:t>/</a:t>
          </a:r>
          <a:r>
            <a:rPr lang="en-US" sz="1600" dirty="0" err="1" smtClean="0">
              <a:latin typeface="Calibri" pitchFamily="34" charset="0"/>
            </a:rPr>
            <a:t>aneh</a:t>
          </a:r>
          <a:r>
            <a:rPr lang="en-US" sz="1600" dirty="0" smtClean="0">
              <a:latin typeface="Calibri" pitchFamily="34" charset="0"/>
            </a:rPr>
            <a:t>, </a:t>
          </a:r>
          <a:r>
            <a:rPr lang="en-US" sz="1600" dirty="0" err="1" smtClean="0">
              <a:latin typeface="Calibri" pitchFamily="34" charset="0"/>
            </a:rPr>
            <a:t>misterius</a:t>
          </a:r>
          <a:r>
            <a:rPr lang="en-US" sz="1600" dirty="0" smtClean="0">
              <a:latin typeface="Calibri" pitchFamily="34" charset="0"/>
            </a:rPr>
            <a:t>, </a:t>
          </a:r>
          <a:r>
            <a:rPr lang="en-US" sz="1600" dirty="0" err="1" smtClean="0">
              <a:latin typeface="Calibri" pitchFamily="34" charset="0"/>
            </a:rPr>
            <a:t>unik</a:t>
          </a:r>
          <a:r>
            <a:rPr lang="en-US" sz="1600" dirty="0" smtClean="0">
              <a:latin typeface="Calibri" pitchFamily="34" charset="0"/>
            </a:rPr>
            <a:t>, </a:t>
          </a:r>
          <a:r>
            <a:rPr lang="en-US" sz="1600" dirty="0" err="1" smtClean="0">
              <a:latin typeface="Calibri" pitchFamily="34" charset="0"/>
            </a:rPr>
            <a:t>atau</a:t>
          </a:r>
          <a:r>
            <a:rPr lang="en-US" sz="1600" dirty="0" smtClean="0">
              <a:latin typeface="Calibri" pitchFamily="34" charset="0"/>
            </a:rPr>
            <a:t> </a:t>
          </a:r>
          <a:r>
            <a:rPr lang="en-US" sz="1600" dirty="0" err="1" smtClean="0">
              <a:latin typeface="Calibri" pitchFamily="34" charset="0"/>
            </a:rPr>
            <a:t>menantang</a:t>
          </a:r>
          <a:endParaRPr lang="en-US" sz="1600" dirty="0">
            <a:latin typeface="Calibri" pitchFamily="34" charset="0"/>
          </a:endParaRPr>
        </a:p>
      </dgm:t>
    </dgm:pt>
    <dgm:pt modelId="{056F4A41-70BD-4E57-98FB-33F4E0B1602A}" type="parTrans" cxnId="{8D983F85-332A-4710-A49C-C3A7FEEC12B8}">
      <dgm:prSet/>
      <dgm:spPr/>
      <dgm:t>
        <a:bodyPr/>
        <a:lstStyle/>
        <a:p>
          <a:pPr algn="ctr"/>
          <a:endParaRPr lang="en-US"/>
        </a:p>
      </dgm:t>
    </dgm:pt>
    <dgm:pt modelId="{FD1B8B06-E75D-4777-96C1-E3F7D7E0A882}" type="sibTrans" cxnId="{8D983F85-332A-4710-A49C-C3A7FEEC12B8}">
      <dgm:prSet/>
      <dgm:spPr/>
      <dgm:t>
        <a:bodyPr/>
        <a:lstStyle/>
        <a:p>
          <a:pPr algn="ctr"/>
          <a:endParaRPr lang="en-US"/>
        </a:p>
      </dgm:t>
    </dgm:pt>
    <dgm:pt modelId="{9E76FF9E-6876-4E3D-814C-FD783C943226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dirty="0" err="1" smtClean="0"/>
            <a:t>Ingin</a:t>
          </a:r>
          <a:r>
            <a:rPr lang="en-US" sz="1600" dirty="0" smtClean="0"/>
            <a:t> </a:t>
          </a:r>
          <a:r>
            <a:rPr lang="en-US" sz="1600" dirty="0" err="1" smtClean="0"/>
            <a:t>mendapatkan</a:t>
          </a:r>
          <a:r>
            <a:rPr lang="en-US" sz="1600" dirty="0" smtClean="0"/>
            <a:t> </a:t>
          </a:r>
          <a:r>
            <a:rPr lang="en-US" sz="1600" dirty="0" err="1" smtClean="0"/>
            <a:t>perhatian</a:t>
          </a:r>
          <a:r>
            <a:rPr lang="en-US" sz="1600" dirty="0" smtClean="0"/>
            <a:t> </a:t>
          </a:r>
          <a:r>
            <a:rPr lang="en-US" sz="1600" dirty="0" err="1" smtClean="0"/>
            <a:t>dari</a:t>
          </a:r>
          <a:r>
            <a:rPr lang="en-US" sz="1600" dirty="0" smtClean="0"/>
            <a:t> </a:t>
          </a:r>
          <a:r>
            <a:rPr lang="en-US" sz="1600" dirty="0" err="1" smtClean="0"/>
            <a:t>orang</a:t>
          </a:r>
          <a:r>
            <a:rPr lang="en-US" sz="1600" dirty="0" smtClean="0"/>
            <a:t> </a:t>
          </a:r>
          <a:r>
            <a:rPr lang="en-US" sz="1600" dirty="0" err="1" smtClean="0"/>
            <a:t>tua</a:t>
          </a:r>
          <a:endParaRPr lang="en-US" sz="1600" dirty="0"/>
        </a:p>
      </dgm:t>
    </dgm:pt>
    <dgm:pt modelId="{304C38ED-6A28-4F3D-B4F6-63E3DF44A68B}" type="sibTrans" cxnId="{250B2632-D684-46F6-90A2-ECE6C62F4FCD}">
      <dgm:prSet/>
      <dgm:spPr/>
      <dgm:t>
        <a:bodyPr/>
        <a:lstStyle/>
        <a:p>
          <a:pPr algn="ctr"/>
          <a:endParaRPr lang="en-US"/>
        </a:p>
      </dgm:t>
    </dgm:pt>
    <dgm:pt modelId="{8C6CEC54-40EB-4A30-9498-DC0E9EFFD35B}" type="parTrans" cxnId="{250B2632-D684-46F6-90A2-ECE6C62F4FCD}">
      <dgm:prSet/>
      <dgm:spPr/>
      <dgm:t>
        <a:bodyPr/>
        <a:lstStyle/>
        <a:p>
          <a:pPr algn="ctr"/>
          <a:endParaRPr lang="en-US"/>
        </a:p>
      </dgm:t>
    </dgm:pt>
    <dgm:pt modelId="{945F6C56-8EAC-4813-A532-E14EB6B3BDEE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600" dirty="0" err="1" smtClean="0"/>
            <a:t>Ingin</a:t>
          </a:r>
          <a:r>
            <a:rPr lang="en-US" sz="1600" dirty="0" smtClean="0"/>
            <a:t> </a:t>
          </a:r>
          <a:r>
            <a:rPr lang="en-US" sz="1600" dirty="0" err="1" smtClean="0"/>
            <a:t>memperoleh</a:t>
          </a:r>
          <a:r>
            <a:rPr lang="en-US" sz="1600" dirty="0" smtClean="0"/>
            <a:t> </a:t>
          </a:r>
          <a:r>
            <a:rPr lang="en-US" sz="1600" dirty="0" err="1" smtClean="0"/>
            <a:t>jawaban</a:t>
          </a:r>
          <a:r>
            <a:rPr lang="en-US" sz="1600" dirty="0" smtClean="0"/>
            <a:t> </a:t>
          </a:r>
          <a:r>
            <a:rPr lang="en-US" sz="1600" dirty="0" err="1" smtClean="0"/>
            <a:t>sebenarnya</a:t>
          </a:r>
          <a:endParaRPr lang="en-US" sz="1600" dirty="0"/>
        </a:p>
      </dgm:t>
    </dgm:pt>
    <dgm:pt modelId="{07831F9B-A858-4EA4-B2DE-D14FBD577ABF}" type="sibTrans" cxnId="{F457D0E6-E623-4D41-B63A-F80951975426}">
      <dgm:prSet/>
      <dgm:spPr/>
      <dgm:t>
        <a:bodyPr/>
        <a:lstStyle/>
        <a:p>
          <a:pPr algn="ctr"/>
          <a:endParaRPr lang="en-US"/>
        </a:p>
      </dgm:t>
    </dgm:pt>
    <dgm:pt modelId="{AD30BE1A-1267-4283-B703-3EC67D759C7C}" type="parTrans" cxnId="{F457D0E6-E623-4D41-B63A-F80951975426}">
      <dgm:prSet/>
      <dgm:spPr/>
      <dgm:t>
        <a:bodyPr/>
        <a:lstStyle/>
        <a:p>
          <a:pPr algn="ctr"/>
          <a:endParaRPr lang="en-US"/>
        </a:p>
      </dgm:t>
    </dgm:pt>
    <dgm:pt modelId="{417EDC10-39E6-4BA0-A108-D95B6D7062C0}" type="pres">
      <dgm:prSet presAssocID="{6F538EF5-E4CE-4AC0-970F-28B25D7AB96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03049-DB08-4716-9D41-66CCD3DB96B5}" type="pres">
      <dgm:prSet presAssocID="{6F538EF5-E4CE-4AC0-970F-28B25D7AB967}" presName="axisShape" presStyleLbl="bgShp" presStyleIdx="0" presStyleCnt="1"/>
      <dgm:spPr/>
    </dgm:pt>
    <dgm:pt modelId="{DCB04A7E-C8B3-4F8A-8E78-04FD1C72F91A}" type="pres">
      <dgm:prSet presAssocID="{6F538EF5-E4CE-4AC0-970F-28B25D7AB96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600FE-D643-425B-A829-883B777F8BD5}" type="pres">
      <dgm:prSet presAssocID="{6F538EF5-E4CE-4AC0-970F-28B25D7AB96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3CBB7-41BD-4096-85E4-923CA7F8730A}" type="pres">
      <dgm:prSet presAssocID="{6F538EF5-E4CE-4AC0-970F-28B25D7AB96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0322D-E0EB-4295-9A8F-04C7AE7B0082}" type="pres">
      <dgm:prSet presAssocID="{6F538EF5-E4CE-4AC0-970F-28B25D7AB96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983F85-332A-4710-A49C-C3A7FEEC12B8}" srcId="{6F538EF5-E4CE-4AC0-970F-28B25D7AB967}" destId="{57375775-C1AD-4BAB-8AD1-3FB2139A17CD}" srcOrd="3" destOrd="0" parTransId="{056F4A41-70BD-4E57-98FB-33F4E0B1602A}" sibTransId="{FD1B8B06-E75D-4777-96C1-E3F7D7E0A882}"/>
    <dgm:cxn modelId="{F457D0E6-E623-4D41-B63A-F80951975426}" srcId="{6F538EF5-E4CE-4AC0-970F-28B25D7AB967}" destId="{945F6C56-8EAC-4813-A532-E14EB6B3BDEE}" srcOrd="1" destOrd="0" parTransId="{AD30BE1A-1267-4283-B703-3EC67D759C7C}" sibTransId="{07831F9B-A858-4EA4-B2DE-D14FBD577ABF}"/>
    <dgm:cxn modelId="{70F97C25-CC7E-42F2-A68F-A4E51E7C2E97}" type="presOf" srcId="{6C457E17-D934-4364-B5C8-A975A5668CEF}" destId="{0AA3CBB7-41BD-4096-85E4-923CA7F8730A}" srcOrd="0" destOrd="0" presId="urn:microsoft.com/office/officeart/2005/8/layout/matrix2"/>
    <dgm:cxn modelId="{250B2632-D684-46F6-90A2-ECE6C62F4FCD}" srcId="{6F538EF5-E4CE-4AC0-970F-28B25D7AB967}" destId="{9E76FF9E-6876-4E3D-814C-FD783C943226}" srcOrd="0" destOrd="0" parTransId="{8C6CEC54-40EB-4A30-9498-DC0E9EFFD35B}" sibTransId="{304C38ED-6A28-4F3D-B4F6-63E3DF44A68B}"/>
    <dgm:cxn modelId="{1186535D-EB05-49DF-9FA0-272C7C27DEBF}" srcId="{6F538EF5-E4CE-4AC0-970F-28B25D7AB967}" destId="{6C457E17-D934-4364-B5C8-A975A5668CEF}" srcOrd="2" destOrd="0" parTransId="{16B4E895-8FD8-4B45-866E-3B8C0A3358CF}" sibTransId="{FD06E3EB-652A-4348-A66D-91196238602F}"/>
    <dgm:cxn modelId="{5E5633C6-A8AB-41A3-AD8E-F26DF8D4BD4E}" type="presOf" srcId="{57375775-C1AD-4BAB-8AD1-3FB2139A17CD}" destId="{0B10322D-E0EB-4295-9A8F-04C7AE7B0082}" srcOrd="0" destOrd="0" presId="urn:microsoft.com/office/officeart/2005/8/layout/matrix2"/>
    <dgm:cxn modelId="{475F4362-7E69-4189-97CB-2811BC5FAFA7}" type="presOf" srcId="{6F538EF5-E4CE-4AC0-970F-28B25D7AB967}" destId="{417EDC10-39E6-4BA0-A108-D95B6D7062C0}" srcOrd="0" destOrd="0" presId="urn:microsoft.com/office/officeart/2005/8/layout/matrix2"/>
    <dgm:cxn modelId="{8DF9D173-6D78-41C8-A8FB-7CDE6AEEB859}" type="presOf" srcId="{9E76FF9E-6876-4E3D-814C-FD783C943226}" destId="{DCB04A7E-C8B3-4F8A-8E78-04FD1C72F91A}" srcOrd="0" destOrd="0" presId="urn:microsoft.com/office/officeart/2005/8/layout/matrix2"/>
    <dgm:cxn modelId="{E2E32544-501B-41E9-9C75-2D1ADEE82991}" type="presOf" srcId="{945F6C56-8EAC-4813-A532-E14EB6B3BDEE}" destId="{8F0600FE-D643-425B-A829-883B777F8BD5}" srcOrd="0" destOrd="0" presId="urn:microsoft.com/office/officeart/2005/8/layout/matrix2"/>
    <dgm:cxn modelId="{909B53BE-97FC-4A84-856B-FDCCB8954CAB}" type="presParOf" srcId="{417EDC10-39E6-4BA0-A108-D95B6D7062C0}" destId="{80503049-DB08-4716-9D41-66CCD3DB96B5}" srcOrd="0" destOrd="0" presId="urn:microsoft.com/office/officeart/2005/8/layout/matrix2"/>
    <dgm:cxn modelId="{77445CBD-1B45-4C8A-A6E9-38304B715BAD}" type="presParOf" srcId="{417EDC10-39E6-4BA0-A108-D95B6D7062C0}" destId="{DCB04A7E-C8B3-4F8A-8E78-04FD1C72F91A}" srcOrd="1" destOrd="0" presId="urn:microsoft.com/office/officeart/2005/8/layout/matrix2"/>
    <dgm:cxn modelId="{50D7D10F-16D2-4380-8FC0-10C1582F644C}" type="presParOf" srcId="{417EDC10-39E6-4BA0-A108-D95B6D7062C0}" destId="{8F0600FE-D643-425B-A829-883B777F8BD5}" srcOrd="2" destOrd="0" presId="urn:microsoft.com/office/officeart/2005/8/layout/matrix2"/>
    <dgm:cxn modelId="{C31C9155-2EF1-406C-BAE6-18259BA29BEE}" type="presParOf" srcId="{417EDC10-39E6-4BA0-A108-D95B6D7062C0}" destId="{0AA3CBB7-41BD-4096-85E4-923CA7F8730A}" srcOrd="3" destOrd="0" presId="urn:microsoft.com/office/officeart/2005/8/layout/matrix2"/>
    <dgm:cxn modelId="{8035A74D-454C-4A65-AD6F-BC63D7F56062}" type="presParOf" srcId="{417EDC10-39E6-4BA0-A108-D95B6D7062C0}" destId="{0B10322D-E0EB-4295-9A8F-04C7AE7B008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D461C-2D7C-4E5D-B6FF-2C46D4975FD5}">
      <dsp:nvSpPr>
        <dsp:cNvPr id="0" name=""/>
        <dsp:cNvSpPr/>
      </dsp:nvSpPr>
      <dsp:spPr>
        <a:xfrm>
          <a:off x="3495182" y="675191"/>
          <a:ext cx="5192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23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1054" y="718161"/>
        <a:ext cx="27491" cy="5498"/>
      </dsp:txXfrm>
    </dsp:sp>
    <dsp:sp modelId="{6A13F29D-81A3-46F0-844F-147122ED5633}">
      <dsp:nvSpPr>
        <dsp:cNvPr id="0" name=""/>
        <dsp:cNvSpPr/>
      </dsp:nvSpPr>
      <dsp:spPr>
        <a:xfrm>
          <a:off x="1106393" y="3734"/>
          <a:ext cx="2390588" cy="14343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sejak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usia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dini</a:t>
          </a:r>
          <a:endParaRPr lang="en-US" sz="2000" kern="1200" dirty="0"/>
        </a:p>
      </dsp:txBody>
      <dsp:txXfrm>
        <a:off x="1106393" y="3734"/>
        <a:ext cx="2390588" cy="1434353"/>
      </dsp:txXfrm>
    </dsp:sp>
    <dsp:sp modelId="{C8A279E7-B667-487F-BB26-FF452AC19769}">
      <dsp:nvSpPr>
        <dsp:cNvPr id="0" name=""/>
        <dsp:cNvSpPr/>
      </dsp:nvSpPr>
      <dsp:spPr>
        <a:xfrm>
          <a:off x="2301687" y="1436287"/>
          <a:ext cx="2940424" cy="519235"/>
        </a:xfrm>
        <a:custGeom>
          <a:avLst/>
          <a:gdLst/>
          <a:ahLst/>
          <a:cxnLst/>
          <a:rect l="0" t="0" r="0" b="0"/>
          <a:pathLst>
            <a:path>
              <a:moveTo>
                <a:pt x="2940424" y="0"/>
              </a:moveTo>
              <a:lnTo>
                <a:pt x="2940424" y="276717"/>
              </a:lnTo>
              <a:lnTo>
                <a:pt x="0" y="276717"/>
              </a:lnTo>
              <a:lnTo>
                <a:pt x="0" y="51923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97115" y="1693156"/>
        <a:ext cx="149569" cy="5498"/>
      </dsp:txXfrm>
    </dsp:sp>
    <dsp:sp modelId="{74FB3B6E-2C86-4535-A941-2329BEB91457}">
      <dsp:nvSpPr>
        <dsp:cNvPr id="0" name=""/>
        <dsp:cNvSpPr/>
      </dsp:nvSpPr>
      <dsp:spPr>
        <a:xfrm>
          <a:off x="4046817" y="3734"/>
          <a:ext cx="2390588" cy="14343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Kebutuhan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fisik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psikis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terpenuhi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4046817" y="3734"/>
        <a:ext cx="2390588" cy="1434353"/>
      </dsp:txXfrm>
    </dsp:sp>
    <dsp:sp modelId="{9C692BDD-A949-404A-ACDE-FF9205EFC932}">
      <dsp:nvSpPr>
        <dsp:cNvPr id="0" name=""/>
        <dsp:cNvSpPr/>
      </dsp:nvSpPr>
      <dsp:spPr>
        <a:xfrm>
          <a:off x="3495182" y="2659380"/>
          <a:ext cx="5192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23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1054" y="2702350"/>
        <a:ext cx="27491" cy="5498"/>
      </dsp:txXfrm>
    </dsp:sp>
    <dsp:sp modelId="{31D58B2D-5DED-4811-A8CA-1E6732BF5462}">
      <dsp:nvSpPr>
        <dsp:cNvPr id="0" name=""/>
        <dsp:cNvSpPr/>
      </dsp:nvSpPr>
      <dsp:spPr>
        <a:xfrm>
          <a:off x="1106393" y="1987923"/>
          <a:ext cx="2390588" cy="14343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Terhindar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gangguan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perilaku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menyimpang</a:t>
          </a:r>
          <a:endParaRPr lang="en-US" sz="2000" kern="1200" dirty="0"/>
        </a:p>
      </dsp:txBody>
      <dsp:txXfrm>
        <a:off x="1106393" y="1987923"/>
        <a:ext cx="2390588" cy="1434353"/>
      </dsp:txXfrm>
    </dsp:sp>
    <dsp:sp modelId="{1BFFBEA7-EEF7-4C81-87A9-AC0EF8FED416}">
      <dsp:nvSpPr>
        <dsp:cNvPr id="0" name=""/>
        <dsp:cNvSpPr/>
      </dsp:nvSpPr>
      <dsp:spPr>
        <a:xfrm>
          <a:off x="2301687" y="3420476"/>
          <a:ext cx="2940424" cy="519235"/>
        </a:xfrm>
        <a:custGeom>
          <a:avLst/>
          <a:gdLst/>
          <a:ahLst/>
          <a:cxnLst/>
          <a:rect l="0" t="0" r="0" b="0"/>
          <a:pathLst>
            <a:path>
              <a:moveTo>
                <a:pt x="2940424" y="0"/>
              </a:moveTo>
              <a:lnTo>
                <a:pt x="2940424" y="276717"/>
              </a:lnTo>
              <a:lnTo>
                <a:pt x="0" y="276717"/>
              </a:lnTo>
              <a:lnTo>
                <a:pt x="0" y="51923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97115" y="3677345"/>
        <a:ext cx="149569" cy="5498"/>
      </dsp:txXfrm>
    </dsp:sp>
    <dsp:sp modelId="{E142C217-9C5E-4EAC-8C17-18788214185A}">
      <dsp:nvSpPr>
        <dsp:cNvPr id="0" name=""/>
        <dsp:cNvSpPr/>
      </dsp:nvSpPr>
      <dsp:spPr>
        <a:xfrm>
          <a:off x="4046817" y="1987923"/>
          <a:ext cx="2390588" cy="14343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Anak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tumbuh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berkembang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baik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4046817" y="1987923"/>
        <a:ext cx="2390588" cy="1434353"/>
      </dsp:txXfrm>
    </dsp:sp>
    <dsp:sp modelId="{38A64006-5240-4C91-8E8A-A1CA101E0F84}">
      <dsp:nvSpPr>
        <dsp:cNvPr id="0" name=""/>
        <dsp:cNvSpPr/>
      </dsp:nvSpPr>
      <dsp:spPr>
        <a:xfrm>
          <a:off x="1106393" y="3972112"/>
          <a:ext cx="2390588" cy="14343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alibri" pitchFamily="34" charset="0"/>
            </a:rPr>
            <a:t>Kualitas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kehidupan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di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masa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mendatang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baik</a:t>
          </a:r>
          <a:endParaRPr lang="en-US" sz="2000" kern="1200" dirty="0"/>
        </a:p>
      </dsp:txBody>
      <dsp:txXfrm>
        <a:off x="1106393" y="3972112"/>
        <a:ext cx="2390588" cy="1434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DA933-5ED7-4B37-93EE-95AE476F1172}">
      <dsp:nvSpPr>
        <dsp:cNvPr id="0" name=""/>
        <dsp:cNvSpPr/>
      </dsp:nvSpPr>
      <dsp:spPr>
        <a:xfrm rot="10800000">
          <a:off x="2681478" y="0"/>
          <a:ext cx="5205221" cy="815876"/>
        </a:xfrm>
        <a:prstGeom prst="nonIsoscelesTrapezoid">
          <a:avLst>
            <a:gd name="adj1" fmla="val 0"/>
            <a:gd name="adj2" fmla="val 8216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kern="1200" dirty="0" err="1" smtClean="0">
              <a:solidFill>
                <a:schemeClr val="accent1"/>
              </a:solidFill>
            </a:rPr>
            <a:t>Kemampuan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dan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potensi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belajar</a:t>
          </a:r>
          <a:endParaRPr lang="en-US" sz="1500" kern="1200" dirty="0">
            <a:solidFill>
              <a:schemeClr val="accent1"/>
            </a:solidFill>
          </a:endParaRPr>
        </a:p>
      </dsp:txBody>
      <dsp:txXfrm rot="10800000">
        <a:off x="3351847" y="0"/>
        <a:ext cx="4534852" cy="815876"/>
      </dsp:txXfrm>
    </dsp:sp>
    <dsp:sp modelId="{008464CC-31F3-4792-A45B-ED67CE56543C}">
      <dsp:nvSpPr>
        <dsp:cNvPr id="0" name=""/>
        <dsp:cNvSpPr/>
      </dsp:nvSpPr>
      <dsp:spPr>
        <a:xfrm>
          <a:off x="2011108" y="0"/>
          <a:ext cx="1340738" cy="815876"/>
        </a:xfrm>
        <a:prstGeom prst="trapezoid">
          <a:avLst>
            <a:gd name="adj" fmla="val 8216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KOGNITIF</a:t>
          </a:r>
          <a:endParaRPr lang="en-US" sz="2500" kern="1200" dirty="0"/>
        </a:p>
      </dsp:txBody>
      <dsp:txXfrm>
        <a:off x="2011108" y="0"/>
        <a:ext cx="1340738" cy="815876"/>
      </dsp:txXfrm>
    </dsp:sp>
    <dsp:sp modelId="{1476C63F-94BE-4EF4-8705-D4356F9579CF}">
      <dsp:nvSpPr>
        <dsp:cNvPr id="0" name=""/>
        <dsp:cNvSpPr/>
      </dsp:nvSpPr>
      <dsp:spPr>
        <a:xfrm rot="10800000">
          <a:off x="3351847" y="815875"/>
          <a:ext cx="4534852" cy="815876"/>
        </a:xfrm>
        <a:prstGeom prst="nonIsoscelesTrapezoid">
          <a:avLst>
            <a:gd name="adj1" fmla="val 0"/>
            <a:gd name="adj2" fmla="val 8216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kern="1200" dirty="0" err="1" smtClean="0">
              <a:solidFill>
                <a:schemeClr val="accent1"/>
              </a:solidFill>
            </a:rPr>
            <a:t>Koordinasi</a:t>
          </a:r>
          <a:r>
            <a:rPr lang="en-ID" sz="1500" kern="1200" dirty="0" smtClean="0">
              <a:solidFill>
                <a:schemeClr val="accent1"/>
              </a:solidFill>
            </a:rPr>
            <a:t> proses </a:t>
          </a:r>
          <a:r>
            <a:rPr lang="en-ID" sz="1500" kern="1200" dirty="0" err="1" smtClean="0">
              <a:solidFill>
                <a:schemeClr val="accent1"/>
              </a:solidFill>
            </a:rPr>
            <a:t>indera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dan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kemampuan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gerak</a:t>
          </a:r>
          <a:endParaRPr lang="en-US" sz="1500" kern="1200" dirty="0">
            <a:solidFill>
              <a:schemeClr val="accent1"/>
            </a:solidFill>
          </a:endParaRPr>
        </a:p>
      </dsp:txBody>
      <dsp:txXfrm rot="10800000">
        <a:off x="4022217" y="815875"/>
        <a:ext cx="3864482" cy="815876"/>
      </dsp:txXfrm>
    </dsp:sp>
    <dsp:sp modelId="{A66D88D7-99A7-44E3-BC53-F5F3D266AB9E}">
      <dsp:nvSpPr>
        <dsp:cNvPr id="0" name=""/>
        <dsp:cNvSpPr/>
      </dsp:nvSpPr>
      <dsp:spPr>
        <a:xfrm>
          <a:off x="1340738" y="815875"/>
          <a:ext cx="2681477" cy="815876"/>
        </a:xfrm>
        <a:prstGeom prst="trapezoid">
          <a:avLst>
            <a:gd name="adj" fmla="val 821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PERSEPTUAL MOTOR</a:t>
          </a:r>
          <a:endParaRPr lang="en-US" sz="2500" kern="1200" dirty="0"/>
        </a:p>
      </dsp:txBody>
      <dsp:txXfrm>
        <a:off x="1809997" y="815875"/>
        <a:ext cx="1742960" cy="815876"/>
      </dsp:txXfrm>
    </dsp:sp>
    <dsp:sp modelId="{0410A87E-7903-4BE7-8C0D-B22A564F398B}">
      <dsp:nvSpPr>
        <dsp:cNvPr id="0" name=""/>
        <dsp:cNvSpPr/>
      </dsp:nvSpPr>
      <dsp:spPr>
        <a:xfrm rot="10800000">
          <a:off x="4022216" y="1631751"/>
          <a:ext cx="3864483" cy="815876"/>
        </a:xfrm>
        <a:prstGeom prst="nonIsoscelesTrapezoid">
          <a:avLst>
            <a:gd name="adj1" fmla="val 0"/>
            <a:gd name="adj2" fmla="val 8216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kern="1200" dirty="0" err="1" smtClean="0">
              <a:solidFill>
                <a:schemeClr val="accent1"/>
              </a:solidFill>
            </a:rPr>
            <a:t>Meniru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gerakan</a:t>
          </a:r>
          <a:r>
            <a:rPr lang="en-ID" sz="1500" kern="1200" dirty="0" smtClean="0">
              <a:solidFill>
                <a:schemeClr val="accent1"/>
              </a:solidFill>
            </a:rPr>
            <a:t>, </a:t>
          </a:r>
          <a:r>
            <a:rPr lang="en-ID" sz="1500" kern="1200" dirty="0" err="1" smtClean="0">
              <a:solidFill>
                <a:schemeClr val="accent1"/>
              </a:solidFill>
            </a:rPr>
            <a:t>kenyamanan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gerak</a:t>
          </a:r>
          <a:r>
            <a:rPr lang="en-ID" sz="1500" kern="1200" dirty="0" smtClean="0">
              <a:solidFill>
                <a:schemeClr val="accent1"/>
              </a:solidFill>
            </a:rPr>
            <a:t>, </a:t>
          </a:r>
          <a:r>
            <a:rPr lang="en-ID" sz="1500" kern="1200" dirty="0" err="1" smtClean="0">
              <a:solidFill>
                <a:schemeClr val="accent1"/>
              </a:solidFill>
            </a:rPr>
            <a:t>menyaring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informasi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sensori</a:t>
          </a:r>
          <a:endParaRPr lang="en-US" sz="1500" kern="1200" dirty="0">
            <a:solidFill>
              <a:schemeClr val="accent1"/>
            </a:solidFill>
          </a:endParaRPr>
        </a:p>
      </dsp:txBody>
      <dsp:txXfrm rot="10800000">
        <a:off x="4692586" y="1631751"/>
        <a:ext cx="3194113" cy="815876"/>
      </dsp:txXfrm>
    </dsp:sp>
    <dsp:sp modelId="{5F89127E-0F90-4830-83C5-117C659EED45}">
      <dsp:nvSpPr>
        <dsp:cNvPr id="0" name=""/>
        <dsp:cNvSpPr/>
      </dsp:nvSpPr>
      <dsp:spPr>
        <a:xfrm>
          <a:off x="670369" y="1631751"/>
          <a:ext cx="4022216" cy="815876"/>
        </a:xfrm>
        <a:prstGeom prst="trapezoid">
          <a:avLst>
            <a:gd name="adj" fmla="val 8216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SENSORI MOTOR</a:t>
          </a:r>
          <a:endParaRPr lang="en-US" sz="2500" kern="1200" dirty="0"/>
        </a:p>
      </dsp:txBody>
      <dsp:txXfrm>
        <a:off x="1374257" y="1631751"/>
        <a:ext cx="2614441" cy="815876"/>
      </dsp:txXfrm>
    </dsp:sp>
    <dsp:sp modelId="{71580797-F099-47A2-9EF5-285DB7725ACF}">
      <dsp:nvSpPr>
        <dsp:cNvPr id="0" name=""/>
        <dsp:cNvSpPr/>
      </dsp:nvSpPr>
      <dsp:spPr>
        <a:xfrm rot="10800000">
          <a:off x="4692586" y="2447628"/>
          <a:ext cx="3194113" cy="815876"/>
        </a:xfrm>
        <a:prstGeom prst="nonIsoscelesTrapezoid">
          <a:avLst>
            <a:gd name="adj1" fmla="val 0"/>
            <a:gd name="adj2" fmla="val 8216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kern="1200" dirty="0" err="1" smtClean="0">
              <a:solidFill>
                <a:schemeClr val="accent1"/>
              </a:solidFill>
            </a:rPr>
            <a:t>Persepsi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indera</a:t>
          </a:r>
          <a:r>
            <a:rPr lang="en-ID" sz="1500" kern="1200" dirty="0" smtClean="0">
              <a:solidFill>
                <a:schemeClr val="accent1"/>
              </a:solidFill>
            </a:rPr>
            <a:t> (</a:t>
          </a:r>
          <a:r>
            <a:rPr lang="en-ID" sz="1500" kern="1200" dirty="0" err="1" smtClean="0">
              <a:solidFill>
                <a:schemeClr val="accent1"/>
              </a:solidFill>
            </a:rPr>
            <a:t>bau</a:t>
          </a:r>
          <a:r>
            <a:rPr lang="en-ID" sz="1500" kern="1200" dirty="0" smtClean="0">
              <a:solidFill>
                <a:schemeClr val="accent1"/>
              </a:solidFill>
            </a:rPr>
            <a:t>, </a:t>
          </a:r>
          <a:r>
            <a:rPr lang="en-ID" sz="1500" kern="1200" dirty="0" err="1" smtClean="0">
              <a:solidFill>
                <a:schemeClr val="accent1"/>
              </a:solidFill>
            </a:rPr>
            <a:t>raba</a:t>
          </a:r>
          <a:r>
            <a:rPr lang="en-ID" sz="1500" kern="1200" dirty="0" smtClean="0">
              <a:solidFill>
                <a:schemeClr val="accent1"/>
              </a:solidFill>
            </a:rPr>
            <a:t>, </a:t>
          </a:r>
          <a:r>
            <a:rPr lang="en-ID" sz="1500" kern="1200" dirty="0" err="1" smtClean="0">
              <a:solidFill>
                <a:schemeClr val="accent1"/>
              </a:solidFill>
            </a:rPr>
            <a:t>lihat</a:t>
          </a:r>
          <a:r>
            <a:rPr lang="en-ID" sz="1500" kern="1200" dirty="0" smtClean="0">
              <a:solidFill>
                <a:schemeClr val="accent1"/>
              </a:solidFill>
            </a:rPr>
            <a:t>, </a:t>
          </a:r>
          <a:r>
            <a:rPr lang="en-ID" sz="1500" kern="1200" dirty="0" err="1" smtClean="0">
              <a:solidFill>
                <a:schemeClr val="accent1"/>
              </a:solidFill>
            </a:rPr>
            <a:t>dengar</a:t>
          </a:r>
          <a:r>
            <a:rPr lang="en-ID" sz="1500" kern="1200" dirty="0" smtClean="0">
              <a:solidFill>
                <a:schemeClr val="accent1"/>
              </a:solidFill>
            </a:rPr>
            <a:t>, </a:t>
          </a:r>
          <a:r>
            <a:rPr lang="en-ID" sz="1500" kern="1200" dirty="0" err="1" smtClean="0">
              <a:solidFill>
                <a:schemeClr val="accent1"/>
              </a:solidFill>
            </a:rPr>
            <a:t>keseimbangan</a:t>
          </a:r>
          <a:r>
            <a:rPr lang="en-ID" sz="1500" kern="1200" dirty="0" smtClean="0">
              <a:solidFill>
                <a:schemeClr val="accent1"/>
              </a:solidFill>
            </a:rPr>
            <a:t>, </a:t>
          </a:r>
          <a:r>
            <a:rPr lang="en-ID" sz="1500" kern="1200" dirty="0" err="1" smtClean="0">
              <a:solidFill>
                <a:schemeClr val="accent1"/>
              </a:solidFill>
            </a:rPr>
            <a:t>gerakan</a:t>
          </a:r>
          <a:r>
            <a:rPr lang="en-ID" sz="1500" kern="1200" dirty="0" smtClean="0">
              <a:solidFill>
                <a:schemeClr val="accent1"/>
              </a:solidFill>
            </a:rPr>
            <a:t> </a:t>
          </a:r>
          <a:r>
            <a:rPr lang="en-ID" sz="1500" kern="1200" dirty="0" err="1" smtClean="0">
              <a:solidFill>
                <a:schemeClr val="accent1"/>
              </a:solidFill>
            </a:rPr>
            <a:t>otot</a:t>
          </a:r>
          <a:r>
            <a:rPr lang="en-ID" sz="1500" kern="1200" dirty="0" smtClean="0">
              <a:solidFill>
                <a:schemeClr val="accent1"/>
              </a:solidFill>
            </a:rPr>
            <a:t>)</a:t>
          </a:r>
          <a:endParaRPr lang="en-US" sz="1500" kern="1200" dirty="0">
            <a:solidFill>
              <a:schemeClr val="accent1"/>
            </a:solidFill>
          </a:endParaRPr>
        </a:p>
      </dsp:txBody>
      <dsp:txXfrm rot="10800000">
        <a:off x="5362956" y="2447628"/>
        <a:ext cx="2523744" cy="815876"/>
      </dsp:txXfrm>
    </dsp:sp>
    <dsp:sp modelId="{04825E5A-349F-4A1C-B9F9-99D5FB1FB020}">
      <dsp:nvSpPr>
        <dsp:cNvPr id="0" name=""/>
        <dsp:cNvSpPr/>
      </dsp:nvSpPr>
      <dsp:spPr>
        <a:xfrm>
          <a:off x="0" y="2447628"/>
          <a:ext cx="5362955" cy="815876"/>
        </a:xfrm>
        <a:prstGeom prst="trapezoid">
          <a:avLst>
            <a:gd name="adj" fmla="val 8216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PEMROSESAN SENSORI</a:t>
          </a:r>
          <a:endParaRPr lang="en-US" sz="2500" kern="1200" dirty="0"/>
        </a:p>
      </dsp:txBody>
      <dsp:txXfrm>
        <a:off x="938517" y="2447628"/>
        <a:ext cx="3485921" cy="815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36F93-EE1B-45C6-9EF5-68B08A60D51E}">
      <dsp:nvSpPr>
        <dsp:cNvPr id="0" name=""/>
        <dsp:cNvSpPr/>
      </dsp:nvSpPr>
      <dsp:spPr>
        <a:xfrm>
          <a:off x="567" y="199922"/>
          <a:ext cx="2212888" cy="13277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Banyak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bertanya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tentang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berbagai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hal</a:t>
          </a:r>
          <a:endParaRPr lang="en-US" sz="1600" kern="1200" dirty="0"/>
        </a:p>
      </dsp:txBody>
      <dsp:txXfrm>
        <a:off x="567" y="199922"/>
        <a:ext cx="2212888" cy="1327732"/>
      </dsp:txXfrm>
    </dsp:sp>
    <dsp:sp modelId="{37E36C41-DEA8-4D4B-8D78-EE56ED6B283A}">
      <dsp:nvSpPr>
        <dsp:cNvPr id="0" name=""/>
        <dsp:cNvSpPr/>
      </dsp:nvSpPr>
      <dsp:spPr>
        <a:xfrm>
          <a:off x="2434744" y="199922"/>
          <a:ext cx="2212888" cy="1327732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Banyak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memperhatikan</a:t>
          </a:r>
          <a:endParaRPr lang="en-US" sz="1600" kern="1200" dirty="0"/>
        </a:p>
      </dsp:txBody>
      <dsp:txXfrm>
        <a:off x="2434744" y="199922"/>
        <a:ext cx="2212888" cy="1327732"/>
      </dsp:txXfrm>
    </dsp:sp>
    <dsp:sp modelId="{64E24CB2-CE33-4585-96B8-46FA748B41B2}">
      <dsp:nvSpPr>
        <dsp:cNvPr id="0" name=""/>
        <dsp:cNvSpPr/>
      </dsp:nvSpPr>
      <dsp:spPr>
        <a:xfrm>
          <a:off x="1217655" y="1748944"/>
          <a:ext cx="2212888" cy="132773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Suka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mengamati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lingkungan</a:t>
          </a:r>
          <a:endParaRPr lang="en-US" sz="1600" kern="1200" dirty="0"/>
        </a:p>
      </dsp:txBody>
      <dsp:txXfrm>
        <a:off x="1217655" y="1748944"/>
        <a:ext cx="2212888" cy="1327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3049-DB08-4716-9D41-66CCD3DB96B5}">
      <dsp:nvSpPr>
        <dsp:cNvPr id="0" name=""/>
        <dsp:cNvSpPr/>
      </dsp:nvSpPr>
      <dsp:spPr>
        <a:xfrm>
          <a:off x="685799" y="0"/>
          <a:ext cx="4876800" cy="4876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CB04A7E-C8B3-4F8A-8E78-04FD1C72F91A}">
      <dsp:nvSpPr>
        <dsp:cNvPr id="0" name=""/>
        <dsp:cNvSpPr/>
      </dsp:nvSpPr>
      <dsp:spPr>
        <a:xfrm>
          <a:off x="1002792" y="316992"/>
          <a:ext cx="1950720" cy="195072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Ingin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mendapatkan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perhatian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orang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tua</a:t>
          </a:r>
          <a:endParaRPr lang="en-US" sz="1600" kern="1200" dirty="0"/>
        </a:p>
      </dsp:txBody>
      <dsp:txXfrm>
        <a:off x="1098018" y="412218"/>
        <a:ext cx="1760268" cy="1760268"/>
      </dsp:txXfrm>
    </dsp:sp>
    <dsp:sp modelId="{8F0600FE-D643-425B-A829-883B777F8BD5}">
      <dsp:nvSpPr>
        <dsp:cNvPr id="0" name=""/>
        <dsp:cNvSpPr/>
      </dsp:nvSpPr>
      <dsp:spPr>
        <a:xfrm>
          <a:off x="3294888" y="316992"/>
          <a:ext cx="1950720" cy="195072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Ingin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memperoleh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jawaban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sebenarnya</a:t>
          </a:r>
          <a:endParaRPr lang="en-US" sz="1600" kern="1200" dirty="0"/>
        </a:p>
      </dsp:txBody>
      <dsp:txXfrm>
        <a:off x="3390114" y="412218"/>
        <a:ext cx="1760268" cy="1760268"/>
      </dsp:txXfrm>
    </dsp:sp>
    <dsp:sp modelId="{0AA3CBB7-41BD-4096-85E4-923CA7F8730A}">
      <dsp:nvSpPr>
        <dsp:cNvPr id="0" name=""/>
        <dsp:cNvSpPr/>
      </dsp:nvSpPr>
      <dsp:spPr>
        <a:xfrm>
          <a:off x="1002792" y="2609088"/>
          <a:ext cx="1950720" cy="195072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Ingin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peneguhan</a:t>
          </a:r>
          <a:endParaRPr lang="en-US" sz="1600" kern="1200" dirty="0"/>
        </a:p>
      </dsp:txBody>
      <dsp:txXfrm>
        <a:off x="1098018" y="2704314"/>
        <a:ext cx="1760268" cy="1760268"/>
      </dsp:txXfrm>
    </dsp:sp>
    <dsp:sp modelId="{0B10322D-E0EB-4295-9A8F-04C7AE7B0082}">
      <dsp:nvSpPr>
        <dsp:cNvPr id="0" name=""/>
        <dsp:cNvSpPr/>
      </dsp:nvSpPr>
      <dsp:spPr>
        <a:xfrm>
          <a:off x="3294888" y="2609088"/>
          <a:ext cx="1950720" cy="19507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Rasa </a:t>
          </a:r>
          <a:r>
            <a:rPr lang="en-US" sz="1600" kern="1200" dirty="0" err="1" smtClean="0">
              <a:latin typeface="Calibri" pitchFamily="34" charset="0"/>
            </a:rPr>
            <a:t>keingintahuan</a:t>
          </a:r>
          <a:r>
            <a:rPr lang="en-US" sz="1600" kern="1200" dirty="0" smtClean="0">
              <a:latin typeface="Calibri" pitchFamily="34" charset="0"/>
            </a:rPr>
            <a:t> yang </a:t>
          </a:r>
          <a:r>
            <a:rPr lang="en-US" sz="1600" kern="1200" dirty="0" err="1" smtClean="0">
              <a:latin typeface="Calibri" pitchFamily="34" charset="0"/>
            </a:rPr>
            <a:t>sangat</a:t>
          </a:r>
          <a:r>
            <a:rPr lang="en-US" sz="1600" kern="1200" dirty="0" smtClean="0">
              <a:latin typeface="Calibri" pitchFamily="34" charset="0"/>
            </a:rPr>
            <a:t> </a:t>
          </a:r>
          <a:r>
            <a:rPr lang="en-US" sz="1600" kern="1200" dirty="0" err="1" smtClean="0">
              <a:latin typeface="Calibri" pitchFamily="34" charset="0"/>
            </a:rPr>
            <a:t>tinggi</a:t>
          </a:r>
          <a:r>
            <a:rPr lang="en-US" sz="1600" kern="1200" dirty="0" smtClean="0">
              <a:latin typeface="Calibri" pitchFamily="34" charset="0"/>
            </a:rPr>
            <a:t> </a:t>
          </a:r>
          <a:r>
            <a:rPr lang="en-US" sz="1600" kern="1200" dirty="0" err="1" smtClean="0">
              <a:latin typeface="Calibri" pitchFamily="34" charset="0"/>
            </a:rPr>
            <a:t>terhadap</a:t>
          </a:r>
          <a:r>
            <a:rPr lang="en-US" sz="1600" kern="1200" dirty="0" smtClean="0">
              <a:latin typeface="Calibri" pitchFamily="34" charset="0"/>
            </a:rPr>
            <a:t> </a:t>
          </a:r>
          <a:r>
            <a:rPr lang="en-US" sz="1600" kern="1200" dirty="0" err="1" smtClean="0">
              <a:latin typeface="Calibri" pitchFamily="34" charset="0"/>
            </a:rPr>
            <a:t>hal</a:t>
          </a:r>
          <a:r>
            <a:rPr lang="en-US" sz="1600" kern="1200" dirty="0" smtClean="0">
              <a:latin typeface="Calibri" pitchFamily="34" charset="0"/>
            </a:rPr>
            <a:t> yang </a:t>
          </a:r>
          <a:r>
            <a:rPr lang="en-US" sz="1600" kern="1200" dirty="0" err="1" smtClean="0">
              <a:latin typeface="Calibri" pitchFamily="34" charset="0"/>
            </a:rPr>
            <a:t>asing</a:t>
          </a:r>
          <a:r>
            <a:rPr lang="en-US" sz="1600" kern="1200" dirty="0" smtClean="0">
              <a:latin typeface="Calibri" pitchFamily="34" charset="0"/>
            </a:rPr>
            <a:t>/</a:t>
          </a:r>
          <a:r>
            <a:rPr lang="en-US" sz="1600" kern="1200" dirty="0" err="1" smtClean="0">
              <a:latin typeface="Calibri" pitchFamily="34" charset="0"/>
            </a:rPr>
            <a:t>aneh</a:t>
          </a:r>
          <a:r>
            <a:rPr lang="en-US" sz="1600" kern="1200" dirty="0" smtClean="0">
              <a:latin typeface="Calibri" pitchFamily="34" charset="0"/>
            </a:rPr>
            <a:t>, </a:t>
          </a:r>
          <a:r>
            <a:rPr lang="en-US" sz="1600" kern="1200" dirty="0" err="1" smtClean="0">
              <a:latin typeface="Calibri" pitchFamily="34" charset="0"/>
            </a:rPr>
            <a:t>misterius</a:t>
          </a:r>
          <a:r>
            <a:rPr lang="en-US" sz="1600" kern="1200" dirty="0" smtClean="0">
              <a:latin typeface="Calibri" pitchFamily="34" charset="0"/>
            </a:rPr>
            <a:t>, </a:t>
          </a:r>
          <a:r>
            <a:rPr lang="en-US" sz="1600" kern="1200" dirty="0" err="1" smtClean="0">
              <a:latin typeface="Calibri" pitchFamily="34" charset="0"/>
            </a:rPr>
            <a:t>unik</a:t>
          </a:r>
          <a:r>
            <a:rPr lang="en-US" sz="1600" kern="1200" dirty="0" smtClean="0">
              <a:latin typeface="Calibri" pitchFamily="34" charset="0"/>
            </a:rPr>
            <a:t>, </a:t>
          </a:r>
          <a:r>
            <a:rPr lang="en-US" sz="1600" kern="1200" dirty="0" err="1" smtClean="0">
              <a:latin typeface="Calibri" pitchFamily="34" charset="0"/>
            </a:rPr>
            <a:t>atau</a:t>
          </a:r>
          <a:r>
            <a:rPr lang="en-US" sz="1600" kern="1200" dirty="0" smtClean="0">
              <a:latin typeface="Calibri" pitchFamily="34" charset="0"/>
            </a:rPr>
            <a:t> </a:t>
          </a:r>
          <a:r>
            <a:rPr lang="en-US" sz="1600" kern="1200" dirty="0" err="1" smtClean="0">
              <a:latin typeface="Calibri" pitchFamily="34" charset="0"/>
            </a:rPr>
            <a:t>menantang</a:t>
          </a:r>
          <a:endParaRPr lang="en-US" sz="1600" kern="1200" dirty="0">
            <a:latin typeface="Calibri" pitchFamily="34" charset="0"/>
          </a:endParaRPr>
        </a:p>
      </dsp:txBody>
      <dsp:txXfrm>
        <a:off x="3390114" y="2704314"/>
        <a:ext cx="1760268" cy="176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7473D5-CEBC-419A-989E-4D121450C168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8DD072-B839-4252-980D-9A2DC20F3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03DF90-7B92-4C76-A887-C28910DDA02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8FB859-B6C3-4A57-A575-9D6BF4CBE4C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35EFC2-E1B1-4E2E-858C-0BD0347013AF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55384E-000E-40CD-B4E8-C82A6D02664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E86A-F330-4FFC-BE7D-871E35196B43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D588-5F1A-4A12-B0E4-0820AAFB9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50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3F8E-F115-496C-9B5B-37BE0AF0AA68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F0EA-1838-46AA-8845-7D089F994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95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2759-96EB-412D-B457-DF16686578C2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3636-F878-4445-8E0C-5042B5816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54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6EB3-F087-48B6-9A3A-17C46FCAE9DE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6641-D0B7-49F6-9C68-69D266AC0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48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AD3F-19A0-4506-84BE-77497D47AD51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9F55C-62B9-4A85-905B-AEA1D32F0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07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2E3A-CF99-469B-99CA-1FF7D5753458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A47E-25E2-4ECB-A2DB-A2544B0D3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73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C006-5905-4C09-A779-E0B1C72A5583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6745-C1F0-4202-AD55-CE2D78F5F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61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3CDB-C526-4672-9140-D9E280557D55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95C-F3EA-4D7E-9CBE-E8CE84152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37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8E83-EE6C-43A4-82B8-1234591B14CA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9DBD-A53E-445F-938E-2B3F3B6D0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27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208C-BFA3-452A-8B47-3F1F5FD3056A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C8D4-1F65-4A17-B891-81F26E0E1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75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B21E-A1D2-4E4F-8027-767411A40826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3D4A-CF67-438C-B1C9-41198E428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74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AD6D92-DCBE-41F6-AB82-BD27BB302DD6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731A94-A315-418D-BE84-C873956C4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SGM\664xauto-jangan-galau-dorong-si-kecil-kembali-berprestasi-1507239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 flipH="1">
            <a:off x="1219200" y="1828800"/>
            <a:ext cx="6629400" cy="4672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Arial Rounded MT Bold" pitchFamily="34" charset="0"/>
              </a:rPr>
              <a:t>Peran</a:t>
            </a:r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Rounded MT Bold" pitchFamily="34" charset="0"/>
              </a:rPr>
              <a:t>Orang</a:t>
            </a:r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Rounded MT Bold" pitchFamily="34" charset="0"/>
              </a:rPr>
              <a:t>Tua</a:t>
            </a:r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Rounded MT Bold" pitchFamily="34" charset="0"/>
              </a:rPr>
              <a:t>terhadap</a:t>
            </a:r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> Rasa </a:t>
            </a:r>
            <a:r>
              <a:rPr lang="en-US" sz="4800" dirty="0" err="1" smtClean="0">
                <a:solidFill>
                  <a:srgbClr val="FF0000"/>
                </a:solidFill>
                <a:latin typeface="Arial Rounded MT Bold" pitchFamily="34" charset="0"/>
              </a:rPr>
              <a:t>Ingin</a:t>
            </a:r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Rounded MT Bold" pitchFamily="34" charset="0"/>
              </a:rPr>
              <a:t>Tahu</a:t>
            </a:r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Rounded MT Bold" pitchFamily="34" charset="0"/>
              </a:rPr>
              <a:t>Anak</a:t>
            </a:r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057400" y="4343400"/>
            <a:ext cx="4876800" cy="1295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Perkembangan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Kognitif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pada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Anak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Ditandai oleh persyaratan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rasa ingin tahu </a:t>
            </a:r>
            <a:r>
              <a:rPr lang="en-US" altLang="en-US" smtClean="0"/>
              <a:t>dan </a:t>
            </a:r>
            <a:r>
              <a:rPr lang="en-US" altLang="en-US" b="1" smtClean="0"/>
              <a:t>berpikir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0" name="Picture 2" descr="D:\SGM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98809"/>
            <a:ext cx="4200525" cy="282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1" name="TextBox 7"/>
          <p:cNvSpPr txBox="1">
            <a:spLocks noChangeArrowheads="1"/>
          </p:cNvSpPr>
          <p:nvPr/>
        </p:nvSpPr>
        <p:spPr bwMode="auto">
          <a:xfrm rot="-759195">
            <a:off x="1111250" y="1112838"/>
            <a:ext cx="1447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600" b="1"/>
              <a:t>?</a:t>
            </a:r>
            <a:endParaRPr lang="en-US" altLang="en-US" sz="1800" b="1"/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 rot="458527">
            <a:off x="6951663" y="1227138"/>
            <a:ext cx="1447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600" b="1">
                <a:solidFill>
                  <a:srgbClr val="C00000"/>
                </a:solidFill>
              </a:rPr>
              <a:t>?</a:t>
            </a:r>
            <a:endParaRPr lang="en-US" altLang="en-US" sz="1800" b="1">
              <a:solidFill>
                <a:srgbClr val="C00000"/>
              </a:solidFill>
            </a:endParaRP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 rot="1309843">
            <a:off x="7456488" y="2813050"/>
            <a:ext cx="1447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500" b="1"/>
              <a:t>?</a:t>
            </a:r>
            <a:endParaRPr lang="en-US" altLang="en-US" sz="1400" b="1"/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 rot="560432">
            <a:off x="6154738" y="2328863"/>
            <a:ext cx="1447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800">
                <a:solidFill>
                  <a:schemeClr val="accent1"/>
                </a:solidFill>
              </a:rPr>
              <a:t>?</a:t>
            </a:r>
            <a:endParaRPr lang="en-US" altLang="en-US" sz="1600">
              <a:solidFill>
                <a:schemeClr val="accent1"/>
              </a:solidFill>
            </a:endParaRP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 rot="-1876682">
            <a:off x="750888" y="2414588"/>
            <a:ext cx="7239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500" b="1">
                <a:solidFill>
                  <a:srgbClr val="C00000"/>
                </a:solidFill>
              </a:rPr>
              <a:t>?</a:t>
            </a:r>
            <a:endParaRPr lang="en-US" altLang="en-US" sz="1200" b="1">
              <a:solidFill>
                <a:srgbClr val="C00000"/>
              </a:solidFill>
            </a:endParaRP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 rot="1153876">
            <a:off x="8056563" y="1931988"/>
            <a:ext cx="722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chemeClr val="accent1"/>
                </a:solidFill>
              </a:rPr>
              <a:t>?</a:t>
            </a:r>
            <a:endParaRPr lang="en-US" altLang="en-US" sz="1000" b="1">
              <a:solidFill>
                <a:schemeClr val="accent1"/>
              </a:solidFill>
            </a:endParaRPr>
          </a:p>
        </p:txBody>
      </p:sp>
      <p:sp>
        <p:nvSpPr>
          <p:cNvPr id="16397" name="TextBox 13"/>
          <p:cNvSpPr txBox="1">
            <a:spLocks noChangeArrowheads="1"/>
          </p:cNvSpPr>
          <p:nvPr/>
        </p:nvSpPr>
        <p:spPr bwMode="auto">
          <a:xfrm rot="-930759">
            <a:off x="6445250" y="1598613"/>
            <a:ext cx="72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/>
              <a:t>?</a:t>
            </a:r>
            <a:endParaRPr lang="en-US" altLang="en-US" sz="1000" b="1"/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 rot="1153876">
            <a:off x="6959600" y="3438525"/>
            <a:ext cx="72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?</a:t>
            </a:r>
            <a:endParaRPr lang="en-US" altLang="en-US" sz="1000" b="1">
              <a:solidFill>
                <a:srgbClr val="C00000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 rot="512508">
            <a:off x="2093913" y="2497138"/>
            <a:ext cx="755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chemeClr val="accent1"/>
                </a:solidFill>
              </a:rPr>
              <a:t>?</a:t>
            </a:r>
            <a:endParaRPr lang="en-US" altLang="en-US" sz="1800" b="1"/>
          </a:p>
        </p:txBody>
      </p:sp>
      <p:sp>
        <p:nvSpPr>
          <p:cNvPr id="16400" name="TextBox 16"/>
          <p:cNvSpPr txBox="1">
            <a:spLocks noChangeArrowheads="1"/>
          </p:cNvSpPr>
          <p:nvPr/>
        </p:nvSpPr>
        <p:spPr bwMode="auto">
          <a:xfrm rot="-930759">
            <a:off x="1644650" y="3275013"/>
            <a:ext cx="72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/>
              <a:t>?</a:t>
            </a:r>
            <a:endParaRPr lang="en-US" altLang="en-US" sz="1000" b="1"/>
          </a:p>
        </p:txBody>
      </p:sp>
      <p:sp>
        <p:nvSpPr>
          <p:cNvPr id="16401" name="TextBox 17"/>
          <p:cNvSpPr txBox="1">
            <a:spLocks noChangeArrowheads="1"/>
          </p:cNvSpPr>
          <p:nvPr/>
        </p:nvSpPr>
        <p:spPr bwMode="auto">
          <a:xfrm rot="-717025">
            <a:off x="2159000" y="1609725"/>
            <a:ext cx="72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?</a:t>
            </a:r>
            <a:endParaRPr lang="en-US" altLang="en-US" sz="1000" b="1">
              <a:solidFill>
                <a:srgbClr val="C00000"/>
              </a:solidFill>
            </a:endParaRPr>
          </a:p>
        </p:txBody>
      </p:sp>
      <p:sp>
        <p:nvSpPr>
          <p:cNvPr id="16402" name="TextBox 18"/>
          <p:cNvSpPr txBox="1">
            <a:spLocks noChangeArrowheads="1"/>
          </p:cNvSpPr>
          <p:nvPr/>
        </p:nvSpPr>
        <p:spPr bwMode="auto">
          <a:xfrm rot="-1283844">
            <a:off x="574675" y="1604963"/>
            <a:ext cx="72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chemeClr val="accent1"/>
                </a:solidFill>
              </a:rPr>
              <a:t>?</a:t>
            </a:r>
            <a:endParaRPr lang="en-US" altLang="en-US" sz="1000" b="1">
              <a:solidFill>
                <a:schemeClr val="accent1"/>
              </a:solidFill>
            </a:endParaRPr>
          </a:p>
        </p:txBody>
      </p:sp>
      <p:sp>
        <p:nvSpPr>
          <p:cNvPr id="16403" name="TextBox 19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Gunarsa, Singgih D. 2008. </a:t>
            </a:r>
            <a:r>
              <a:rPr lang="en-US" altLang="en-US" sz="1200" i="1"/>
              <a:t>Psikologi Perkembangan Anak dan Remaja. </a:t>
            </a:r>
            <a:r>
              <a:rPr lang="en-US" altLang="en-US" sz="1200"/>
              <a:t>Jakarta: Gunung Mullia.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Piramida</a:t>
            </a:r>
            <a:r>
              <a:rPr lang="en-ID" dirty="0" smtClean="0"/>
              <a:t> </a:t>
            </a:r>
            <a:r>
              <a:rPr lang="en-ID" dirty="0" err="1" smtClean="0"/>
              <a:t>belajar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4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353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Rasa ingin tahu pada anak adalah: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800" smtClean="0"/>
              <a:t>Respon anak terhadap objek (benda, orang, situasi) yang baru, aneh, dan asing bagi dirinya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152400"/>
            <a:ext cx="2133600" cy="1828800"/>
          </a:xfrm>
          <a:prstGeom prst="ellipse">
            <a:avLst/>
          </a:prstGeom>
          <a:solidFill>
            <a:schemeClr val="tx1">
              <a:alpha val="86000"/>
            </a:schemeClr>
          </a:solidFill>
          <a:ln w="127000" cmpd="dbl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Arial Rounded MT Bold" pitchFamily="34" charset="0"/>
              </a:rPr>
              <a:t>Tahukah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Bunda</a:t>
            </a:r>
            <a:r>
              <a:rPr lang="en-US" sz="2400" dirty="0">
                <a:latin typeface="Arial Rounded MT Bold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685800"/>
            <a:ext cx="5334000" cy="609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 Rounded MT Bold" pitchFamily="34" charset="0"/>
              </a:rPr>
              <a:t>APA ITU RASA INGIN TAHU?</a:t>
            </a:r>
          </a:p>
        </p:txBody>
      </p:sp>
      <p:pic>
        <p:nvPicPr>
          <p:cNvPr id="8194" name="Picture 2" descr="D:\SGM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3515032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Gunarsa, Singgih D. 2008. </a:t>
            </a:r>
            <a:r>
              <a:rPr lang="en-US" altLang="en-US" sz="1200" i="1"/>
              <a:t>Psikologi Perkembangan Anak dan Remaja. </a:t>
            </a:r>
            <a:r>
              <a:rPr lang="en-US" altLang="en-US" sz="1200"/>
              <a:t>Jakarta: Gunung Mullia.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GM\ibu-dan-anak-perempuan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1752600" y="1327673"/>
            <a:ext cx="5486400" cy="339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Sejak awal kehidupan, anak sudah mempunyai rasa ingin tahu tentang dunianya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8229600" cy="16303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Anak usia 0-2 tahun mengungkapkan rasa keingintahuannya dengan panca indera dan organ-organ tubuhnya </a:t>
            </a:r>
            <a:r>
              <a:rPr lang="en-US" altLang="en-US" b="1" smtClean="0"/>
              <a:t>(sensorimotorik)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0" y="6200775"/>
            <a:ext cx="815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Syaodih, Ernawulan. </a:t>
            </a:r>
            <a:r>
              <a:rPr lang="en-US" altLang="en-US" sz="1200" i="1"/>
              <a:t>Psikologi Perkembangan</a:t>
            </a:r>
            <a:r>
              <a:rPr lang="en-US" altLang="en-US" sz="1200"/>
              <a:t>. 2004. Direktori File Universitas Pendidikan Indonesia.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Jenis</a:t>
            </a:r>
            <a:r>
              <a:rPr lang="en-ID" dirty="0" smtClean="0"/>
              <a:t> sensory yang </a:t>
            </a:r>
            <a:r>
              <a:rPr lang="en-ID" dirty="0" err="1" smtClean="0"/>
              <a:t>harus</a:t>
            </a:r>
            <a:r>
              <a:rPr lang="en-ID" dirty="0" smtClean="0"/>
              <a:t> </a:t>
            </a:r>
            <a:r>
              <a:rPr lang="en-ID" dirty="0" err="1" smtClean="0"/>
              <a:t>dikembangkan</a:t>
            </a:r>
            <a:r>
              <a:rPr lang="en-ID" dirty="0" smtClean="0"/>
              <a:t> </a:t>
            </a:r>
            <a:r>
              <a:rPr lang="en-ID" dirty="0" err="1" smtClean="0"/>
              <a:t>anak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Rangsangan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luar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dirty="0" smtClean="0"/>
              <a:t>Auditory</a:t>
            </a:r>
          </a:p>
          <a:p>
            <a:r>
              <a:rPr lang="en-ID" dirty="0" smtClean="0"/>
              <a:t>Visual</a:t>
            </a:r>
          </a:p>
          <a:p>
            <a:r>
              <a:rPr lang="en-ID" dirty="0" err="1" smtClean="0"/>
              <a:t>Gulfactory</a:t>
            </a:r>
            <a:endParaRPr lang="en-ID" dirty="0" smtClean="0"/>
          </a:p>
          <a:p>
            <a:r>
              <a:rPr lang="en-ID" dirty="0" smtClean="0"/>
              <a:t>Olfactory</a:t>
            </a:r>
          </a:p>
          <a:p>
            <a:r>
              <a:rPr lang="en-ID" dirty="0" smtClean="0"/>
              <a:t>Tactile</a:t>
            </a:r>
            <a:endParaRPr lang="en-US" dirty="0"/>
          </a:p>
          <a:p>
            <a:endParaRPr lang="en-ID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dirty="0" err="1" smtClean="0"/>
              <a:t>Rangsangan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D" dirty="0" smtClean="0"/>
              <a:t>Vestibular</a:t>
            </a:r>
          </a:p>
          <a:p>
            <a:r>
              <a:rPr lang="en-ID" dirty="0" smtClean="0"/>
              <a:t>Proprioception</a:t>
            </a:r>
          </a:p>
          <a:p>
            <a:endParaRPr lang="en-ID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25" y="4316413"/>
            <a:ext cx="2533650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78" y="4582029"/>
            <a:ext cx="2606068" cy="2259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563" y="3124200"/>
            <a:ext cx="3048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2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SGM\pertumbuhan-bayi-0-12-bu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048000"/>
            <a:ext cx="3200400" cy="3105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Bentuk rasa ingin tahu saat bayi :</a:t>
            </a:r>
          </a:p>
          <a:p>
            <a:pPr eaLnBrk="1" hangingPunct="1"/>
            <a:r>
              <a:rPr lang="en-US" altLang="en-US" smtClean="0"/>
              <a:t>Menegangkan muka</a:t>
            </a:r>
          </a:p>
          <a:p>
            <a:pPr eaLnBrk="1" hangingPunct="1"/>
            <a:r>
              <a:rPr lang="en-US" altLang="en-US" smtClean="0"/>
              <a:t>Membuka mulut</a:t>
            </a:r>
          </a:p>
          <a:p>
            <a:pPr eaLnBrk="1" hangingPunct="1"/>
            <a:r>
              <a:rPr lang="en-US" altLang="en-US" smtClean="0"/>
              <a:t>Menjulurkan lidah</a:t>
            </a:r>
          </a:p>
          <a:p>
            <a:pPr eaLnBrk="1" hangingPunct="1"/>
            <a:r>
              <a:rPr lang="en-US" altLang="en-US" smtClean="0"/>
              <a:t>Mengerinyitkan dahi</a:t>
            </a:r>
          </a:p>
          <a:p>
            <a:pPr eaLnBrk="1" hangingPunct="1"/>
            <a:r>
              <a:rPr lang="en-US" altLang="en-US" smtClean="0"/>
              <a:t>Mengamati</a:t>
            </a:r>
          </a:p>
          <a:p>
            <a:pPr eaLnBrk="1" hangingPunct="1"/>
            <a:r>
              <a:rPr lang="en-US" altLang="en-US" smtClean="0"/>
              <a:t>Menjangkau</a:t>
            </a:r>
          </a:p>
          <a:p>
            <a:pPr eaLnBrk="1" hangingPunct="1"/>
            <a:r>
              <a:rPr lang="en-US" altLang="en-US" smtClean="0"/>
              <a:t>Memeriksa tangan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60912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Bredkamp, Sue. 1987. </a:t>
            </a:r>
            <a:r>
              <a:rPr lang="en-US" altLang="en-US" sz="1200" i="1"/>
              <a:t>Developmentally Appropiate Practice in Early Childhood Programs Serving Children from Birth Throught Age 8</a:t>
            </a:r>
            <a:r>
              <a:rPr lang="en-US" altLang="en-US" sz="1200"/>
              <a:t>. Washington: NAEYC.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3" name="Picture 3" descr="D:\SGM\6265-masalah-pertumbuhan-ba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143000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:\SGM\gambar-kartun-anak-belaj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98713"/>
            <a:ext cx="33528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Pada masa kanak-kanak (3-6 tahun) rasa ingin tahu dan sikap antusias menjadi semakin kuat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4495800" y="1676400"/>
            <a:ext cx="4343400" cy="68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Diwujudkan dengan: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0" y="6200775"/>
            <a:ext cx="815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Syaodih, Ernawulan. </a:t>
            </a:r>
            <a:r>
              <a:rPr lang="en-US" altLang="en-US" sz="1200" i="1"/>
              <a:t>Psikologi Perkembangan</a:t>
            </a:r>
            <a:r>
              <a:rPr lang="en-US" altLang="en-US" sz="1200"/>
              <a:t>. 2004. Direktori File Universitas Pendidikan Indonesia.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962400" y="2514600"/>
          <a:ext cx="46482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GM\5-resolusi-tahun-baru-untuk-para-i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733800"/>
            <a:ext cx="4876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Perkembangan Rasa Ingin Tahu pada Anak Usia Prasekolah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Berkaitan dengan perkembangan bahasa</a:t>
            </a:r>
            <a:r>
              <a:rPr lang="en-US" altLang="en-US" smtClean="0"/>
              <a:t>, ditunjukkan dengan pertanyaan-pertanyaan seperti: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C00000"/>
                </a:solidFill>
              </a:rPr>
              <a:t>“mengapa begini?” </a:t>
            </a:r>
            <a:r>
              <a:rPr lang="en-US" altLang="en-US" smtClean="0"/>
              <a:t>atau </a:t>
            </a:r>
            <a:r>
              <a:rPr lang="en-US" altLang="en-US" smtClean="0">
                <a:solidFill>
                  <a:srgbClr val="C00000"/>
                </a:solidFill>
              </a:rPr>
              <a:t>“mengapa begitu?”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C00000"/>
                </a:solidFill>
              </a:rPr>
              <a:t>“ini apa?” </a:t>
            </a:r>
            <a:r>
              <a:rPr lang="en-US" altLang="en-US" smtClean="0"/>
              <a:t>atau </a:t>
            </a:r>
            <a:r>
              <a:rPr lang="en-US" altLang="en-US" smtClean="0">
                <a:solidFill>
                  <a:srgbClr val="C00000"/>
                </a:solidFill>
              </a:rPr>
              <a:t>“itu apa?”</a:t>
            </a:r>
          </a:p>
        </p:txBody>
      </p:sp>
      <p:sp>
        <p:nvSpPr>
          <p:cNvPr id="23557" name="Content Placeholder 2"/>
          <p:cNvSpPr txBox="1">
            <a:spLocks/>
          </p:cNvSpPr>
          <p:nvPr/>
        </p:nvSpPr>
        <p:spPr bwMode="auto">
          <a:xfrm>
            <a:off x="609600" y="4191000"/>
            <a:ext cx="8229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Gunarsa, Singgih D. 2008. </a:t>
            </a:r>
            <a:r>
              <a:rPr lang="en-US" altLang="en-US" sz="1200" i="1"/>
              <a:t>Psikologi Perkembangan Anak dan Remaja. </a:t>
            </a:r>
            <a:r>
              <a:rPr lang="en-US" altLang="en-US" sz="1200"/>
              <a:t>Jakarta: Gunung Mullia.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Fungsi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bahasa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dalam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perkembangan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kognitif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3" name="Picture 1" descr="D:\SGM\mengajak-bayi-bicar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971800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Gunarsa, Singgih D. 2008. </a:t>
            </a:r>
            <a:r>
              <a:rPr lang="en-US" altLang="en-US" sz="1200" i="1"/>
              <a:t>Psikologi Perkembangan Anak dan Remaja. </a:t>
            </a:r>
            <a:r>
              <a:rPr lang="en-US" altLang="en-US" sz="1200"/>
              <a:t>Jakarta: Gunung Mullia.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:\SGM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29125"/>
            <a:ext cx="23907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D:\SGM\gambar-kartun-anak-bermusi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4660">
            <a:off x="150813" y="21748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D:\SGM\gambar-anggota-tubuh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61">
            <a:off x="7462838" y="138113"/>
            <a:ext cx="139700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:\SGM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558103"/>
            <a:ext cx="1981200" cy="168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89038"/>
            <a:ext cx="7239000" cy="5059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</a:rPr>
              <a:t>Contoh-contoh</a:t>
            </a:r>
            <a:r>
              <a:rPr lang="en-US" b="1" dirty="0" smtClean="0">
                <a:solidFill>
                  <a:srgbClr val="FF0000"/>
                </a:solidFill>
              </a:rPr>
              <a:t> rasa </a:t>
            </a:r>
            <a:r>
              <a:rPr lang="en-US" b="1" dirty="0" err="1" smtClean="0">
                <a:solidFill>
                  <a:srgbClr val="FF0000"/>
                </a:solidFill>
              </a:rPr>
              <a:t>ingin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tahu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anak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fungsinya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/>
              <a:t>Keingintahuan</a:t>
            </a:r>
            <a:r>
              <a:rPr lang="en-US" dirty="0" smtClean="0"/>
              <a:t> yang </a:t>
            </a:r>
            <a:r>
              <a:rPr lang="en-US" dirty="0" err="1" smtClean="0"/>
              <a:t>tertuju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Rasa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Gunarsa, Singgih D. 2008. </a:t>
            </a:r>
            <a:r>
              <a:rPr lang="en-US" altLang="en-US" sz="1200" i="1"/>
              <a:t>Psikologi Perkembangan Anak dan Remaja. </a:t>
            </a:r>
            <a:r>
              <a:rPr lang="en-US" altLang="en-US" sz="1200"/>
              <a:t>Jakarta: Gunung Mullia.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 smtClean="0"/>
              <a:t>Perilaku</a:t>
            </a:r>
            <a:r>
              <a:rPr lang="en-US" b="1" dirty="0" smtClean="0"/>
              <a:t> yang </a:t>
            </a:r>
            <a:r>
              <a:rPr lang="en-US" b="1" dirty="0" err="1" smtClean="0"/>
              <a:t>sering</a:t>
            </a:r>
            <a:r>
              <a:rPr lang="en-US" b="1" dirty="0" smtClean="0"/>
              <a:t> </a:t>
            </a:r>
            <a:r>
              <a:rPr lang="en-US" b="1" dirty="0" err="1" smtClean="0"/>
              <a:t>muncul</a:t>
            </a:r>
            <a:r>
              <a:rPr lang="en-US" b="1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Agresif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Memberontak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Menentang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Ngadat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Ngambek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/>
              <a:t>Mogok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228600"/>
            <a:ext cx="2133600" cy="1828800"/>
          </a:xfrm>
          <a:prstGeom prst="ellipse">
            <a:avLst/>
          </a:prstGeom>
          <a:solidFill>
            <a:schemeClr val="tx1">
              <a:alpha val="86000"/>
            </a:schemeClr>
          </a:solidFill>
          <a:ln w="127000" cmpd="dbl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Arial Rounded MT Bold" pitchFamily="34" charset="0"/>
              </a:rPr>
              <a:t>Tahukah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Bunda</a:t>
            </a:r>
            <a:r>
              <a:rPr lang="en-US" sz="2400" dirty="0">
                <a:latin typeface="Arial Rounded MT Bold" pitchFamily="34" charset="0"/>
              </a:rPr>
              <a:t>?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895600" y="520700"/>
            <a:ext cx="5562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Semakin bertambahnya usia anak, semakin banyak pula respon emosional pada anak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Gunarsa, Singgih D. 2008. </a:t>
            </a:r>
            <a:r>
              <a:rPr lang="en-US" altLang="en-US" sz="1200" i="1"/>
              <a:t>Psikologi Perkembangan Anak dan Remaja. </a:t>
            </a:r>
            <a:r>
              <a:rPr lang="en-US" altLang="en-US" sz="1200"/>
              <a:t>Jakarta: Gunung Mullia.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3" name="Picture 2" descr="D:\SGM\Des-QA-hiperaktif-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49434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SGM\undu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89916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Alasan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Anak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Banyak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Bertanya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2514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0" y="620077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Yahman, Soleh Amini. 2013. Seni Menjawab Pertanyaan Anak. Fakultas Psikologi, Universitas Muhammadiyah Surakarta.</a:t>
            </a:r>
            <a:endParaRPr lang="en-US" alt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810000" y="3352800"/>
            <a:ext cx="464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447800" y="1219200"/>
          <a:ext cx="6248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SGM\undu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876800"/>
            <a:ext cx="2057400" cy="136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077200" cy="5486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/>
              <a:t>C</a:t>
            </a:r>
            <a:r>
              <a:rPr lang="en-US" b="1" dirty="0" err="1" smtClean="0"/>
              <a:t>ontoh-contoh</a:t>
            </a:r>
            <a:r>
              <a:rPr lang="en-US" b="1" dirty="0" smtClean="0"/>
              <a:t> </a:t>
            </a:r>
            <a:r>
              <a:rPr lang="en-US" b="1" dirty="0" err="1" smtClean="0"/>
              <a:t>pertanyaan</a:t>
            </a:r>
            <a:r>
              <a:rPr lang="en-US" b="1" dirty="0" smtClean="0"/>
              <a:t> </a:t>
            </a:r>
            <a:r>
              <a:rPr lang="en-US" b="1" dirty="0" err="1" smtClean="0"/>
              <a:t>keingintahuan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jawabannya</a:t>
            </a:r>
            <a:r>
              <a:rPr lang="en-US" b="1" dirty="0" smtClean="0"/>
              <a:t> 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Ibu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adik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keluarnya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darimana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en-US" dirty="0" err="1" smtClean="0"/>
              <a:t>Adik</a:t>
            </a:r>
            <a:r>
              <a:rPr lang="en-US" dirty="0" smtClean="0"/>
              <a:t> </a:t>
            </a:r>
            <a:r>
              <a:rPr lang="en-US" dirty="0" err="1" smtClean="0"/>
              <a:t>keluarnya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dibantu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bidan</a:t>
            </a:r>
            <a:r>
              <a:rPr lang="en-US" dirty="0" smtClean="0"/>
              <a:t>.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namanya</a:t>
            </a:r>
            <a:r>
              <a:rPr lang="en-US" dirty="0" smtClean="0"/>
              <a:t> </a:t>
            </a:r>
            <a:r>
              <a:rPr lang="en-US" dirty="0" err="1" smtClean="0"/>
              <a:t>melahirkan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Orang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itu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siapa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saja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ibu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sayang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bapaknya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saudara-saudaranya</a:t>
            </a:r>
            <a:r>
              <a:rPr lang="en-US" dirty="0" smtClean="0"/>
              <a:t>.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berbohong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bertengakar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 smtClean="0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0" y="6183313"/>
            <a:ext cx="7848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Rahmita. 2011. </a:t>
            </a:r>
            <a:r>
              <a:rPr lang="en-US" altLang="en-US" sz="1200" i="1"/>
              <a:t>Cara Jitu Menjawab Pertanyaan Anak</a:t>
            </a:r>
            <a:r>
              <a:rPr lang="en-US" altLang="en-US" sz="1200"/>
              <a:t>.  Kementrian Pendidikan Nasional Republik Indonesia.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11763"/>
          </a:xfrm>
        </p:spPr>
        <p:txBody>
          <a:bodyPr rtlCol="0">
            <a:normAutofit/>
          </a:bodyPr>
          <a:lstStyle/>
          <a:p>
            <a:pPr marL="409575" indent="-4095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</a:rPr>
              <a:t>Kenapa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banjir</a:t>
            </a:r>
            <a:r>
              <a:rPr lang="en-US" b="1" dirty="0" smtClean="0">
                <a:solidFill>
                  <a:srgbClr val="FF0000"/>
                </a:solidFill>
              </a:rPr>
              <a:t>, ma?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selokan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tersumbat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hujannya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terus-menerus</a:t>
            </a:r>
            <a:r>
              <a:rPr lang="en-US" dirty="0" smtClean="0"/>
              <a:t>, </a:t>
            </a:r>
            <a:r>
              <a:rPr lang="en-US" dirty="0" err="1" smtClean="0"/>
              <a:t>airnya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.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airnya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tumpah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endParaRPr lang="en-US" dirty="0" smtClean="0">
              <a:solidFill>
                <a:srgbClr val="C00000"/>
              </a:solidFill>
            </a:endParaRPr>
          </a:p>
          <a:p>
            <a:pPr marL="409575" indent="-4095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4. Ayah, </a:t>
            </a:r>
            <a:r>
              <a:rPr lang="en-US" b="1" dirty="0" err="1" smtClean="0">
                <a:solidFill>
                  <a:srgbClr val="FF0000"/>
                </a:solidFill>
              </a:rPr>
              <a:t>Tuhan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itu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laki-laki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atau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perempuan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D:\SGM\undu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029200"/>
            <a:ext cx="2057400" cy="136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0" y="6183313"/>
            <a:ext cx="7848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Rahmita. 2011. </a:t>
            </a:r>
            <a:r>
              <a:rPr lang="en-US" altLang="en-US" sz="1200" i="1"/>
              <a:t>Cara Jitu Menjawab Pertanyaan Anak</a:t>
            </a:r>
            <a:r>
              <a:rPr lang="en-US" altLang="en-US" sz="1200"/>
              <a:t>.  Kementrian Pendidikan Nasional Republik Indonesia.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5. </a:t>
            </a:r>
            <a:r>
              <a:rPr lang="en-US" b="1" dirty="0" err="1" smtClean="0">
                <a:solidFill>
                  <a:srgbClr val="FF0000"/>
                </a:solidFill>
              </a:rPr>
              <a:t>Kalau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habis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pipis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mengapa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harus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disiram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, </a:t>
            </a: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ayah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disiram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air.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membersihkan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pipis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buang</a:t>
            </a:r>
            <a:r>
              <a:rPr lang="en-US" dirty="0" smtClean="0"/>
              <a:t> air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Nak</a:t>
            </a:r>
            <a:r>
              <a:rPr lang="en-US" dirty="0" smtClean="0"/>
              <a:t>.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keringkan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lap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handukmu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</a:t>
            </a:r>
            <a:r>
              <a:rPr lang="en-US" dirty="0" err="1" smtClean="0"/>
              <a:t>celana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6. </a:t>
            </a:r>
            <a:r>
              <a:rPr lang="en-US" b="1" dirty="0" err="1" smtClean="0">
                <a:solidFill>
                  <a:srgbClr val="FF0000"/>
                </a:solidFill>
              </a:rPr>
              <a:t>Meninggal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itu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apa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bunda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meninggalkan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D:\SGM\undu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029200"/>
            <a:ext cx="2057400" cy="136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0" y="6183313"/>
            <a:ext cx="7848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Rahmita. 2011. </a:t>
            </a:r>
            <a:r>
              <a:rPr lang="en-US" altLang="en-US" sz="1200" i="1"/>
              <a:t>Cara Jitu Menjawab Pertanyaan Anak</a:t>
            </a:r>
            <a:r>
              <a:rPr lang="en-US" altLang="en-US" sz="1200"/>
              <a:t>.  Kementrian Pendidikan Nasional Republik Indonesia.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SGM\bayi_bic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6050" y="2466975"/>
            <a:ext cx="2647950" cy="36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Cara Jitu Menjawab Pertanyaan Anak yang Sulit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sebetulnya</a:t>
            </a:r>
            <a:r>
              <a:rPr lang="en-US" dirty="0" smtClean="0"/>
              <a:t> </a:t>
            </a:r>
            <a:r>
              <a:rPr lang="en-US" dirty="0" err="1" smtClean="0"/>
              <a:t>ditanyakan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Perbaiki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keliru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hendaknya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konkret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288925" indent="-28892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	 </a:t>
            </a:r>
            <a:r>
              <a:rPr lang="en-US" dirty="0" err="1" smtClean="0"/>
              <a:t>sederhana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sabar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0" y="6183313"/>
            <a:ext cx="7848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Rahmita. 2011. </a:t>
            </a:r>
            <a:r>
              <a:rPr lang="en-US" altLang="en-US" sz="1200" i="1"/>
              <a:t>Cara Jitu Menjawab Pertanyaan Anak</a:t>
            </a:r>
            <a:r>
              <a:rPr lang="en-US" altLang="en-US" sz="1200"/>
              <a:t>.  Kementrian Pendidikan Nasional Republik Indonesia.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8200" y="1752600"/>
            <a:ext cx="3429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1752600"/>
            <a:ext cx="3429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3554" name="Picture 1" descr="D:\SGM\bimbing-an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114800"/>
            <a:ext cx="270986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Lingkungan sosial berperan penting dalam perkembangan rasa ingin tahu anak</a:t>
            </a:r>
          </a:p>
        </p:txBody>
      </p:sp>
      <p:sp>
        <p:nvSpPr>
          <p:cNvPr id="32774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2895600" cy="2209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b="1" smtClean="0">
                <a:solidFill>
                  <a:schemeClr val="bg1"/>
                </a:solidFill>
              </a:rPr>
              <a:t>Lingkup kecil 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>
                <a:solidFill>
                  <a:schemeClr val="bg1"/>
                </a:solidFill>
              </a:rPr>
              <a:t>Orang tua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9" name="Picture 3" descr="D:\SGM\guru mengajar teacher pendidikan anak usia dini preschooler kindergarten mother teach anak usia dini TK PA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91000"/>
            <a:ext cx="27432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0" y="62484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IDAI. 2013. </a:t>
            </a:r>
            <a:r>
              <a:rPr lang="en-US" altLang="en-US" sz="1200" i="1"/>
              <a:t>Overview Adolescent Health Problems and Services</a:t>
            </a:r>
            <a:r>
              <a:rPr lang="en-US" altLang="en-US" sz="1200"/>
              <a:t>. Ikatan Dokter Anak Indonesia.</a:t>
            </a: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3886200" y="1868488"/>
            <a:ext cx="5181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Lingkup besar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Guru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Pemerintah dan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masyarakat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Media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115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 smtClean="0"/>
              <a:t>Rasa ingin tahu anak perlu dikembangkan secara tepat sejak dini, sehingga anak mampu menghadapi dan menyelesaikan suatu masalah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800" b="1" smtClean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8" name="Picture 2" descr="D:\SGM\Apa-yang-Harus-Dilakukan-Jika-si-kecil-terlambat-bic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086100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0" y="62484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IDAI. 2013. </a:t>
            </a:r>
            <a:r>
              <a:rPr lang="en-US" altLang="en-US" sz="1200" i="1"/>
              <a:t>Overview Adolescent Health Problems and Services</a:t>
            </a:r>
            <a:r>
              <a:rPr lang="en-US" altLang="en-US" sz="1200"/>
              <a:t>. Ikatan Dokter Anak Indonesia.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209800"/>
            <a:ext cx="80010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0" name="Picture 2" descr="D:\SGM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657600"/>
            <a:ext cx="3581400" cy="279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rial Rounded MT Bold" panose="020F0704030504030204" pitchFamily="34" charset="0"/>
              </a:rPr>
              <a:t>Strategi Orang Tua dalam Mengembangankan Rasa Ingin Tahu Anak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Menyediakan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berbagai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aktivitas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sesuai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minat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kebutuhan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Fungsinya</a:t>
            </a:r>
            <a:r>
              <a:rPr lang="en-US" dirty="0" smtClean="0"/>
              <a:t> :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dirty="0"/>
          </a:p>
        </p:txBody>
      </p:sp>
      <p:sp>
        <p:nvSpPr>
          <p:cNvPr id="35848" name="TextBox 3"/>
          <p:cNvSpPr txBox="1">
            <a:spLocks noChangeArrowheads="1"/>
          </p:cNvSpPr>
          <p:nvPr/>
        </p:nvSpPr>
        <p:spPr bwMode="auto">
          <a:xfrm>
            <a:off x="0" y="6248400"/>
            <a:ext cx="541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Rianiputri. 2012. </a:t>
            </a:r>
            <a:r>
              <a:rPr lang="en-US" altLang="en-US" sz="1200" i="1"/>
              <a:t>Pengembangan Rasa Ingin Tahu Anak</a:t>
            </a:r>
            <a:r>
              <a:rPr lang="en-US" altLang="en-US" sz="120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685800"/>
            <a:ext cx="80010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4" name="Picture 2" descr="D:\SGM\4 Kompetensi Guru Profesi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8775" y="3581400"/>
            <a:ext cx="3629025" cy="272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87963"/>
          </a:xfrm>
        </p:spPr>
        <p:txBody>
          <a:bodyPr rtlCol="0">
            <a:normAutofit/>
          </a:bodyPr>
          <a:lstStyle/>
          <a:p>
            <a:pPr marL="409575" indent="-4095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2. </a:t>
            </a:r>
            <a:r>
              <a:rPr lang="en-US" b="1" dirty="0" err="1" smtClean="0">
                <a:solidFill>
                  <a:schemeClr val="bg1"/>
                </a:solidFill>
              </a:rPr>
              <a:t>Menyiapkan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lingkungan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merangsang</a:t>
            </a:r>
            <a:r>
              <a:rPr lang="en-US" b="1" dirty="0" smtClean="0">
                <a:solidFill>
                  <a:schemeClr val="bg1"/>
                </a:solidFill>
              </a:rPr>
              <a:t> rasa </a:t>
            </a:r>
            <a:r>
              <a:rPr lang="en-US" b="1" dirty="0" err="1" smtClean="0">
                <a:solidFill>
                  <a:schemeClr val="bg1"/>
                </a:solidFill>
              </a:rPr>
              <a:t>ingin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tahu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orangtua</a:t>
            </a:r>
            <a:r>
              <a:rPr lang="en-US" sz="2800" dirty="0" smtClean="0"/>
              <a:t> 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err="1" smtClean="0"/>
              <a:t>Memperkenalkan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keanehan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asing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err="1" smtClean="0"/>
              <a:t>Memberikan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kesempatan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anak</a:t>
            </a:r>
            <a:endParaRPr lang="en-US" sz="28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menginvestigasi</a:t>
            </a:r>
            <a:r>
              <a:rPr lang="en-US" sz="2800" dirty="0" smtClean="0"/>
              <a:t> </a:t>
            </a:r>
            <a:r>
              <a:rPr lang="en-US" sz="2800" dirty="0" err="1" smtClean="0"/>
              <a:t>minat</a:t>
            </a:r>
            <a:r>
              <a:rPr lang="en-US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individual </a:t>
            </a:r>
            <a:r>
              <a:rPr lang="en-US" sz="2800" dirty="0" err="1" smtClean="0"/>
              <a:t>mereka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err="1" smtClean="0"/>
              <a:t>Membangun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suasana</a:t>
            </a:r>
            <a:r>
              <a:rPr lang="en-US" sz="2800" b="1" dirty="0" smtClean="0"/>
              <a:t> yang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baik</a:t>
            </a:r>
            <a:r>
              <a:rPr lang="en-US" sz="2800" dirty="0" smtClean="0"/>
              <a:t> agar 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bertanya</a:t>
            </a:r>
            <a:endParaRPr lang="en-US" sz="2800" dirty="0" smtClean="0"/>
          </a:p>
          <a:p>
            <a:pPr marL="288925" indent="-28892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 </a:t>
            </a:r>
            <a:r>
              <a:rPr lang="en-US" sz="2800" dirty="0" err="1" smtClean="0"/>
              <a:t>tanpa</a:t>
            </a:r>
            <a:r>
              <a:rPr lang="en-US" sz="2800" dirty="0" smtClean="0"/>
              <a:t> rasa </a:t>
            </a:r>
            <a:r>
              <a:rPr lang="en-US" sz="2800" dirty="0" err="1" smtClean="0"/>
              <a:t>takut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0" y="6248400"/>
            <a:ext cx="541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Rianiputri. 2012. </a:t>
            </a:r>
            <a:r>
              <a:rPr lang="en-US" altLang="en-US" sz="1200" i="1"/>
              <a:t>Pengembangan Rasa Ingin Tahu Anak</a:t>
            </a:r>
            <a:r>
              <a:rPr lang="en-US" altLang="en-US" sz="1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219200"/>
            <a:ext cx="8153400" cy="152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79" name="Picture 3" descr="D:\SGM\Anak-Se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5" y="3733800"/>
            <a:ext cx="3886735" cy="259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D:\SGM\640xauto-tips-mengatasi-si-kecil-yang-susah-makan-agar-jadi-anak-sehat-131001l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997524"/>
            <a:ext cx="3733800" cy="247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038"/>
            <a:ext cx="8229600" cy="452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3. </a:t>
            </a:r>
            <a:r>
              <a:rPr lang="en-US" b="1" dirty="0" err="1" smtClean="0">
                <a:solidFill>
                  <a:schemeClr val="bg1"/>
                </a:solidFill>
              </a:rPr>
              <a:t>Memelihara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kesehatan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melalui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perbaikan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gizi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cukup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seimbang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serta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berolahraga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Anak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rasa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tahunya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7" name="TextBox 7"/>
          <p:cNvSpPr txBox="1">
            <a:spLocks noChangeArrowheads="1"/>
          </p:cNvSpPr>
          <p:nvPr/>
        </p:nvSpPr>
        <p:spPr bwMode="auto">
          <a:xfrm>
            <a:off x="0" y="6248400"/>
            <a:ext cx="541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Rianiputri. 2012. </a:t>
            </a:r>
            <a:r>
              <a:rPr lang="en-US" altLang="en-US" sz="1200" i="1"/>
              <a:t>Pengembangan Rasa Ingin Tahu Anak</a:t>
            </a:r>
            <a:r>
              <a:rPr lang="en-US" altLang="en-US" sz="1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28600" y="1570038"/>
            <a:ext cx="4267200" cy="37639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en-US" smtClean="0"/>
              <a:t>	</a:t>
            </a:r>
            <a:r>
              <a:rPr lang="en-US" altLang="en-US" sz="2400" b="1" smtClean="0"/>
              <a:t>34% anak usia prasekolah mengalami kecenderungan gangguan perilaku, seperti: agresivitas, menangis berlebihan, sulit lepas dari Ibu, berbohong, mengamuk.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Data Centre of Public Mental health UGM 2008-2010.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4" descr="D:\SGM\aku ingin ta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395008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838200" y="685800"/>
            <a:ext cx="7620000" cy="609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Arial Rounded MT Bold" pitchFamily="34" charset="0"/>
              </a:rPr>
              <a:t>Faktanya</a:t>
            </a:r>
            <a:r>
              <a:rPr lang="en-US" sz="2800" dirty="0">
                <a:latin typeface="Arial Rounded MT Bold" pitchFamily="34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066800"/>
            <a:ext cx="80010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2" name="Picture 2" descr="D:\SGM\unduha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230881"/>
            <a:ext cx="4191000" cy="278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8" name="Content Placeholder 2"/>
          <p:cNvSpPr>
            <a:spLocks noGrp="1"/>
          </p:cNvSpPr>
          <p:nvPr>
            <p:ph idx="1"/>
          </p:nvPr>
        </p:nvSpPr>
        <p:spPr>
          <a:xfrm>
            <a:off x="304800" y="960438"/>
            <a:ext cx="82296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4. Memberikan berbagai pengalaman yang menarik pada anak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Misal : mengajak anak ke sawah, melihat orang menanam padi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0" y="6248400"/>
            <a:ext cx="541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Rianiputri. 2012. </a:t>
            </a:r>
            <a:r>
              <a:rPr lang="en-US" altLang="en-US" sz="1200" i="1"/>
              <a:t>Pengembangan Rasa Ingin Tahu Anak</a:t>
            </a:r>
            <a:r>
              <a:rPr lang="en-US" altLang="en-US" sz="1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SGM\Resep mendidik Anak.jpg"/>
          <p:cNvPicPr>
            <a:picLocks noChangeAspect="1" noChangeArrowheads="1"/>
          </p:cNvPicPr>
          <p:nvPr/>
        </p:nvPicPr>
        <p:blipFill>
          <a:blip r:embed="rId2">
            <a:lum contrast="-38000"/>
          </a:blip>
          <a:srcRect/>
          <a:stretch>
            <a:fillRect/>
          </a:stretch>
        </p:blipFill>
        <p:spPr bwMode="auto">
          <a:xfrm>
            <a:off x="0" y="76200"/>
            <a:ext cx="91440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33400" y="3352800"/>
            <a:ext cx="80010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600200"/>
            <a:ext cx="80010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indent="-336550" eaLnBrk="1" hangingPunct="1">
              <a:buFont typeface="Arial" panose="020B0604020202020204" pitchFamily="34" charset="0"/>
              <a:buNone/>
              <a:tabLst>
                <a:tab pos="288925" algn="l"/>
              </a:tabLst>
            </a:pPr>
            <a:r>
              <a:rPr lang="en-US" altLang="en-US" b="1" smtClean="0">
                <a:solidFill>
                  <a:schemeClr val="bg1"/>
                </a:solidFill>
              </a:rPr>
              <a:t>5. Memberikan kesempatan pada anak untuk melakukan aktivitas yang di sukai</a:t>
            </a:r>
          </a:p>
          <a:p>
            <a:pPr marL="336550" indent="-336550" eaLnBrk="1" hangingPunct="1">
              <a:buFont typeface="Arial" panose="020B0604020202020204" pitchFamily="34" charset="0"/>
              <a:buNone/>
              <a:tabLst>
                <a:tab pos="288925" algn="l"/>
              </a:tabLst>
            </a:pPr>
            <a:endParaRPr lang="en-US" altLang="en-US" b="1" smtClean="0">
              <a:solidFill>
                <a:srgbClr val="C00000"/>
              </a:solidFill>
            </a:endParaRPr>
          </a:p>
          <a:p>
            <a:pPr marL="336550" indent="-336550" eaLnBrk="1" hangingPunct="1">
              <a:buFont typeface="Arial" panose="020B0604020202020204" pitchFamily="34" charset="0"/>
              <a:buNone/>
              <a:tabLst>
                <a:tab pos="288925" algn="l"/>
              </a:tabLst>
            </a:pPr>
            <a:r>
              <a:rPr lang="en-US" altLang="en-US" b="1" smtClean="0">
                <a:solidFill>
                  <a:schemeClr val="bg1"/>
                </a:solidFill>
              </a:rPr>
              <a:t>6. Menciptakan rasa aman, tentram, dan akrab dengan anak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7" name="TextBox 6"/>
          <p:cNvSpPr txBox="1">
            <a:spLocks noChangeArrowheads="1"/>
          </p:cNvSpPr>
          <p:nvPr/>
        </p:nvSpPr>
        <p:spPr bwMode="auto">
          <a:xfrm>
            <a:off x="0" y="6248400"/>
            <a:ext cx="541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Rianiputri. 2012. </a:t>
            </a:r>
            <a:r>
              <a:rPr lang="en-US" altLang="en-US" sz="1200" i="1"/>
              <a:t>Pengembangan Rasa Ingin Tahu Anak</a:t>
            </a:r>
            <a:r>
              <a:rPr lang="en-US" altLang="en-US" sz="1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SGM\x001_004_547_pic.jpg.pagespeed.ic.1zWZgk-L6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5347" y="4929187"/>
            <a:ext cx="1798653" cy="18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SGM\x001_003_781_pic.jpg.pagespeed.ic.IsYaSScs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29200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 descr="D:\SGM\rf9qnbicara-anak-1-udo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0608"/>
            <a:ext cx="1905000" cy="110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Kesimpulan </a:t>
            </a:r>
          </a:p>
        </p:txBody>
      </p:sp>
      <p:sp>
        <p:nvSpPr>
          <p:cNvPr id="40966" name="Content Placeholder 2"/>
          <p:cNvSpPr>
            <a:spLocks noGrp="1"/>
          </p:cNvSpPr>
          <p:nvPr>
            <p:ph idx="1"/>
          </p:nvPr>
        </p:nvSpPr>
        <p:spPr>
          <a:xfrm>
            <a:off x="533400" y="1189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Peran aktif orang tua sejak dini menjadi penentu kebiasaan dan perilaku anak di masa depan</a:t>
            </a:r>
          </a:p>
          <a:p>
            <a:pPr eaLnBrk="1" hangingPunct="1"/>
            <a:r>
              <a:rPr lang="en-US" altLang="en-US" smtClean="0"/>
              <a:t>Adanya peran orang tua dalam memfasilitasi rasa ingin tahu anak, dapat memfokuskan anak terhadap apa yang ingin diketahuinya</a:t>
            </a:r>
          </a:p>
          <a:p>
            <a:pPr eaLnBrk="1" hangingPunct="1"/>
            <a:r>
              <a:rPr lang="en-US" altLang="en-US" smtClean="0"/>
              <a:t>Rasa ingin tahu anak yang tercukupi mampu menunjang perkembangan kognitif anak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7" name="Picture 5" descr="D:\SGM\x1TPG09087852_Max.jpg.pagespeed.ic.PAGnw0hJb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10400" y="228600"/>
            <a:ext cx="21336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9" name="TextBox 9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Gunarsa, Singgih D. 2008. </a:t>
            </a:r>
            <a:r>
              <a:rPr lang="en-US" altLang="en-US" sz="1200" i="1"/>
              <a:t>Psikologi Perkembangan Anak dan Remaja. </a:t>
            </a:r>
            <a:r>
              <a:rPr lang="en-US" altLang="en-US" sz="1200"/>
              <a:t>Jakarta: Gunung Mullia.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7" name="Picture 2" descr="D:\SGM\wallpaper bahagianya anak anak bermain permainan tradisiona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4800600" y="17526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Brush Script MT" panose="03060802040406070304" pitchFamily="66" charset="0"/>
              </a:rPr>
              <a:t>Terimakasih</a:t>
            </a:r>
            <a:endParaRPr lang="en-US" altLang="en-US" sz="180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0" y="4800600"/>
            <a:ext cx="5791200" cy="1066800"/>
          </a:xfrm>
          <a:prstGeom prst="rect">
            <a:avLst/>
          </a:prstGeom>
          <a:solidFill>
            <a:schemeClr val="accent3">
              <a:lumMod val="40000"/>
              <a:lumOff val="6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8763000" cy="1066800"/>
          </a:xfrm>
          <a:prstGeom prst="rect">
            <a:avLst/>
          </a:prstGeom>
          <a:solidFill>
            <a:schemeClr val="accent3">
              <a:lumMod val="40000"/>
              <a:lumOff val="6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098" name="Picture 2" descr="D:\SGM\anak-mar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614" y="3505200"/>
            <a:ext cx="322881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sz="3600" dirty="0" err="1" smtClean="0">
                <a:latin typeface="Arial Rounded MT Bold" pitchFamily="34" charset="0"/>
              </a:rPr>
              <a:t>Masalah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perilaku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pada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anak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salah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satunya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disebabkan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oleh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itchFamily="34" charset="0"/>
              </a:rPr>
              <a:t>faktor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itchFamily="34" charset="0"/>
              </a:rPr>
              <a:t>psikologis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>
          <a:xfrm>
            <a:off x="228600" y="1798638"/>
            <a:ext cx="8686800" cy="4297362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Kurangnya perhatian dan cinta kasih orang tua</a:t>
            </a:r>
          </a:p>
          <a:p>
            <a:pPr algn="ctr" eaLnBrk="1" hangingPunct="1"/>
            <a:r>
              <a:rPr lang="en-US" altLang="en-US" b="1" smtClean="0"/>
              <a:t>Jiwa anak mengalami kekosongan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b="1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                             </a:t>
            </a:r>
            <a:r>
              <a:rPr lang="en-US" altLang="en-US" b="1" smtClean="0">
                <a:solidFill>
                  <a:srgbClr val="FF0000"/>
                </a:solidFill>
              </a:rPr>
              <a:t>Dampaknya,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				 Anak mencari pemuasan melalui                   			 objek lain</a:t>
            </a:r>
          </a:p>
        </p:txBody>
      </p:sp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0" y="6200775"/>
            <a:ext cx="556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Robinson </a:t>
            </a:r>
            <a:r>
              <a:rPr lang="en-US" altLang="en-US" sz="1200" i="1"/>
              <a:t>et al.</a:t>
            </a:r>
            <a:r>
              <a:rPr lang="en-US" altLang="en-US" sz="1200"/>
              <a:t> 1993. </a:t>
            </a:r>
            <a:r>
              <a:rPr lang="en-US" altLang="en-US" sz="1200" i="1"/>
              <a:t>Tingkah Laku Negatif Anak</a:t>
            </a:r>
            <a:r>
              <a:rPr lang="en-US" altLang="en-US" sz="1200"/>
              <a:t>. Jakarta: Arcan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191000" y="3124200"/>
            <a:ext cx="533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SGM\images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2D0AD"/>
              </a:clrFrom>
              <a:clrTo>
                <a:srgbClr val="C2D0AD">
                  <a:alpha val="0"/>
                </a:srgbClr>
              </a:clrTo>
            </a:clrChange>
            <a:lum/>
          </a:blip>
          <a:srcRect l="5172" t="7892"/>
          <a:stretch>
            <a:fillRect/>
          </a:stretch>
        </p:blipFill>
        <p:spPr bwMode="auto">
          <a:xfrm flipH="1">
            <a:off x="2133600" y="3048000"/>
            <a:ext cx="4876800" cy="2936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	</a:t>
            </a:r>
            <a:r>
              <a:rPr lang="en-US" altLang="en-US" b="1" smtClean="0"/>
              <a:t>Untuk mencegah adanya masalah perilaku pada anak, maka dibutuhkan </a:t>
            </a:r>
            <a:r>
              <a:rPr lang="en-US" altLang="en-US" b="1" smtClean="0">
                <a:solidFill>
                  <a:srgbClr val="FF0000"/>
                </a:solidFill>
              </a:rPr>
              <a:t>peran aktif orang tua </a:t>
            </a:r>
            <a:r>
              <a:rPr lang="en-US" altLang="en-US" b="1" smtClean="0"/>
              <a:t>dalam memantau perkembangan anak sejak dini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62484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IDAI. 2013. </a:t>
            </a:r>
            <a:r>
              <a:rPr lang="en-US" altLang="en-US" sz="1200" i="1"/>
              <a:t>Overview Adolescent Health Problems and Services</a:t>
            </a:r>
            <a:r>
              <a:rPr lang="en-US" altLang="en-US" sz="1200"/>
              <a:t>. Ikatan Dokter Anak Indonesia.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2" name="Picture 2" descr="D:\SGM\family.j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038600"/>
            <a:ext cx="2819400" cy="1987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Diagram 8"/>
          <p:cNvGraphicFramePr/>
          <p:nvPr/>
        </p:nvGraphicFramePr>
        <p:xfrm>
          <a:off x="533400" y="381000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GM\Orang tua dan anak.jpg"/>
          <p:cNvPicPr>
            <a:picLocks noChangeAspect="1" noChangeArrowheads="1"/>
          </p:cNvPicPr>
          <p:nvPr/>
        </p:nvPicPr>
        <p:blipFill>
          <a:blip r:embed="rId2">
            <a:lum bright="30000" contrast="-51000"/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Pertumbuhan dan perkembangan yang baik sejak dini menentukan kualitas kehidupan di masa mendatang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0" y="-457200"/>
            <a:ext cx="8229600" cy="4068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anitacosmo.com/wp-content/uploads/2010/11/Bahasa-Ba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858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5" descr="D:\SGM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6300"/>
            <a:ext cx="21828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:\SGM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16764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D:\SGM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2057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SGM\dreamstime_xs_34443870.jpg"/>
          <p:cNvPicPr>
            <a:picLocks noChangeAspect="1" noChangeArrowheads="1"/>
          </p:cNvPicPr>
          <p:nvPr/>
        </p:nvPicPr>
        <p:blipFill>
          <a:blip r:embed="rId6" cstate="print"/>
          <a:srcRect l="41250" t="5949" r="15000"/>
          <a:stretch>
            <a:fillRect/>
          </a:stretch>
        </p:blipFill>
        <p:spPr bwMode="auto">
          <a:xfrm>
            <a:off x="533400" y="609600"/>
            <a:ext cx="86148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SGM\masa-masa-perkembangan-ana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8164" y="3494762"/>
            <a:ext cx="4662435" cy="290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Perkembangan</a:t>
            </a:r>
            <a:r>
              <a:rPr lang="en-US" sz="4400" dirty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Anak</a:t>
            </a:r>
            <a:endParaRPr lang="en-US" sz="4400" dirty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2057400"/>
            <a:ext cx="1752600" cy="1676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SOSIAL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67200" y="1828800"/>
            <a:ext cx="2057400" cy="1447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KOGNITIF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1676400"/>
            <a:ext cx="1676400" cy="1524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EMOSI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629400" y="1981200"/>
            <a:ext cx="1600200" cy="152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BICARA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1524000" y="4267200"/>
            <a:ext cx="1981200" cy="1905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MOTORIK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4038600" y="3581400"/>
            <a:ext cx="1447800" cy="1371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FISIK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292" name="TextBox 17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Gunarsa, Singgih D. 2008. </a:t>
            </a:r>
            <a:r>
              <a:rPr lang="en-US" altLang="en-US" sz="1200" i="1"/>
              <a:t>Psikologi Perkembangan Anak dan Remaja. </a:t>
            </a:r>
            <a:r>
              <a:rPr lang="en-US" altLang="en-US" sz="1200"/>
              <a:t>Jakarta: Gunung Mullia.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smtClean="0"/>
              <a:t>Pertumbuhan dan Koneksitas Sel-Sel Otak</a:t>
            </a:r>
            <a:endParaRPr lang="en-US" altLang="en-US" smtClean="0"/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286000"/>
            <a:ext cx="3343275" cy="1362075"/>
          </a:xfrm>
        </p:spPr>
      </p:pic>
      <p:pic>
        <p:nvPicPr>
          <p:cNvPr id="1229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05238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715000" y="2967038"/>
            <a:ext cx="685800" cy="30956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 Single Corner Rectangle 8"/>
          <p:cNvSpPr/>
          <p:nvPr/>
        </p:nvSpPr>
        <p:spPr>
          <a:xfrm>
            <a:off x="6705600" y="2967037"/>
            <a:ext cx="1905000" cy="1452563"/>
          </a:xfrm>
          <a:prstGeom prst="round1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D" dirty="0" err="1"/>
              <a:t>Dipengaruhi</a:t>
            </a:r>
            <a:r>
              <a:rPr lang="en-ID" dirty="0"/>
              <a:t> 2 </a:t>
            </a:r>
            <a:r>
              <a:rPr lang="en-ID" dirty="0" err="1"/>
              <a:t>hal</a:t>
            </a:r>
            <a:r>
              <a:rPr lang="en-ID" dirty="0"/>
              <a:t>:</a:t>
            </a:r>
          </a:p>
          <a:p>
            <a:pPr algn="ctr" eaLnBrk="1" hangingPunct="1">
              <a:defRPr/>
            </a:pPr>
            <a:r>
              <a:rPr lang="en-ID" dirty="0" err="1"/>
              <a:t>Genetik</a:t>
            </a:r>
            <a:r>
              <a:rPr lang="en-ID" dirty="0"/>
              <a:t> 30%</a:t>
            </a:r>
          </a:p>
          <a:p>
            <a:pPr algn="ctr" eaLnBrk="1" hangingPunct="1">
              <a:defRPr/>
            </a:pPr>
            <a:r>
              <a:rPr lang="en-ID" dirty="0" err="1"/>
              <a:t>Lingkungan</a:t>
            </a:r>
            <a:r>
              <a:rPr lang="en-ID" dirty="0"/>
              <a:t> 70%</a:t>
            </a:r>
            <a:endParaRPr lang="en-US" dirty="0"/>
          </a:p>
        </p:txBody>
      </p:sp>
      <p:pic>
        <p:nvPicPr>
          <p:cNvPr id="122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4610100"/>
            <a:ext cx="7016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 Diagonal Corner Rectangle 10"/>
          <p:cNvSpPr/>
          <p:nvPr/>
        </p:nvSpPr>
        <p:spPr>
          <a:xfrm>
            <a:off x="4776788" y="4610100"/>
            <a:ext cx="3071812" cy="110490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D" dirty="0"/>
              <a:t>Paling </a:t>
            </a:r>
            <a:r>
              <a:rPr lang="en-ID" dirty="0" err="1"/>
              <a:t>masif</a:t>
            </a:r>
            <a:r>
              <a:rPr lang="en-ID" dirty="0"/>
              <a:t>: </a:t>
            </a:r>
            <a:r>
              <a:rPr lang="en-ID" dirty="0" err="1"/>
              <a:t>janin</a:t>
            </a:r>
            <a:r>
              <a:rPr lang="en-ID" dirty="0"/>
              <a:t> – 2 </a:t>
            </a:r>
            <a:r>
              <a:rPr lang="en-ID" dirty="0" err="1"/>
              <a:t>tahun</a:t>
            </a:r>
            <a:endParaRPr lang="en-ID" dirty="0"/>
          </a:p>
          <a:p>
            <a:pPr algn="ctr" eaLnBrk="1" hangingPunct="1">
              <a:defRPr/>
            </a:pPr>
            <a:r>
              <a:rPr lang="en-ID" dirty="0" err="1"/>
              <a:t>Plastisitas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 </a:t>
            </a:r>
            <a:r>
              <a:rPr lang="en-ID" i="1" dirty="0">
                <a:sym typeface="Wingdings" panose="05000000000000000000" pitchFamily="2" charset="2"/>
              </a:rPr>
              <a:t>golden period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1328</Words>
  <Application>Microsoft Office PowerPoint</Application>
  <PresentationFormat>On-screen Show (4:3)</PresentationFormat>
  <Paragraphs>187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Rounded MT Bold</vt:lpstr>
      <vt:lpstr>Brush Script MT</vt:lpstr>
      <vt:lpstr>Calibri</vt:lpstr>
      <vt:lpstr>Wingdings</vt:lpstr>
      <vt:lpstr>Office Theme</vt:lpstr>
      <vt:lpstr>Peran Orang Tua terhadap Rasa Ingin Tahu Anak </vt:lpstr>
      <vt:lpstr>PowerPoint Presentation</vt:lpstr>
      <vt:lpstr>PowerPoint Presentation</vt:lpstr>
      <vt:lpstr> Masalah perilaku pada anak salah satunya disebabkan oleh faktor psikologis</vt:lpstr>
      <vt:lpstr>PowerPoint Presentation</vt:lpstr>
      <vt:lpstr>PowerPoint Presentation</vt:lpstr>
      <vt:lpstr>Pertumbuhan dan perkembangan yang baik sejak dini menentukan kualitas kehidupan di masa mendatang</vt:lpstr>
      <vt:lpstr>PowerPoint Presentation</vt:lpstr>
      <vt:lpstr>Pertumbuhan dan Koneksitas Sel-Sel Otak</vt:lpstr>
      <vt:lpstr>Perkembangan Kognitif pada Anak</vt:lpstr>
      <vt:lpstr>Piramida belajar</vt:lpstr>
      <vt:lpstr>PowerPoint Presentation</vt:lpstr>
      <vt:lpstr>Sejak awal kehidupan, anak sudah mempunyai rasa ingin tahu tentang dunianya</vt:lpstr>
      <vt:lpstr>Jenis sensory yang harus dikembangkan anak</vt:lpstr>
      <vt:lpstr>PowerPoint Presentation</vt:lpstr>
      <vt:lpstr>Pada masa kanak-kanak (3-6 tahun) rasa ingin tahu dan sikap antusias menjadi semakin kuat</vt:lpstr>
      <vt:lpstr>Perkembangan Rasa Ingin Tahu pada Anak Usia Prasekolah</vt:lpstr>
      <vt:lpstr>PowerPoint Presentation</vt:lpstr>
      <vt:lpstr>PowerPoint Presentation</vt:lpstr>
      <vt:lpstr>Alasan Anak Banyak Bertanya</vt:lpstr>
      <vt:lpstr>PowerPoint Presentation</vt:lpstr>
      <vt:lpstr>PowerPoint Presentation</vt:lpstr>
      <vt:lpstr>PowerPoint Presentation</vt:lpstr>
      <vt:lpstr>Cara Jitu Menjawab Pertanyaan Anak yang Sulit</vt:lpstr>
      <vt:lpstr>Lingkungan sosial berperan penting dalam perkembangan rasa ingin tahu anak</vt:lpstr>
      <vt:lpstr>PowerPoint Presentation</vt:lpstr>
      <vt:lpstr>Strategi Orang Tua dalam Mengembangankan Rasa Ingin Tahu Anak </vt:lpstr>
      <vt:lpstr>PowerPoint Presentation</vt:lpstr>
      <vt:lpstr>PowerPoint Presentation</vt:lpstr>
      <vt:lpstr>PowerPoint Presentation</vt:lpstr>
      <vt:lpstr>PowerPoint Presentation</vt:lpstr>
      <vt:lpstr>Kesimpulan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Mama, itu apa?</dc:title>
  <dc:creator>dsari</dc:creator>
  <cp:lastModifiedBy>Egolita</cp:lastModifiedBy>
  <cp:revision>91</cp:revision>
  <dcterms:created xsi:type="dcterms:W3CDTF">2016-01-19T07:46:00Z</dcterms:created>
  <dcterms:modified xsi:type="dcterms:W3CDTF">2018-03-04T00:18:13Z</dcterms:modified>
</cp:coreProperties>
</file>