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5FB82-284D-ADC2-D2D5-240F9B225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latin typeface="Bahnschrift Light Condensed" panose="020B0502040204020203" pitchFamily="34" charset="0"/>
              </a:rPr>
              <a:t>Public speaking: SENI </a:t>
            </a:r>
            <a:r>
              <a:rPr lang="en-US" sz="4400" b="1" dirty="0" err="1">
                <a:latin typeface="Bahnschrift Light Condensed" panose="020B0502040204020203" pitchFamily="34" charset="0"/>
              </a:rPr>
              <a:t>memikat</a:t>
            </a:r>
            <a:r>
              <a:rPr lang="en-US" sz="4400" b="1" dirty="0">
                <a:latin typeface="Bahnschrift Light Condensed" panose="020B0502040204020203" pitchFamily="34" charset="0"/>
              </a:rPr>
              <a:t> dan </a:t>
            </a:r>
            <a:r>
              <a:rPr lang="en-US" sz="4400" b="1" dirty="0" err="1">
                <a:latin typeface="Bahnschrift Light Condensed" panose="020B0502040204020203" pitchFamily="34" charset="0"/>
              </a:rPr>
              <a:t>meyakinkan</a:t>
            </a:r>
            <a:r>
              <a:rPr lang="en-US" sz="4400" b="1" dirty="0">
                <a:latin typeface="Bahnschrift Light Condensed" panose="020B0502040204020203" pitchFamily="34" charset="0"/>
              </a:rPr>
              <a:t> </a:t>
            </a:r>
            <a:r>
              <a:rPr lang="en-US" sz="4400" b="1" i="1" dirty="0">
                <a:latin typeface="Bahnschrift Light Condensed" panose="020B0502040204020203" pitchFamily="34" charset="0"/>
              </a:rPr>
              <a:t>Audience</a:t>
            </a:r>
            <a:endParaRPr lang="en-ID" sz="4400" b="1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5971C-1D4C-17A3-9FF1-4E6B54FFA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Eka Anisa Sari</a:t>
            </a:r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r>
              <a:rPr lang="en-US" dirty="0"/>
              <a:t>Universitas Ahmad Dahlan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655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C1C-6512-BD4D-153D-F5DD77E5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DE49-5F42-75A8-9923-F63A88533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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999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E01C-A96D-FBE6-9AB7-2FAEE205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BBA3-9BA7-639E-2230-E7C3ACE59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 Anda </a:t>
            </a:r>
            <a:r>
              <a:rPr lang="en-US" sz="3200" dirty="0" err="1"/>
              <a:t>mungkin</a:t>
            </a:r>
            <a:r>
              <a:rPr lang="en-US" sz="3200" dirty="0"/>
              <a:t> punya </a:t>
            </a:r>
            <a:r>
              <a:rPr lang="en-US" sz="3200" dirty="0" err="1"/>
              <a:t>gagasan</a:t>
            </a:r>
            <a:r>
              <a:rPr lang="en-US" sz="3200" dirty="0"/>
              <a:t> </a:t>
            </a:r>
            <a:r>
              <a:rPr lang="en-US" sz="3200" dirty="0" err="1"/>
              <a:t>brilian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menyampaikannya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gamblang</a:t>
            </a:r>
            <a:r>
              <a:rPr lang="en-US" sz="3200" dirty="0"/>
              <a:t> dan </a:t>
            </a:r>
            <a:r>
              <a:rPr lang="en-US" sz="3200" dirty="0" err="1"/>
              <a:t>meyakinkan</a:t>
            </a:r>
            <a:r>
              <a:rPr lang="en-US" sz="3200" dirty="0"/>
              <a:t>, </a:t>
            </a:r>
            <a:r>
              <a:rPr lang="en-US" sz="3200" dirty="0" err="1"/>
              <a:t>gagasan</a:t>
            </a:r>
            <a:r>
              <a:rPr lang="en-US" sz="3200" dirty="0"/>
              <a:t> itu 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kemana</a:t>
            </a:r>
            <a:r>
              <a:rPr lang="en-US" sz="3200" dirty="0"/>
              <a:t>- mana”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134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92DF-0614-4FF1-7DF7-43586FAB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C73D-D0B3-6F04-9CFC-C27D3CE7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Alasan</a:t>
            </a:r>
            <a:r>
              <a:rPr lang="en-US" sz="4800" dirty="0"/>
              <a:t> </a:t>
            </a:r>
            <a:r>
              <a:rPr lang="en-US" sz="4800" dirty="0" err="1"/>
              <a:t>kenapa</a:t>
            </a:r>
            <a:r>
              <a:rPr lang="en-US" sz="4800" dirty="0"/>
              <a:t> </a:t>
            </a:r>
            <a:r>
              <a:rPr lang="en-US" sz="4800" dirty="0" err="1"/>
              <a:t>harus</a:t>
            </a:r>
            <a:r>
              <a:rPr lang="en-US" sz="4800" dirty="0"/>
              <a:t> </a:t>
            </a:r>
            <a:r>
              <a:rPr lang="en-US" sz="4800" dirty="0" err="1"/>
              <a:t>menguasai</a:t>
            </a:r>
            <a:r>
              <a:rPr lang="en-US" sz="4800" dirty="0"/>
              <a:t> public speaking?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78574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BB18-2A52-24B4-3687-0A17F379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public speaking?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8686-8356-D7EF-3E06-0E46E9459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Banyak Orang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Good Speaker?</a:t>
            </a:r>
          </a:p>
          <a:p>
            <a:r>
              <a:rPr lang="en-US" dirty="0" err="1"/>
              <a:t>Tuntutan</a:t>
            </a:r>
            <a:r>
              <a:rPr lang="en-US" dirty="0"/>
              <a:t> Zaman dan </a:t>
            </a:r>
            <a:r>
              <a:rPr lang="en-US" dirty="0" err="1"/>
              <a:t>Teknologi</a:t>
            </a:r>
            <a:r>
              <a:rPr lang="en-US" dirty="0"/>
              <a:t>?</a:t>
            </a:r>
          </a:p>
          <a:p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?</a:t>
            </a:r>
          </a:p>
          <a:p>
            <a:r>
              <a:rPr lang="en-US" dirty="0" err="1"/>
              <a:t>Persaingan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939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4E430-0AA5-7DC2-55DD-17F52620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Pertanyaan </a:t>
            </a:r>
            <a:r>
              <a:rPr lang="en-US" dirty="0" err="1"/>
              <a:t>Besar</a:t>
            </a:r>
            <a:r>
              <a:rPr lang="en-US" dirty="0"/>
              <a:t> ??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67E0E-A084-D939-4B0D-0D47D99E2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Bagaimana</a:t>
            </a:r>
            <a:r>
              <a:rPr lang="en-US" sz="4400" dirty="0"/>
              <a:t> Saya Bisa </a:t>
            </a:r>
            <a:r>
              <a:rPr lang="en-US" sz="4400" dirty="0" err="1"/>
              <a:t>menjadi</a:t>
            </a:r>
            <a:r>
              <a:rPr lang="en-US" sz="4400" dirty="0"/>
              <a:t> </a:t>
            </a:r>
            <a:r>
              <a:rPr lang="en-US" sz="4400" dirty="0" err="1"/>
              <a:t>Pembicara</a:t>
            </a:r>
            <a:r>
              <a:rPr lang="en-US" sz="4400" dirty="0"/>
              <a:t> yang </a:t>
            </a:r>
            <a:r>
              <a:rPr lang="en-US" sz="4400" dirty="0" err="1"/>
              <a:t>baik</a:t>
            </a:r>
            <a:r>
              <a:rPr lang="en-US" sz="4400" dirty="0"/>
              <a:t> dan </a:t>
            </a:r>
            <a:r>
              <a:rPr lang="en-US" sz="4400" dirty="0" err="1"/>
              <a:t>memikat</a:t>
            </a:r>
            <a:r>
              <a:rPr lang="en-US" sz="4400" dirty="0"/>
              <a:t>?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31362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CFA9-F023-E340-5261-2928CA84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2E32-2390-8548-EE3D-67462D37C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Gugup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berbagai</a:t>
            </a:r>
            <a:r>
              <a:rPr lang="en-US" sz="4000" dirty="0"/>
              <a:t> Rasa </a:t>
            </a:r>
            <a:r>
              <a:rPr lang="en-US" sz="4000" dirty="0" err="1"/>
              <a:t>takut</a:t>
            </a:r>
            <a:r>
              <a:rPr lang="en-US" sz="4000" dirty="0"/>
              <a:t>. Solusi: Latihan </a:t>
            </a:r>
          </a:p>
          <a:p>
            <a:r>
              <a:rPr lang="en-US" sz="4000" dirty="0"/>
              <a:t>Blank. Solusi: </a:t>
            </a:r>
            <a:r>
              <a:rPr lang="en-US" sz="4000" dirty="0" err="1"/>
              <a:t>Pemahaman</a:t>
            </a:r>
            <a:r>
              <a:rPr lang="en-US" sz="4000" dirty="0"/>
              <a:t> dan </a:t>
            </a:r>
            <a:r>
              <a:rPr lang="en-US" sz="4000" dirty="0" err="1"/>
              <a:t>Penguasaan</a:t>
            </a:r>
            <a:r>
              <a:rPr lang="en-US" sz="4000" dirty="0"/>
              <a:t> </a:t>
            </a:r>
            <a:r>
              <a:rPr lang="en-US" sz="4000" dirty="0" err="1"/>
              <a:t>Materi</a:t>
            </a:r>
            <a:r>
              <a:rPr lang="en-US" sz="4000" dirty="0"/>
              <a:t>.</a:t>
            </a:r>
          </a:p>
          <a:p>
            <a:r>
              <a:rPr lang="en-US" sz="4000" dirty="0" err="1"/>
              <a:t>Belibet</a:t>
            </a:r>
            <a:r>
              <a:rPr lang="en-US" sz="4000" dirty="0"/>
              <a:t>/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jelas</a:t>
            </a:r>
            <a:r>
              <a:rPr lang="en-US" sz="4000" dirty="0"/>
              <a:t>. Solusi: </a:t>
            </a:r>
            <a:r>
              <a:rPr lang="en-US" sz="4000" dirty="0" err="1"/>
              <a:t>Olah</a:t>
            </a:r>
            <a:r>
              <a:rPr lang="en-US" sz="4000" dirty="0"/>
              <a:t> </a:t>
            </a:r>
            <a:r>
              <a:rPr lang="en-US" sz="4000" dirty="0" err="1"/>
              <a:t>Vokal</a:t>
            </a: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565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4375-F0C7-1A54-C75C-50F2DD37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Tiga</a:t>
            </a:r>
            <a:r>
              <a:rPr lang="en-US" dirty="0"/>
              <a:t> Hal </a:t>
            </a:r>
            <a:r>
              <a:rPr lang="en-US" dirty="0" err="1"/>
              <a:t>Penting</a:t>
            </a:r>
            <a:r>
              <a:rPr lang="en-US" dirty="0"/>
              <a:t>: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AE26-C070-0F9C-07CC-3DC0BAC06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ahnschrift" panose="020B0502040204020203" pitchFamily="34" charset="0"/>
              </a:rPr>
              <a:t>1. </a:t>
            </a:r>
            <a:r>
              <a:rPr lang="en-US" sz="4000" dirty="0" err="1">
                <a:latin typeface="Bahnschrift" panose="020B0502040204020203" pitchFamily="34" charset="0"/>
              </a:rPr>
              <a:t>Persiapan</a:t>
            </a:r>
            <a:endParaRPr lang="en-US" sz="4000" dirty="0">
              <a:latin typeface="Bahnschrift" panose="020B0502040204020203" pitchFamily="34" charset="0"/>
            </a:endParaRPr>
          </a:p>
          <a:p>
            <a:r>
              <a:rPr lang="en-US" sz="4000" dirty="0">
                <a:latin typeface="Bahnschrift" panose="020B0502040204020203" pitchFamily="34" charset="0"/>
              </a:rPr>
              <a:t>2. </a:t>
            </a:r>
            <a:r>
              <a:rPr lang="en-US" sz="4000" dirty="0" err="1">
                <a:latin typeface="Bahnschrift" panose="020B0502040204020203" pitchFamily="34" charset="0"/>
              </a:rPr>
              <a:t>Penyampaian</a:t>
            </a:r>
            <a:r>
              <a:rPr lang="en-US" sz="4000" dirty="0">
                <a:latin typeface="Bahnschrift" panose="020B0502040204020203" pitchFamily="34" charset="0"/>
              </a:rPr>
              <a:t> </a:t>
            </a:r>
          </a:p>
          <a:p>
            <a:r>
              <a:rPr lang="en-US" sz="4000" dirty="0">
                <a:latin typeface="Bahnschrift" panose="020B0502040204020203" pitchFamily="34" charset="0"/>
              </a:rPr>
              <a:t>3. </a:t>
            </a:r>
            <a:r>
              <a:rPr lang="en-US" sz="4000" dirty="0" err="1">
                <a:latin typeface="Bahnschrift" panose="020B0502040204020203" pitchFamily="34" charset="0"/>
              </a:rPr>
              <a:t>Evaluasi</a:t>
            </a:r>
            <a:r>
              <a:rPr lang="en-US" sz="4000" dirty="0">
                <a:latin typeface="Bahnschrift" panose="020B0502040204020203" pitchFamily="34" charset="0"/>
              </a:rPr>
              <a:t> </a:t>
            </a:r>
            <a:endParaRPr lang="en-ID" sz="4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2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F4C0D-348D-BF8D-EED1-82A8FBAE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: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6A1DE-943F-DC9E-E642-A646FC42B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Persiapan</a:t>
            </a:r>
            <a:r>
              <a:rPr lang="en-US" dirty="0"/>
              <a:t> dan </a:t>
            </a:r>
            <a:r>
              <a:rPr lang="en-US" dirty="0" err="1"/>
              <a:t>Kuasai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dengsn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Presentasi:</a:t>
            </a:r>
          </a:p>
          <a:p>
            <a:r>
              <a:rPr lang="en-US" dirty="0"/>
              <a:t>1. </a:t>
            </a:r>
            <a:r>
              <a:rPr lang="en-US" dirty="0" err="1"/>
              <a:t>Kontak</a:t>
            </a:r>
            <a:r>
              <a:rPr lang="en-US" dirty="0"/>
              <a:t> Mata </a:t>
            </a:r>
          </a:p>
          <a:p>
            <a:r>
              <a:rPr lang="en-US" dirty="0"/>
              <a:t>2</a:t>
            </a:r>
            <a:r>
              <a:rPr lang="en-US" i="1" dirty="0"/>
              <a:t>. Body Language </a:t>
            </a:r>
          </a:p>
          <a:p>
            <a:r>
              <a:rPr lang="en-US" i="1" dirty="0"/>
              <a:t>3. Bahasa </a:t>
            </a:r>
          </a:p>
          <a:p>
            <a:r>
              <a:rPr lang="en-US" i="1" dirty="0"/>
              <a:t>4. </a:t>
            </a:r>
            <a:r>
              <a:rPr lang="en-US" dirty="0" err="1"/>
              <a:t>Intonasi</a:t>
            </a:r>
            <a:r>
              <a:rPr lang="en-US" dirty="0"/>
              <a:t>, </a:t>
            </a:r>
            <a:r>
              <a:rPr lang="en-US" dirty="0" err="1"/>
              <a:t>artikulasi</a:t>
            </a:r>
            <a:r>
              <a:rPr lang="en-US" dirty="0"/>
              <a:t>, Tempo</a:t>
            </a:r>
            <a:r>
              <a:rPr lang="en-US" i="1" dirty="0"/>
              <a:t> ( Teknik </a:t>
            </a:r>
            <a:r>
              <a:rPr lang="en-US" i="1" dirty="0" err="1"/>
              <a:t>Vokal</a:t>
            </a:r>
            <a:r>
              <a:rPr lang="en-US" i="1" dirty="0"/>
              <a:t>)</a:t>
            </a:r>
          </a:p>
          <a:p>
            <a:r>
              <a:rPr lang="en-US" i="1" dirty="0"/>
              <a:t>5. Joke</a:t>
            </a:r>
          </a:p>
          <a:p>
            <a:r>
              <a:rPr lang="en-US" i="1" dirty="0"/>
              <a:t>6. </a:t>
            </a:r>
            <a:r>
              <a:rPr lang="en-US" i="1" dirty="0" err="1"/>
              <a:t>Interaksi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audience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588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A9DA-60B3-AEA6-AE94-582B88EB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Praktek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8CA9-B0AD-8017-52B0-C55169701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Promosi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Point- Point </a:t>
            </a:r>
            <a:r>
              <a:rPr lang="en-US" dirty="0" err="1"/>
              <a:t>Memikat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Keunggulan</a:t>
            </a:r>
            <a:r>
              <a:rPr lang="en-US" dirty="0"/>
              <a:t> atau </a:t>
            </a:r>
            <a:r>
              <a:rPr lang="en-US" dirty="0" err="1"/>
              <a:t>cirikhas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</a:p>
          <a:p>
            <a:r>
              <a:rPr lang="en-US" dirty="0"/>
              <a:t>2.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dan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</a:p>
          <a:p>
            <a:r>
              <a:rPr lang="en-US" dirty="0"/>
              <a:t>3.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atau kata Mutiara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terkesan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.</a:t>
            </a:r>
          </a:p>
          <a:p>
            <a:r>
              <a:rPr lang="en-US" dirty="0"/>
              <a:t>5.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keotentikan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sekolah</a:t>
            </a:r>
            <a:r>
              <a:rPr lang="en-US" dirty="0"/>
              <a:t> yang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07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{C475AF49-C245-46B2-A790-E1925E498DAF}tf10001105</Template>
  <TotalTime>49</TotalTime>
  <Words>245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Bahnschrift</vt:lpstr>
      <vt:lpstr>Bahnschrift Light Condensed</vt:lpstr>
      <vt:lpstr>Franklin Gothic Book</vt:lpstr>
      <vt:lpstr>Crop</vt:lpstr>
      <vt:lpstr>Public speaking: SENI memikat dan meyakinkan Audience</vt:lpstr>
      <vt:lpstr>PowerPoint Presentation</vt:lpstr>
      <vt:lpstr>PowerPoint Presentation</vt:lpstr>
      <vt:lpstr>Alasan kenapa harus menguasai public speaking?</vt:lpstr>
      <vt:lpstr>Pertanyaan Besar ??</vt:lpstr>
      <vt:lpstr>Faktor penyebab </vt:lpstr>
      <vt:lpstr>Tiga Hal Penting: </vt:lpstr>
      <vt:lpstr>Tips di depan khalayak: </vt:lpstr>
      <vt:lpstr>Praktek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yang memikat dan mempesona </dc:title>
  <dc:creator>Eka Anisa Sari</dc:creator>
  <cp:lastModifiedBy>Eka Anisa Sari</cp:lastModifiedBy>
  <cp:revision>27</cp:revision>
  <dcterms:created xsi:type="dcterms:W3CDTF">2023-12-13T16:01:35Z</dcterms:created>
  <dcterms:modified xsi:type="dcterms:W3CDTF">2023-12-13T16:50:36Z</dcterms:modified>
</cp:coreProperties>
</file>