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72" r:id="rId3"/>
    <p:sldId id="359" r:id="rId4"/>
    <p:sldId id="360" r:id="rId5"/>
    <p:sldId id="361" r:id="rId6"/>
    <p:sldId id="262" r:id="rId7"/>
    <p:sldId id="370" r:id="rId8"/>
    <p:sldId id="362" r:id="rId9"/>
    <p:sldId id="363" r:id="rId10"/>
    <p:sldId id="368" r:id="rId11"/>
    <p:sldId id="366" r:id="rId12"/>
    <p:sldId id="371" r:id="rId13"/>
    <p:sldId id="367" r:id="rId14"/>
    <p:sldId id="373" r:id="rId15"/>
    <p:sldId id="374" r:id="rId16"/>
    <p:sldId id="375" r:id="rId17"/>
    <p:sldId id="3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64361-B9C1-4D6B-A1FA-91A736DE2334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99411E4-6A94-443E-B765-02AEE49FA970}">
      <dgm:prSet phldrT="[Text]"/>
      <dgm:spPr/>
      <dgm:t>
        <a:bodyPr/>
        <a:lstStyle/>
        <a:p>
          <a:r>
            <a:rPr lang="en-US" dirty="0"/>
            <a:t>Identify research problem</a:t>
          </a:r>
          <a:endParaRPr lang="en-ID" dirty="0"/>
        </a:p>
      </dgm:t>
    </dgm:pt>
    <dgm:pt modelId="{B664684B-2B80-40C6-B2BC-192ADE803C82}" type="parTrans" cxnId="{263B7A14-7DB6-409F-BB69-DA84181301F1}">
      <dgm:prSet/>
      <dgm:spPr/>
      <dgm:t>
        <a:bodyPr/>
        <a:lstStyle/>
        <a:p>
          <a:endParaRPr lang="en-ID"/>
        </a:p>
      </dgm:t>
    </dgm:pt>
    <dgm:pt modelId="{8CC60782-7900-4BEC-B9C2-3F77C8B866F4}" type="sibTrans" cxnId="{263B7A14-7DB6-409F-BB69-DA84181301F1}">
      <dgm:prSet/>
      <dgm:spPr/>
      <dgm:t>
        <a:bodyPr/>
        <a:lstStyle/>
        <a:p>
          <a:endParaRPr lang="en-ID"/>
        </a:p>
      </dgm:t>
    </dgm:pt>
    <dgm:pt modelId="{1A19701D-3001-456C-8B9E-8667DAF10FDE}">
      <dgm:prSet phldrT="[Text]"/>
      <dgm:spPr/>
      <dgm:t>
        <a:bodyPr/>
        <a:lstStyle/>
        <a:p>
          <a:r>
            <a:rPr lang="en-US" dirty="0"/>
            <a:t>Specify research purpose</a:t>
          </a:r>
          <a:endParaRPr lang="en-ID" dirty="0"/>
        </a:p>
      </dgm:t>
    </dgm:pt>
    <dgm:pt modelId="{CF3CBF9D-4FB3-43C0-8EBD-001BB3730BB2}" type="parTrans" cxnId="{E04E4613-444B-4969-A447-8E02D3722B4C}">
      <dgm:prSet/>
      <dgm:spPr/>
      <dgm:t>
        <a:bodyPr/>
        <a:lstStyle/>
        <a:p>
          <a:endParaRPr lang="en-ID"/>
        </a:p>
      </dgm:t>
    </dgm:pt>
    <dgm:pt modelId="{C9D3ECB2-6789-4D49-ADE9-E5AE297E2152}" type="sibTrans" cxnId="{E04E4613-444B-4969-A447-8E02D3722B4C}">
      <dgm:prSet/>
      <dgm:spPr/>
      <dgm:t>
        <a:bodyPr/>
        <a:lstStyle/>
        <a:p>
          <a:endParaRPr lang="en-ID"/>
        </a:p>
      </dgm:t>
    </dgm:pt>
    <dgm:pt modelId="{876F7DCC-6E50-4E55-8EF3-E0471E71A8E6}">
      <dgm:prSet phldrT="[Text]"/>
      <dgm:spPr/>
      <dgm:t>
        <a:bodyPr/>
        <a:lstStyle/>
        <a:p>
          <a:r>
            <a:rPr lang="en-US" dirty="0"/>
            <a:t>Collect data</a:t>
          </a:r>
          <a:endParaRPr lang="en-ID" dirty="0"/>
        </a:p>
      </dgm:t>
    </dgm:pt>
    <dgm:pt modelId="{1C85C578-4EC7-487A-9815-ECA01F07FB04}" type="parTrans" cxnId="{45E37139-9726-4170-AA84-705153B2320A}">
      <dgm:prSet/>
      <dgm:spPr/>
      <dgm:t>
        <a:bodyPr/>
        <a:lstStyle/>
        <a:p>
          <a:endParaRPr lang="en-ID"/>
        </a:p>
      </dgm:t>
    </dgm:pt>
    <dgm:pt modelId="{194901DF-A38B-4EB6-9ABE-B5F1C537BF4F}" type="sibTrans" cxnId="{45E37139-9726-4170-AA84-705153B2320A}">
      <dgm:prSet/>
      <dgm:spPr/>
      <dgm:t>
        <a:bodyPr/>
        <a:lstStyle/>
        <a:p>
          <a:endParaRPr lang="en-ID"/>
        </a:p>
      </dgm:t>
    </dgm:pt>
    <dgm:pt modelId="{B8C68F51-A472-4423-AF89-9031041128B5}">
      <dgm:prSet phldrT="[Text]"/>
      <dgm:spPr/>
      <dgm:t>
        <a:bodyPr/>
        <a:lstStyle/>
        <a:p>
          <a:r>
            <a:rPr lang="en-US" dirty="0"/>
            <a:t>Analyze &amp; interpret data</a:t>
          </a:r>
          <a:endParaRPr lang="en-ID" dirty="0"/>
        </a:p>
      </dgm:t>
    </dgm:pt>
    <dgm:pt modelId="{58DD54DA-0225-478B-B9FF-1C6BB4602C8F}" type="parTrans" cxnId="{1976D8F1-33A5-408B-AC01-8319649FD112}">
      <dgm:prSet/>
      <dgm:spPr/>
      <dgm:t>
        <a:bodyPr/>
        <a:lstStyle/>
        <a:p>
          <a:endParaRPr lang="en-ID"/>
        </a:p>
      </dgm:t>
    </dgm:pt>
    <dgm:pt modelId="{D4AEB21A-F7FB-4A74-AC12-F12739FB3CB1}" type="sibTrans" cxnId="{1976D8F1-33A5-408B-AC01-8319649FD112}">
      <dgm:prSet/>
      <dgm:spPr/>
      <dgm:t>
        <a:bodyPr/>
        <a:lstStyle/>
        <a:p>
          <a:endParaRPr lang="en-ID"/>
        </a:p>
      </dgm:t>
    </dgm:pt>
    <dgm:pt modelId="{22446C72-FEBB-480D-A80C-460183E029AD}">
      <dgm:prSet phldrT="[Text]"/>
      <dgm:spPr/>
      <dgm:t>
        <a:bodyPr/>
        <a:lstStyle/>
        <a:p>
          <a:r>
            <a:rPr lang="en-US" dirty="0"/>
            <a:t>Report and evaluate research</a:t>
          </a:r>
          <a:endParaRPr lang="en-ID" dirty="0"/>
        </a:p>
      </dgm:t>
    </dgm:pt>
    <dgm:pt modelId="{B9C49794-4F7C-4E0C-85A5-88A635B6B423}" type="parTrans" cxnId="{2CEA29FE-A979-4FE2-9267-997AF4168E35}">
      <dgm:prSet/>
      <dgm:spPr/>
      <dgm:t>
        <a:bodyPr/>
        <a:lstStyle/>
        <a:p>
          <a:endParaRPr lang="en-ID"/>
        </a:p>
      </dgm:t>
    </dgm:pt>
    <dgm:pt modelId="{97F0E935-5534-4B26-8150-56C44529C9BF}" type="sibTrans" cxnId="{2CEA29FE-A979-4FE2-9267-997AF4168E35}">
      <dgm:prSet/>
      <dgm:spPr/>
      <dgm:t>
        <a:bodyPr/>
        <a:lstStyle/>
        <a:p>
          <a:endParaRPr lang="en-ID"/>
        </a:p>
      </dgm:t>
    </dgm:pt>
    <dgm:pt modelId="{F1405C04-8D70-47F3-B3AF-BFA48ADA8B3D}">
      <dgm:prSet/>
      <dgm:spPr/>
      <dgm:t>
        <a:bodyPr/>
        <a:lstStyle/>
        <a:p>
          <a:r>
            <a:rPr lang="en-US" dirty="0"/>
            <a:t>Review the literature</a:t>
          </a:r>
          <a:endParaRPr lang="en-ID" dirty="0"/>
        </a:p>
      </dgm:t>
    </dgm:pt>
    <dgm:pt modelId="{FFDF5EF6-A7F3-4BF7-AF30-31722671E7B5}" type="parTrans" cxnId="{1487DEE9-A019-4D01-80A2-7F1700DEA9FB}">
      <dgm:prSet/>
      <dgm:spPr/>
      <dgm:t>
        <a:bodyPr/>
        <a:lstStyle/>
        <a:p>
          <a:endParaRPr lang="en-ID"/>
        </a:p>
      </dgm:t>
    </dgm:pt>
    <dgm:pt modelId="{FE309B66-4EFB-45C3-ABEB-094B58FD6C72}" type="sibTrans" cxnId="{1487DEE9-A019-4D01-80A2-7F1700DEA9FB}">
      <dgm:prSet/>
      <dgm:spPr/>
      <dgm:t>
        <a:bodyPr/>
        <a:lstStyle/>
        <a:p>
          <a:endParaRPr lang="en-ID"/>
        </a:p>
      </dgm:t>
    </dgm:pt>
    <dgm:pt modelId="{F9B91D89-EBD8-4581-AF79-67770195D246}" type="pres">
      <dgm:prSet presAssocID="{CC964361-B9C1-4D6B-A1FA-91A736DE2334}" presName="Name0" presStyleCnt="0">
        <dgm:presLayoutVars>
          <dgm:dir/>
          <dgm:resizeHandles val="exact"/>
        </dgm:presLayoutVars>
      </dgm:prSet>
      <dgm:spPr/>
    </dgm:pt>
    <dgm:pt modelId="{CF734598-9778-4B21-9CCA-97780F088596}" type="pres">
      <dgm:prSet presAssocID="{CC964361-B9C1-4D6B-A1FA-91A736DE2334}" presName="cycle" presStyleCnt="0"/>
      <dgm:spPr/>
    </dgm:pt>
    <dgm:pt modelId="{A3DA0D2A-8EB5-4506-A154-333CECCD7228}" type="pres">
      <dgm:prSet presAssocID="{599411E4-6A94-443E-B765-02AEE49FA970}" presName="nodeFirstNode" presStyleLbl="node1" presStyleIdx="0" presStyleCnt="6">
        <dgm:presLayoutVars>
          <dgm:bulletEnabled val="1"/>
        </dgm:presLayoutVars>
      </dgm:prSet>
      <dgm:spPr/>
    </dgm:pt>
    <dgm:pt modelId="{53C45968-31CF-4699-B320-0F884B639623}" type="pres">
      <dgm:prSet presAssocID="{8CC60782-7900-4BEC-B9C2-3F77C8B866F4}" presName="sibTransFirstNode" presStyleLbl="bgShp" presStyleIdx="0" presStyleCnt="1"/>
      <dgm:spPr/>
    </dgm:pt>
    <dgm:pt modelId="{75865B29-4877-4D22-8604-90878A51978D}" type="pres">
      <dgm:prSet presAssocID="{F1405C04-8D70-47F3-B3AF-BFA48ADA8B3D}" presName="nodeFollowingNodes" presStyleLbl="node1" presStyleIdx="1" presStyleCnt="6">
        <dgm:presLayoutVars>
          <dgm:bulletEnabled val="1"/>
        </dgm:presLayoutVars>
      </dgm:prSet>
      <dgm:spPr/>
    </dgm:pt>
    <dgm:pt modelId="{1D43EC5F-97BA-41C2-AC7D-8E58CCA0AB67}" type="pres">
      <dgm:prSet presAssocID="{1A19701D-3001-456C-8B9E-8667DAF10FDE}" presName="nodeFollowingNodes" presStyleLbl="node1" presStyleIdx="2" presStyleCnt="6">
        <dgm:presLayoutVars>
          <dgm:bulletEnabled val="1"/>
        </dgm:presLayoutVars>
      </dgm:prSet>
      <dgm:spPr/>
    </dgm:pt>
    <dgm:pt modelId="{DF3F34EF-42A2-4EA4-AE76-0B2D6B7035AE}" type="pres">
      <dgm:prSet presAssocID="{876F7DCC-6E50-4E55-8EF3-E0471E71A8E6}" presName="nodeFollowingNodes" presStyleLbl="node1" presStyleIdx="3" presStyleCnt="6">
        <dgm:presLayoutVars>
          <dgm:bulletEnabled val="1"/>
        </dgm:presLayoutVars>
      </dgm:prSet>
      <dgm:spPr/>
    </dgm:pt>
    <dgm:pt modelId="{5ABDB6C1-9123-49BA-8DC8-9979902A2254}" type="pres">
      <dgm:prSet presAssocID="{B8C68F51-A472-4423-AF89-9031041128B5}" presName="nodeFollowingNodes" presStyleLbl="node1" presStyleIdx="4" presStyleCnt="6">
        <dgm:presLayoutVars>
          <dgm:bulletEnabled val="1"/>
        </dgm:presLayoutVars>
      </dgm:prSet>
      <dgm:spPr/>
    </dgm:pt>
    <dgm:pt modelId="{B1E6D59F-C6B2-44E7-8AB9-DCB467C1C012}" type="pres">
      <dgm:prSet presAssocID="{22446C72-FEBB-480D-A80C-460183E029A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E04E4613-444B-4969-A447-8E02D3722B4C}" srcId="{CC964361-B9C1-4D6B-A1FA-91A736DE2334}" destId="{1A19701D-3001-456C-8B9E-8667DAF10FDE}" srcOrd="2" destOrd="0" parTransId="{CF3CBF9D-4FB3-43C0-8EBD-001BB3730BB2}" sibTransId="{C9D3ECB2-6789-4D49-ADE9-E5AE297E2152}"/>
    <dgm:cxn modelId="{263B7A14-7DB6-409F-BB69-DA84181301F1}" srcId="{CC964361-B9C1-4D6B-A1FA-91A736DE2334}" destId="{599411E4-6A94-443E-B765-02AEE49FA970}" srcOrd="0" destOrd="0" parTransId="{B664684B-2B80-40C6-B2BC-192ADE803C82}" sibTransId="{8CC60782-7900-4BEC-B9C2-3F77C8B866F4}"/>
    <dgm:cxn modelId="{DFFDF031-973B-4575-8B8C-C39DE2331653}" type="presOf" srcId="{22446C72-FEBB-480D-A80C-460183E029AD}" destId="{B1E6D59F-C6B2-44E7-8AB9-DCB467C1C012}" srcOrd="0" destOrd="0" presId="urn:microsoft.com/office/officeart/2005/8/layout/cycle3"/>
    <dgm:cxn modelId="{45E37139-9726-4170-AA84-705153B2320A}" srcId="{CC964361-B9C1-4D6B-A1FA-91A736DE2334}" destId="{876F7DCC-6E50-4E55-8EF3-E0471E71A8E6}" srcOrd="3" destOrd="0" parTransId="{1C85C578-4EC7-487A-9815-ECA01F07FB04}" sibTransId="{194901DF-A38B-4EB6-9ABE-B5F1C537BF4F}"/>
    <dgm:cxn modelId="{BCD34E40-797E-4FBB-9C66-661F4FA423F3}" type="presOf" srcId="{CC964361-B9C1-4D6B-A1FA-91A736DE2334}" destId="{F9B91D89-EBD8-4581-AF79-67770195D246}" srcOrd="0" destOrd="0" presId="urn:microsoft.com/office/officeart/2005/8/layout/cycle3"/>
    <dgm:cxn modelId="{EE9A7284-79F8-48CA-81A0-9AEC7A501BE7}" type="presOf" srcId="{B8C68F51-A472-4423-AF89-9031041128B5}" destId="{5ABDB6C1-9123-49BA-8DC8-9979902A2254}" srcOrd="0" destOrd="0" presId="urn:microsoft.com/office/officeart/2005/8/layout/cycle3"/>
    <dgm:cxn modelId="{3D106CB3-8BF1-4331-AD3A-CD288E84A280}" type="presOf" srcId="{8CC60782-7900-4BEC-B9C2-3F77C8B866F4}" destId="{53C45968-31CF-4699-B320-0F884B639623}" srcOrd="0" destOrd="0" presId="urn:microsoft.com/office/officeart/2005/8/layout/cycle3"/>
    <dgm:cxn modelId="{7D2E5DC9-B791-4ADE-AA86-99459BC0B2D2}" type="presOf" srcId="{876F7DCC-6E50-4E55-8EF3-E0471E71A8E6}" destId="{DF3F34EF-42A2-4EA4-AE76-0B2D6B7035AE}" srcOrd="0" destOrd="0" presId="urn:microsoft.com/office/officeart/2005/8/layout/cycle3"/>
    <dgm:cxn modelId="{E34BEEDF-4829-4488-95EC-1558481E814C}" type="presOf" srcId="{1A19701D-3001-456C-8B9E-8667DAF10FDE}" destId="{1D43EC5F-97BA-41C2-AC7D-8E58CCA0AB67}" srcOrd="0" destOrd="0" presId="urn:microsoft.com/office/officeart/2005/8/layout/cycle3"/>
    <dgm:cxn modelId="{900D47E4-BC75-4F59-AC77-B7D9F0F0F1DE}" type="presOf" srcId="{F1405C04-8D70-47F3-B3AF-BFA48ADA8B3D}" destId="{75865B29-4877-4D22-8604-90878A51978D}" srcOrd="0" destOrd="0" presId="urn:microsoft.com/office/officeart/2005/8/layout/cycle3"/>
    <dgm:cxn modelId="{1487DEE9-A019-4D01-80A2-7F1700DEA9FB}" srcId="{CC964361-B9C1-4D6B-A1FA-91A736DE2334}" destId="{F1405C04-8D70-47F3-B3AF-BFA48ADA8B3D}" srcOrd="1" destOrd="0" parTransId="{FFDF5EF6-A7F3-4BF7-AF30-31722671E7B5}" sibTransId="{FE309B66-4EFB-45C3-ABEB-094B58FD6C72}"/>
    <dgm:cxn modelId="{1976D8F1-33A5-408B-AC01-8319649FD112}" srcId="{CC964361-B9C1-4D6B-A1FA-91A736DE2334}" destId="{B8C68F51-A472-4423-AF89-9031041128B5}" srcOrd="4" destOrd="0" parTransId="{58DD54DA-0225-478B-B9FF-1C6BB4602C8F}" sibTransId="{D4AEB21A-F7FB-4A74-AC12-F12739FB3CB1}"/>
    <dgm:cxn modelId="{BD8509FE-6CDB-491B-B25E-1A0E3A514AAB}" type="presOf" srcId="{599411E4-6A94-443E-B765-02AEE49FA970}" destId="{A3DA0D2A-8EB5-4506-A154-333CECCD7228}" srcOrd="0" destOrd="0" presId="urn:microsoft.com/office/officeart/2005/8/layout/cycle3"/>
    <dgm:cxn modelId="{2CEA29FE-A979-4FE2-9267-997AF4168E35}" srcId="{CC964361-B9C1-4D6B-A1FA-91A736DE2334}" destId="{22446C72-FEBB-480D-A80C-460183E029AD}" srcOrd="5" destOrd="0" parTransId="{B9C49794-4F7C-4E0C-85A5-88A635B6B423}" sibTransId="{97F0E935-5534-4B26-8150-56C44529C9BF}"/>
    <dgm:cxn modelId="{23CD87E3-4CE5-4312-A585-A4F02CCAE94D}" type="presParOf" srcId="{F9B91D89-EBD8-4581-AF79-67770195D246}" destId="{CF734598-9778-4B21-9CCA-97780F088596}" srcOrd="0" destOrd="0" presId="urn:microsoft.com/office/officeart/2005/8/layout/cycle3"/>
    <dgm:cxn modelId="{038AA35B-197C-45E5-89C7-7E5C075059B7}" type="presParOf" srcId="{CF734598-9778-4B21-9CCA-97780F088596}" destId="{A3DA0D2A-8EB5-4506-A154-333CECCD7228}" srcOrd="0" destOrd="0" presId="urn:microsoft.com/office/officeart/2005/8/layout/cycle3"/>
    <dgm:cxn modelId="{F28BC8C6-848B-4DEC-8D8C-520A53CF0C46}" type="presParOf" srcId="{CF734598-9778-4B21-9CCA-97780F088596}" destId="{53C45968-31CF-4699-B320-0F884B639623}" srcOrd="1" destOrd="0" presId="urn:microsoft.com/office/officeart/2005/8/layout/cycle3"/>
    <dgm:cxn modelId="{8E7C507D-A688-486E-A20F-F9B8587EEB7D}" type="presParOf" srcId="{CF734598-9778-4B21-9CCA-97780F088596}" destId="{75865B29-4877-4D22-8604-90878A51978D}" srcOrd="2" destOrd="0" presId="urn:microsoft.com/office/officeart/2005/8/layout/cycle3"/>
    <dgm:cxn modelId="{AD9E2C24-6112-4864-BB45-4418345A33D5}" type="presParOf" srcId="{CF734598-9778-4B21-9CCA-97780F088596}" destId="{1D43EC5F-97BA-41C2-AC7D-8E58CCA0AB67}" srcOrd="3" destOrd="0" presId="urn:microsoft.com/office/officeart/2005/8/layout/cycle3"/>
    <dgm:cxn modelId="{66A8199C-9764-4F25-9E1D-B101C778DBFA}" type="presParOf" srcId="{CF734598-9778-4B21-9CCA-97780F088596}" destId="{DF3F34EF-42A2-4EA4-AE76-0B2D6B7035AE}" srcOrd="4" destOrd="0" presId="urn:microsoft.com/office/officeart/2005/8/layout/cycle3"/>
    <dgm:cxn modelId="{1AD15FAA-71B8-4EAC-898C-19206A25669A}" type="presParOf" srcId="{CF734598-9778-4B21-9CCA-97780F088596}" destId="{5ABDB6C1-9123-49BA-8DC8-9979902A2254}" srcOrd="5" destOrd="0" presId="urn:microsoft.com/office/officeart/2005/8/layout/cycle3"/>
    <dgm:cxn modelId="{A1402C99-5F3F-4305-B128-B1A42329A3BB}" type="presParOf" srcId="{CF734598-9778-4B21-9CCA-97780F088596}" destId="{B1E6D59F-C6B2-44E7-8AB9-DCB467C1C01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94CB4-BCDB-4965-AB5C-2F08E0A079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513D278-C14F-478C-8BC8-206CC7555E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TUJUAN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PENELITIAN</a:t>
          </a:r>
        </a:p>
      </dgm:t>
    </dgm:pt>
    <dgm:pt modelId="{4B33D872-D6EF-42F5-A9A4-EFE978A451AC}" type="parTrans" cxnId="{D53EAFCD-2945-436A-B950-B5A6F889E517}">
      <dgm:prSet/>
      <dgm:spPr/>
    </dgm:pt>
    <dgm:pt modelId="{3FDDFCA4-53E6-4CCC-8792-300F8573F6B9}" type="sibTrans" cxnId="{D53EAFCD-2945-436A-B950-B5A6F889E517}">
      <dgm:prSet/>
      <dgm:spPr/>
    </dgm:pt>
    <dgm:pt modelId="{F03066F3-CEF8-435C-9BDC-72AFD05D3E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PENEMUAN</a:t>
          </a:r>
        </a:p>
      </dgm:t>
    </dgm:pt>
    <dgm:pt modelId="{8D866C94-C3D5-4E72-BFBA-BA4C1D6AF340}" type="parTrans" cxnId="{B443736B-031E-46E4-95EA-AFDBE9777C2F}">
      <dgm:prSet/>
      <dgm:spPr/>
    </dgm:pt>
    <dgm:pt modelId="{8822F301-1792-4D7A-ABAB-927DD1DDF1BE}" type="sibTrans" cxnId="{B443736B-031E-46E4-95EA-AFDBE9777C2F}">
      <dgm:prSet/>
      <dgm:spPr/>
    </dgm:pt>
    <dgm:pt modelId="{171E1E7A-81FA-4F65-86C5-50F075BD80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Data Baru</a:t>
          </a:r>
        </a:p>
      </dgm:t>
    </dgm:pt>
    <dgm:pt modelId="{4A73CB96-F7C3-45E2-BC7C-2EA1A042E107}" type="parTrans" cxnId="{417339BA-B14B-4CB2-B5BE-DEAE30B7CA48}">
      <dgm:prSet/>
      <dgm:spPr/>
    </dgm:pt>
    <dgm:pt modelId="{C6791E5E-6E0D-4B18-99BC-17ADAFAC1768}" type="sibTrans" cxnId="{417339BA-B14B-4CB2-B5BE-DEAE30B7CA48}">
      <dgm:prSet/>
      <dgm:spPr/>
    </dgm:pt>
    <dgm:pt modelId="{93659B6F-1B7E-4C9B-868F-BC25012975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PEMBUKTIAN</a:t>
          </a:r>
        </a:p>
      </dgm:t>
    </dgm:pt>
    <dgm:pt modelId="{9BB2180A-3AC8-4198-A690-4CE60F49A876}" type="parTrans" cxnId="{7F3075CA-B845-484F-8FA2-2793B8E707DB}">
      <dgm:prSet/>
      <dgm:spPr/>
    </dgm:pt>
    <dgm:pt modelId="{422F1FB3-F553-48BF-9F96-C4744A108477}" type="sibTrans" cxnId="{7F3075CA-B845-484F-8FA2-2793B8E707DB}">
      <dgm:prSet/>
      <dgm:spPr/>
    </dgm:pt>
    <dgm:pt modelId="{CEC1AB71-83F3-47FB-8DF1-6958636868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Data untuk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membuktikan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keragu-raguan</a:t>
          </a:r>
        </a:p>
      </dgm:t>
    </dgm:pt>
    <dgm:pt modelId="{29C5C215-EC26-424A-8084-F25CCDF692FD}" type="parTrans" cxnId="{E7F25CD9-55B6-434C-9DCB-A6B5AC884FA9}">
      <dgm:prSet/>
      <dgm:spPr/>
    </dgm:pt>
    <dgm:pt modelId="{AFB31707-802D-4D86-9A50-73C6C7EA8883}" type="sibTrans" cxnId="{E7F25CD9-55B6-434C-9DCB-A6B5AC884FA9}">
      <dgm:prSet/>
      <dgm:spPr/>
    </dgm:pt>
    <dgm:pt modelId="{56A6F180-F174-4AC5-9055-DC00120DE2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PENGEMBANGAN</a:t>
          </a:r>
        </a:p>
      </dgm:t>
    </dgm:pt>
    <dgm:pt modelId="{C2A4EEDF-1317-4895-98C6-D63C9CE3CF22}" type="parTrans" cxnId="{00BA376A-4156-49D4-9738-E61CAA0B5FF7}">
      <dgm:prSet/>
      <dgm:spPr/>
    </dgm:pt>
    <dgm:pt modelId="{BE6C4670-4ED3-4FB8-B235-DC67A6F40C21}" type="sibTrans" cxnId="{00BA376A-4156-49D4-9738-E61CAA0B5FF7}">
      <dgm:prSet/>
      <dgm:spPr/>
    </dgm:pt>
    <dgm:pt modelId="{DAB572AF-3123-4887-9955-5D21B2B53F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Memperdalam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Memperluas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Pengetahuan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yang ada</a:t>
          </a:r>
        </a:p>
      </dgm:t>
    </dgm:pt>
    <dgm:pt modelId="{A29272C8-A243-47EE-B301-9C8B99F410D7}" type="parTrans" cxnId="{C9332FA3-7204-4649-BA59-E1A96A552DB1}">
      <dgm:prSet/>
      <dgm:spPr/>
    </dgm:pt>
    <dgm:pt modelId="{892026D5-A515-49E4-9E1C-23B775684528}" type="sibTrans" cxnId="{C9332FA3-7204-4649-BA59-E1A96A552DB1}">
      <dgm:prSet/>
      <dgm:spPr/>
    </dgm:pt>
    <dgm:pt modelId="{CF1C07BE-B7B5-4206-BCCF-BCFA1CC4D63D}" type="pres">
      <dgm:prSet presAssocID="{69094CB4-BCDB-4965-AB5C-2F08E0A079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ED8C86-E925-440D-910B-A5774A68939D}" type="pres">
      <dgm:prSet presAssocID="{2513D278-C14F-478C-8BC8-206CC7555E5E}" presName="hierRoot1" presStyleCnt="0">
        <dgm:presLayoutVars>
          <dgm:hierBranch/>
        </dgm:presLayoutVars>
      </dgm:prSet>
      <dgm:spPr/>
    </dgm:pt>
    <dgm:pt modelId="{28DD4422-4C8A-4802-A799-E9A82724436F}" type="pres">
      <dgm:prSet presAssocID="{2513D278-C14F-478C-8BC8-206CC7555E5E}" presName="rootComposite1" presStyleCnt="0"/>
      <dgm:spPr/>
    </dgm:pt>
    <dgm:pt modelId="{A0C99DE9-DF0F-4C09-B4C1-3DE65554803B}" type="pres">
      <dgm:prSet presAssocID="{2513D278-C14F-478C-8BC8-206CC7555E5E}" presName="rootText1" presStyleLbl="node0" presStyleIdx="0" presStyleCnt="1">
        <dgm:presLayoutVars>
          <dgm:chPref val="3"/>
        </dgm:presLayoutVars>
      </dgm:prSet>
      <dgm:spPr/>
    </dgm:pt>
    <dgm:pt modelId="{C31701A5-55E2-4B1C-B8A0-069F22A7E2C6}" type="pres">
      <dgm:prSet presAssocID="{2513D278-C14F-478C-8BC8-206CC7555E5E}" presName="rootConnector1" presStyleLbl="node1" presStyleIdx="0" presStyleCnt="0"/>
      <dgm:spPr/>
    </dgm:pt>
    <dgm:pt modelId="{D4EBD8D0-5BFF-4A89-A870-F17575028247}" type="pres">
      <dgm:prSet presAssocID="{2513D278-C14F-478C-8BC8-206CC7555E5E}" presName="hierChild2" presStyleCnt="0"/>
      <dgm:spPr/>
    </dgm:pt>
    <dgm:pt modelId="{ECA20D91-DFAA-4270-AD1B-435A7F56F5C6}" type="pres">
      <dgm:prSet presAssocID="{8D866C94-C3D5-4E72-BFBA-BA4C1D6AF340}" presName="Name35" presStyleLbl="parChTrans1D2" presStyleIdx="0" presStyleCnt="3"/>
      <dgm:spPr/>
    </dgm:pt>
    <dgm:pt modelId="{B572D3F0-E94E-4DA5-9CAA-9EEE3840AC2A}" type="pres">
      <dgm:prSet presAssocID="{F03066F3-CEF8-435C-9BDC-72AFD05D3EEB}" presName="hierRoot2" presStyleCnt="0">
        <dgm:presLayoutVars>
          <dgm:hierBranch/>
        </dgm:presLayoutVars>
      </dgm:prSet>
      <dgm:spPr/>
    </dgm:pt>
    <dgm:pt modelId="{31A9E77B-F98F-4F2D-98ED-505EC258124F}" type="pres">
      <dgm:prSet presAssocID="{F03066F3-CEF8-435C-9BDC-72AFD05D3EEB}" presName="rootComposite" presStyleCnt="0"/>
      <dgm:spPr/>
    </dgm:pt>
    <dgm:pt modelId="{E9813667-E859-4BEE-9C19-B77F2B0C264C}" type="pres">
      <dgm:prSet presAssocID="{F03066F3-CEF8-435C-9BDC-72AFD05D3EEB}" presName="rootText" presStyleLbl="node2" presStyleIdx="0" presStyleCnt="3">
        <dgm:presLayoutVars>
          <dgm:chPref val="3"/>
        </dgm:presLayoutVars>
      </dgm:prSet>
      <dgm:spPr/>
    </dgm:pt>
    <dgm:pt modelId="{17F14A38-E515-4FE6-8877-A2B02EE5BF65}" type="pres">
      <dgm:prSet presAssocID="{F03066F3-CEF8-435C-9BDC-72AFD05D3EEB}" presName="rootConnector" presStyleLbl="node2" presStyleIdx="0" presStyleCnt="3"/>
      <dgm:spPr/>
    </dgm:pt>
    <dgm:pt modelId="{98B6C67B-ED84-496C-83E0-8DFAC3986CE6}" type="pres">
      <dgm:prSet presAssocID="{F03066F3-CEF8-435C-9BDC-72AFD05D3EEB}" presName="hierChild4" presStyleCnt="0"/>
      <dgm:spPr/>
    </dgm:pt>
    <dgm:pt modelId="{A10EA2C5-5E7A-4383-95AD-950E6C5C1F44}" type="pres">
      <dgm:prSet presAssocID="{4A73CB96-F7C3-45E2-BC7C-2EA1A042E107}" presName="Name35" presStyleLbl="parChTrans1D3" presStyleIdx="0" presStyleCnt="3"/>
      <dgm:spPr/>
    </dgm:pt>
    <dgm:pt modelId="{ED2C05B1-F095-433E-9C6C-D402397DAEFA}" type="pres">
      <dgm:prSet presAssocID="{171E1E7A-81FA-4F65-86C5-50F075BD801D}" presName="hierRoot2" presStyleCnt="0">
        <dgm:presLayoutVars>
          <dgm:hierBranch val="r"/>
        </dgm:presLayoutVars>
      </dgm:prSet>
      <dgm:spPr/>
    </dgm:pt>
    <dgm:pt modelId="{0B5803DD-826F-4E12-BB33-54F5C3B45A89}" type="pres">
      <dgm:prSet presAssocID="{171E1E7A-81FA-4F65-86C5-50F075BD801D}" presName="rootComposite" presStyleCnt="0"/>
      <dgm:spPr/>
    </dgm:pt>
    <dgm:pt modelId="{3C954A6D-1A3F-4B97-88F5-B78B0921CE69}" type="pres">
      <dgm:prSet presAssocID="{171E1E7A-81FA-4F65-86C5-50F075BD801D}" presName="rootText" presStyleLbl="node3" presStyleIdx="0" presStyleCnt="3">
        <dgm:presLayoutVars>
          <dgm:chPref val="3"/>
        </dgm:presLayoutVars>
      </dgm:prSet>
      <dgm:spPr/>
    </dgm:pt>
    <dgm:pt modelId="{CC3E68E7-05C7-4CA2-9111-8DAFD26C5FFB}" type="pres">
      <dgm:prSet presAssocID="{171E1E7A-81FA-4F65-86C5-50F075BD801D}" presName="rootConnector" presStyleLbl="node3" presStyleIdx="0" presStyleCnt="3"/>
      <dgm:spPr/>
    </dgm:pt>
    <dgm:pt modelId="{23DAD3EF-E884-41B8-A65C-E6AECD673227}" type="pres">
      <dgm:prSet presAssocID="{171E1E7A-81FA-4F65-86C5-50F075BD801D}" presName="hierChild4" presStyleCnt="0"/>
      <dgm:spPr/>
    </dgm:pt>
    <dgm:pt modelId="{8B91D883-02CE-4EEB-A3AA-38D0E134512E}" type="pres">
      <dgm:prSet presAssocID="{171E1E7A-81FA-4F65-86C5-50F075BD801D}" presName="hierChild5" presStyleCnt="0"/>
      <dgm:spPr/>
    </dgm:pt>
    <dgm:pt modelId="{A15FCFF1-E4B8-4187-A92F-5AEA6D0B5706}" type="pres">
      <dgm:prSet presAssocID="{F03066F3-CEF8-435C-9BDC-72AFD05D3EEB}" presName="hierChild5" presStyleCnt="0"/>
      <dgm:spPr/>
    </dgm:pt>
    <dgm:pt modelId="{70BA4176-F504-4DD2-8CDE-EC8A5438C77D}" type="pres">
      <dgm:prSet presAssocID="{9BB2180A-3AC8-4198-A690-4CE60F49A876}" presName="Name35" presStyleLbl="parChTrans1D2" presStyleIdx="1" presStyleCnt="3"/>
      <dgm:spPr/>
    </dgm:pt>
    <dgm:pt modelId="{F6E6EF03-2612-4F3A-A62E-0286C2D83F77}" type="pres">
      <dgm:prSet presAssocID="{93659B6F-1B7E-4C9B-868F-BC25012975EE}" presName="hierRoot2" presStyleCnt="0">
        <dgm:presLayoutVars>
          <dgm:hierBranch/>
        </dgm:presLayoutVars>
      </dgm:prSet>
      <dgm:spPr/>
    </dgm:pt>
    <dgm:pt modelId="{CCF48FF0-A4AA-45FB-8B9C-B6A73927914A}" type="pres">
      <dgm:prSet presAssocID="{93659B6F-1B7E-4C9B-868F-BC25012975EE}" presName="rootComposite" presStyleCnt="0"/>
      <dgm:spPr/>
    </dgm:pt>
    <dgm:pt modelId="{E42093A4-BB9F-4C47-B7DF-F524EAEED85A}" type="pres">
      <dgm:prSet presAssocID="{93659B6F-1B7E-4C9B-868F-BC25012975EE}" presName="rootText" presStyleLbl="node2" presStyleIdx="1" presStyleCnt="3">
        <dgm:presLayoutVars>
          <dgm:chPref val="3"/>
        </dgm:presLayoutVars>
      </dgm:prSet>
      <dgm:spPr/>
    </dgm:pt>
    <dgm:pt modelId="{DC893C2A-CEE4-40BD-8266-41DD543523AB}" type="pres">
      <dgm:prSet presAssocID="{93659B6F-1B7E-4C9B-868F-BC25012975EE}" presName="rootConnector" presStyleLbl="node2" presStyleIdx="1" presStyleCnt="3"/>
      <dgm:spPr/>
    </dgm:pt>
    <dgm:pt modelId="{82684CEC-A1C5-4728-A455-4447B79ECCEA}" type="pres">
      <dgm:prSet presAssocID="{93659B6F-1B7E-4C9B-868F-BC25012975EE}" presName="hierChild4" presStyleCnt="0"/>
      <dgm:spPr/>
    </dgm:pt>
    <dgm:pt modelId="{C1553657-1D65-4DA5-BC81-73E420039ED9}" type="pres">
      <dgm:prSet presAssocID="{29C5C215-EC26-424A-8084-F25CCDF692FD}" presName="Name35" presStyleLbl="parChTrans1D3" presStyleIdx="1" presStyleCnt="3"/>
      <dgm:spPr/>
    </dgm:pt>
    <dgm:pt modelId="{62D9E2F8-C94C-4BC5-86DF-F975AD7C0D57}" type="pres">
      <dgm:prSet presAssocID="{CEC1AB71-83F3-47FB-8DF1-6958636868FA}" presName="hierRoot2" presStyleCnt="0">
        <dgm:presLayoutVars>
          <dgm:hierBranch val="r"/>
        </dgm:presLayoutVars>
      </dgm:prSet>
      <dgm:spPr/>
    </dgm:pt>
    <dgm:pt modelId="{D54B78A4-3ABB-4746-8CC2-47DCD7966BBE}" type="pres">
      <dgm:prSet presAssocID="{CEC1AB71-83F3-47FB-8DF1-6958636868FA}" presName="rootComposite" presStyleCnt="0"/>
      <dgm:spPr/>
    </dgm:pt>
    <dgm:pt modelId="{6569D43D-7170-4362-B112-121BDC5A44F1}" type="pres">
      <dgm:prSet presAssocID="{CEC1AB71-83F3-47FB-8DF1-6958636868FA}" presName="rootText" presStyleLbl="node3" presStyleIdx="1" presStyleCnt="3">
        <dgm:presLayoutVars>
          <dgm:chPref val="3"/>
        </dgm:presLayoutVars>
      </dgm:prSet>
      <dgm:spPr/>
    </dgm:pt>
    <dgm:pt modelId="{208B7F94-FDD9-41B7-8320-A2D5C2817F4A}" type="pres">
      <dgm:prSet presAssocID="{CEC1AB71-83F3-47FB-8DF1-6958636868FA}" presName="rootConnector" presStyleLbl="node3" presStyleIdx="1" presStyleCnt="3"/>
      <dgm:spPr/>
    </dgm:pt>
    <dgm:pt modelId="{EBB2377E-1C87-4573-9728-EEED93A29318}" type="pres">
      <dgm:prSet presAssocID="{CEC1AB71-83F3-47FB-8DF1-6958636868FA}" presName="hierChild4" presStyleCnt="0"/>
      <dgm:spPr/>
    </dgm:pt>
    <dgm:pt modelId="{0F59D05F-031F-483B-B969-5597DADBD91B}" type="pres">
      <dgm:prSet presAssocID="{CEC1AB71-83F3-47FB-8DF1-6958636868FA}" presName="hierChild5" presStyleCnt="0"/>
      <dgm:spPr/>
    </dgm:pt>
    <dgm:pt modelId="{E5087873-F4B6-4703-A123-A24658086554}" type="pres">
      <dgm:prSet presAssocID="{93659B6F-1B7E-4C9B-868F-BC25012975EE}" presName="hierChild5" presStyleCnt="0"/>
      <dgm:spPr/>
    </dgm:pt>
    <dgm:pt modelId="{6C41CD7F-F0EF-400D-B2E4-E290A7BF1C68}" type="pres">
      <dgm:prSet presAssocID="{C2A4EEDF-1317-4895-98C6-D63C9CE3CF22}" presName="Name35" presStyleLbl="parChTrans1D2" presStyleIdx="2" presStyleCnt="3"/>
      <dgm:spPr/>
    </dgm:pt>
    <dgm:pt modelId="{1A7B8B76-D7B7-461D-8BE2-FF2ED9D4C487}" type="pres">
      <dgm:prSet presAssocID="{56A6F180-F174-4AC5-9055-DC00120DE2AA}" presName="hierRoot2" presStyleCnt="0">
        <dgm:presLayoutVars>
          <dgm:hierBranch/>
        </dgm:presLayoutVars>
      </dgm:prSet>
      <dgm:spPr/>
    </dgm:pt>
    <dgm:pt modelId="{C8F6BAAA-E802-4035-B486-8C509BED2FED}" type="pres">
      <dgm:prSet presAssocID="{56A6F180-F174-4AC5-9055-DC00120DE2AA}" presName="rootComposite" presStyleCnt="0"/>
      <dgm:spPr/>
    </dgm:pt>
    <dgm:pt modelId="{B648F38F-99BB-461F-A495-7A2BDED0D3FB}" type="pres">
      <dgm:prSet presAssocID="{56A6F180-F174-4AC5-9055-DC00120DE2AA}" presName="rootText" presStyleLbl="node2" presStyleIdx="2" presStyleCnt="3">
        <dgm:presLayoutVars>
          <dgm:chPref val="3"/>
        </dgm:presLayoutVars>
      </dgm:prSet>
      <dgm:spPr/>
    </dgm:pt>
    <dgm:pt modelId="{C77E8254-01BE-4DD0-9789-4CE0DAF295EF}" type="pres">
      <dgm:prSet presAssocID="{56A6F180-F174-4AC5-9055-DC00120DE2AA}" presName="rootConnector" presStyleLbl="node2" presStyleIdx="2" presStyleCnt="3"/>
      <dgm:spPr/>
    </dgm:pt>
    <dgm:pt modelId="{558449BC-B4ED-46CF-9B98-B52BC1A6CECC}" type="pres">
      <dgm:prSet presAssocID="{56A6F180-F174-4AC5-9055-DC00120DE2AA}" presName="hierChild4" presStyleCnt="0"/>
      <dgm:spPr/>
    </dgm:pt>
    <dgm:pt modelId="{4010D258-D30D-4F1E-BA26-8A52021C3C77}" type="pres">
      <dgm:prSet presAssocID="{A29272C8-A243-47EE-B301-9C8B99F410D7}" presName="Name35" presStyleLbl="parChTrans1D3" presStyleIdx="2" presStyleCnt="3"/>
      <dgm:spPr/>
    </dgm:pt>
    <dgm:pt modelId="{069DC1C0-3AEE-4EAE-BFC2-91B9B011E580}" type="pres">
      <dgm:prSet presAssocID="{DAB572AF-3123-4887-9955-5D21B2B53F5F}" presName="hierRoot2" presStyleCnt="0">
        <dgm:presLayoutVars>
          <dgm:hierBranch val="r"/>
        </dgm:presLayoutVars>
      </dgm:prSet>
      <dgm:spPr/>
    </dgm:pt>
    <dgm:pt modelId="{72D57118-B469-4ED3-9B22-24592B1A6A66}" type="pres">
      <dgm:prSet presAssocID="{DAB572AF-3123-4887-9955-5D21B2B53F5F}" presName="rootComposite" presStyleCnt="0"/>
      <dgm:spPr/>
    </dgm:pt>
    <dgm:pt modelId="{35A270FA-0E34-4261-A972-5594937B66EB}" type="pres">
      <dgm:prSet presAssocID="{DAB572AF-3123-4887-9955-5D21B2B53F5F}" presName="rootText" presStyleLbl="node3" presStyleIdx="2" presStyleCnt="3">
        <dgm:presLayoutVars>
          <dgm:chPref val="3"/>
        </dgm:presLayoutVars>
      </dgm:prSet>
      <dgm:spPr/>
    </dgm:pt>
    <dgm:pt modelId="{318DB5A1-5867-487F-9783-A0B2E0F594E6}" type="pres">
      <dgm:prSet presAssocID="{DAB572AF-3123-4887-9955-5D21B2B53F5F}" presName="rootConnector" presStyleLbl="node3" presStyleIdx="2" presStyleCnt="3"/>
      <dgm:spPr/>
    </dgm:pt>
    <dgm:pt modelId="{DC13556C-1F2E-44AD-B5AF-B6B51314B49D}" type="pres">
      <dgm:prSet presAssocID="{DAB572AF-3123-4887-9955-5D21B2B53F5F}" presName="hierChild4" presStyleCnt="0"/>
      <dgm:spPr/>
    </dgm:pt>
    <dgm:pt modelId="{0B153C92-FBD1-4D27-BB07-329F9DCC4AB3}" type="pres">
      <dgm:prSet presAssocID="{DAB572AF-3123-4887-9955-5D21B2B53F5F}" presName="hierChild5" presStyleCnt="0"/>
      <dgm:spPr/>
    </dgm:pt>
    <dgm:pt modelId="{69943134-77D9-47A9-9026-9727EC8187CA}" type="pres">
      <dgm:prSet presAssocID="{56A6F180-F174-4AC5-9055-DC00120DE2AA}" presName="hierChild5" presStyleCnt="0"/>
      <dgm:spPr/>
    </dgm:pt>
    <dgm:pt modelId="{419FCD83-1864-4586-BFFC-DD0D940E1F3B}" type="pres">
      <dgm:prSet presAssocID="{2513D278-C14F-478C-8BC8-206CC7555E5E}" presName="hierChild3" presStyleCnt="0"/>
      <dgm:spPr/>
    </dgm:pt>
  </dgm:ptLst>
  <dgm:cxnLst>
    <dgm:cxn modelId="{CE1D7003-A12C-4A88-AFBC-1F5059A0F788}" type="presOf" srcId="{C2A4EEDF-1317-4895-98C6-D63C9CE3CF22}" destId="{6C41CD7F-F0EF-400D-B2E4-E290A7BF1C68}" srcOrd="0" destOrd="0" presId="urn:microsoft.com/office/officeart/2005/8/layout/orgChart1"/>
    <dgm:cxn modelId="{081B9909-FEF4-43BA-BA77-2EE045EC5FD6}" type="presOf" srcId="{171E1E7A-81FA-4F65-86C5-50F075BD801D}" destId="{3C954A6D-1A3F-4B97-88F5-B78B0921CE69}" srcOrd="0" destOrd="0" presId="urn:microsoft.com/office/officeart/2005/8/layout/orgChart1"/>
    <dgm:cxn modelId="{7E82B61F-0097-472C-AAE4-3492922D0FE5}" type="presOf" srcId="{8D866C94-C3D5-4E72-BFBA-BA4C1D6AF340}" destId="{ECA20D91-DFAA-4270-AD1B-435A7F56F5C6}" srcOrd="0" destOrd="0" presId="urn:microsoft.com/office/officeart/2005/8/layout/orgChart1"/>
    <dgm:cxn modelId="{78FDF521-9980-444D-9A94-1880E99B4CD0}" type="presOf" srcId="{A29272C8-A243-47EE-B301-9C8B99F410D7}" destId="{4010D258-D30D-4F1E-BA26-8A52021C3C77}" srcOrd="0" destOrd="0" presId="urn:microsoft.com/office/officeart/2005/8/layout/orgChart1"/>
    <dgm:cxn modelId="{ED547922-24DC-416E-972F-AF5C5C6884E6}" type="presOf" srcId="{4A73CB96-F7C3-45E2-BC7C-2EA1A042E107}" destId="{A10EA2C5-5E7A-4383-95AD-950E6C5C1F44}" srcOrd="0" destOrd="0" presId="urn:microsoft.com/office/officeart/2005/8/layout/orgChart1"/>
    <dgm:cxn modelId="{F86C0E2E-504B-48E9-A76B-BE17807888E2}" type="presOf" srcId="{F03066F3-CEF8-435C-9BDC-72AFD05D3EEB}" destId="{E9813667-E859-4BEE-9C19-B77F2B0C264C}" srcOrd="0" destOrd="0" presId="urn:microsoft.com/office/officeart/2005/8/layout/orgChart1"/>
    <dgm:cxn modelId="{4124D661-8CE7-4317-A2DA-86E46F55441D}" type="presOf" srcId="{2513D278-C14F-478C-8BC8-206CC7555E5E}" destId="{A0C99DE9-DF0F-4C09-B4C1-3DE65554803B}" srcOrd="0" destOrd="0" presId="urn:microsoft.com/office/officeart/2005/8/layout/orgChart1"/>
    <dgm:cxn modelId="{9E171844-2E19-4BA6-B36F-A71D525F8806}" type="presOf" srcId="{29C5C215-EC26-424A-8084-F25CCDF692FD}" destId="{C1553657-1D65-4DA5-BC81-73E420039ED9}" srcOrd="0" destOrd="0" presId="urn:microsoft.com/office/officeart/2005/8/layout/orgChart1"/>
    <dgm:cxn modelId="{00BA376A-4156-49D4-9738-E61CAA0B5FF7}" srcId="{2513D278-C14F-478C-8BC8-206CC7555E5E}" destId="{56A6F180-F174-4AC5-9055-DC00120DE2AA}" srcOrd="2" destOrd="0" parTransId="{C2A4EEDF-1317-4895-98C6-D63C9CE3CF22}" sibTransId="{BE6C4670-4ED3-4FB8-B235-DC67A6F40C21}"/>
    <dgm:cxn modelId="{B443736B-031E-46E4-95EA-AFDBE9777C2F}" srcId="{2513D278-C14F-478C-8BC8-206CC7555E5E}" destId="{F03066F3-CEF8-435C-9BDC-72AFD05D3EEB}" srcOrd="0" destOrd="0" parTransId="{8D866C94-C3D5-4E72-BFBA-BA4C1D6AF340}" sibTransId="{8822F301-1792-4D7A-ABAB-927DD1DDF1BE}"/>
    <dgm:cxn modelId="{33107A7D-C8E6-4A39-96F3-550D3E735086}" type="presOf" srcId="{DAB572AF-3123-4887-9955-5D21B2B53F5F}" destId="{318DB5A1-5867-487F-9783-A0B2E0F594E6}" srcOrd="1" destOrd="0" presId="urn:microsoft.com/office/officeart/2005/8/layout/orgChart1"/>
    <dgm:cxn modelId="{1D3FE080-4EC5-4A97-B40A-33F45942C6DE}" type="presOf" srcId="{93659B6F-1B7E-4C9B-868F-BC25012975EE}" destId="{E42093A4-BB9F-4C47-B7DF-F524EAEED85A}" srcOrd="0" destOrd="0" presId="urn:microsoft.com/office/officeart/2005/8/layout/orgChart1"/>
    <dgm:cxn modelId="{A442499C-3F2D-499F-A257-E60EB0E26103}" type="presOf" srcId="{CEC1AB71-83F3-47FB-8DF1-6958636868FA}" destId="{208B7F94-FDD9-41B7-8320-A2D5C2817F4A}" srcOrd="1" destOrd="0" presId="urn:microsoft.com/office/officeart/2005/8/layout/orgChart1"/>
    <dgm:cxn modelId="{C9332FA3-7204-4649-BA59-E1A96A552DB1}" srcId="{56A6F180-F174-4AC5-9055-DC00120DE2AA}" destId="{DAB572AF-3123-4887-9955-5D21B2B53F5F}" srcOrd="0" destOrd="0" parTransId="{A29272C8-A243-47EE-B301-9C8B99F410D7}" sibTransId="{892026D5-A515-49E4-9E1C-23B775684528}"/>
    <dgm:cxn modelId="{17DBE1A6-C76B-4EAF-A2D7-DB5B4EEDC5A8}" type="presOf" srcId="{DAB572AF-3123-4887-9955-5D21B2B53F5F}" destId="{35A270FA-0E34-4261-A972-5594937B66EB}" srcOrd="0" destOrd="0" presId="urn:microsoft.com/office/officeart/2005/8/layout/orgChart1"/>
    <dgm:cxn modelId="{7C9429B7-E068-4623-92E9-E91BED756232}" type="presOf" srcId="{2513D278-C14F-478C-8BC8-206CC7555E5E}" destId="{C31701A5-55E2-4B1C-B8A0-069F22A7E2C6}" srcOrd="1" destOrd="0" presId="urn:microsoft.com/office/officeart/2005/8/layout/orgChart1"/>
    <dgm:cxn modelId="{417339BA-B14B-4CB2-B5BE-DEAE30B7CA48}" srcId="{F03066F3-CEF8-435C-9BDC-72AFD05D3EEB}" destId="{171E1E7A-81FA-4F65-86C5-50F075BD801D}" srcOrd="0" destOrd="0" parTransId="{4A73CB96-F7C3-45E2-BC7C-2EA1A042E107}" sibTransId="{C6791E5E-6E0D-4B18-99BC-17ADAFAC1768}"/>
    <dgm:cxn modelId="{E16CF7C4-0B81-40D3-BFE8-B440B5D3C34A}" type="presOf" srcId="{56A6F180-F174-4AC5-9055-DC00120DE2AA}" destId="{C77E8254-01BE-4DD0-9789-4CE0DAF295EF}" srcOrd="1" destOrd="0" presId="urn:microsoft.com/office/officeart/2005/8/layout/orgChart1"/>
    <dgm:cxn modelId="{2DDF3BCA-B0B2-4F7D-BD55-561BA5E096D3}" type="presOf" srcId="{93659B6F-1B7E-4C9B-868F-BC25012975EE}" destId="{DC893C2A-CEE4-40BD-8266-41DD543523AB}" srcOrd="1" destOrd="0" presId="urn:microsoft.com/office/officeart/2005/8/layout/orgChart1"/>
    <dgm:cxn modelId="{7F3075CA-B845-484F-8FA2-2793B8E707DB}" srcId="{2513D278-C14F-478C-8BC8-206CC7555E5E}" destId="{93659B6F-1B7E-4C9B-868F-BC25012975EE}" srcOrd="1" destOrd="0" parTransId="{9BB2180A-3AC8-4198-A690-4CE60F49A876}" sibTransId="{422F1FB3-F553-48BF-9F96-C4744A108477}"/>
    <dgm:cxn modelId="{D53EAFCD-2945-436A-B950-B5A6F889E517}" srcId="{69094CB4-BCDB-4965-AB5C-2F08E0A07933}" destId="{2513D278-C14F-478C-8BC8-206CC7555E5E}" srcOrd="0" destOrd="0" parTransId="{4B33D872-D6EF-42F5-A9A4-EFE978A451AC}" sibTransId="{3FDDFCA4-53E6-4CCC-8792-300F8573F6B9}"/>
    <dgm:cxn modelId="{520305CE-2E54-415D-9EEC-2CB952058D12}" type="presOf" srcId="{9BB2180A-3AC8-4198-A690-4CE60F49A876}" destId="{70BA4176-F504-4DD2-8CDE-EC8A5438C77D}" srcOrd="0" destOrd="0" presId="urn:microsoft.com/office/officeart/2005/8/layout/orgChart1"/>
    <dgm:cxn modelId="{F57359CE-E2B1-4A65-8328-6E228281D943}" type="presOf" srcId="{56A6F180-F174-4AC5-9055-DC00120DE2AA}" destId="{B648F38F-99BB-461F-A495-7A2BDED0D3FB}" srcOrd="0" destOrd="0" presId="urn:microsoft.com/office/officeart/2005/8/layout/orgChart1"/>
    <dgm:cxn modelId="{96AD10D8-1878-49DA-BF8D-3E27C16AD5F7}" type="presOf" srcId="{F03066F3-CEF8-435C-9BDC-72AFD05D3EEB}" destId="{17F14A38-E515-4FE6-8877-A2B02EE5BF65}" srcOrd="1" destOrd="0" presId="urn:microsoft.com/office/officeart/2005/8/layout/orgChart1"/>
    <dgm:cxn modelId="{E7F25CD9-55B6-434C-9DCB-A6B5AC884FA9}" srcId="{93659B6F-1B7E-4C9B-868F-BC25012975EE}" destId="{CEC1AB71-83F3-47FB-8DF1-6958636868FA}" srcOrd="0" destOrd="0" parTransId="{29C5C215-EC26-424A-8084-F25CCDF692FD}" sibTransId="{AFB31707-802D-4D86-9A50-73C6C7EA8883}"/>
    <dgm:cxn modelId="{5B28F7E2-F1EF-46CA-B93A-CD4051B05ECA}" type="presOf" srcId="{69094CB4-BCDB-4965-AB5C-2F08E0A07933}" destId="{CF1C07BE-B7B5-4206-BCCF-BCFA1CC4D63D}" srcOrd="0" destOrd="0" presId="urn:microsoft.com/office/officeart/2005/8/layout/orgChart1"/>
    <dgm:cxn modelId="{F9A3E8E4-1E5F-4DEB-B7DA-02CFFC56862E}" type="presOf" srcId="{CEC1AB71-83F3-47FB-8DF1-6958636868FA}" destId="{6569D43D-7170-4362-B112-121BDC5A44F1}" srcOrd="0" destOrd="0" presId="urn:microsoft.com/office/officeart/2005/8/layout/orgChart1"/>
    <dgm:cxn modelId="{69A4AFF3-780B-4390-84C1-251C7EBD0F8A}" type="presOf" srcId="{171E1E7A-81FA-4F65-86C5-50F075BD801D}" destId="{CC3E68E7-05C7-4CA2-9111-8DAFD26C5FFB}" srcOrd="1" destOrd="0" presId="urn:microsoft.com/office/officeart/2005/8/layout/orgChart1"/>
    <dgm:cxn modelId="{C6BDD8A7-9F20-4306-A5DA-93D1D6C9D433}" type="presParOf" srcId="{CF1C07BE-B7B5-4206-BCCF-BCFA1CC4D63D}" destId="{A7ED8C86-E925-440D-910B-A5774A68939D}" srcOrd="0" destOrd="0" presId="urn:microsoft.com/office/officeart/2005/8/layout/orgChart1"/>
    <dgm:cxn modelId="{BCB2E742-1A2B-461F-8A48-3685B3C87374}" type="presParOf" srcId="{A7ED8C86-E925-440D-910B-A5774A68939D}" destId="{28DD4422-4C8A-4802-A799-E9A82724436F}" srcOrd="0" destOrd="0" presId="urn:microsoft.com/office/officeart/2005/8/layout/orgChart1"/>
    <dgm:cxn modelId="{ED80190D-DD41-4C58-98AF-DE1DCEE48732}" type="presParOf" srcId="{28DD4422-4C8A-4802-A799-E9A82724436F}" destId="{A0C99DE9-DF0F-4C09-B4C1-3DE65554803B}" srcOrd="0" destOrd="0" presId="urn:microsoft.com/office/officeart/2005/8/layout/orgChart1"/>
    <dgm:cxn modelId="{CB3CA487-388D-423F-92C0-0FF3AC3336D6}" type="presParOf" srcId="{28DD4422-4C8A-4802-A799-E9A82724436F}" destId="{C31701A5-55E2-4B1C-B8A0-069F22A7E2C6}" srcOrd="1" destOrd="0" presId="urn:microsoft.com/office/officeart/2005/8/layout/orgChart1"/>
    <dgm:cxn modelId="{AA252D76-5FAB-4594-AEE6-6791ADC071F1}" type="presParOf" srcId="{A7ED8C86-E925-440D-910B-A5774A68939D}" destId="{D4EBD8D0-5BFF-4A89-A870-F17575028247}" srcOrd="1" destOrd="0" presId="urn:microsoft.com/office/officeart/2005/8/layout/orgChart1"/>
    <dgm:cxn modelId="{598F2F3F-2106-46B2-842E-FBD7DC8CD70B}" type="presParOf" srcId="{D4EBD8D0-5BFF-4A89-A870-F17575028247}" destId="{ECA20D91-DFAA-4270-AD1B-435A7F56F5C6}" srcOrd="0" destOrd="0" presId="urn:microsoft.com/office/officeart/2005/8/layout/orgChart1"/>
    <dgm:cxn modelId="{A1DF9CF7-9998-439F-A180-6C79EF2262A8}" type="presParOf" srcId="{D4EBD8D0-5BFF-4A89-A870-F17575028247}" destId="{B572D3F0-E94E-4DA5-9CAA-9EEE3840AC2A}" srcOrd="1" destOrd="0" presId="urn:microsoft.com/office/officeart/2005/8/layout/orgChart1"/>
    <dgm:cxn modelId="{831B6300-9BDC-4F79-A49D-0F6ACA38819A}" type="presParOf" srcId="{B572D3F0-E94E-4DA5-9CAA-9EEE3840AC2A}" destId="{31A9E77B-F98F-4F2D-98ED-505EC258124F}" srcOrd="0" destOrd="0" presId="urn:microsoft.com/office/officeart/2005/8/layout/orgChart1"/>
    <dgm:cxn modelId="{F6C422C6-91E2-4118-A5F5-D39561B88DA3}" type="presParOf" srcId="{31A9E77B-F98F-4F2D-98ED-505EC258124F}" destId="{E9813667-E859-4BEE-9C19-B77F2B0C264C}" srcOrd="0" destOrd="0" presId="urn:microsoft.com/office/officeart/2005/8/layout/orgChart1"/>
    <dgm:cxn modelId="{F9D1752F-907D-4592-90B9-A4C4B5147216}" type="presParOf" srcId="{31A9E77B-F98F-4F2D-98ED-505EC258124F}" destId="{17F14A38-E515-4FE6-8877-A2B02EE5BF65}" srcOrd="1" destOrd="0" presId="urn:microsoft.com/office/officeart/2005/8/layout/orgChart1"/>
    <dgm:cxn modelId="{26B16490-A14E-479F-A417-CE94816139BF}" type="presParOf" srcId="{B572D3F0-E94E-4DA5-9CAA-9EEE3840AC2A}" destId="{98B6C67B-ED84-496C-83E0-8DFAC3986CE6}" srcOrd="1" destOrd="0" presId="urn:microsoft.com/office/officeart/2005/8/layout/orgChart1"/>
    <dgm:cxn modelId="{B2E80A81-2666-41C7-9E9B-6ADB297F4DF0}" type="presParOf" srcId="{98B6C67B-ED84-496C-83E0-8DFAC3986CE6}" destId="{A10EA2C5-5E7A-4383-95AD-950E6C5C1F44}" srcOrd="0" destOrd="0" presId="urn:microsoft.com/office/officeart/2005/8/layout/orgChart1"/>
    <dgm:cxn modelId="{71F077B7-6BF9-418A-A239-DF84599E9A21}" type="presParOf" srcId="{98B6C67B-ED84-496C-83E0-8DFAC3986CE6}" destId="{ED2C05B1-F095-433E-9C6C-D402397DAEFA}" srcOrd="1" destOrd="0" presId="urn:microsoft.com/office/officeart/2005/8/layout/orgChart1"/>
    <dgm:cxn modelId="{06136F2C-8B51-4CE3-8409-B8C2843739E8}" type="presParOf" srcId="{ED2C05B1-F095-433E-9C6C-D402397DAEFA}" destId="{0B5803DD-826F-4E12-BB33-54F5C3B45A89}" srcOrd="0" destOrd="0" presId="urn:microsoft.com/office/officeart/2005/8/layout/orgChart1"/>
    <dgm:cxn modelId="{1342FFB5-0B28-4CC2-8945-0E0E3CDEF2DB}" type="presParOf" srcId="{0B5803DD-826F-4E12-BB33-54F5C3B45A89}" destId="{3C954A6D-1A3F-4B97-88F5-B78B0921CE69}" srcOrd="0" destOrd="0" presId="urn:microsoft.com/office/officeart/2005/8/layout/orgChart1"/>
    <dgm:cxn modelId="{A37E84CD-49BC-4CD4-A63D-817F509A56F0}" type="presParOf" srcId="{0B5803DD-826F-4E12-BB33-54F5C3B45A89}" destId="{CC3E68E7-05C7-4CA2-9111-8DAFD26C5FFB}" srcOrd="1" destOrd="0" presId="urn:microsoft.com/office/officeart/2005/8/layout/orgChart1"/>
    <dgm:cxn modelId="{6DB6A84B-5177-479F-AB15-D2716188A3A8}" type="presParOf" srcId="{ED2C05B1-F095-433E-9C6C-D402397DAEFA}" destId="{23DAD3EF-E884-41B8-A65C-E6AECD673227}" srcOrd="1" destOrd="0" presId="urn:microsoft.com/office/officeart/2005/8/layout/orgChart1"/>
    <dgm:cxn modelId="{716EE97B-3C8C-4540-9D39-9858A6A6B7BF}" type="presParOf" srcId="{ED2C05B1-F095-433E-9C6C-D402397DAEFA}" destId="{8B91D883-02CE-4EEB-A3AA-38D0E134512E}" srcOrd="2" destOrd="0" presId="urn:microsoft.com/office/officeart/2005/8/layout/orgChart1"/>
    <dgm:cxn modelId="{B2C734FE-52A1-4F2C-BFFB-5B306174EA39}" type="presParOf" srcId="{B572D3F0-E94E-4DA5-9CAA-9EEE3840AC2A}" destId="{A15FCFF1-E4B8-4187-A92F-5AEA6D0B5706}" srcOrd="2" destOrd="0" presId="urn:microsoft.com/office/officeart/2005/8/layout/orgChart1"/>
    <dgm:cxn modelId="{A507C504-A95F-4067-921F-08262456586E}" type="presParOf" srcId="{D4EBD8D0-5BFF-4A89-A870-F17575028247}" destId="{70BA4176-F504-4DD2-8CDE-EC8A5438C77D}" srcOrd="2" destOrd="0" presId="urn:microsoft.com/office/officeart/2005/8/layout/orgChart1"/>
    <dgm:cxn modelId="{D116B8B5-680E-4F57-AE05-87903F3D8A7A}" type="presParOf" srcId="{D4EBD8D0-5BFF-4A89-A870-F17575028247}" destId="{F6E6EF03-2612-4F3A-A62E-0286C2D83F77}" srcOrd="3" destOrd="0" presId="urn:microsoft.com/office/officeart/2005/8/layout/orgChart1"/>
    <dgm:cxn modelId="{1FF5D688-C4E8-4CAC-AA08-3A60518A9622}" type="presParOf" srcId="{F6E6EF03-2612-4F3A-A62E-0286C2D83F77}" destId="{CCF48FF0-A4AA-45FB-8B9C-B6A73927914A}" srcOrd="0" destOrd="0" presId="urn:microsoft.com/office/officeart/2005/8/layout/orgChart1"/>
    <dgm:cxn modelId="{8A5003B9-D2D6-477F-AE17-5CFB9B580390}" type="presParOf" srcId="{CCF48FF0-A4AA-45FB-8B9C-B6A73927914A}" destId="{E42093A4-BB9F-4C47-B7DF-F524EAEED85A}" srcOrd="0" destOrd="0" presId="urn:microsoft.com/office/officeart/2005/8/layout/orgChart1"/>
    <dgm:cxn modelId="{7C0D728B-0CCE-4D07-967E-4DF216D970A7}" type="presParOf" srcId="{CCF48FF0-A4AA-45FB-8B9C-B6A73927914A}" destId="{DC893C2A-CEE4-40BD-8266-41DD543523AB}" srcOrd="1" destOrd="0" presId="urn:microsoft.com/office/officeart/2005/8/layout/orgChart1"/>
    <dgm:cxn modelId="{BA8DD653-8452-45B4-BEDE-294AAFDEFA48}" type="presParOf" srcId="{F6E6EF03-2612-4F3A-A62E-0286C2D83F77}" destId="{82684CEC-A1C5-4728-A455-4447B79ECCEA}" srcOrd="1" destOrd="0" presId="urn:microsoft.com/office/officeart/2005/8/layout/orgChart1"/>
    <dgm:cxn modelId="{C1A11FDD-B9A0-4DDB-9BFE-367481DEE52D}" type="presParOf" srcId="{82684CEC-A1C5-4728-A455-4447B79ECCEA}" destId="{C1553657-1D65-4DA5-BC81-73E420039ED9}" srcOrd="0" destOrd="0" presId="urn:microsoft.com/office/officeart/2005/8/layout/orgChart1"/>
    <dgm:cxn modelId="{CA59D27F-8C9F-4140-A00C-362EAAE9D89C}" type="presParOf" srcId="{82684CEC-A1C5-4728-A455-4447B79ECCEA}" destId="{62D9E2F8-C94C-4BC5-86DF-F975AD7C0D57}" srcOrd="1" destOrd="0" presId="urn:microsoft.com/office/officeart/2005/8/layout/orgChart1"/>
    <dgm:cxn modelId="{4E96F6FF-1D2C-4930-A1FD-BEB47078DFAF}" type="presParOf" srcId="{62D9E2F8-C94C-4BC5-86DF-F975AD7C0D57}" destId="{D54B78A4-3ABB-4746-8CC2-47DCD7966BBE}" srcOrd="0" destOrd="0" presId="urn:microsoft.com/office/officeart/2005/8/layout/orgChart1"/>
    <dgm:cxn modelId="{0B9206C0-6037-4241-A353-9813016B9D63}" type="presParOf" srcId="{D54B78A4-3ABB-4746-8CC2-47DCD7966BBE}" destId="{6569D43D-7170-4362-B112-121BDC5A44F1}" srcOrd="0" destOrd="0" presId="urn:microsoft.com/office/officeart/2005/8/layout/orgChart1"/>
    <dgm:cxn modelId="{23C72907-C548-4034-BB74-910B8A8CBC9D}" type="presParOf" srcId="{D54B78A4-3ABB-4746-8CC2-47DCD7966BBE}" destId="{208B7F94-FDD9-41B7-8320-A2D5C2817F4A}" srcOrd="1" destOrd="0" presId="urn:microsoft.com/office/officeart/2005/8/layout/orgChart1"/>
    <dgm:cxn modelId="{186C7853-C347-4607-87E7-65BE7150B202}" type="presParOf" srcId="{62D9E2F8-C94C-4BC5-86DF-F975AD7C0D57}" destId="{EBB2377E-1C87-4573-9728-EEED93A29318}" srcOrd="1" destOrd="0" presId="urn:microsoft.com/office/officeart/2005/8/layout/orgChart1"/>
    <dgm:cxn modelId="{B415E8D3-CB64-41F1-8FF4-36D6A7A49708}" type="presParOf" srcId="{62D9E2F8-C94C-4BC5-86DF-F975AD7C0D57}" destId="{0F59D05F-031F-483B-B969-5597DADBD91B}" srcOrd="2" destOrd="0" presId="urn:microsoft.com/office/officeart/2005/8/layout/orgChart1"/>
    <dgm:cxn modelId="{04DF2126-59A1-4532-B248-FB383DF6B99C}" type="presParOf" srcId="{F6E6EF03-2612-4F3A-A62E-0286C2D83F77}" destId="{E5087873-F4B6-4703-A123-A24658086554}" srcOrd="2" destOrd="0" presId="urn:microsoft.com/office/officeart/2005/8/layout/orgChart1"/>
    <dgm:cxn modelId="{B5B3C497-54EB-4474-AF74-E9A23CF60230}" type="presParOf" srcId="{D4EBD8D0-5BFF-4A89-A870-F17575028247}" destId="{6C41CD7F-F0EF-400D-B2E4-E290A7BF1C68}" srcOrd="4" destOrd="0" presId="urn:microsoft.com/office/officeart/2005/8/layout/orgChart1"/>
    <dgm:cxn modelId="{41CCB0D5-84DF-4084-9BEA-18AA6AA663F4}" type="presParOf" srcId="{D4EBD8D0-5BFF-4A89-A870-F17575028247}" destId="{1A7B8B76-D7B7-461D-8BE2-FF2ED9D4C487}" srcOrd="5" destOrd="0" presId="urn:microsoft.com/office/officeart/2005/8/layout/orgChart1"/>
    <dgm:cxn modelId="{78F7D5CC-3101-415A-9DAA-E94E986DFD35}" type="presParOf" srcId="{1A7B8B76-D7B7-461D-8BE2-FF2ED9D4C487}" destId="{C8F6BAAA-E802-4035-B486-8C509BED2FED}" srcOrd="0" destOrd="0" presId="urn:microsoft.com/office/officeart/2005/8/layout/orgChart1"/>
    <dgm:cxn modelId="{4D01EA37-05C0-4294-B8D4-BB81DBB0665A}" type="presParOf" srcId="{C8F6BAAA-E802-4035-B486-8C509BED2FED}" destId="{B648F38F-99BB-461F-A495-7A2BDED0D3FB}" srcOrd="0" destOrd="0" presId="urn:microsoft.com/office/officeart/2005/8/layout/orgChart1"/>
    <dgm:cxn modelId="{1D5DF73F-648F-4642-8CB2-7DC46BC5835E}" type="presParOf" srcId="{C8F6BAAA-E802-4035-B486-8C509BED2FED}" destId="{C77E8254-01BE-4DD0-9789-4CE0DAF295EF}" srcOrd="1" destOrd="0" presId="urn:microsoft.com/office/officeart/2005/8/layout/orgChart1"/>
    <dgm:cxn modelId="{EBD35FE2-E716-45F5-9DB0-18DF6D1D9CD9}" type="presParOf" srcId="{1A7B8B76-D7B7-461D-8BE2-FF2ED9D4C487}" destId="{558449BC-B4ED-46CF-9B98-B52BC1A6CECC}" srcOrd="1" destOrd="0" presId="urn:microsoft.com/office/officeart/2005/8/layout/orgChart1"/>
    <dgm:cxn modelId="{114968CB-6839-412C-86C8-D69671E55BFF}" type="presParOf" srcId="{558449BC-B4ED-46CF-9B98-B52BC1A6CECC}" destId="{4010D258-D30D-4F1E-BA26-8A52021C3C77}" srcOrd="0" destOrd="0" presId="urn:microsoft.com/office/officeart/2005/8/layout/orgChart1"/>
    <dgm:cxn modelId="{CBEFAC71-9FC0-4FAD-8DA3-F9625B1EA3EF}" type="presParOf" srcId="{558449BC-B4ED-46CF-9B98-B52BC1A6CECC}" destId="{069DC1C0-3AEE-4EAE-BFC2-91B9B011E580}" srcOrd="1" destOrd="0" presId="urn:microsoft.com/office/officeart/2005/8/layout/orgChart1"/>
    <dgm:cxn modelId="{D4328DC1-0BCA-4C9B-9D92-B7337AEC911D}" type="presParOf" srcId="{069DC1C0-3AEE-4EAE-BFC2-91B9B011E580}" destId="{72D57118-B469-4ED3-9B22-24592B1A6A66}" srcOrd="0" destOrd="0" presId="urn:microsoft.com/office/officeart/2005/8/layout/orgChart1"/>
    <dgm:cxn modelId="{FB2C0675-D122-4684-9B5E-C2ECBA06C231}" type="presParOf" srcId="{72D57118-B469-4ED3-9B22-24592B1A6A66}" destId="{35A270FA-0E34-4261-A972-5594937B66EB}" srcOrd="0" destOrd="0" presId="urn:microsoft.com/office/officeart/2005/8/layout/orgChart1"/>
    <dgm:cxn modelId="{65F30EA9-92C8-4D52-ACD9-CFBE2A0D4DA1}" type="presParOf" srcId="{72D57118-B469-4ED3-9B22-24592B1A6A66}" destId="{318DB5A1-5867-487F-9783-A0B2E0F594E6}" srcOrd="1" destOrd="0" presId="urn:microsoft.com/office/officeart/2005/8/layout/orgChart1"/>
    <dgm:cxn modelId="{A2C61690-3E45-4236-8784-4CDD3F4E7139}" type="presParOf" srcId="{069DC1C0-3AEE-4EAE-BFC2-91B9B011E580}" destId="{DC13556C-1F2E-44AD-B5AF-B6B51314B49D}" srcOrd="1" destOrd="0" presId="urn:microsoft.com/office/officeart/2005/8/layout/orgChart1"/>
    <dgm:cxn modelId="{4A3343D5-0516-4628-B81E-FFA1ED59D81B}" type="presParOf" srcId="{069DC1C0-3AEE-4EAE-BFC2-91B9B011E580}" destId="{0B153C92-FBD1-4D27-BB07-329F9DCC4AB3}" srcOrd="2" destOrd="0" presId="urn:microsoft.com/office/officeart/2005/8/layout/orgChart1"/>
    <dgm:cxn modelId="{47A899BB-96A3-43A9-AFC5-6AF123D9BF30}" type="presParOf" srcId="{1A7B8B76-D7B7-461D-8BE2-FF2ED9D4C487}" destId="{69943134-77D9-47A9-9026-9727EC8187CA}" srcOrd="2" destOrd="0" presId="urn:microsoft.com/office/officeart/2005/8/layout/orgChart1"/>
    <dgm:cxn modelId="{112030A3-99A4-494A-B211-A81F173E6002}" type="presParOf" srcId="{A7ED8C86-E925-440D-910B-A5774A68939D}" destId="{419FCD83-1864-4586-BFFC-DD0D940E1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7B73B-1773-43E8-B9B0-F29E758342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D5D39C3-1C4D-43B8-9C64-375F24B2D9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KEGUNAAN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PENELITIAN</a:t>
          </a:r>
        </a:p>
      </dgm:t>
    </dgm:pt>
    <dgm:pt modelId="{580E9B5F-AEFA-4DB8-9560-F5DBF873F8B4}" type="parTrans" cxnId="{B0CF2381-8B9B-4FC2-A039-EA36A17EDB9E}">
      <dgm:prSet/>
      <dgm:spPr/>
    </dgm:pt>
    <dgm:pt modelId="{5335DCA7-951C-4E2D-8802-ED41D22AAE5A}" type="sibTrans" cxnId="{B0CF2381-8B9B-4FC2-A039-EA36A17EDB9E}">
      <dgm:prSet/>
      <dgm:spPr/>
    </dgm:pt>
    <dgm:pt modelId="{385E85EB-AFB6-49D2-AFAB-F677B8D3C6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MEMAHAMI</a:t>
          </a:r>
        </a:p>
      </dgm:t>
    </dgm:pt>
    <dgm:pt modelId="{06D7A807-1BFB-45D7-A609-9FF8D23CC577}" type="parTrans" cxnId="{9BF89EBD-2AE2-453A-A6B0-24FE841E1E16}">
      <dgm:prSet/>
      <dgm:spPr/>
    </dgm:pt>
    <dgm:pt modelId="{5A7BD815-52C7-4E09-B4DB-E026B57DFC91}" type="sibTrans" cxnId="{9BF89EBD-2AE2-453A-A6B0-24FE841E1E16}">
      <dgm:prSet/>
      <dgm:spPr/>
    </dgm:pt>
    <dgm:pt modelId="{E65551E4-7FBA-4BDF-AA74-D543943A3E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MEMECAHKAN</a:t>
          </a:r>
        </a:p>
      </dgm:t>
    </dgm:pt>
    <dgm:pt modelId="{7F2097CA-9010-4E88-BB79-17BAF893062B}" type="parTrans" cxnId="{C9603D33-9609-43F1-9877-F594235F5567}">
      <dgm:prSet/>
      <dgm:spPr/>
    </dgm:pt>
    <dgm:pt modelId="{CA632A61-600A-4093-BA4D-E426C0D553D2}" type="sibTrans" cxnId="{C9603D33-9609-43F1-9877-F594235F5567}">
      <dgm:prSet/>
      <dgm:spPr/>
    </dgm:pt>
    <dgm:pt modelId="{BA0722EB-F315-4E06-8FE1-5D47D7A6A2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MASALAH</a:t>
          </a:r>
        </a:p>
      </dgm:t>
    </dgm:pt>
    <dgm:pt modelId="{F9CB7DD3-6D10-45EB-8D28-2CBD3784BCCB}" type="parTrans" cxnId="{C92C5705-5B01-4B73-9FAB-5FA5149ED1ED}">
      <dgm:prSet/>
      <dgm:spPr/>
    </dgm:pt>
    <dgm:pt modelId="{9D6D6C1D-4422-4BFA-A872-FE880128D0F5}" type="sibTrans" cxnId="{C92C5705-5B01-4B73-9FAB-5FA5149ED1ED}">
      <dgm:prSet/>
      <dgm:spPr/>
    </dgm:pt>
    <dgm:pt modelId="{2839057F-72DA-458C-9C21-2F6C7421BE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MENGANTISIPASI</a:t>
          </a:r>
        </a:p>
      </dgm:t>
    </dgm:pt>
    <dgm:pt modelId="{C9F4C40D-C0E3-44A7-9966-0A5217545B38}" type="parTrans" cxnId="{EAADCAAA-5515-46DB-B234-754A1875B576}">
      <dgm:prSet/>
      <dgm:spPr/>
    </dgm:pt>
    <dgm:pt modelId="{EAEBEF17-B136-4875-BCA6-B8E52A6954E9}" type="sibTrans" cxnId="{EAADCAAA-5515-46DB-B234-754A1875B576}">
      <dgm:prSet/>
      <dgm:spPr/>
    </dgm:pt>
    <dgm:pt modelId="{B7CDAA67-E3F9-43FB-8981-EF55E1E34187}" type="pres">
      <dgm:prSet presAssocID="{1E87B73B-1773-43E8-B9B0-F29E758342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277A0-F6E2-466A-85BA-19E5EB127F64}" type="pres">
      <dgm:prSet presAssocID="{5D5D39C3-1C4D-43B8-9C64-375F24B2D9CC}" presName="hierRoot1" presStyleCnt="0">
        <dgm:presLayoutVars>
          <dgm:hierBranch/>
        </dgm:presLayoutVars>
      </dgm:prSet>
      <dgm:spPr/>
    </dgm:pt>
    <dgm:pt modelId="{C27995C0-EA4E-44C8-A1B7-90016D7792CB}" type="pres">
      <dgm:prSet presAssocID="{5D5D39C3-1C4D-43B8-9C64-375F24B2D9CC}" presName="rootComposite1" presStyleCnt="0"/>
      <dgm:spPr/>
    </dgm:pt>
    <dgm:pt modelId="{4A18C721-54EE-4179-A663-DE05FF76024A}" type="pres">
      <dgm:prSet presAssocID="{5D5D39C3-1C4D-43B8-9C64-375F24B2D9CC}" presName="rootText1" presStyleLbl="node0" presStyleIdx="0" presStyleCnt="1">
        <dgm:presLayoutVars>
          <dgm:chPref val="3"/>
        </dgm:presLayoutVars>
      </dgm:prSet>
      <dgm:spPr/>
    </dgm:pt>
    <dgm:pt modelId="{4FB5906C-3F24-4738-A52C-B5A76E662A6E}" type="pres">
      <dgm:prSet presAssocID="{5D5D39C3-1C4D-43B8-9C64-375F24B2D9CC}" presName="rootConnector1" presStyleLbl="node1" presStyleIdx="0" presStyleCnt="0"/>
      <dgm:spPr/>
    </dgm:pt>
    <dgm:pt modelId="{D3205A0C-D475-43B6-8DD9-E6288A4A53DF}" type="pres">
      <dgm:prSet presAssocID="{5D5D39C3-1C4D-43B8-9C64-375F24B2D9CC}" presName="hierChild2" presStyleCnt="0"/>
      <dgm:spPr/>
    </dgm:pt>
    <dgm:pt modelId="{F5355AB9-D7E8-4979-9A51-DB4DF360E0C8}" type="pres">
      <dgm:prSet presAssocID="{06D7A807-1BFB-45D7-A609-9FF8D23CC577}" presName="Name35" presStyleLbl="parChTrans1D2" presStyleIdx="0" presStyleCnt="3"/>
      <dgm:spPr/>
    </dgm:pt>
    <dgm:pt modelId="{C2231FA7-5F3C-4664-9D0E-710574B97FE3}" type="pres">
      <dgm:prSet presAssocID="{385E85EB-AFB6-49D2-AFAB-F677B8D3C662}" presName="hierRoot2" presStyleCnt="0">
        <dgm:presLayoutVars>
          <dgm:hierBranch/>
        </dgm:presLayoutVars>
      </dgm:prSet>
      <dgm:spPr/>
    </dgm:pt>
    <dgm:pt modelId="{E8850FF5-F6FD-4C1A-9705-45796D12E44C}" type="pres">
      <dgm:prSet presAssocID="{385E85EB-AFB6-49D2-AFAB-F677B8D3C662}" presName="rootComposite" presStyleCnt="0"/>
      <dgm:spPr/>
    </dgm:pt>
    <dgm:pt modelId="{226FF8A0-D9F4-4ABC-96E4-9BA634029881}" type="pres">
      <dgm:prSet presAssocID="{385E85EB-AFB6-49D2-AFAB-F677B8D3C662}" presName="rootText" presStyleLbl="node2" presStyleIdx="0" presStyleCnt="3">
        <dgm:presLayoutVars>
          <dgm:chPref val="3"/>
        </dgm:presLayoutVars>
      </dgm:prSet>
      <dgm:spPr/>
    </dgm:pt>
    <dgm:pt modelId="{E5D1EFD9-A890-4043-BF32-550CB3AEBE8E}" type="pres">
      <dgm:prSet presAssocID="{385E85EB-AFB6-49D2-AFAB-F677B8D3C662}" presName="rootConnector" presStyleLbl="node2" presStyleIdx="0" presStyleCnt="3"/>
      <dgm:spPr/>
    </dgm:pt>
    <dgm:pt modelId="{84BE136E-9361-4A5E-9385-A60E06959C24}" type="pres">
      <dgm:prSet presAssocID="{385E85EB-AFB6-49D2-AFAB-F677B8D3C662}" presName="hierChild4" presStyleCnt="0"/>
      <dgm:spPr/>
    </dgm:pt>
    <dgm:pt modelId="{C0058030-75C6-4C63-AAAE-53EC8C9D06FB}" type="pres">
      <dgm:prSet presAssocID="{385E85EB-AFB6-49D2-AFAB-F677B8D3C662}" presName="hierChild5" presStyleCnt="0"/>
      <dgm:spPr/>
    </dgm:pt>
    <dgm:pt modelId="{520F9494-3010-4178-880E-B4F9B6E442BF}" type="pres">
      <dgm:prSet presAssocID="{7F2097CA-9010-4E88-BB79-17BAF893062B}" presName="Name35" presStyleLbl="parChTrans1D2" presStyleIdx="1" presStyleCnt="3"/>
      <dgm:spPr/>
    </dgm:pt>
    <dgm:pt modelId="{6EE361B1-D736-4E46-8957-63852D7DD416}" type="pres">
      <dgm:prSet presAssocID="{E65551E4-7FBA-4BDF-AA74-D543943A3E25}" presName="hierRoot2" presStyleCnt="0">
        <dgm:presLayoutVars>
          <dgm:hierBranch/>
        </dgm:presLayoutVars>
      </dgm:prSet>
      <dgm:spPr/>
    </dgm:pt>
    <dgm:pt modelId="{D4C55828-1F8A-4F28-87EF-FB97093462F0}" type="pres">
      <dgm:prSet presAssocID="{E65551E4-7FBA-4BDF-AA74-D543943A3E25}" presName="rootComposite" presStyleCnt="0"/>
      <dgm:spPr/>
    </dgm:pt>
    <dgm:pt modelId="{5771B247-E209-4A85-93F5-8524E8C205CD}" type="pres">
      <dgm:prSet presAssocID="{E65551E4-7FBA-4BDF-AA74-D543943A3E25}" presName="rootText" presStyleLbl="node2" presStyleIdx="1" presStyleCnt="3">
        <dgm:presLayoutVars>
          <dgm:chPref val="3"/>
        </dgm:presLayoutVars>
      </dgm:prSet>
      <dgm:spPr/>
    </dgm:pt>
    <dgm:pt modelId="{BF750BAD-DA4E-4269-A720-9CB2D1E325C4}" type="pres">
      <dgm:prSet presAssocID="{E65551E4-7FBA-4BDF-AA74-D543943A3E25}" presName="rootConnector" presStyleLbl="node2" presStyleIdx="1" presStyleCnt="3"/>
      <dgm:spPr/>
    </dgm:pt>
    <dgm:pt modelId="{8355DC17-5EE5-473A-A9DC-4F6773A9A582}" type="pres">
      <dgm:prSet presAssocID="{E65551E4-7FBA-4BDF-AA74-D543943A3E25}" presName="hierChild4" presStyleCnt="0"/>
      <dgm:spPr/>
    </dgm:pt>
    <dgm:pt modelId="{9436752B-9418-4584-907D-73BF654BF708}" type="pres">
      <dgm:prSet presAssocID="{F9CB7DD3-6D10-45EB-8D28-2CBD3784BCCB}" presName="Name35" presStyleLbl="parChTrans1D3" presStyleIdx="0" presStyleCnt="1"/>
      <dgm:spPr/>
    </dgm:pt>
    <dgm:pt modelId="{0667F1F6-FB53-4F2A-B147-D708169BDBDD}" type="pres">
      <dgm:prSet presAssocID="{BA0722EB-F315-4E06-8FE1-5D47D7A6A20C}" presName="hierRoot2" presStyleCnt="0">
        <dgm:presLayoutVars>
          <dgm:hierBranch val="r"/>
        </dgm:presLayoutVars>
      </dgm:prSet>
      <dgm:spPr/>
    </dgm:pt>
    <dgm:pt modelId="{70EAF4C2-6592-4DDA-B819-A4D5A73F90EA}" type="pres">
      <dgm:prSet presAssocID="{BA0722EB-F315-4E06-8FE1-5D47D7A6A20C}" presName="rootComposite" presStyleCnt="0"/>
      <dgm:spPr/>
    </dgm:pt>
    <dgm:pt modelId="{49D431EB-93E5-4DAA-9E97-4AD68B6A267D}" type="pres">
      <dgm:prSet presAssocID="{BA0722EB-F315-4E06-8FE1-5D47D7A6A20C}" presName="rootText" presStyleLbl="node3" presStyleIdx="0" presStyleCnt="1">
        <dgm:presLayoutVars>
          <dgm:chPref val="3"/>
        </dgm:presLayoutVars>
      </dgm:prSet>
      <dgm:spPr/>
    </dgm:pt>
    <dgm:pt modelId="{04DD63E9-31F8-4CCE-A302-7E339C590117}" type="pres">
      <dgm:prSet presAssocID="{BA0722EB-F315-4E06-8FE1-5D47D7A6A20C}" presName="rootConnector" presStyleLbl="node3" presStyleIdx="0" presStyleCnt="1"/>
      <dgm:spPr/>
    </dgm:pt>
    <dgm:pt modelId="{23B3D2F6-D689-4FC5-9504-44F2515157C3}" type="pres">
      <dgm:prSet presAssocID="{BA0722EB-F315-4E06-8FE1-5D47D7A6A20C}" presName="hierChild4" presStyleCnt="0"/>
      <dgm:spPr/>
    </dgm:pt>
    <dgm:pt modelId="{052B5C32-7B8E-49E8-B80C-CE38562E8CA1}" type="pres">
      <dgm:prSet presAssocID="{BA0722EB-F315-4E06-8FE1-5D47D7A6A20C}" presName="hierChild5" presStyleCnt="0"/>
      <dgm:spPr/>
    </dgm:pt>
    <dgm:pt modelId="{58A8E0E9-B3F7-4EEB-A3D7-BE86AD5EC885}" type="pres">
      <dgm:prSet presAssocID="{E65551E4-7FBA-4BDF-AA74-D543943A3E25}" presName="hierChild5" presStyleCnt="0"/>
      <dgm:spPr/>
    </dgm:pt>
    <dgm:pt modelId="{B7683F66-A4DC-4DDB-92C1-7FB0F09ED8D8}" type="pres">
      <dgm:prSet presAssocID="{C9F4C40D-C0E3-44A7-9966-0A5217545B38}" presName="Name35" presStyleLbl="parChTrans1D2" presStyleIdx="2" presStyleCnt="3"/>
      <dgm:spPr/>
    </dgm:pt>
    <dgm:pt modelId="{0098764F-0584-4627-95C1-54B57785AAF6}" type="pres">
      <dgm:prSet presAssocID="{2839057F-72DA-458C-9C21-2F6C7421BE57}" presName="hierRoot2" presStyleCnt="0">
        <dgm:presLayoutVars>
          <dgm:hierBranch/>
        </dgm:presLayoutVars>
      </dgm:prSet>
      <dgm:spPr/>
    </dgm:pt>
    <dgm:pt modelId="{89F82DA3-4297-404A-A496-103FDFC2358E}" type="pres">
      <dgm:prSet presAssocID="{2839057F-72DA-458C-9C21-2F6C7421BE57}" presName="rootComposite" presStyleCnt="0"/>
      <dgm:spPr/>
    </dgm:pt>
    <dgm:pt modelId="{91AC79A9-4271-4E1C-B5EE-EEFE89D50C99}" type="pres">
      <dgm:prSet presAssocID="{2839057F-72DA-458C-9C21-2F6C7421BE57}" presName="rootText" presStyleLbl="node2" presStyleIdx="2" presStyleCnt="3">
        <dgm:presLayoutVars>
          <dgm:chPref val="3"/>
        </dgm:presLayoutVars>
      </dgm:prSet>
      <dgm:spPr/>
    </dgm:pt>
    <dgm:pt modelId="{BC29CAC2-F406-43E1-83DD-7BA9E2092994}" type="pres">
      <dgm:prSet presAssocID="{2839057F-72DA-458C-9C21-2F6C7421BE57}" presName="rootConnector" presStyleLbl="node2" presStyleIdx="2" presStyleCnt="3"/>
      <dgm:spPr/>
    </dgm:pt>
    <dgm:pt modelId="{BD6FC06C-A9A0-40EA-A7D3-7C52591883ED}" type="pres">
      <dgm:prSet presAssocID="{2839057F-72DA-458C-9C21-2F6C7421BE57}" presName="hierChild4" presStyleCnt="0"/>
      <dgm:spPr/>
    </dgm:pt>
    <dgm:pt modelId="{CB59FEF3-F2BF-4926-9B39-A09C7BAC9F90}" type="pres">
      <dgm:prSet presAssocID="{2839057F-72DA-458C-9C21-2F6C7421BE57}" presName="hierChild5" presStyleCnt="0"/>
      <dgm:spPr/>
    </dgm:pt>
    <dgm:pt modelId="{A4E9DC24-6515-4A38-BA94-8DE5DB149B1C}" type="pres">
      <dgm:prSet presAssocID="{5D5D39C3-1C4D-43B8-9C64-375F24B2D9CC}" presName="hierChild3" presStyleCnt="0"/>
      <dgm:spPr/>
    </dgm:pt>
  </dgm:ptLst>
  <dgm:cxnLst>
    <dgm:cxn modelId="{C92C5705-5B01-4B73-9FAB-5FA5149ED1ED}" srcId="{E65551E4-7FBA-4BDF-AA74-D543943A3E25}" destId="{BA0722EB-F315-4E06-8FE1-5D47D7A6A20C}" srcOrd="0" destOrd="0" parTransId="{F9CB7DD3-6D10-45EB-8D28-2CBD3784BCCB}" sibTransId="{9D6D6C1D-4422-4BFA-A872-FE880128D0F5}"/>
    <dgm:cxn modelId="{31A6BC0F-D723-473D-AAB6-9FDC1E3C4DF4}" type="presOf" srcId="{06D7A807-1BFB-45D7-A609-9FF8D23CC577}" destId="{F5355AB9-D7E8-4979-9A51-DB4DF360E0C8}" srcOrd="0" destOrd="0" presId="urn:microsoft.com/office/officeart/2005/8/layout/orgChart1"/>
    <dgm:cxn modelId="{987D9D22-2949-4903-B0F3-C99D5D8FBD72}" type="presOf" srcId="{385E85EB-AFB6-49D2-AFAB-F677B8D3C662}" destId="{226FF8A0-D9F4-4ABC-96E4-9BA634029881}" srcOrd="0" destOrd="0" presId="urn:microsoft.com/office/officeart/2005/8/layout/orgChart1"/>
    <dgm:cxn modelId="{26B27F25-7BB9-4D74-845D-92C782F24048}" type="presOf" srcId="{E65551E4-7FBA-4BDF-AA74-D543943A3E25}" destId="{5771B247-E209-4A85-93F5-8524E8C205CD}" srcOrd="0" destOrd="0" presId="urn:microsoft.com/office/officeart/2005/8/layout/orgChart1"/>
    <dgm:cxn modelId="{C9603D33-9609-43F1-9877-F594235F5567}" srcId="{5D5D39C3-1C4D-43B8-9C64-375F24B2D9CC}" destId="{E65551E4-7FBA-4BDF-AA74-D543943A3E25}" srcOrd="1" destOrd="0" parTransId="{7F2097CA-9010-4E88-BB79-17BAF893062B}" sibTransId="{CA632A61-600A-4093-BA4D-E426C0D553D2}"/>
    <dgm:cxn modelId="{04796B45-DFCD-4B5E-BB6F-2CABBE75E6B9}" type="presOf" srcId="{5D5D39C3-1C4D-43B8-9C64-375F24B2D9CC}" destId="{4A18C721-54EE-4179-A663-DE05FF76024A}" srcOrd="0" destOrd="0" presId="urn:microsoft.com/office/officeart/2005/8/layout/orgChart1"/>
    <dgm:cxn modelId="{44A7E265-0D6E-4AED-99C1-BAB6BB77A084}" type="presOf" srcId="{1E87B73B-1773-43E8-B9B0-F29E7583426C}" destId="{B7CDAA67-E3F9-43FB-8981-EF55E1E34187}" srcOrd="0" destOrd="0" presId="urn:microsoft.com/office/officeart/2005/8/layout/orgChart1"/>
    <dgm:cxn modelId="{95792068-1B11-4498-A508-E8D70B0826EB}" type="presOf" srcId="{C9F4C40D-C0E3-44A7-9966-0A5217545B38}" destId="{B7683F66-A4DC-4DDB-92C1-7FB0F09ED8D8}" srcOrd="0" destOrd="0" presId="urn:microsoft.com/office/officeart/2005/8/layout/orgChart1"/>
    <dgm:cxn modelId="{579F1C52-5211-4903-A0A4-BF1FB52CD704}" type="presOf" srcId="{5D5D39C3-1C4D-43B8-9C64-375F24B2D9CC}" destId="{4FB5906C-3F24-4738-A52C-B5A76E662A6E}" srcOrd="1" destOrd="0" presId="urn:microsoft.com/office/officeart/2005/8/layout/orgChart1"/>
    <dgm:cxn modelId="{B0CF2381-8B9B-4FC2-A039-EA36A17EDB9E}" srcId="{1E87B73B-1773-43E8-B9B0-F29E7583426C}" destId="{5D5D39C3-1C4D-43B8-9C64-375F24B2D9CC}" srcOrd="0" destOrd="0" parTransId="{580E9B5F-AEFA-4DB8-9560-F5DBF873F8B4}" sibTransId="{5335DCA7-951C-4E2D-8802-ED41D22AAE5A}"/>
    <dgm:cxn modelId="{B4ECFC86-E901-416A-BB4D-2FEBC13255C5}" type="presOf" srcId="{2839057F-72DA-458C-9C21-2F6C7421BE57}" destId="{91AC79A9-4271-4E1C-B5EE-EEFE89D50C99}" srcOrd="0" destOrd="0" presId="urn:microsoft.com/office/officeart/2005/8/layout/orgChart1"/>
    <dgm:cxn modelId="{EAADCAAA-5515-46DB-B234-754A1875B576}" srcId="{5D5D39C3-1C4D-43B8-9C64-375F24B2D9CC}" destId="{2839057F-72DA-458C-9C21-2F6C7421BE57}" srcOrd="2" destOrd="0" parTransId="{C9F4C40D-C0E3-44A7-9966-0A5217545B38}" sibTransId="{EAEBEF17-B136-4875-BCA6-B8E52A6954E9}"/>
    <dgm:cxn modelId="{92EBC5B2-F96D-4787-8B9B-286C64632AC7}" type="presOf" srcId="{F9CB7DD3-6D10-45EB-8D28-2CBD3784BCCB}" destId="{9436752B-9418-4584-907D-73BF654BF708}" srcOrd="0" destOrd="0" presId="urn:microsoft.com/office/officeart/2005/8/layout/orgChart1"/>
    <dgm:cxn modelId="{9BF89EBD-2AE2-453A-A6B0-24FE841E1E16}" srcId="{5D5D39C3-1C4D-43B8-9C64-375F24B2D9CC}" destId="{385E85EB-AFB6-49D2-AFAB-F677B8D3C662}" srcOrd="0" destOrd="0" parTransId="{06D7A807-1BFB-45D7-A609-9FF8D23CC577}" sibTransId="{5A7BD815-52C7-4E09-B4DB-E026B57DFC91}"/>
    <dgm:cxn modelId="{C2EEB8C8-7A3D-4994-96D0-8F9542F5028B}" type="presOf" srcId="{BA0722EB-F315-4E06-8FE1-5D47D7A6A20C}" destId="{04DD63E9-31F8-4CCE-A302-7E339C590117}" srcOrd="1" destOrd="0" presId="urn:microsoft.com/office/officeart/2005/8/layout/orgChart1"/>
    <dgm:cxn modelId="{2CE3F8CA-A17C-4B89-9817-E2D0765747C0}" type="presOf" srcId="{BA0722EB-F315-4E06-8FE1-5D47D7A6A20C}" destId="{49D431EB-93E5-4DAA-9E97-4AD68B6A267D}" srcOrd="0" destOrd="0" presId="urn:microsoft.com/office/officeart/2005/8/layout/orgChart1"/>
    <dgm:cxn modelId="{EB8CD6DF-985A-4E34-838E-39BED0477A4E}" type="presOf" srcId="{7F2097CA-9010-4E88-BB79-17BAF893062B}" destId="{520F9494-3010-4178-880E-B4F9B6E442BF}" srcOrd="0" destOrd="0" presId="urn:microsoft.com/office/officeart/2005/8/layout/orgChart1"/>
    <dgm:cxn modelId="{D4EF94E1-91AA-4B64-BAA2-8E02F0F8897C}" type="presOf" srcId="{2839057F-72DA-458C-9C21-2F6C7421BE57}" destId="{BC29CAC2-F406-43E1-83DD-7BA9E2092994}" srcOrd="1" destOrd="0" presId="urn:microsoft.com/office/officeart/2005/8/layout/orgChart1"/>
    <dgm:cxn modelId="{3C7B5CEE-99B7-4059-A9BD-6B989E8C801D}" type="presOf" srcId="{385E85EB-AFB6-49D2-AFAB-F677B8D3C662}" destId="{E5D1EFD9-A890-4043-BF32-550CB3AEBE8E}" srcOrd="1" destOrd="0" presId="urn:microsoft.com/office/officeart/2005/8/layout/orgChart1"/>
    <dgm:cxn modelId="{13D05FF0-939C-4F07-B734-82EF8B179108}" type="presOf" srcId="{E65551E4-7FBA-4BDF-AA74-D543943A3E25}" destId="{BF750BAD-DA4E-4269-A720-9CB2D1E325C4}" srcOrd="1" destOrd="0" presId="urn:microsoft.com/office/officeart/2005/8/layout/orgChart1"/>
    <dgm:cxn modelId="{CEB9EB21-2471-4867-92F4-A13DFAA9B81D}" type="presParOf" srcId="{B7CDAA67-E3F9-43FB-8981-EF55E1E34187}" destId="{62D277A0-F6E2-466A-85BA-19E5EB127F64}" srcOrd="0" destOrd="0" presId="urn:microsoft.com/office/officeart/2005/8/layout/orgChart1"/>
    <dgm:cxn modelId="{07F1B2BD-F89D-457A-99B1-3A948E8F69DE}" type="presParOf" srcId="{62D277A0-F6E2-466A-85BA-19E5EB127F64}" destId="{C27995C0-EA4E-44C8-A1B7-90016D7792CB}" srcOrd="0" destOrd="0" presId="urn:microsoft.com/office/officeart/2005/8/layout/orgChart1"/>
    <dgm:cxn modelId="{005B0821-929F-4471-9039-8D3DCF944B0D}" type="presParOf" srcId="{C27995C0-EA4E-44C8-A1B7-90016D7792CB}" destId="{4A18C721-54EE-4179-A663-DE05FF76024A}" srcOrd="0" destOrd="0" presId="urn:microsoft.com/office/officeart/2005/8/layout/orgChart1"/>
    <dgm:cxn modelId="{D405DE92-EF49-4CAE-B375-B8068A54D5FE}" type="presParOf" srcId="{C27995C0-EA4E-44C8-A1B7-90016D7792CB}" destId="{4FB5906C-3F24-4738-A52C-B5A76E662A6E}" srcOrd="1" destOrd="0" presId="urn:microsoft.com/office/officeart/2005/8/layout/orgChart1"/>
    <dgm:cxn modelId="{9B9EA469-1509-4245-902D-62A520502278}" type="presParOf" srcId="{62D277A0-F6E2-466A-85BA-19E5EB127F64}" destId="{D3205A0C-D475-43B6-8DD9-E6288A4A53DF}" srcOrd="1" destOrd="0" presId="urn:microsoft.com/office/officeart/2005/8/layout/orgChart1"/>
    <dgm:cxn modelId="{B01E8533-622A-483E-AF2E-33EAF9AFBF8C}" type="presParOf" srcId="{D3205A0C-D475-43B6-8DD9-E6288A4A53DF}" destId="{F5355AB9-D7E8-4979-9A51-DB4DF360E0C8}" srcOrd="0" destOrd="0" presId="urn:microsoft.com/office/officeart/2005/8/layout/orgChart1"/>
    <dgm:cxn modelId="{A48FA8D7-B304-44E6-9241-F38741A52C09}" type="presParOf" srcId="{D3205A0C-D475-43B6-8DD9-E6288A4A53DF}" destId="{C2231FA7-5F3C-4664-9D0E-710574B97FE3}" srcOrd="1" destOrd="0" presId="urn:microsoft.com/office/officeart/2005/8/layout/orgChart1"/>
    <dgm:cxn modelId="{FF4A82A3-5A73-43DA-88EE-556FB17F6AAE}" type="presParOf" srcId="{C2231FA7-5F3C-4664-9D0E-710574B97FE3}" destId="{E8850FF5-F6FD-4C1A-9705-45796D12E44C}" srcOrd="0" destOrd="0" presId="urn:microsoft.com/office/officeart/2005/8/layout/orgChart1"/>
    <dgm:cxn modelId="{D9C56A3A-BFE4-46A6-89B1-635577EDF33D}" type="presParOf" srcId="{E8850FF5-F6FD-4C1A-9705-45796D12E44C}" destId="{226FF8A0-D9F4-4ABC-96E4-9BA634029881}" srcOrd="0" destOrd="0" presId="urn:microsoft.com/office/officeart/2005/8/layout/orgChart1"/>
    <dgm:cxn modelId="{214C723E-3C4C-4B76-B107-680B220A79A9}" type="presParOf" srcId="{E8850FF5-F6FD-4C1A-9705-45796D12E44C}" destId="{E5D1EFD9-A890-4043-BF32-550CB3AEBE8E}" srcOrd="1" destOrd="0" presId="urn:microsoft.com/office/officeart/2005/8/layout/orgChart1"/>
    <dgm:cxn modelId="{0932428A-756D-47C8-91A0-9C9C5CD48E58}" type="presParOf" srcId="{C2231FA7-5F3C-4664-9D0E-710574B97FE3}" destId="{84BE136E-9361-4A5E-9385-A60E06959C24}" srcOrd="1" destOrd="0" presId="urn:microsoft.com/office/officeart/2005/8/layout/orgChart1"/>
    <dgm:cxn modelId="{FCC1D609-D5DE-4935-A748-133C36D308A2}" type="presParOf" srcId="{C2231FA7-5F3C-4664-9D0E-710574B97FE3}" destId="{C0058030-75C6-4C63-AAAE-53EC8C9D06FB}" srcOrd="2" destOrd="0" presId="urn:microsoft.com/office/officeart/2005/8/layout/orgChart1"/>
    <dgm:cxn modelId="{4AA72ED1-F812-4F40-86D6-F14E102C504E}" type="presParOf" srcId="{D3205A0C-D475-43B6-8DD9-E6288A4A53DF}" destId="{520F9494-3010-4178-880E-B4F9B6E442BF}" srcOrd="2" destOrd="0" presId="urn:microsoft.com/office/officeart/2005/8/layout/orgChart1"/>
    <dgm:cxn modelId="{2863807F-73C5-4EDA-BA59-2BD82959A977}" type="presParOf" srcId="{D3205A0C-D475-43B6-8DD9-E6288A4A53DF}" destId="{6EE361B1-D736-4E46-8957-63852D7DD416}" srcOrd="3" destOrd="0" presId="urn:microsoft.com/office/officeart/2005/8/layout/orgChart1"/>
    <dgm:cxn modelId="{AAFFADF5-42E7-4502-AC56-3C945DEAAE1A}" type="presParOf" srcId="{6EE361B1-D736-4E46-8957-63852D7DD416}" destId="{D4C55828-1F8A-4F28-87EF-FB97093462F0}" srcOrd="0" destOrd="0" presId="urn:microsoft.com/office/officeart/2005/8/layout/orgChart1"/>
    <dgm:cxn modelId="{57C8AD4C-8989-4BBA-A90E-47EBF312287A}" type="presParOf" srcId="{D4C55828-1F8A-4F28-87EF-FB97093462F0}" destId="{5771B247-E209-4A85-93F5-8524E8C205CD}" srcOrd="0" destOrd="0" presId="urn:microsoft.com/office/officeart/2005/8/layout/orgChart1"/>
    <dgm:cxn modelId="{9429D7FB-4D9A-468F-92A5-C8B702BD3113}" type="presParOf" srcId="{D4C55828-1F8A-4F28-87EF-FB97093462F0}" destId="{BF750BAD-DA4E-4269-A720-9CB2D1E325C4}" srcOrd="1" destOrd="0" presId="urn:microsoft.com/office/officeart/2005/8/layout/orgChart1"/>
    <dgm:cxn modelId="{D0756AB1-5A1A-45D8-9701-464F510E6BE1}" type="presParOf" srcId="{6EE361B1-D736-4E46-8957-63852D7DD416}" destId="{8355DC17-5EE5-473A-A9DC-4F6773A9A582}" srcOrd="1" destOrd="0" presId="urn:microsoft.com/office/officeart/2005/8/layout/orgChart1"/>
    <dgm:cxn modelId="{B16E0C30-2491-434D-B848-1DEE320B825E}" type="presParOf" srcId="{8355DC17-5EE5-473A-A9DC-4F6773A9A582}" destId="{9436752B-9418-4584-907D-73BF654BF708}" srcOrd="0" destOrd="0" presId="urn:microsoft.com/office/officeart/2005/8/layout/orgChart1"/>
    <dgm:cxn modelId="{3A3697DA-F287-4AA8-A324-47B58DB56A0D}" type="presParOf" srcId="{8355DC17-5EE5-473A-A9DC-4F6773A9A582}" destId="{0667F1F6-FB53-4F2A-B147-D708169BDBDD}" srcOrd="1" destOrd="0" presId="urn:microsoft.com/office/officeart/2005/8/layout/orgChart1"/>
    <dgm:cxn modelId="{FED86BCA-C4FE-4D9B-AB9E-1ED178E060A5}" type="presParOf" srcId="{0667F1F6-FB53-4F2A-B147-D708169BDBDD}" destId="{70EAF4C2-6592-4DDA-B819-A4D5A73F90EA}" srcOrd="0" destOrd="0" presId="urn:microsoft.com/office/officeart/2005/8/layout/orgChart1"/>
    <dgm:cxn modelId="{A30A8FFA-7C65-460A-9118-9D469A31BF91}" type="presParOf" srcId="{70EAF4C2-6592-4DDA-B819-A4D5A73F90EA}" destId="{49D431EB-93E5-4DAA-9E97-4AD68B6A267D}" srcOrd="0" destOrd="0" presId="urn:microsoft.com/office/officeart/2005/8/layout/orgChart1"/>
    <dgm:cxn modelId="{E9A5BF68-D44C-4909-AC15-9AA0AD6BC20D}" type="presParOf" srcId="{70EAF4C2-6592-4DDA-B819-A4D5A73F90EA}" destId="{04DD63E9-31F8-4CCE-A302-7E339C590117}" srcOrd="1" destOrd="0" presId="urn:microsoft.com/office/officeart/2005/8/layout/orgChart1"/>
    <dgm:cxn modelId="{A6A9AA28-8731-4AF2-86BD-8A39A78A850C}" type="presParOf" srcId="{0667F1F6-FB53-4F2A-B147-D708169BDBDD}" destId="{23B3D2F6-D689-4FC5-9504-44F2515157C3}" srcOrd="1" destOrd="0" presId="urn:microsoft.com/office/officeart/2005/8/layout/orgChart1"/>
    <dgm:cxn modelId="{320FF475-1359-4F8C-B530-5C26678A55C2}" type="presParOf" srcId="{0667F1F6-FB53-4F2A-B147-D708169BDBDD}" destId="{052B5C32-7B8E-49E8-B80C-CE38562E8CA1}" srcOrd="2" destOrd="0" presId="urn:microsoft.com/office/officeart/2005/8/layout/orgChart1"/>
    <dgm:cxn modelId="{F620BD53-183D-48AD-9523-A07B0FFAF3A2}" type="presParOf" srcId="{6EE361B1-D736-4E46-8957-63852D7DD416}" destId="{58A8E0E9-B3F7-4EEB-A3D7-BE86AD5EC885}" srcOrd="2" destOrd="0" presId="urn:microsoft.com/office/officeart/2005/8/layout/orgChart1"/>
    <dgm:cxn modelId="{EA4DDB49-B845-4D21-9949-A8932DBAC66A}" type="presParOf" srcId="{D3205A0C-D475-43B6-8DD9-E6288A4A53DF}" destId="{B7683F66-A4DC-4DDB-92C1-7FB0F09ED8D8}" srcOrd="4" destOrd="0" presId="urn:microsoft.com/office/officeart/2005/8/layout/orgChart1"/>
    <dgm:cxn modelId="{5F084AB1-144F-4F81-8A47-6100B3E72826}" type="presParOf" srcId="{D3205A0C-D475-43B6-8DD9-E6288A4A53DF}" destId="{0098764F-0584-4627-95C1-54B57785AAF6}" srcOrd="5" destOrd="0" presId="urn:microsoft.com/office/officeart/2005/8/layout/orgChart1"/>
    <dgm:cxn modelId="{4BD79566-6F07-4DE7-AE20-459A13260B0E}" type="presParOf" srcId="{0098764F-0584-4627-95C1-54B57785AAF6}" destId="{89F82DA3-4297-404A-A496-103FDFC2358E}" srcOrd="0" destOrd="0" presId="urn:microsoft.com/office/officeart/2005/8/layout/orgChart1"/>
    <dgm:cxn modelId="{F070833E-8EE2-4EE7-9FFF-50E3FBAF4E80}" type="presParOf" srcId="{89F82DA3-4297-404A-A496-103FDFC2358E}" destId="{91AC79A9-4271-4E1C-B5EE-EEFE89D50C99}" srcOrd="0" destOrd="0" presId="urn:microsoft.com/office/officeart/2005/8/layout/orgChart1"/>
    <dgm:cxn modelId="{80FF79BE-B431-4E24-B867-9D2B21A2FE42}" type="presParOf" srcId="{89F82DA3-4297-404A-A496-103FDFC2358E}" destId="{BC29CAC2-F406-43E1-83DD-7BA9E2092994}" srcOrd="1" destOrd="0" presId="urn:microsoft.com/office/officeart/2005/8/layout/orgChart1"/>
    <dgm:cxn modelId="{393EDE2A-A7F9-484E-8EB4-E9EC375CDD64}" type="presParOf" srcId="{0098764F-0584-4627-95C1-54B57785AAF6}" destId="{BD6FC06C-A9A0-40EA-A7D3-7C52591883ED}" srcOrd="1" destOrd="0" presId="urn:microsoft.com/office/officeart/2005/8/layout/orgChart1"/>
    <dgm:cxn modelId="{8B8271AF-77A0-43D8-BDD2-443A287D6F9D}" type="presParOf" srcId="{0098764F-0584-4627-95C1-54B57785AAF6}" destId="{CB59FEF3-F2BF-4926-9B39-A09C7BAC9F90}" srcOrd="2" destOrd="0" presId="urn:microsoft.com/office/officeart/2005/8/layout/orgChart1"/>
    <dgm:cxn modelId="{DB73BDC0-5B32-41A7-BA83-8051DE90CE44}" type="presParOf" srcId="{62D277A0-F6E2-466A-85BA-19E5EB127F64}" destId="{A4E9DC24-6515-4A38-BA94-8DE5DB149B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5968-31CF-4699-B320-0F884B639623}">
      <dsp:nvSpPr>
        <dsp:cNvPr id="0" name=""/>
        <dsp:cNvSpPr/>
      </dsp:nvSpPr>
      <dsp:spPr>
        <a:xfrm>
          <a:off x="3026564" y="-3082"/>
          <a:ext cx="4005271" cy="4005271"/>
        </a:xfrm>
        <a:prstGeom prst="circularArrow">
          <a:avLst>
            <a:gd name="adj1" fmla="val 5274"/>
            <a:gd name="adj2" fmla="val 312630"/>
            <a:gd name="adj3" fmla="val 14208488"/>
            <a:gd name="adj4" fmla="val 1713852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A0D2A-8EB5-4506-A154-333CECCD7228}">
      <dsp:nvSpPr>
        <dsp:cNvPr id="0" name=""/>
        <dsp:cNvSpPr/>
      </dsp:nvSpPr>
      <dsp:spPr>
        <a:xfrm>
          <a:off x="4259349" y="1580"/>
          <a:ext cx="1539701" cy="769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research problem</a:t>
          </a:r>
          <a:endParaRPr lang="en-ID" sz="1400" kern="1200" dirty="0"/>
        </a:p>
      </dsp:txBody>
      <dsp:txXfrm>
        <a:off x="4296930" y="39161"/>
        <a:ext cx="1464539" cy="694688"/>
      </dsp:txXfrm>
    </dsp:sp>
    <dsp:sp modelId="{75865B29-4877-4D22-8604-90878A51978D}">
      <dsp:nvSpPr>
        <dsp:cNvPr id="0" name=""/>
        <dsp:cNvSpPr/>
      </dsp:nvSpPr>
      <dsp:spPr>
        <a:xfrm>
          <a:off x="5666516" y="814008"/>
          <a:ext cx="1539701" cy="769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the literature</a:t>
          </a:r>
          <a:endParaRPr lang="en-ID" sz="1400" kern="1200" dirty="0"/>
        </a:p>
      </dsp:txBody>
      <dsp:txXfrm>
        <a:off x="5704097" y="851589"/>
        <a:ext cx="1464539" cy="694688"/>
      </dsp:txXfrm>
    </dsp:sp>
    <dsp:sp modelId="{1D43EC5F-97BA-41C2-AC7D-8E58CCA0AB67}">
      <dsp:nvSpPr>
        <dsp:cNvPr id="0" name=""/>
        <dsp:cNvSpPr/>
      </dsp:nvSpPr>
      <dsp:spPr>
        <a:xfrm>
          <a:off x="5666516" y="2438865"/>
          <a:ext cx="1539701" cy="769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Specify research purpose</a:t>
          </a:r>
          <a:endParaRPr lang="en-ID" sz="1400" kern="1200" dirty="0"/>
        </a:p>
      </dsp:txBody>
      <dsp:txXfrm>
        <a:off x="5704097" y="2476446"/>
        <a:ext cx="1464539" cy="694688"/>
      </dsp:txXfrm>
    </dsp:sp>
    <dsp:sp modelId="{DF3F34EF-42A2-4EA4-AE76-0B2D6B7035AE}">
      <dsp:nvSpPr>
        <dsp:cNvPr id="0" name=""/>
        <dsp:cNvSpPr/>
      </dsp:nvSpPr>
      <dsp:spPr>
        <a:xfrm>
          <a:off x="4259349" y="3251293"/>
          <a:ext cx="1539701" cy="769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 data</a:t>
          </a:r>
          <a:endParaRPr lang="en-ID" sz="1400" kern="1200" dirty="0"/>
        </a:p>
      </dsp:txBody>
      <dsp:txXfrm>
        <a:off x="4296930" y="3288874"/>
        <a:ext cx="1464539" cy="694688"/>
      </dsp:txXfrm>
    </dsp:sp>
    <dsp:sp modelId="{5ABDB6C1-9123-49BA-8DC8-9979902A2254}">
      <dsp:nvSpPr>
        <dsp:cNvPr id="0" name=""/>
        <dsp:cNvSpPr/>
      </dsp:nvSpPr>
      <dsp:spPr>
        <a:xfrm>
          <a:off x="2852182" y="2438865"/>
          <a:ext cx="1539701" cy="7698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Analyze &amp; interpret data</a:t>
          </a:r>
          <a:endParaRPr lang="en-ID" sz="1400" kern="1200" dirty="0"/>
        </a:p>
      </dsp:txBody>
      <dsp:txXfrm>
        <a:off x="2889763" y="2476446"/>
        <a:ext cx="1464539" cy="694688"/>
      </dsp:txXfrm>
    </dsp:sp>
    <dsp:sp modelId="{B1E6D59F-C6B2-44E7-8AB9-DCB467C1C012}">
      <dsp:nvSpPr>
        <dsp:cNvPr id="0" name=""/>
        <dsp:cNvSpPr/>
      </dsp:nvSpPr>
      <dsp:spPr>
        <a:xfrm>
          <a:off x="2852182" y="814008"/>
          <a:ext cx="1539701" cy="769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Report and evaluate research</a:t>
          </a:r>
          <a:endParaRPr lang="en-ID" sz="1400" kern="1200" dirty="0"/>
        </a:p>
      </dsp:txBody>
      <dsp:txXfrm>
        <a:off x="2889763" y="851589"/>
        <a:ext cx="1464539" cy="694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D258-D30D-4F1E-BA26-8A52021C3C77}">
      <dsp:nvSpPr>
        <dsp:cNvPr id="0" name=""/>
        <dsp:cNvSpPr/>
      </dsp:nvSpPr>
      <dsp:spPr>
        <a:xfrm>
          <a:off x="7443855" y="3809830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1CD7F-F0EF-400D-B2E4-E290A7BF1C68}">
      <dsp:nvSpPr>
        <dsp:cNvPr id="0" name=""/>
        <dsp:cNvSpPr/>
      </dsp:nvSpPr>
      <dsp:spPr>
        <a:xfrm>
          <a:off x="4386262" y="1988878"/>
          <a:ext cx="3103312" cy="538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95"/>
              </a:lnTo>
              <a:lnTo>
                <a:pt x="3103312" y="269295"/>
              </a:lnTo>
              <a:lnTo>
                <a:pt x="3103312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53657-1D65-4DA5-BC81-73E420039ED9}">
      <dsp:nvSpPr>
        <dsp:cNvPr id="0" name=""/>
        <dsp:cNvSpPr/>
      </dsp:nvSpPr>
      <dsp:spPr>
        <a:xfrm>
          <a:off x="4340542" y="3809830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A4176-F504-4DD2-8CDE-EC8A5438C77D}">
      <dsp:nvSpPr>
        <dsp:cNvPr id="0" name=""/>
        <dsp:cNvSpPr/>
      </dsp:nvSpPr>
      <dsp:spPr>
        <a:xfrm>
          <a:off x="4340542" y="1988878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EA2C5-5E7A-4383-95AD-950E6C5C1F44}">
      <dsp:nvSpPr>
        <dsp:cNvPr id="0" name=""/>
        <dsp:cNvSpPr/>
      </dsp:nvSpPr>
      <dsp:spPr>
        <a:xfrm>
          <a:off x="1237229" y="3809830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0D91-DFAA-4270-AD1B-435A7F56F5C6}">
      <dsp:nvSpPr>
        <dsp:cNvPr id="0" name=""/>
        <dsp:cNvSpPr/>
      </dsp:nvSpPr>
      <dsp:spPr>
        <a:xfrm>
          <a:off x="1282949" y="1988878"/>
          <a:ext cx="3103312" cy="538591"/>
        </a:xfrm>
        <a:custGeom>
          <a:avLst/>
          <a:gdLst/>
          <a:ahLst/>
          <a:cxnLst/>
          <a:rect l="0" t="0" r="0" b="0"/>
          <a:pathLst>
            <a:path>
              <a:moveTo>
                <a:pt x="3103312" y="0"/>
              </a:moveTo>
              <a:lnTo>
                <a:pt x="3103312" y="269295"/>
              </a:lnTo>
              <a:lnTo>
                <a:pt x="0" y="269295"/>
              </a:lnTo>
              <a:lnTo>
                <a:pt x="0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99DE9-DF0F-4C09-B4C1-3DE65554803B}">
      <dsp:nvSpPr>
        <dsp:cNvPr id="0" name=""/>
        <dsp:cNvSpPr/>
      </dsp:nvSpPr>
      <dsp:spPr>
        <a:xfrm>
          <a:off x="3103901" y="706517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TUJUAN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PENELITIAN</a:t>
          </a:r>
        </a:p>
      </dsp:txBody>
      <dsp:txXfrm>
        <a:off x="3103901" y="706517"/>
        <a:ext cx="2564721" cy="1282360"/>
      </dsp:txXfrm>
    </dsp:sp>
    <dsp:sp modelId="{E9813667-E859-4BEE-9C19-B77F2B0C264C}">
      <dsp:nvSpPr>
        <dsp:cNvPr id="0" name=""/>
        <dsp:cNvSpPr/>
      </dsp:nvSpPr>
      <dsp:spPr>
        <a:xfrm>
          <a:off x="588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PENEMUAN</a:t>
          </a:r>
        </a:p>
      </dsp:txBody>
      <dsp:txXfrm>
        <a:off x="588" y="2527469"/>
        <a:ext cx="2564721" cy="1282360"/>
      </dsp:txXfrm>
    </dsp:sp>
    <dsp:sp modelId="{3C954A6D-1A3F-4B97-88F5-B78B0921CE69}">
      <dsp:nvSpPr>
        <dsp:cNvPr id="0" name=""/>
        <dsp:cNvSpPr/>
      </dsp:nvSpPr>
      <dsp:spPr>
        <a:xfrm>
          <a:off x="588" y="4348421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Data Baru</a:t>
          </a:r>
        </a:p>
      </dsp:txBody>
      <dsp:txXfrm>
        <a:off x="588" y="4348421"/>
        <a:ext cx="2564721" cy="1282360"/>
      </dsp:txXfrm>
    </dsp:sp>
    <dsp:sp modelId="{E42093A4-BB9F-4C47-B7DF-F524EAEED85A}">
      <dsp:nvSpPr>
        <dsp:cNvPr id="0" name=""/>
        <dsp:cNvSpPr/>
      </dsp:nvSpPr>
      <dsp:spPr>
        <a:xfrm>
          <a:off x="3103901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PEMBUKTIAN</a:t>
          </a:r>
        </a:p>
      </dsp:txBody>
      <dsp:txXfrm>
        <a:off x="3103901" y="2527469"/>
        <a:ext cx="2564721" cy="1282360"/>
      </dsp:txXfrm>
    </dsp:sp>
    <dsp:sp modelId="{6569D43D-7170-4362-B112-121BDC5A44F1}">
      <dsp:nvSpPr>
        <dsp:cNvPr id="0" name=""/>
        <dsp:cNvSpPr/>
      </dsp:nvSpPr>
      <dsp:spPr>
        <a:xfrm>
          <a:off x="3103901" y="4348421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Data untuk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membuktikan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keragu-raguan</a:t>
          </a:r>
        </a:p>
      </dsp:txBody>
      <dsp:txXfrm>
        <a:off x="3103901" y="4348421"/>
        <a:ext cx="2564721" cy="1282360"/>
      </dsp:txXfrm>
    </dsp:sp>
    <dsp:sp modelId="{B648F38F-99BB-461F-A495-7A2BDED0D3FB}">
      <dsp:nvSpPr>
        <dsp:cNvPr id="0" name=""/>
        <dsp:cNvSpPr/>
      </dsp:nvSpPr>
      <dsp:spPr>
        <a:xfrm>
          <a:off x="6207214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PENGEMBANGAN</a:t>
          </a:r>
        </a:p>
      </dsp:txBody>
      <dsp:txXfrm>
        <a:off x="6207214" y="2527469"/>
        <a:ext cx="2564721" cy="1282360"/>
      </dsp:txXfrm>
    </dsp:sp>
    <dsp:sp modelId="{35A270FA-0E34-4261-A972-5594937B66EB}">
      <dsp:nvSpPr>
        <dsp:cNvPr id="0" name=""/>
        <dsp:cNvSpPr/>
      </dsp:nvSpPr>
      <dsp:spPr>
        <a:xfrm>
          <a:off x="6207214" y="4348421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Memperdalam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Memperluas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Pengetahuan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yang ada</a:t>
          </a:r>
        </a:p>
      </dsp:txBody>
      <dsp:txXfrm>
        <a:off x="6207214" y="4348421"/>
        <a:ext cx="2564721" cy="1282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83F66-A4DC-4DDB-92C1-7FB0F09ED8D8}">
      <dsp:nvSpPr>
        <dsp:cNvPr id="0" name=""/>
        <dsp:cNvSpPr/>
      </dsp:nvSpPr>
      <dsp:spPr>
        <a:xfrm>
          <a:off x="4386262" y="1988878"/>
          <a:ext cx="3103312" cy="538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95"/>
              </a:lnTo>
              <a:lnTo>
                <a:pt x="3103312" y="269295"/>
              </a:lnTo>
              <a:lnTo>
                <a:pt x="3103312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752B-9418-4584-907D-73BF654BF708}">
      <dsp:nvSpPr>
        <dsp:cNvPr id="0" name=""/>
        <dsp:cNvSpPr/>
      </dsp:nvSpPr>
      <dsp:spPr>
        <a:xfrm>
          <a:off x="4340542" y="3809830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F9494-3010-4178-880E-B4F9B6E442BF}">
      <dsp:nvSpPr>
        <dsp:cNvPr id="0" name=""/>
        <dsp:cNvSpPr/>
      </dsp:nvSpPr>
      <dsp:spPr>
        <a:xfrm>
          <a:off x="4340542" y="1988878"/>
          <a:ext cx="91440" cy="538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5AB9-D7E8-4979-9A51-DB4DF360E0C8}">
      <dsp:nvSpPr>
        <dsp:cNvPr id="0" name=""/>
        <dsp:cNvSpPr/>
      </dsp:nvSpPr>
      <dsp:spPr>
        <a:xfrm>
          <a:off x="1282949" y="1988878"/>
          <a:ext cx="3103312" cy="538591"/>
        </a:xfrm>
        <a:custGeom>
          <a:avLst/>
          <a:gdLst/>
          <a:ahLst/>
          <a:cxnLst/>
          <a:rect l="0" t="0" r="0" b="0"/>
          <a:pathLst>
            <a:path>
              <a:moveTo>
                <a:pt x="3103312" y="0"/>
              </a:moveTo>
              <a:lnTo>
                <a:pt x="3103312" y="269295"/>
              </a:lnTo>
              <a:lnTo>
                <a:pt x="0" y="269295"/>
              </a:lnTo>
              <a:lnTo>
                <a:pt x="0" y="5385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8C721-54EE-4179-A663-DE05FF76024A}">
      <dsp:nvSpPr>
        <dsp:cNvPr id="0" name=""/>
        <dsp:cNvSpPr/>
      </dsp:nvSpPr>
      <dsp:spPr>
        <a:xfrm>
          <a:off x="3103901" y="706517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KEGUNAAN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PENELITIAN</a:t>
          </a:r>
        </a:p>
      </dsp:txBody>
      <dsp:txXfrm>
        <a:off x="3103901" y="706517"/>
        <a:ext cx="2564721" cy="1282360"/>
      </dsp:txXfrm>
    </dsp:sp>
    <dsp:sp modelId="{226FF8A0-D9F4-4ABC-96E4-9BA634029881}">
      <dsp:nvSpPr>
        <dsp:cNvPr id="0" name=""/>
        <dsp:cNvSpPr/>
      </dsp:nvSpPr>
      <dsp:spPr>
        <a:xfrm>
          <a:off x="588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MEMAHAMI</a:t>
          </a:r>
        </a:p>
      </dsp:txBody>
      <dsp:txXfrm>
        <a:off x="588" y="2527469"/>
        <a:ext cx="2564721" cy="1282360"/>
      </dsp:txXfrm>
    </dsp:sp>
    <dsp:sp modelId="{5771B247-E209-4A85-93F5-8524E8C205CD}">
      <dsp:nvSpPr>
        <dsp:cNvPr id="0" name=""/>
        <dsp:cNvSpPr/>
      </dsp:nvSpPr>
      <dsp:spPr>
        <a:xfrm>
          <a:off x="3103901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MEMECAHKAN</a:t>
          </a:r>
        </a:p>
      </dsp:txBody>
      <dsp:txXfrm>
        <a:off x="3103901" y="2527469"/>
        <a:ext cx="2564721" cy="1282360"/>
      </dsp:txXfrm>
    </dsp:sp>
    <dsp:sp modelId="{49D431EB-93E5-4DAA-9E97-4AD68B6A267D}">
      <dsp:nvSpPr>
        <dsp:cNvPr id="0" name=""/>
        <dsp:cNvSpPr/>
      </dsp:nvSpPr>
      <dsp:spPr>
        <a:xfrm>
          <a:off x="3103901" y="4348421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MASALAH</a:t>
          </a:r>
        </a:p>
      </dsp:txBody>
      <dsp:txXfrm>
        <a:off x="3103901" y="4348421"/>
        <a:ext cx="2564721" cy="1282360"/>
      </dsp:txXfrm>
    </dsp:sp>
    <dsp:sp modelId="{91AC79A9-4271-4E1C-B5EE-EEFE89D50C99}">
      <dsp:nvSpPr>
        <dsp:cNvPr id="0" name=""/>
        <dsp:cNvSpPr/>
      </dsp:nvSpPr>
      <dsp:spPr>
        <a:xfrm>
          <a:off x="6207214" y="2527469"/>
          <a:ext cx="2564721" cy="12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MENGANTISIPASI</a:t>
          </a:r>
        </a:p>
      </dsp:txBody>
      <dsp:txXfrm>
        <a:off x="6207214" y="2527469"/>
        <a:ext cx="2564721" cy="128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1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1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17085" y="1905000"/>
            <a:ext cx="10814049" cy="4191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FC32-1A96-48F1-9E62-84369E5F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103EC-EBB6-4B29-9563-F7D53423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95C0-B968-4CBA-B5D0-02804DDF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057E-75B9-4037-9BCF-19F3DC40C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875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9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724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95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2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20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0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BF6D40-711E-4CFD-98E9-8D419465F597}" type="datetimeFigureOut">
              <a:rPr lang="en-ID" smtClean="0"/>
              <a:t>29/09/2023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EB6432-8CFF-4104-8675-D5D762327008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3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569E9CAF-6771-44BA-87DE-4793F7DAE4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7772400" cy="1752600"/>
          </a:xfrm>
        </p:spPr>
        <p:txBody>
          <a:bodyPr rtlCol="0"/>
          <a:lstStyle/>
          <a:p>
            <a:pPr>
              <a:defRPr/>
            </a:pPr>
            <a:r>
              <a:rPr lang="en-US" altLang="en-US" sz="4000" dirty="0">
                <a:solidFill>
                  <a:srgbClr val="0066FF"/>
                </a:solidFill>
              </a:rPr>
              <a:t>METODOLOGI PENELITIAN KUANTITATIF (</a:t>
            </a:r>
            <a:r>
              <a:rPr lang="en-US" altLang="en-US" sz="4000" dirty="0" err="1">
                <a:solidFill>
                  <a:srgbClr val="0066FF"/>
                </a:solidFill>
              </a:rPr>
              <a:t>Minggu</a:t>
            </a:r>
            <a:r>
              <a:rPr lang="en-US" altLang="en-US" sz="4000" dirty="0">
                <a:solidFill>
                  <a:srgbClr val="0066FF"/>
                </a:solidFill>
              </a:rPr>
              <a:t> 1): </a:t>
            </a:r>
            <a:br>
              <a:rPr lang="en-US" altLang="en-US" sz="4000" dirty="0">
                <a:solidFill>
                  <a:srgbClr val="0066FF"/>
                </a:solidFill>
              </a:rPr>
            </a:br>
            <a:r>
              <a:rPr lang="en-US" altLang="en-US" sz="4000" dirty="0" err="1">
                <a:solidFill>
                  <a:srgbClr val="0066FF"/>
                </a:solidFill>
              </a:rPr>
              <a:t>Paradigma</a:t>
            </a:r>
            <a:r>
              <a:rPr lang="en-US" altLang="en-US" sz="4000" dirty="0">
                <a:solidFill>
                  <a:srgbClr val="0066FF"/>
                </a:solidFill>
              </a:rPr>
              <a:t> dan </a:t>
            </a:r>
            <a:r>
              <a:rPr lang="en-US" altLang="en-US" sz="4000" dirty="0" err="1">
                <a:solidFill>
                  <a:srgbClr val="0066FF"/>
                </a:solidFill>
              </a:rPr>
              <a:t>Struktur</a:t>
            </a:r>
            <a:r>
              <a:rPr lang="en-US" altLang="en-US" sz="4000" dirty="0">
                <a:solidFill>
                  <a:srgbClr val="0066FF"/>
                </a:solidFill>
              </a:rPr>
              <a:t> </a:t>
            </a:r>
            <a:r>
              <a:rPr lang="en-US" altLang="en-US" sz="4000" dirty="0" err="1">
                <a:solidFill>
                  <a:srgbClr val="0066FF"/>
                </a:solidFill>
              </a:rPr>
              <a:t>Penelitian</a:t>
            </a:r>
            <a:endParaRPr lang="en-US" altLang="en-US" sz="4000" dirty="0">
              <a:solidFill>
                <a:srgbClr val="0066FF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75C901E-F878-4352-ADE1-3C3CBBFCFB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733800"/>
            <a:ext cx="6400800" cy="22098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en-ID" altLang="en-US" dirty="0">
                <a:solidFill>
                  <a:srgbClr val="9933FF"/>
                </a:solidFill>
              </a:rPr>
              <a:t>Ega Asnatasia M, </a:t>
            </a:r>
            <a:r>
              <a:rPr lang="en-ID" altLang="en-US" dirty="0" err="1">
                <a:solidFill>
                  <a:srgbClr val="9933FF"/>
                </a:solidFill>
              </a:rPr>
              <a:t>M.Psi</a:t>
            </a:r>
            <a:r>
              <a:rPr lang="en-ID" altLang="en-US" dirty="0">
                <a:solidFill>
                  <a:srgbClr val="9933FF"/>
                </a:solidFill>
              </a:rPr>
              <a:t>., </a:t>
            </a:r>
            <a:r>
              <a:rPr lang="en-ID" altLang="en-US" dirty="0" err="1">
                <a:solidFill>
                  <a:srgbClr val="9933FF"/>
                </a:solidFill>
              </a:rPr>
              <a:t>Psikolog</a:t>
            </a:r>
            <a:endParaRPr lang="en-US" altLang="en-US" dirty="0">
              <a:solidFill>
                <a:srgbClr val="9933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3B63-9E80-4ADD-86D4-5361E57E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Dari mana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?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8EEF8-F2C8-441F-BE01-60A777DB1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59" y="2067120"/>
            <a:ext cx="3046361" cy="24364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66E60-A551-4789-ABDE-B3679846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66" y="1808814"/>
            <a:ext cx="2870401" cy="269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F9E63-C87D-42CC-9A80-7A41556D1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93" y="1863884"/>
            <a:ext cx="3332087" cy="2499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CAD453-6084-4E28-97B4-5B49EFDDE09B}"/>
              </a:ext>
            </a:extLst>
          </p:cNvPr>
          <p:cNvSpPr/>
          <p:nvPr/>
        </p:nvSpPr>
        <p:spPr>
          <a:xfrm>
            <a:off x="956552" y="4601701"/>
            <a:ext cx="3334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Media </a:t>
            </a:r>
            <a:r>
              <a:rPr lang="en-U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massa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830665-4FC1-4BDB-B08A-AD0BD36716E1}"/>
              </a:ext>
            </a:extLst>
          </p:cNvPr>
          <p:cNvSpPr/>
          <p:nvPr/>
        </p:nvSpPr>
        <p:spPr>
          <a:xfrm>
            <a:off x="4619867" y="4622092"/>
            <a:ext cx="2820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Jurnal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ilmiah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63D65-A17D-4029-A716-0265890A22F0}"/>
              </a:ext>
            </a:extLst>
          </p:cNvPr>
          <p:cNvSpPr/>
          <p:nvPr/>
        </p:nvSpPr>
        <p:spPr>
          <a:xfrm>
            <a:off x="8213808" y="4595459"/>
            <a:ext cx="2771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Pengamatan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94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C217-E8A9-48DA-8967-56328FE1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?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2CC74-DB1C-468E-858D-3FBB07F90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5711"/>
              </p:ext>
            </p:extLst>
          </p:nvPr>
        </p:nvGraphicFramePr>
        <p:xfrm>
          <a:off x="1096963" y="1846263"/>
          <a:ext cx="10058400" cy="38655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8291">
                  <a:extLst>
                    <a:ext uri="{9D8B030D-6E8A-4147-A177-3AD203B41FA5}">
                      <a16:colId xmlns:a16="http://schemas.microsoft.com/office/drawing/2014/main" val="3863019189"/>
                    </a:ext>
                  </a:extLst>
                </a:gridCol>
                <a:gridCol w="7400109">
                  <a:extLst>
                    <a:ext uri="{9D8B030D-6E8A-4147-A177-3AD203B41FA5}">
                      <a16:colId xmlns:a16="http://schemas.microsoft.com/office/drawing/2014/main" val="3786539205"/>
                    </a:ext>
                  </a:extLst>
                </a:gridCol>
              </a:tblGrid>
              <a:tr h="46193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Research gap type</a:t>
                      </a:r>
                      <a:endParaRPr lang="en-ID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Definition</a:t>
                      </a:r>
                      <a:endParaRPr lang="en-ID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8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Evidence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Hasil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studi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menunjukkan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kesimpulan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berdasar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pendekatan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sendiri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Tapi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bertentangan</a:t>
                      </a:r>
                      <a:r>
                        <a:rPr lang="en-US" dirty="0"/>
                        <a:t> Ketika </a:t>
                      </a:r>
                      <a:r>
                        <a:rPr lang="en-US" dirty="0" err="1"/>
                        <a:t>dilihat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sudut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pandang</a:t>
                      </a:r>
                      <a:r>
                        <a:rPr lang="en-US" dirty="0"/>
                        <a:t> lain.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6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Belum </a:t>
                      </a:r>
                      <a:r>
                        <a:rPr lang="en-US" dirty="0" err="1"/>
                        <a:t>ditemukan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hasil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serupa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163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Practical-knowledge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Perilaku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praktek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temuan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8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Methodological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Dibutuhkan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metode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menemukan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pemahaman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r>
                        <a:rPr lang="en-US" dirty="0"/>
                        <a:t> agar </a:t>
                      </a:r>
                      <a:r>
                        <a:rPr lang="en-US" dirty="0" err="1"/>
                        <a:t>hasil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terhindar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distorsi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6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Empirical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Hasil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perlu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evaluasi</a:t>
                      </a:r>
                      <a:r>
                        <a:rPr lang="en-US" dirty="0"/>
                        <a:t> Kembali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5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Theoretical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kekurangan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teori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pada issue </a:t>
                      </a:r>
                      <a:r>
                        <a:rPr lang="en-US" dirty="0" err="1"/>
                        <a:t>tertentu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3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 gap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Hasil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sebelumnya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cukup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merepresentasikan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populasi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usia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lokasi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ras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usia</a:t>
                      </a:r>
                      <a:r>
                        <a:rPr lang="en-US" dirty="0"/>
                        <a:t>, ethic)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8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2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1576-960D-4F0C-A40E-92C83460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gap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6646F-90D2-4AEB-9961-503C8F975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559" y="1849755"/>
            <a:ext cx="5971121" cy="402336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Telah </a:t>
            </a:r>
            <a:r>
              <a:rPr lang="en-US" dirty="0" err="1">
                <a:solidFill>
                  <a:srgbClr val="00B050"/>
                </a:solidFill>
              </a:rPr>
              <a:t>ditemukan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beberapa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penelitian</a:t>
            </a:r>
            <a:r>
              <a:rPr lang="en-US" dirty="0">
                <a:solidFill>
                  <a:srgbClr val="00B050"/>
                </a:solidFill>
              </a:rPr>
              <a:t> yang </a:t>
            </a:r>
            <a:r>
              <a:rPr lang="en-US" dirty="0" err="1">
                <a:solidFill>
                  <a:srgbClr val="00B050"/>
                </a:solidFill>
              </a:rPr>
              <a:t>menggunakan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botol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sebagai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objek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kajiannya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Penelitian</a:t>
            </a:r>
            <a:r>
              <a:rPr lang="en-US" dirty="0">
                <a:solidFill>
                  <a:srgbClr val="00B050"/>
                </a:solidFill>
              </a:rPr>
              <a:t> oleh Bunga (2019) </a:t>
            </a:r>
            <a:r>
              <a:rPr lang="en-US" dirty="0" err="1">
                <a:solidFill>
                  <a:srgbClr val="00B050"/>
                </a:solidFill>
              </a:rPr>
              <a:t>menemukan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botol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ini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terbuat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dari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kaca</a:t>
            </a:r>
            <a:r>
              <a:rPr lang="en-US" dirty="0">
                <a:solidFill>
                  <a:srgbClr val="00B050"/>
                </a:solidFill>
              </a:rPr>
              <a:t> dan </a:t>
            </a:r>
            <a:r>
              <a:rPr lang="en-US" dirty="0" err="1">
                <a:solidFill>
                  <a:srgbClr val="00B050"/>
                </a:solidFill>
              </a:rPr>
              <a:t>tutupnya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dari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alumunium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Studi</a:t>
            </a:r>
            <a:r>
              <a:rPr lang="en-US" dirty="0">
                <a:solidFill>
                  <a:srgbClr val="00B050"/>
                </a:solidFill>
              </a:rPr>
              <a:t> lain </a:t>
            </a:r>
            <a:r>
              <a:rPr lang="en-US" dirty="0" err="1">
                <a:solidFill>
                  <a:srgbClr val="00B050"/>
                </a:solidFill>
              </a:rPr>
              <a:t>menyatakan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botol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ini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cukup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keras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sehingga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aman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digunakan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untuk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penyimpanan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dalam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jangka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waktu</a:t>
            </a:r>
            <a:r>
              <a:rPr lang="en-US" dirty="0">
                <a:solidFill>
                  <a:srgbClr val="00B050"/>
                </a:solidFill>
              </a:rPr>
              <a:t> lama (</a:t>
            </a:r>
            <a:r>
              <a:rPr lang="en-US" dirty="0" err="1">
                <a:solidFill>
                  <a:srgbClr val="00B050"/>
                </a:solidFill>
              </a:rPr>
              <a:t>Marsudi</a:t>
            </a:r>
            <a:r>
              <a:rPr lang="en-US" dirty="0">
                <a:solidFill>
                  <a:srgbClr val="00B050"/>
                </a:solidFill>
              </a:rPr>
              <a:t> &amp; </a:t>
            </a:r>
            <a:r>
              <a:rPr lang="en-US" dirty="0" err="1">
                <a:solidFill>
                  <a:srgbClr val="00B050"/>
                </a:solidFill>
              </a:rPr>
              <a:t>Ika</a:t>
            </a:r>
            <a:r>
              <a:rPr lang="en-US" dirty="0">
                <a:solidFill>
                  <a:srgbClr val="00B050"/>
                </a:solidFill>
              </a:rPr>
              <a:t>, 2020).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Namun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masih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sedikit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ditemukan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penelitian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menguji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kekuatan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botol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eksperimen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terkontrol</a:t>
            </a:r>
            <a:r>
              <a:rPr lang="en-US" dirty="0">
                <a:solidFill>
                  <a:srgbClr val="FF0000"/>
                </a:solidFill>
              </a:rPr>
              <a:t>. Tingkat </a:t>
            </a:r>
            <a:r>
              <a:rPr lang="en-US" dirty="0" err="1">
                <a:solidFill>
                  <a:srgbClr val="FF0000"/>
                </a:solidFill>
              </a:rPr>
              <a:t>penjualan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botol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didukung</a:t>
            </a:r>
            <a:r>
              <a:rPr lang="en-US" dirty="0">
                <a:solidFill>
                  <a:srgbClr val="FF0000"/>
                </a:solidFill>
              </a:rPr>
              <a:t> oleh </a:t>
            </a:r>
            <a:r>
              <a:rPr lang="en-US" dirty="0" err="1">
                <a:solidFill>
                  <a:srgbClr val="FF0000"/>
                </a:solidFill>
              </a:rPr>
              <a:t>klaim</a:t>
            </a:r>
            <a:r>
              <a:rPr lang="en-US" dirty="0">
                <a:solidFill>
                  <a:srgbClr val="FF0000"/>
                </a:solidFill>
              </a:rPr>
              <a:t> data yang </a:t>
            </a:r>
            <a:r>
              <a:rPr lang="en-US" dirty="0" err="1">
                <a:solidFill>
                  <a:srgbClr val="FF0000"/>
                </a:solidFill>
              </a:rPr>
              <a:t>akurat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Oleh </a:t>
            </a:r>
            <a:r>
              <a:rPr lang="en-US" dirty="0" err="1">
                <a:solidFill>
                  <a:srgbClr val="002060"/>
                </a:solidFill>
              </a:rPr>
              <a:t>sebab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itu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penelitian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menguji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kekuatan</a:t>
            </a:r>
            <a:r>
              <a:rPr lang="en-US" dirty="0">
                <a:solidFill>
                  <a:srgbClr val="002060"/>
                </a:solidFill>
              </a:rPr>
              <a:t> dan </a:t>
            </a:r>
            <a:r>
              <a:rPr lang="en-US" dirty="0" err="1">
                <a:solidFill>
                  <a:srgbClr val="002060"/>
                </a:solidFill>
              </a:rPr>
              <a:t>keamanan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botol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tersebut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penggunaan</a:t>
            </a:r>
            <a:r>
              <a:rPr lang="en-US" dirty="0">
                <a:solidFill>
                  <a:srgbClr val="002060"/>
                </a:solidFill>
              </a:rPr>
              <a:t> yang </a:t>
            </a:r>
            <a:r>
              <a:rPr lang="en-US" dirty="0" err="1">
                <a:solidFill>
                  <a:srgbClr val="002060"/>
                </a:solidFill>
              </a:rPr>
              <a:t>bervariasi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ID" dirty="0">
              <a:solidFill>
                <a:srgbClr val="00206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EDB2C5-FF44-4850-A50E-41E4A83B28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094" y="2251557"/>
            <a:ext cx="3050522" cy="30505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3CA54B-B560-4413-AD2D-BB2F843E3739}"/>
              </a:ext>
            </a:extLst>
          </p:cNvPr>
          <p:cNvSpPr/>
          <p:nvPr/>
        </p:nvSpPr>
        <p:spPr>
          <a:xfrm>
            <a:off x="3583212" y="2735978"/>
            <a:ext cx="14987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Existing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E6517D-F376-4556-A682-0BE86C7270B8}"/>
              </a:ext>
            </a:extLst>
          </p:cNvPr>
          <p:cNvSpPr/>
          <p:nvPr/>
        </p:nvSpPr>
        <p:spPr>
          <a:xfrm>
            <a:off x="3551858" y="3999438"/>
            <a:ext cx="1561453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 gap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E4E94-B746-4901-909E-2D80C200B810}"/>
              </a:ext>
            </a:extLst>
          </p:cNvPr>
          <p:cNvSpPr/>
          <p:nvPr/>
        </p:nvSpPr>
        <p:spPr>
          <a:xfrm>
            <a:off x="3449257" y="4948295"/>
            <a:ext cx="1766656" cy="40011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Filling the gap</a:t>
            </a:r>
          </a:p>
        </p:txBody>
      </p:sp>
    </p:spTree>
    <p:extLst>
      <p:ext uri="{BB962C8B-B14F-4D97-AF65-F5344CB8AC3E}">
        <p14:creationId xmlns:p14="http://schemas.microsoft.com/office/powerpoint/2010/main" val="78843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7828-0244-4C47-8902-FAD845BA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A03C-1C7E-43A7-A1F6-A0BC37AF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875021" cy="40233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b="1" dirty="0" err="1"/>
              <a:t>Berkumpul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r>
              <a:rPr lang="en-US" sz="2400" b="1" dirty="0"/>
              <a:t> (</a:t>
            </a:r>
            <a:r>
              <a:rPr lang="en-US" sz="2400" b="1" dirty="0" err="1"/>
              <a:t>maksimal</a:t>
            </a:r>
            <a:r>
              <a:rPr lang="en-US" sz="2400" b="1" dirty="0"/>
              <a:t> 3 orang) </a:t>
            </a:r>
            <a:r>
              <a:rPr lang="en-US" sz="2400" b="1" dirty="0" err="1"/>
              <a:t>lalu</a:t>
            </a:r>
            <a:r>
              <a:rPr lang="en-US" sz="2400" b="1" dirty="0"/>
              <a:t> </a:t>
            </a:r>
            <a:r>
              <a:rPr lang="en-US" sz="2400" b="1" dirty="0" err="1"/>
              <a:t>diskusikan</a:t>
            </a:r>
            <a:r>
              <a:rPr lang="en-US" sz="2400" b="1" dirty="0"/>
              <a:t> 3 </a:t>
            </a:r>
            <a:r>
              <a:rPr lang="en-US" sz="2400" b="1" dirty="0" err="1"/>
              <a:t>dari</a:t>
            </a:r>
            <a:r>
              <a:rPr lang="en-US" sz="2400" b="1" dirty="0"/>
              <a:t> 7 </a:t>
            </a: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i="1" dirty="0"/>
              <a:t>research gap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anda</a:t>
            </a:r>
            <a:r>
              <a:rPr lang="en-US" sz="2400" b="1" dirty="0"/>
              <a:t> </a:t>
            </a:r>
            <a:r>
              <a:rPr lang="en-US" sz="2400" b="1" dirty="0" err="1"/>
              <a:t>temui</a:t>
            </a:r>
            <a:r>
              <a:rPr lang="en-US" sz="2400" b="1" dirty="0"/>
              <a:t> pada </a:t>
            </a:r>
            <a:r>
              <a:rPr lang="en-US" sz="2400" b="1" dirty="0" err="1"/>
              <a:t>jurnal</a:t>
            </a:r>
            <a:r>
              <a:rPr lang="en-US" sz="2400" b="1" dirty="0"/>
              <a:t> </a:t>
            </a:r>
            <a:r>
              <a:rPr lang="en-US" sz="2400" b="1" dirty="0" err="1"/>
              <a:t>ilmiah</a:t>
            </a:r>
            <a:r>
              <a:rPr lang="en-US" sz="2400" b="1" dirty="0"/>
              <a:t> </a:t>
            </a:r>
            <a:r>
              <a:rPr lang="en-US" sz="2400" b="1" dirty="0" err="1"/>
              <a:t>disertai</a:t>
            </a:r>
            <a:r>
              <a:rPr lang="en-US" sz="2400" b="1" dirty="0"/>
              <a:t> </a:t>
            </a:r>
            <a:r>
              <a:rPr lang="en-US" sz="2400" b="1" dirty="0" err="1"/>
              <a:t>contoh</a:t>
            </a:r>
            <a:r>
              <a:rPr lang="en-US" sz="2400" b="1" dirty="0"/>
              <a:t>. 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Waktu </a:t>
            </a:r>
            <a:r>
              <a:rPr lang="en-US" dirty="0" err="1">
                <a:solidFill>
                  <a:schemeClr val="accent1"/>
                </a:solidFill>
              </a:rPr>
              <a:t>diskusi</a:t>
            </a:r>
            <a:r>
              <a:rPr lang="en-US" dirty="0">
                <a:solidFill>
                  <a:schemeClr val="accent1"/>
                </a:solidFill>
              </a:rPr>
              <a:t>: 20 </a:t>
            </a:r>
            <a:r>
              <a:rPr lang="en-US" dirty="0" err="1">
                <a:solidFill>
                  <a:schemeClr val="accent1"/>
                </a:solidFill>
              </a:rPr>
              <a:t>menit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endParaRPr lang="en-ID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6487C3-7E1E-4A4B-9319-2AA44260EB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428875"/>
            <a:ext cx="3429000" cy="2857500"/>
          </a:xfrm>
        </p:spPr>
      </p:pic>
    </p:spTree>
    <p:extLst>
      <p:ext uri="{BB962C8B-B14F-4D97-AF65-F5344CB8AC3E}">
        <p14:creationId xmlns:p14="http://schemas.microsoft.com/office/powerpoint/2010/main" val="292647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1B20-E265-4512-AD60-76B4FC84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 in research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AEA63-4C99-43B2-ABA0-5CF9027D0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9" y="1846264"/>
            <a:ext cx="3404161" cy="33950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7BEB1-9E79-447B-B91A-52091DFE2A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b="1" dirty="0"/>
              <a:t>Novelty]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Bahasa </a:t>
            </a:r>
            <a:r>
              <a:rPr lang="en-US" b="1" dirty="0" err="1"/>
              <a:t>latin</a:t>
            </a:r>
            <a:r>
              <a:rPr lang="en-US" b="1" dirty="0"/>
              <a:t> = New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kebaruan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originalitas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manfaat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Novelty </a:t>
            </a:r>
            <a:r>
              <a:rPr lang="en-US" dirty="0" err="1">
                <a:sym typeface="Wingdings" panose="05000000000000000000" pitchFamily="2" charset="2"/>
              </a:rPr>
              <a:t>erat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kaitan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research gap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sym typeface="Wingdings" panose="05000000000000000000" pitchFamily="2" charset="2"/>
              </a:rPr>
              <a:t>Jenis</a:t>
            </a:r>
            <a:r>
              <a:rPr lang="en-US" dirty="0">
                <a:sym typeface="Wingdings" panose="05000000000000000000" pitchFamily="2" charset="2"/>
              </a:rPr>
              <a:t> novelty :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Invention : </a:t>
            </a:r>
            <a:r>
              <a:rPr lang="en-US" dirty="0" err="1">
                <a:sym typeface="Wingdings" panose="05000000000000000000" pitchFamily="2" charset="2"/>
              </a:rPr>
              <a:t>temuan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baru</a:t>
            </a: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Improvement : </a:t>
            </a:r>
            <a:r>
              <a:rPr lang="en-US" dirty="0" err="1">
                <a:sym typeface="Wingdings" panose="05000000000000000000" pitchFamily="2" charset="2"/>
              </a:rPr>
              <a:t>peningkatan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penguatan</a:t>
            </a: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Refutation: </a:t>
            </a:r>
            <a:r>
              <a:rPr lang="en-US" dirty="0" err="1">
                <a:sym typeface="Wingdings" panose="05000000000000000000" pitchFamily="2" charset="2"/>
              </a:rPr>
              <a:t>menyajikan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sanggahan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92B4E-550E-481D-87F9-A3D6774C2187}"/>
              </a:ext>
            </a:extLst>
          </p:cNvPr>
          <p:cNvSpPr/>
          <p:nvPr/>
        </p:nvSpPr>
        <p:spPr>
          <a:xfrm>
            <a:off x="1054366" y="5241348"/>
            <a:ext cx="4525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Serupa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tapi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sama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5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A16B-FE57-4F15-AA8C-25D68B75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34" y="659466"/>
            <a:ext cx="10058400" cy="849739"/>
          </a:xfrm>
        </p:spPr>
        <p:txBody>
          <a:bodyPr/>
          <a:lstStyle/>
          <a:p>
            <a:r>
              <a:rPr lang="en-US" b="1" dirty="0"/>
              <a:t>Novelty in sentence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252F-EC1F-4D2E-9522-7D4E28A6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73532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sedikit</a:t>
            </a:r>
            <a:r>
              <a:rPr lang="en-US" b="1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…………………..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tx1"/>
                </a:solidFill>
              </a:rPr>
              <a:t>masih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terbatas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……. </a:t>
            </a:r>
            <a:r>
              <a:rPr lang="en-US" dirty="0" err="1"/>
              <a:t>menggunakan</a:t>
            </a:r>
            <a:r>
              <a:rPr lang="en-US" dirty="0"/>
              <a:t> ……..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topik</a:t>
            </a:r>
            <a:r>
              <a:rPr lang="en-US" dirty="0"/>
              <a:t> …….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jarang</a:t>
            </a:r>
            <a:r>
              <a:rPr lang="en-US" b="1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………. </a:t>
            </a:r>
            <a:r>
              <a:rPr lang="en-US" dirty="0" err="1"/>
              <a:t>masih</a:t>
            </a:r>
            <a:r>
              <a:rPr lang="en-US" dirty="0"/>
              <a:t> sangat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dirty="0" err="1"/>
              <a:t>terdahulu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Telah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…..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…. </a:t>
            </a:r>
            <a:r>
              <a:rPr lang="en-US" b="1" dirty="0" err="1"/>
              <a:t>sejauh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D5344-B373-40AA-955F-3CB21707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26" y="1789949"/>
            <a:ext cx="3861047" cy="3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BC73-2A71-4FFC-9C29-181F9B63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the study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5455-074D-49D1-9216-7140E7F3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366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Hasil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…….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….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…….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Hasil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………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…..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, </a:t>
            </a:r>
            <a:r>
              <a:rPr lang="en-US" dirty="0" err="1"/>
              <a:t>pihak</a:t>
            </a:r>
            <a:r>
              <a:rPr lang="en-US" dirty="0"/>
              <a:t> ….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…….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pada ………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700C9-182B-4A4F-999E-E90A6FA717F9}"/>
              </a:ext>
            </a:extLst>
          </p:cNvPr>
          <p:cNvSpPr/>
          <p:nvPr/>
        </p:nvSpPr>
        <p:spPr>
          <a:xfrm>
            <a:off x="6880194" y="2823957"/>
            <a:ext cx="52289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 not 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overclaimed your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research impact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19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B4F4-8298-CADF-13A4-8036952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brainstorm!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BC65D3-D810-7881-1F82-0735D92E96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955696"/>
            <a:ext cx="4938712" cy="38038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5F909-6862-41FC-17CB-44BC949181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Buatlah</a:t>
            </a:r>
            <a:r>
              <a:rPr lang="en-US" dirty="0"/>
              <a:t> mind-map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yang Anda </a:t>
            </a:r>
            <a:r>
              <a:rPr lang="en-US" dirty="0" err="1"/>
              <a:t>minati</a:t>
            </a:r>
            <a:r>
              <a:rPr lang="en-US" dirty="0"/>
              <a:t>.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center, </a:t>
            </a:r>
            <a:r>
              <a:rPr lang="en-US" dirty="0" err="1"/>
              <a:t>kemudian</a:t>
            </a:r>
            <a:r>
              <a:rPr lang="en-US" dirty="0"/>
              <a:t> Anda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memperluasnya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Anda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- data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Anda?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Anda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kembangkan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paling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mind-map)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275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13A3-1E45-4D6B-A5E5-F5B6E7F3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blind man and the elephant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4F6260-AA94-4D17-9D53-D7683607A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7" y="2040846"/>
            <a:ext cx="6693039" cy="348994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7A142B-D336-4C04-A939-7E347F179CF5}"/>
              </a:ext>
            </a:extLst>
          </p:cNvPr>
          <p:cNvSpPr/>
          <p:nvPr/>
        </p:nvSpPr>
        <p:spPr>
          <a:xfrm>
            <a:off x="7924728" y="3047234"/>
            <a:ext cx="3924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do we need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 do research?</a:t>
            </a:r>
          </a:p>
        </p:txBody>
      </p:sp>
    </p:spTree>
    <p:extLst>
      <p:ext uri="{BB962C8B-B14F-4D97-AF65-F5344CB8AC3E}">
        <p14:creationId xmlns:p14="http://schemas.microsoft.com/office/powerpoint/2010/main" val="422778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48BB3D3-AC78-4069-9E3A-EDC4082AC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>
              <a:defRPr/>
            </a:pPr>
            <a:r>
              <a:rPr lang="en-US" altLang="en-US" sz="2400"/>
              <a:t>Metode: Cara yang tepat melakukan sesuatu (Cholid Narbuko,2008) </a:t>
            </a:r>
          </a:p>
          <a:p>
            <a:pPr marL="384048" indent="-384048">
              <a:defRPr/>
            </a:pPr>
            <a:r>
              <a:rPr lang="en-US" altLang="en-US" sz="2400"/>
              <a:t>Logos : ilmu/pengetahuan.</a:t>
            </a:r>
          </a:p>
          <a:p>
            <a:pPr marL="384048" indent="-384048">
              <a:defRPr/>
            </a:pPr>
            <a:r>
              <a:rPr lang="en-US" altLang="en-US" sz="2400"/>
              <a:t>Apa penelitian itu?</a:t>
            </a:r>
          </a:p>
          <a:p>
            <a:pPr marL="384048" indent="-384048">
              <a:defRPr/>
            </a:pPr>
            <a:r>
              <a:rPr lang="en-US" altLang="en-US" sz="2400"/>
              <a:t>J</a:t>
            </a:r>
            <a:r>
              <a:rPr lang="id-ID" altLang="en-US" sz="2400"/>
              <a:t>a</a:t>
            </a:r>
            <a:r>
              <a:rPr lang="en-US" altLang="en-US" sz="2400"/>
              <a:t>waban berbeda karena faktor yg melatarbelakangi seorang peneliti</a:t>
            </a:r>
          </a:p>
          <a:p>
            <a:pPr marL="384048" indent="-384048">
              <a:defRPr/>
            </a:pPr>
            <a:r>
              <a:rPr lang="en-US" altLang="en-US" sz="2400"/>
              <a:t>Penelitian berasal dari kata Inggris, research.</a:t>
            </a:r>
            <a:endParaRPr lang="id-ID" altLang="en-US" sz="2400"/>
          </a:p>
          <a:p>
            <a:pPr marL="384048" indent="-384048">
              <a:defRPr/>
            </a:pPr>
            <a:r>
              <a:rPr lang="en-US" altLang="en-US" sz="2400"/>
              <a:t>Research itu sendiri berasal dari kata </a:t>
            </a:r>
            <a:r>
              <a:rPr lang="en-US" altLang="en-US" sz="2400" b="1" i="1"/>
              <a:t>re</a:t>
            </a:r>
            <a:r>
              <a:rPr lang="en-US" altLang="en-US" sz="2400"/>
              <a:t>, yang berarti </a:t>
            </a:r>
            <a:r>
              <a:rPr lang="en-US" altLang="en-US" sz="2400" b="1"/>
              <a:t>kembali</a:t>
            </a:r>
            <a:r>
              <a:rPr lang="en-US" altLang="en-US" sz="2400"/>
              <a:t>, dan </a:t>
            </a:r>
            <a:r>
              <a:rPr lang="en-US" altLang="en-US" sz="2400" b="1" i="1"/>
              <a:t>to search</a:t>
            </a:r>
            <a:r>
              <a:rPr lang="en-US" altLang="en-US" sz="2400"/>
              <a:t> yang berarti </a:t>
            </a:r>
            <a:r>
              <a:rPr lang="en-US" altLang="en-US" sz="2400" b="1"/>
              <a:t>mencari</a:t>
            </a:r>
            <a:r>
              <a:rPr lang="en-US" altLang="en-US" sz="2400"/>
              <a:t>. </a:t>
            </a:r>
            <a:endParaRPr lang="id-ID" altLang="en-US" sz="2400"/>
          </a:p>
          <a:p>
            <a:pPr marL="384048" indent="-384048">
              <a:defRPr/>
            </a:pPr>
            <a:r>
              <a:rPr lang="en-US" altLang="en-US" sz="2400"/>
              <a:t>Dengan demikian, arti sebenarnya dari research adalah mencari kembali. </a:t>
            </a:r>
            <a:endParaRPr lang="id-ID" altLang="en-US" sz="2400"/>
          </a:p>
          <a:p>
            <a:pPr marL="384048" indent="-384048">
              <a:defRPr/>
            </a:pPr>
            <a:endParaRPr lang="id-ID" altLang="en-US" sz="2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61252BC-9483-48C4-967A-26D08208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977900"/>
            <a:ext cx="813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Verdana" panose="020B0604030504040204" pitchFamily="34" charset="0"/>
              </a:rPr>
              <a:t>I. 1. Pengertian metodologi Penelitian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92694AA-1923-4EBB-A120-4BE02240B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Penelitian sebagai suatu proses</a:t>
            </a:r>
            <a:endParaRPr lang="en-GB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9D75589-2AA7-46F6-853F-A57F797FE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>
              <a:defRPr/>
            </a:pPr>
            <a:r>
              <a:rPr lang="id-ID" altLang="en-US" sz="2800"/>
              <a:t>Salah satu ciri khas penelitian adalah :proses yang berjalan secara terus menerus</a:t>
            </a:r>
          </a:p>
          <a:p>
            <a:pPr marL="384048" indent="-384048">
              <a:defRPr/>
            </a:pPr>
            <a:r>
              <a:rPr lang="id-ID" altLang="en-US" sz="2800"/>
              <a:t>Jadi hasil penelitian tidak akan pernah merupakan hasil yang bersifat final.</a:t>
            </a:r>
          </a:p>
          <a:p>
            <a:pPr marL="384048" indent="-384048">
              <a:defRPr/>
            </a:pPr>
            <a:r>
              <a:rPr lang="id-ID" altLang="en-US" sz="2800"/>
              <a:t>Hasil penelitian seseorang harus tunduk pada penelitian orang lain yang datang belakangan,</a:t>
            </a:r>
          </a:p>
          <a:p>
            <a:pPr marL="384048" indent="-384048">
              <a:defRPr/>
            </a:pPr>
            <a:r>
              <a:rPr lang="id-ID" altLang="en-US" sz="2800"/>
              <a:t>Jadi proyek penelitian dari awal sampai akhir merupakan proses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1A93D95-8DE5-4855-BA16-2F7994122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>
              <a:defRPr/>
            </a:pPr>
            <a:r>
              <a:rPr lang="en-US" altLang="en-US" sz="2400" dirty="0" err="1"/>
              <a:t>Menurut</a:t>
            </a:r>
            <a:r>
              <a:rPr lang="en-US" altLang="en-US" sz="2400" dirty="0"/>
              <a:t> Penny (2012), </a:t>
            </a:r>
            <a:r>
              <a:rPr lang="en-US" altLang="en-US" sz="2400" b="1" dirty="0" err="1"/>
              <a:t>penelitian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pemikiran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sistematis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masalah</a:t>
            </a:r>
            <a:r>
              <a:rPr lang="en-US" altLang="en-US" sz="2400" dirty="0"/>
              <a:t> yang </a:t>
            </a:r>
            <a:r>
              <a:rPr lang="en-US" altLang="en-US" sz="2400" dirty="0" err="1">
                <a:solidFill>
                  <a:srgbClr val="FF0000"/>
                </a:solidFill>
              </a:rPr>
              <a:t>pemecahan</a:t>
            </a:r>
            <a:r>
              <a:rPr lang="en-US" altLang="en-US" sz="2400" dirty="0" err="1"/>
              <a:t>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pengumpulan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penafsiran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fakta-fakta</a:t>
            </a:r>
            <a:r>
              <a:rPr lang="en-US" altLang="en-US" sz="2400" dirty="0"/>
              <a:t>.</a:t>
            </a:r>
            <a:endParaRPr lang="id-ID" altLang="en-US" sz="2400" dirty="0"/>
          </a:p>
          <a:p>
            <a:pPr marL="384048" indent="-384048">
              <a:defRPr/>
            </a:pPr>
            <a:r>
              <a:rPr lang="en-US" altLang="en-US" sz="2400" b="1" dirty="0" err="1"/>
              <a:t>Penelitian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memahami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B0F0"/>
                </a:solidFill>
              </a:rPr>
              <a:t>penyelidikan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usaha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mencari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B0F0"/>
                </a:solidFill>
              </a:rPr>
              <a:t>bukti-bukti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muncul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sehubungan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B0F0"/>
                </a:solidFill>
              </a:rPr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hati-hati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00B0F0"/>
                </a:solidFill>
              </a:rPr>
              <a:t>pemecahan</a:t>
            </a:r>
            <a:r>
              <a:rPr lang="en-US" altLang="en-US" sz="2400" dirty="0" err="1"/>
              <a:t>nya</a:t>
            </a:r>
            <a:r>
              <a:rPr lang="en-US" altLang="en-US" sz="2400" dirty="0"/>
              <a:t>.</a:t>
            </a:r>
          </a:p>
          <a:p>
            <a:pPr marL="384048" indent="-384048">
              <a:defRPr/>
            </a:pPr>
            <a:endParaRPr lang="id-ID" altLang="en-US" sz="2400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84FAFEA-600C-41F0-8773-1B6A946F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977900"/>
            <a:ext cx="813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Verdana" panose="020B0604030504040204" pitchFamily="34" charset="0"/>
              </a:rPr>
              <a:t>I. 1. Pengertian metodologi Penelitian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9F6B81E8-42A9-4859-826D-67E9F8ADB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96600"/>
                </a:solidFill>
              </a:rPr>
              <a:t>Metode Ilmiah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0C08971-CF0B-49D2-8C92-9E0F07F05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/>
              <a:t>Metode ilmiah adalah metode yang menggunakan kebenaran ilmiah</a:t>
            </a:r>
          </a:p>
          <a:p>
            <a:pPr eaLnBrk="1" hangingPunct="1"/>
            <a:r>
              <a:rPr lang="en-US" altLang="en-US"/>
              <a:t>Disebut ilmiah jika;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- bersistem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- bermetode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- berobyektifitas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- berlaku umum (universal).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2AEF-551F-4483-8098-543E0FE5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of research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1A3364-14D5-4DEA-9BBB-B60447334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6583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72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CFCA5C-AAEE-4C48-8532-D342459BB9A8}"/>
              </a:ext>
            </a:extLst>
          </p:cNvPr>
          <p:cNvGraphicFramePr/>
          <p:nvPr/>
        </p:nvGraphicFramePr>
        <p:xfrm>
          <a:off x="1774826" y="260350"/>
          <a:ext cx="8772525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5121">
            <a:extLst>
              <a:ext uri="{FF2B5EF4-FFF2-40B4-BE49-F238E27FC236}">
                <a16:creationId xmlns:a16="http://schemas.microsoft.com/office/drawing/2014/main" id="{9BAF9C1C-69F9-4B4F-B16F-722C8CB528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6" y="260350"/>
            <a:ext cx="8772525" cy="6337300"/>
            <a:chOff x="1134" y="1273"/>
            <a:chExt cx="2880" cy="1152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C6EAD9CA-442C-481E-9E86-F46E24429608}"/>
                </a:ext>
              </a:extLst>
            </p:cNvPr>
            <p:cNvGraphicFramePr/>
            <p:nvPr/>
          </p:nvGraphicFramePr>
          <p:xfrm>
            <a:off x="1134" y="1273"/>
            <a:ext cx="2880" cy="1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2061" name="AutoShape 22">
              <a:extLst>
                <a:ext uri="{FF2B5EF4-FFF2-40B4-BE49-F238E27FC236}">
                  <a16:creationId xmlns:a16="http://schemas.microsoft.com/office/drawing/2014/main" id="{537E4A81-8341-494F-9C93-67BD335162B3}"/>
                </a:ext>
              </a:extLst>
            </p:cNvPr>
            <p:cNvCxnSpPr>
              <a:cxnSpLocks noChangeShapeType="1"/>
              <a:stCxn id="0" idx="2"/>
              <a:endCxn id="0" idx="1"/>
            </p:cNvCxnSpPr>
            <p:nvPr/>
          </p:nvCxnSpPr>
          <p:spPr bwMode="auto">
            <a:xfrm>
              <a:off x="1566" y="1993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2" name="AutoShape 23">
              <a:extLst>
                <a:ext uri="{FF2B5EF4-FFF2-40B4-BE49-F238E27FC236}">
                  <a16:creationId xmlns:a16="http://schemas.microsoft.com/office/drawing/2014/main" id="{1EF01EC3-0C65-4493-AF7A-CD32C975B8E4}"/>
                </a:ext>
              </a:extLst>
            </p:cNvPr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flipH="1">
              <a:off x="3006" y="1993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2718</TotalTime>
  <Words>849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Retrospect</vt:lpstr>
      <vt:lpstr>METODOLOGI PENELITIAN KUANTITATIF (Minggu 1):  Paradigma dan Struktur Penelitian</vt:lpstr>
      <vt:lpstr>The blind man and the elephant</vt:lpstr>
      <vt:lpstr>PowerPoint Presentation</vt:lpstr>
      <vt:lpstr>Penelitian sebagai suatu proses</vt:lpstr>
      <vt:lpstr>PowerPoint Presentation</vt:lpstr>
      <vt:lpstr>Metode Ilmiah</vt:lpstr>
      <vt:lpstr>The process of research</vt:lpstr>
      <vt:lpstr>PowerPoint Presentation</vt:lpstr>
      <vt:lpstr>PowerPoint Presentation</vt:lpstr>
      <vt:lpstr>Dari mana menemukan masalah penelitian? </vt:lpstr>
      <vt:lpstr>Apa yang dianggap masalah penelitian?</vt:lpstr>
      <vt:lpstr>Finding the gap</vt:lpstr>
      <vt:lpstr>Let’s brainstorm!</vt:lpstr>
      <vt:lpstr>Novelty in research</vt:lpstr>
      <vt:lpstr>Novelty in sentence </vt:lpstr>
      <vt:lpstr>Significance of the study</vt:lpstr>
      <vt:lpstr>Let’s brainstorm!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ega asnatasia maharani</dc:creator>
  <cp:lastModifiedBy>ega asnatasia maharani</cp:lastModifiedBy>
  <cp:revision>10</cp:revision>
  <dcterms:created xsi:type="dcterms:W3CDTF">2019-09-22T14:26:27Z</dcterms:created>
  <dcterms:modified xsi:type="dcterms:W3CDTF">2023-09-29T15:46:03Z</dcterms:modified>
</cp:coreProperties>
</file>