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4" Type="http://schemas.openxmlformats.org/officeDocument/2006/relationships/image" Target="../media/image37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diagrams/_rels/drawing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4" Type="http://schemas.openxmlformats.org/officeDocument/2006/relationships/image" Target="../media/image37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BEA3B9-789E-4D31-BACC-F7ED7961BA5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6002BDC-2E41-4C40-98AF-50FE7B7C3995}">
      <dgm:prSet/>
      <dgm:spPr/>
      <dgm:t>
        <a:bodyPr/>
        <a:lstStyle/>
        <a:p>
          <a:r>
            <a:rPr lang="en-ID"/>
            <a:t>1. Menjelaskan pengertian prinsip pengembangan kurikulum</a:t>
          </a:r>
          <a:endParaRPr lang="en-US"/>
        </a:p>
      </dgm:t>
    </dgm:pt>
    <dgm:pt modelId="{3C05BB67-59ED-4F11-B6E4-A71F5EFC86F9}" type="parTrans" cxnId="{CBC941E4-A686-457C-9620-78777A574008}">
      <dgm:prSet/>
      <dgm:spPr/>
      <dgm:t>
        <a:bodyPr/>
        <a:lstStyle/>
        <a:p>
          <a:endParaRPr lang="en-US"/>
        </a:p>
      </dgm:t>
    </dgm:pt>
    <dgm:pt modelId="{740FA854-3C61-4C95-8E85-1A3AE5DF22B8}" type="sibTrans" cxnId="{CBC941E4-A686-457C-9620-78777A574008}">
      <dgm:prSet/>
      <dgm:spPr/>
      <dgm:t>
        <a:bodyPr/>
        <a:lstStyle/>
        <a:p>
          <a:endParaRPr lang="en-US"/>
        </a:p>
      </dgm:t>
    </dgm:pt>
    <dgm:pt modelId="{582308C6-8823-45B3-8E8D-23304277EBCF}">
      <dgm:prSet/>
      <dgm:spPr/>
      <dgm:t>
        <a:bodyPr/>
        <a:lstStyle/>
        <a:p>
          <a:r>
            <a:rPr lang="en-ID" dirty="0"/>
            <a:t>2. </a:t>
          </a:r>
          <a:r>
            <a:rPr lang="en-ID" dirty="0" err="1"/>
            <a:t>Menjelaskan</a:t>
          </a:r>
          <a:r>
            <a:rPr lang="en-ID" dirty="0"/>
            <a:t> </a:t>
          </a:r>
          <a:r>
            <a:rPr lang="en-ID" dirty="0" err="1"/>
            <a:t>sumber-sumber</a:t>
          </a:r>
          <a:r>
            <a:rPr lang="en-ID" dirty="0"/>
            <a:t> </a:t>
          </a:r>
          <a:r>
            <a:rPr lang="en-ID" dirty="0" err="1"/>
            <a:t>prinsip</a:t>
          </a:r>
          <a:r>
            <a:rPr lang="en-ID" dirty="0"/>
            <a:t> </a:t>
          </a:r>
          <a:r>
            <a:rPr lang="en-ID" dirty="0" err="1"/>
            <a:t>pengembangan</a:t>
          </a:r>
          <a:r>
            <a:rPr lang="en-ID" dirty="0"/>
            <a:t> </a:t>
          </a:r>
          <a:r>
            <a:rPr lang="en-ID" dirty="0" err="1"/>
            <a:t>kurikulum</a:t>
          </a:r>
          <a:endParaRPr lang="en-US" dirty="0"/>
        </a:p>
      </dgm:t>
    </dgm:pt>
    <dgm:pt modelId="{E0966441-D2E2-4DEB-9CEF-73D65E86998A}" type="parTrans" cxnId="{1F418D53-B95D-4A79-A002-08EA02DBFCAC}">
      <dgm:prSet/>
      <dgm:spPr/>
      <dgm:t>
        <a:bodyPr/>
        <a:lstStyle/>
        <a:p>
          <a:endParaRPr lang="en-US"/>
        </a:p>
      </dgm:t>
    </dgm:pt>
    <dgm:pt modelId="{C84683DD-4234-48E3-A61A-213FB9C012AE}" type="sibTrans" cxnId="{1F418D53-B95D-4A79-A002-08EA02DBFCAC}">
      <dgm:prSet/>
      <dgm:spPr/>
      <dgm:t>
        <a:bodyPr/>
        <a:lstStyle/>
        <a:p>
          <a:endParaRPr lang="en-US"/>
        </a:p>
      </dgm:t>
    </dgm:pt>
    <dgm:pt modelId="{236973FD-02F8-45E6-A5D4-8D6B236BC276}">
      <dgm:prSet/>
      <dgm:spPr/>
      <dgm:t>
        <a:bodyPr/>
        <a:lstStyle/>
        <a:p>
          <a:r>
            <a:rPr lang="en-ID" dirty="0"/>
            <a:t>3. </a:t>
          </a:r>
          <a:r>
            <a:rPr lang="en-ID" dirty="0" err="1"/>
            <a:t>Menjelaskan</a:t>
          </a:r>
          <a:r>
            <a:rPr lang="en-ID" dirty="0"/>
            <a:t> </a:t>
          </a:r>
          <a:r>
            <a:rPr lang="en-ID" dirty="0" err="1"/>
            <a:t>berbagai</a:t>
          </a:r>
          <a:r>
            <a:rPr lang="en-ID" dirty="0"/>
            <a:t> </a:t>
          </a:r>
          <a:r>
            <a:rPr lang="en-ID" dirty="0" err="1"/>
            <a:t>tipe</a:t>
          </a:r>
          <a:r>
            <a:rPr lang="en-ID" dirty="0"/>
            <a:t> </a:t>
          </a:r>
          <a:r>
            <a:rPr lang="en-ID" dirty="0" err="1"/>
            <a:t>prinsip</a:t>
          </a:r>
          <a:r>
            <a:rPr lang="en-ID" dirty="0"/>
            <a:t> </a:t>
          </a:r>
          <a:r>
            <a:rPr lang="en-ID" dirty="0" err="1"/>
            <a:t>dalam</a:t>
          </a:r>
          <a:r>
            <a:rPr lang="en-ID" dirty="0"/>
            <a:t> </a:t>
          </a:r>
          <a:r>
            <a:rPr lang="en-ID" dirty="0" err="1"/>
            <a:t>pengembangan</a:t>
          </a:r>
          <a:r>
            <a:rPr lang="en-ID" dirty="0"/>
            <a:t> </a:t>
          </a:r>
          <a:r>
            <a:rPr lang="en-ID" dirty="0" err="1"/>
            <a:t>kurikulum</a:t>
          </a:r>
          <a:endParaRPr lang="en-US" dirty="0"/>
        </a:p>
      </dgm:t>
    </dgm:pt>
    <dgm:pt modelId="{0BC82F17-9BEE-4585-B8E1-E7555293B53E}" type="parTrans" cxnId="{8FBED7ED-B196-42E9-901C-25D17E52B464}">
      <dgm:prSet/>
      <dgm:spPr/>
      <dgm:t>
        <a:bodyPr/>
        <a:lstStyle/>
        <a:p>
          <a:endParaRPr lang="en-US"/>
        </a:p>
      </dgm:t>
    </dgm:pt>
    <dgm:pt modelId="{56132BD9-853A-488E-BE3E-F0A4CA8A7C48}" type="sibTrans" cxnId="{8FBED7ED-B196-42E9-901C-25D17E52B464}">
      <dgm:prSet/>
      <dgm:spPr/>
      <dgm:t>
        <a:bodyPr/>
        <a:lstStyle/>
        <a:p>
          <a:endParaRPr lang="en-US"/>
        </a:p>
      </dgm:t>
    </dgm:pt>
    <dgm:pt modelId="{A9352A58-BE49-4F5A-9261-9E18A1F43CE7}" type="pres">
      <dgm:prSet presAssocID="{11BEA3B9-789E-4D31-BACC-F7ED7961BA5A}" presName="linear" presStyleCnt="0">
        <dgm:presLayoutVars>
          <dgm:animLvl val="lvl"/>
          <dgm:resizeHandles val="exact"/>
        </dgm:presLayoutVars>
      </dgm:prSet>
      <dgm:spPr/>
    </dgm:pt>
    <dgm:pt modelId="{6E831B2F-9C63-4ED6-8C5B-57AB6530F130}" type="pres">
      <dgm:prSet presAssocID="{E6002BDC-2E41-4C40-98AF-50FE7B7C399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0EB075D-67C7-405A-83FE-DF1F8C60D5EC}" type="pres">
      <dgm:prSet presAssocID="{740FA854-3C61-4C95-8E85-1A3AE5DF22B8}" presName="spacer" presStyleCnt="0"/>
      <dgm:spPr/>
    </dgm:pt>
    <dgm:pt modelId="{1E66640A-76A1-4A30-8FA8-06EEA133C4B7}" type="pres">
      <dgm:prSet presAssocID="{582308C6-8823-45B3-8E8D-23304277EBC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0ED4791-0165-411C-B53A-0DA97165740D}" type="pres">
      <dgm:prSet presAssocID="{C84683DD-4234-48E3-A61A-213FB9C012AE}" presName="spacer" presStyleCnt="0"/>
      <dgm:spPr/>
    </dgm:pt>
    <dgm:pt modelId="{BB2D8DA6-0EFD-424B-BA3E-99B496978450}" type="pres">
      <dgm:prSet presAssocID="{236973FD-02F8-45E6-A5D4-8D6B236BC27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15E2000-5C97-4C41-A7F6-6400D0403ECB}" type="presOf" srcId="{E6002BDC-2E41-4C40-98AF-50FE7B7C3995}" destId="{6E831B2F-9C63-4ED6-8C5B-57AB6530F130}" srcOrd="0" destOrd="0" presId="urn:microsoft.com/office/officeart/2005/8/layout/vList2"/>
    <dgm:cxn modelId="{B751DB13-96BC-406F-B5C7-807C6A3C88C7}" type="presOf" srcId="{236973FD-02F8-45E6-A5D4-8D6B236BC276}" destId="{BB2D8DA6-0EFD-424B-BA3E-99B496978450}" srcOrd="0" destOrd="0" presId="urn:microsoft.com/office/officeart/2005/8/layout/vList2"/>
    <dgm:cxn modelId="{E743D920-FEE0-4476-B1ED-C7F9121BA548}" type="presOf" srcId="{11BEA3B9-789E-4D31-BACC-F7ED7961BA5A}" destId="{A9352A58-BE49-4F5A-9261-9E18A1F43CE7}" srcOrd="0" destOrd="0" presId="urn:microsoft.com/office/officeart/2005/8/layout/vList2"/>
    <dgm:cxn modelId="{FB45634A-4D7E-4E20-A84F-4A16633A4144}" type="presOf" srcId="{582308C6-8823-45B3-8E8D-23304277EBCF}" destId="{1E66640A-76A1-4A30-8FA8-06EEA133C4B7}" srcOrd="0" destOrd="0" presId="urn:microsoft.com/office/officeart/2005/8/layout/vList2"/>
    <dgm:cxn modelId="{1F418D53-B95D-4A79-A002-08EA02DBFCAC}" srcId="{11BEA3B9-789E-4D31-BACC-F7ED7961BA5A}" destId="{582308C6-8823-45B3-8E8D-23304277EBCF}" srcOrd="1" destOrd="0" parTransId="{E0966441-D2E2-4DEB-9CEF-73D65E86998A}" sibTransId="{C84683DD-4234-48E3-A61A-213FB9C012AE}"/>
    <dgm:cxn modelId="{CBC941E4-A686-457C-9620-78777A574008}" srcId="{11BEA3B9-789E-4D31-BACC-F7ED7961BA5A}" destId="{E6002BDC-2E41-4C40-98AF-50FE7B7C3995}" srcOrd="0" destOrd="0" parTransId="{3C05BB67-59ED-4F11-B6E4-A71F5EFC86F9}" sibTransId="{740FA854-3C61-4C95-8E85-1A3AE5DF22B8}"/>
    <dgm:cxn modelId="{8FBED7ED-B196-42E9-901C-25D17E52B464}" srcId="{11BEA3B9-789E-4D31-BACC-F7ED7961BA5A}" destId="{236973FD-02F8-45E6-A5D4-8D6B236BC276}" srcOrd="2" destOrd="0" parTransId="{0BC82F17-9BEE-4585-B8E1-E7555293B53E}" sibTransId="{56132BD9-853A-488E-BE3E-F0A4CA8A7C48}"/>
    <dgm:cxn modelId="{37516D3D-6696-4CE6-BC5F-0DB560D58DB4}" type="presParOf" srcId="{A9352A58-BE49-4F5A-9261-9E18A1F43CE7}" destId="{6E831B2F-9C63-4ED6-8C5B-57AB6530F130}" srcOrd="0" destOrd="0" presId="urn:microsoft.com/office/officeart/2005/8/layout/vList2"/>
    <dgm:cxn modelId="{708165F0-28AD-43FB-9244-772A9BF299B9}" type="presParOf" srcId="{A9352A58-BE49-4F5A-9261-9E18A1F43CE7}" destId="{A0EB075D-67C7-405A-83FE-DF1F8C60D5EC}" srcOrd="1" destOrd="0" presId="urn:microsoft.com/office/officeart/2005/8/layout/vList2"/>
    <dgm:cxn modelId="{B247DBFC-206E-4BD8-A803-72472D4D650E}" type="presParOf" srcId="{A9352A58-BE49-4F5A-9261-9E18A1F43CE7}" destId="{1E66640A-76A1-4A30-8FA8-06EEA133C4B7}" srcOrd="2" destOrd="0" presId="urn:microsoft.com/office/officeart/2005/8/layout/vList2"/>
    <dgm:cxn modelId="{AF21D2E1-66AD-4C3A-809E-8AFFDC4CD7C1}" type="presParOf" srcId="{A9352A58-BE49-4F5A-9261-9E18A1F43CE7}" destId="{60ED4791-0165-411C-B53A-0DA97165740D}" srcOrd="3" destOrd="0" presId="urn:microsoft.com/office/officeart/2005/8/layout/vList2"/>
    <dgm:cxn modelId="{6573664C-3620-4536-830B-87FDE0E7AD8B}" type="presParOf" srcId="{A9352A58-BE49-4F5A-9261-9E18A1F43CE7}" destId="{BB2D8DA6-0EFD-424B-BA3E-99B49697845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497154D-08BC-4D21-977F-ABB311B1C76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0B349D1-5216-43A0-AD6D-4F8D12A71347}">
      <dgm:prSet/>
      <dgm:spPr/>
      <dgm:t>
        <a:bodyPr/>
        <a:lstStyle/>
        <a:p>
          <a:r>
            <a:rPr lang="en-ID"/>
            <a:t>•Alat/media apa yang diperlukan? Apakah semuanya sudah tersedia? Bila alat tersebut tidak ada, apakah ada penggantinya?</a:t>
          </a:r>
          <a:endParaRPr lang="en-US"/>
        </a:p>
      </dgm:t>
    </dgm:pt>
    <dgm:pt modelId="{085A4E66-F30C-4880-BFDF-8F1899BE97F5}" type="parTrans" cxnId="{F78DA545-1088-43E9-9C75-4FB8D049AD6F}">
      <dgm:prSet/>
      <dgm:spPr/>
      <dgm:t>
        <a:bodyPr/>
        <a:lstStyle/>
        <a:p>
          <a:endParaRPr lang="en-US"/>
        </a:p>
      </dgm:t>
    </dgm:pt>
    <dgm:pt modelId="{B0917A03-F0F4-439F-9680-2297A0F447AD}" type="sibTrans" cxnId="{F78DA545-1088-43E9-9C75-4FB8D049AD6F}">
      <dgm:prSet/>
      <dgm:spPr/>
      <dgm:t>
        <a:bodyPr/>
        <a:lstStyle/>
        <a:p>
          <a:endParaRPr lang="en-US"/>
        </a:p>
      </dgm:t>
    </dgm:pt>
    <dgm:pt modelId="{BB20ABEC-2669-495C-A7F6-55B0842F9BDF}">
      <dgm:prSet/>
      <dgm:spPr/>
      <dgm:t>
        <a:bodyPr/>
        <a:lstStyle/>
        <a:p>
          <a:r>
            <a:rPr lang="en-ID"/>
            <a:t>•Kalau ada yang harus dibuat, hendaknya memperhatikan bagaimana membuatnya, siapa yang membuat, pembiayaannya, serta waktu pembuatannya.</a:t>
          </a:r>
          <a:endParaRPr lang="en-US"/>
        </a:p>
      </dgm:t>
    </dgm:pt>
    <dgm:pt modelId="{875E3234-CDDD-4EA6-914A-CCBB871E1981}" type="parTrans" cxnId="{9E908476-9263-4763-B878-1054638E9599}">
      <dgm:prSet/>
      <dgm:spPr/>
      <dgm:t>
        <a:bodyPr/>
        <a:lstStyle/>
        <a:p>
          <a:endParaRPr lang="en-US"/>
        </a:p>
      </dgm:t>
    </dgm:pt>
    <dgm:pt modelId="{776CBA31-298C-4C14-A04E-5E49BBB72E58}" type="sibTrans" cxnId="{9E908476-9263-4763-B878-1054638E9599}">
      <dgm:prSet/>
      <dgm:spPr/>
      <dgm:t>
        <a:bodyPr/>
        <a:lstStyle/>
        <a:p>
          <a:endParaRPr lang="en-US"/>
        </a:p>
      </dgm:t>
    </dgm:pt>
    <dgm:pt modelId="{34A0E456-912C-4FA0-B5ED-27C7CD80BAA7}">
      <dgm:prSet/>
      <dgm:spPr/>
      <dgm:t>
        <a:bodyPr/>
        <a:lstStyle/>
        <a:p>
          <a:r>
            <a:rPr lang="en-ID"/>
            <a:t>•Bagaimana pengorganisasian alat dalam bahan pembelajaran, apakah dalam bentuk modul, paket belajar, dan lain-lain?</a:t>
          </a:r>
          <a:endParaRPr lang="en-US"/>
        </a:p>
      </dgm:t>
    </dgm:pt>
    <dgm:pt modelId="{F8027FE7-8CB1-43A8-AD36-EEA5D19E326F}" type="parTrans" cxnId="{14B66793-BC57-430E-A085-CA7E186B5F4F}">
      <dgm:prSet/>
      <dgm:spPr/>
      <dgm:t>
        <a:bodyPr/>
        <a:lstStyle/>
        <a:p>
          <a:endParaRPr lang="en-US"/>
        </a:p>
      </dgm:t>
    </dgm:pt>
    <dgm:pt modelId="{D91E074F-5B5F-42DA-860F-EACE828F13A7}" type="sibTrans" cxnId="{14B66793-BC57-430E-A085-CA7E186B5F4F}">
      <dgm:prSet/>
      <dgm:spPr/>
      <dgm:t>
        <a:bodyPr/>
        <a:lstStyle/>
        <a:p>
          <a:endParaRPr lang="en-US"/>
        </a:p>
      </dgm:t>
    </dgm:pt>
    <dgm:pt modelId="{91F32EC4-3FE8-40EE-9F6E-1DC157FDA21F}">
      <dgm:prSet/>
      <dgm:spPr/>
      <dgm:t>
        <a:bodyPr/>
        <a:lstStyle/>
        <a:p>
          <a:r>
            <a:rPr lang="en-ID"/>
            <a:t>•Bagaimana pengintergrasiannya dalam keseluruhan kegiatan belajar?</a:t>
          </a:r>
          <a:endParaRPr lang="en-US"/>
        </a:p>
      </dgm:t>
    </dgm:pt>
    <dgm:pt modelId="{FC1723F1-5EC6-4482-A01F-48C20CDCD7E7}" type="parTrans" cxnId="{2C086BC6-EA96-4B49-9CD9-ABB06A784C39}">
      <dgm:prSet/>
      <dgm:spPr/>
      <dgm:t>
        <a:bodyPr/>
        <a:lstStyle/>
        <a:p>
          <a:endParaRPr lang="en-US"/>
        </a:p>
      </dgm:t>
    </dgm:pt>
    <dgm:pt modelId="{054577C7-E3FB-4FD4-830D-8EF6C095E685}" type="sibTrans" cxnId="{2C086BC6-EA96-4B49-9CD9-ABB06A784C39}">
      <dgm:prSet/>
      <dgm:spPr/>
      <dgm:t>
        <a:bodyPr/>
        <a:lstStyle/>
        <a:p>
          <a:endParaRPr lang="en-US"/>
        </a:p>
      </dgm:t>
    </dgm:pt>
    <dgm:pt modelId="{3E4EA4D7-5FDE-422F-BAC2-9E9856F065A5}" type="pres">
      <dgm:prSet presAssocID="{E497154D-08BC-4D21-977F-ABB311B1C76E}" presName="linear" presStyleCnt="0">
        <dgm:presLayoutVars>
          <dgm:animLvl val="lvl"/>
          <dgm:resizeHandles val="exact"/>
        </dgm:presLayoutVars>
      </dgm:prSet>
      <dgm:spPr/>
    </dgm:pt>
    <dgm:pt modelId="{1F50CA7E-0947-487E-A6FF-71CF028F66C5}" type="pres">
      <dgm:prSet presAssocID="{20B349D1-5216-43A0-AD6D-4F8D12A7134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C3AEC8F-A7BD-46AB-BEA0-F389A688E82E}" type="pres">
      <dgm:prSet presAssocID="{B0917A03-F0F4-439F-9680-2297A0F447AD}" presName="spacer" presStyleCnt="0"/>
      <dgm:spPr/>
    </dgm:pt>
    <dgm:pt modelId="{9BBE11CF-9076-4E88-A6A2-7D8EC8704E2B}" type="pres">
      <dgm:prSet presAssocID="{BB20ABEC-2669-495C-A7F6-55B0842F9BD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E07DB2C-DB09-4B73-B8AA-9BAD10A56677}" type="pres">
      <dgm:prSet presAssocID="{776CBA31-298C-4C14-A04E-5E49BBB72E58}" presName="spacer" presStyleCnt="0"/>
      <dgm:spPr/>
    </dgm:pt>
    <dgm:pt modelId="{3D5E9FBE-B852-442A-A862-DF480D7BC99C}" type="pres">
      <dgm:prSet presAssocID="{34A0E456-912C-4FA0-B5ED-27C7CD80BAA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79B37B5-8BC3-4ECD-AD7B-6E03783D1754}" type="pres">
      <dgm:prSet presAssocID="{D91E074F-5B5F-42DA-860F-EACE828F13A7}" presName="spacer" presStyleCnt="0"/>
      <dgm:spPr/>
    </dgm:pt>
    <dgm:pt modelId="{0F7F6004-7B86-42B1-8D04-9BAB69BE1038}" type="pres">
      <dgm:prSet presAssocID="{91F32EC4-3FE8-40EE-9F6E-1DC157FDA21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BC8460E-778E-4585-9DAB-EAF3D01B61DC}" type="presOf" srcId="{91F32EC4-3FE8-40EE-9F6E-1DC157FDA21F}" destId="{0F7F6004-7B86-42B1-8D04-9BAB69BE1038}" srcOrd="0" destOrd="0" presId="urn:microsoft.com/office/officeart/2005/8/layout/vList2"/>
    <dgm:cxn modelId="{CC45DC18-F372-4166-921D-8836B4F46CD4}" type="presOf" srcId="{BB20ABEC-2669-495C-A7F6-55B0842F9BDF}" destId="{9BBE11CF-9076-4E88-A6A2-7D8EC8704E2B}" srcOrd="0" destOrd="0" presId="urn:microsoft.com/office/officeart/2005/8/layout/vList2"/>
    <dgm:cxn modelId="{F78DA545-1088-43E9-9C75-4FB8D049AD6F}" srcId="{E497154D-08BC-4D21-977F-ABB311B1C76E}" destId="{20B349D1-5216-43A0-AD6D-4F8D12A71347}" srcOrd="0" destOrd="0" parTransId="{085A4E66-F30C-4880-BFDF-8F1899BE97F5}" sibTransId="{B0917A03-F0F4-439F-9680-2297A0F447AD}"/>
    <dgm:cxn modelId="{9E908476-9263-4763-B878-1054638E9599}" srcId="{E497154D-08BC-4D21-977F-ABB311B1C76E}" destId="{BB20ABEC-2669-495C-A7F6-55B0842F9BDF}" srcOrd="1" destOrd="0" parTransId="{875E3234-CDDD-4EA6-914A-CCBB871E1981}" sibTransId="{776CBA31-298C-4C14-A04E-5E49BBB72E58}"/>
    <dgm:cxn modelId="{14B66793-BC57-430E-A085-CA7E186B5F4F}" srcId="{E497154D-08BC-4D21-977F-ABB311B1C76E}" destId="{34A0E456-912C-4FA0-B5ED-27C7CD80BAA7}" srcOrd="2" destOrd="0" parTransId="{F8027FE7-8CB1-43A8-AD36-EEA5D19E326F}" sibTransId="{D91E074F-5B5F-42DA-860F-EACE828F13A7}"/>
    <dgm:cxn modelId="{4D2FCC97-3841-494A-A1E0-98C407692719}" type="presOf" srcId="{20B349D1-5216-43A0-AD6D-4F8D12A71347}" destId="{1F50CA7E-0947-487E-A6FF-71CF028F66C5}" srcOrd="0" destOrd="0" presId="urn:microsoft.com/office/officeart/2005/8/layout/vList2"/>
    <dgm:cxn modelId="{D5DCC7B8-63E3-4B61-B73C-6B94E5DC4CB0}" type="presOf" srcId="{E497154D-08BC-4D21-977F-ABB311B1C76E}" destId="{3E4EA4D7-5FDE-422F-BAC2-9E9856F065A5}" srcOrd="0" destOrd="0" presId="urn:microsoft.com/office/officeart/2005/8/layout/vList2"/>
    <dgm:cxn modelId="{2C086BC6-EA96-4B49-9CD9-ABB06A784C39}" srcId="{E497154D-08BC-4D21-977F-ABB311B1C76E}" destId="{91F32EC4-3FE8-40EE-9F6E-1DC157FDA21F}" srcOrd="3" destOrd="0" parTransId="{FC1723F1-5EC6-4482-A01F-48C20CDCD7E7}" sibTransId="{054577C7-E3FB-4FD4-830D-8EF6C095E685}"/>
    <dgm:cxn modelId="{0379B2D9-AD5A-4935-B021-8F16187FB5B0}" type="presOf" srcId="{34A0E456-912C-4FA0-B5ED-27C7CD80BAA7}" destId="{3D5E9FBE-B852-442A-A862-DF480D7BC99C}" srcOrd="0" destOrd="0" presId="urn:microsoft.com/office/officeart/2005/8/layout/vList2"/>
    <dgm:cxn modelId="{243C280A-8898-4465-9BD6-12D4CD6CD8F7}" type="presParOf" srcId="{3E4EA4D7-5FDE-422F-BAC2-9E9856F065A5}" destId="{1F50CA7E-0947-487E-A6FF-71CF028F66C5}" srcOrd="0" destOrd="0" presId="urn:microsoft.com/office/officeart/2005/8/layout/vList2"/>
    <dgm:cxn modelId="{5FB33B7E-57EF-485D-8A2C-653DA26DA446}" type="presParOf" srcId="{3E4EA4D7-5FDE-422F-BAC2-9E9856F065A5}" destId="{FC3AEC8F-A7BD-46AB-BEA0-F389A688E82E}" srcOrd="1" destOrd="0" presId="urn:microsoft.com/office/officeart/2005/8/layout/vList2"/>
    <dgm:cxn modelId="{76F7D45C-188A-40FE-B5CA-DC44B2DE6C66}" type="presParOf" srcId="{3E4EA4D7-5FDE-422F-BAC2-9E9856F065A5}" destId="{9BBE11CF-9076-4E88-A6A2-7D8EC8704E2B}" srcOrd="2" destOrd="0" presId="urn:microsoft.com/office/officeart/2005/8/layout/vList2"/>
    <dgm:cxn modelId="{68917080-1998-4DCB-A61F-F77514B69830}" type="presParOf" srcId="{3E4EA4D7-5FDE-422F-BAC2-9E9856F065A5}" destId="{3E07DB2C-DB09-4B73-B8AA-9BAD10A56677}" srcOrd="3" destOrd="0" presId="urn:microsoft.com/office/officeart/2005/8/layout/vList2"/>
    <dgm:cxn modelId="{60709023-2779-4100-8520-655F38C77724}" type="presParOf" srcId="{3E4EA4D7-5FDE-422F-BAC2-9E9856F065A5}" destId="{3D5E9FBE-B852-442A-A862-DF480D7BC99C}" srcOrd="4" destOrd="0" presId="urn:microsoft.com/office/officeart/2005/8/layout/vList2"/>
    <dgm:cxn modelId="{2BA4CE3C-5544-461F-88C2-B63CD7C88CBD}" type="presParOf" srcId="{3E4EA4D7-5FDE-422F-BAC2-9E9856F065A5}" destId="{F79B37B5-8BC3-4ECD-AD7B-6E03783D1754}" srcOrd="5" destOrd="0" presId="urn:microsoft.com/office/officeart/2005/8/layout/vList2"/>
    <dgm:cxn modelId="{E60A01AD-9B1D-4EC1-9901-9FB72F7418A0}" type="presParOf" srcId="{3E4EA4D7-5FDE-422F-BAC2-9E9856F065A5}" destId="{0F7F6004-7B86-42B1-8D04-9BAB69BE103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03D86A9-C23D-4053-8CED-D2E9666F777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B786102-BD5C-4533-A693-BED29CF8E5DD}">
      <dgm:prSet/>
      <dgm:spPr/>
      <dgm:t>
        <a:bodyPr/>
        <a:lstStyle/>
        <a:p>
          <a:r>
            <a:rPr lang="en-ID"/>
            <a:t>•Merencanakan alat penilaian</a:t>
          </a:r>
          <a:endParaRPr lang="en-US"/>
        </a:p>
      </dgm:t>
    </dgm:pt>
    <dgm:pt modelId="{663B52D0-BBC0-4431-ADB8-7E8842242D2A}" type="parTrans" cxnId="{6E87EF44-123C-4476-BA82-936DE660B137}">
      <dgm:prSet/>
      <dgm:spPr/>
      <dgm:t>
        <a:bodyPr/>
        <a:lstStyle/>
        <a:p>
          <a:endParaRPr lang="en-US"/>
        </a:p>
      </dgm:t>
    </dgm:pt>
    <dgm:pt modelId="{FE77FF0B-9164-4E19-B2B7-BF3A11CBBAFF}" type="sibTrans" cxnId="{6E87EF44-123C-4476-BA82-936DE660B137}">
      <dgm:prSet/>
      <dgm:spPr/>
      <dgm:t>
        <a:bodyPr/>
        <a:lstStyle/>
        <a:p>
          <a:endParaRPr lang="en-US"/>
        </a:p>
      </dgm:t>
    </dgm:pt>
    <dgm:pt modelId="{1DC6C90D-62D8-4CBD-9843-1DD1BCF35802}">
      <dgm:prSet/>
      <dgm:spPr/>
      <dgm:t>
        <a:bodyPr/>
        <a:lstStyle/>
        <a:p>
          <a:r>
            <a:rPr lang="en-ID"/>
            <a:t>•Menyusun alat penilaian</a:t>
          </a:r>
          <a:endParaRPr lang="en-US"/>
        </a:p>
      </dgm:t>
    </dgm:pt>
    <dgm:pt modelId="{F721F416-6044-4059-9A7B-F4F8CD3E3405}" type="parTrans" cxnId="{BA22ACB1-0613-4E47-B40F-36AFEAF9992F}">
      <dgm:prSet/>
      <dgm:spPr/>
      <dgm:t>
        <a:bodyPr/>
        <a:lstStyle/>
        <a:p>
          <a:endParaRPr lang="en-US"/>
        </a:p>
      </dgm:t>
    </dgm:pt>
    <dgm:pt modelId="{15BC48C2-7547-47C8-A7DC-B8DC89445C82}" type="sibTrans" cxnId="{BA22ACB1-0613-4E47-B40F-36AFEAF9992F}">
      <dgm:prSet/>
      <dgm:spPr/>
      <dgm:t>
        <a:bodyPr/>
        <a:lstStyle/>
        <a:p>
          <a:endParaRPr lang="en-US"/>
        </a:p>
      </dgm:t>
    </dgm:pt>
    <dgm:pt modelId="{207A53D4-CCD5-472E-9A7B-BDDA0752820A}">
      <dgm:prSet/>
      <dgm:spPr/>
      <dgm:t>
        <a:bodyPr/>
        <a:lstStyle/>
        <a:p>
          <a:r>
            <a:rPr lang="en-ID"/>
            <a:t>•Pengelolaan hasil penilaian</a:t>
          </a:r>
          <a:endParaRPr lang="en-US"/>
        </a:p>
      </dgm:t>
    </dgm:pt>
    <dgm:pt modelId="{C0D598C6-ECE4-421E-A1C4-FB98C3941BE2}" type="parTrans" cxnId="{DD20CD2A-2824-466F-B4D7-4C879788A0CE}">
      <dgm:prSet/>
      <dgm:spPr/>
      <dgm:t>
        <a:bodyPr/>
        <a:lstStyle/>
        <a:p>
          <a:endParaRPr lang="en-US"/>
        </a:p>
      </dgm:t>
    </dgm:pt>
    <dgm:pt modelId="{DD52F03A-7264-4099-A19C-C98D60D1BD69}" type="sibTrans" cxnId="{DD20CD2A-2824-466F-B4D7-4C879788A0CE}">
      <dgm:prSet/>
      <dgm:spPr/>
      <dgm:t>
        <a:bodyPr/>
        <a:lstStyle/>
        <a:p>
          <a:endParaRPr lang="en-US"/>
        </a:p>
      </dgm:t>
    </dgm:pt>
    <dgm:pt modelId="{0527BC0E-6A24-4CD4-8A12-037BB0851B45}" type="pres">
      <dgm:prSet presAssocID="{403D86A9-C23D-4053-8CED-D2E9666F777C}" presName="root" presStyleCnt="0">
        <dgm:presLayoutVars>
          <dgm:dir/>
          <dgm:resizeHandles val="exact"/>
        </dgm:presLayoutVars>
      </dgm:prSet>
      <dgm:spPr/>
    </dgm:pt>
    <dgm:pt modelId="{0EF7CFE2-3947-41A6-8C4B-AC83DFB43366}" type="pres">
      <dgm:prSet presAssocID="{8B786102-BD5C-4533-A693-BED29CF8E5DD}" presName="compNode" presStyleCnt="0"/>
      <dgm:spPr/>
    </dgm:pt>
    <dgm:pt modelId="{500408D8-BFD1-4192-B398-F94315516658}" type="pres">
      <dgm:prSet presAssocID="{8B786102-BD5C-4533-A693-BED29CF8E5DD}" presName="bgRect" presStyleLbl="bgShp" presStyleIdx="0" presStyleCnt="3"/>
      <dgm:spPr/>
    </dgm:pt>
    <dgm:pt modelId="{67EB6BE3-970F-41E0-83F2-3C8DAA58E402}" type="pres">
      <dgm:prSet presAssocID="{8B786102-BD5C-4533-A693-BED29CF8E5D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38AF4342-C333-4146-BD68-D7BDC4066F20}" type="pres">
      <dgm:prSet presAssocID="{8B786102-BD5C-4533-A693-BED29CF8E5DD}" presName="spaceRect" presStyleCnt="0"/>
      <dgm:spPr/>
    </dgm:pt>
    <dgm:pt modelId="{7F63E8EA-92E0-47DF-BB0A-7F5AF2FD4A05}" type="pres">
      <dgm:prSet presAssocID="{8B786102-BD5C-4533-A693-BED29CF8E5DD}" presName="parTx" presStyleLbl="revTx" presStyleIdx="0" presStyleCnt="3">
        <dgm:presLayoutVars>
          <dgm:chMax val="0"/>
          <dgm:chPref val="0"/>
        </dgm:presLayoutVars>
      </dgm:prSet>
      <dgm:spPr/>
    </dgm:pt>
    <dgm:pt modelId="{117A0919-39C9-4A9A-B340-79011DED435A}" type="pres">
      <dgm:prSet presAssocID="{FE77FF0B-9164-4E19-B2B7-BF3A11CBBAFF}" presName="sibTrans" presStyleCnt="0"/>
      <dgm:spPr/>
    </dgm:pt>
    <dgm:pt modelId="{5DFD006E-8382-475E-B357-454BA3430F9F}" type="pres">
      <dgm:prSet presAssocID="{1DC6C90D-62D8-4CBD-9843-1DD1BCF35802}" presName="compNode" presStyleCnt="0"/>
      <dgm:spPr/>
    </dgm:pt>
    <dgm:pt modelId="{2F8E6C6F-F889-486D-9675-20E67FA78A13}" type="pres">
      <dgm:prSet presAssocID="{1DC6C90D-62D8-4CBD-9843-1DD1BCF35802}" presName="bgRect" presStyleLbl="bgShp" presStyleIdx="1" presStyleCnt="3"/>
      <dgm:spPr/>
    </dgm:pt>
    <dgm:pt modelId="{8090191E-31D3-4FAD-A8F3-479F52683453}" type="pres">
      <dgm:prSet presAssocID="{1DC6C90D-62D8-4CBD-9843-1DD1BCF3580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6E2DC598-271A-485C-8450-8AFBCD58FE97}" type="pres">
      <dgm:prSet presAssocID="{1DC6C90D-62D8-4CBD-9843-1DD1BCF35802}" presName="spaceRect" presStyleCnt="0"/>
      <dgm:spPr/>
    </dgm:pt>
    <dgm:pt modelId="{062350C4-0372-40D9-98B3-CF85486EC79B}" type="pres">
      <dgm:prSet presAssocID="{1DC6C90D-62D8-4CBD-9843-1DD1BCF35802}" presName="parTx" presStyleLbl="revTx" presStyleIdx="1" presStyleCnt="3">
        <dgm:presLayoutVars>
          <dgm:chMax val="0"/>
          <dgm:chPref val="0"/>
        </dgm:presLayoutVars>
      </dgm:prSet>
      <dgm:spPr/>
    </dgm:pt>
    <dgm:pt modelId="{3AC05115-EBE4-497E-A8E1-776594FB6975}" type="pres">
      <dgm:prSet presAssocID="{15BC48C2-7547-47C8-A7DC-B8DC89445C82}" presName="sibTrans" presStyleCnt="0"/>
      <dgm:spPr/>
    </dgm:pt>
    <dgm:pt modelId="{044D6F84-A075-4099-B1E4-1195AF134ED3}" type="pres">
      <dgm:prSet presAssocID="{207A53D4-CCD5-472E-9A7B-BDDA0752820A}" presName="compNode" presStyleCnt="0"/>
      <dgm:spPr/>
    </dgm:pt>
    <dgm:pt modelId="{5A341832-ECC1-4ACE-966F-D5452AC30D24}" type="pres">
      <dgm:prSet presAssocID="{207A53D4-CCD5-472E-9A7B-BDDA0752820A}" presName="bgRect" presStyleLbl="bgShp" presStyleIdx="2" presStyleCnt="3"/>
      <dgm:spPr/>
    </dgm:pt>
    <dgm:pt modelId="{A9A6C9C6-281F-479C-9333-B5E9777DCADE}" type="pres">
      <dgm:prSet presAssocID="{207A53D4-CCD5-472E-9A7B-BDDA0752820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55A41E5-FF4E-423F-BF59-F21B475D4EF7}" type="pres">
      <dgm:prSet presAssocID="{207A53D4-CCD5-472E-9A7B-BDDA0752820A}" presName="spaceRect" presStyleCnt="0"/>
      <dgm:spPr/>
    </dgm:pt>
    <dgm:pt modelId="{500BCDA9-CE47-4F98-BC96-E4C21D931207}" type="pres">
      <dgm:prSet presAssocID="{207A53D4-CCD5-472E-9A7B-BDDA0752820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F9E6D04-4DAB-4810-8EF2-225136388C36}" type="presOf" srcId="{1DC6C90D-62D8-4CBD-9843-1DD1BCF35802}" destId="{062350C4-0372-40D9-98B3-CF85486EC79B}" srcOrd="0" destOrd="0" presId="urn:microsoft.com/office/officeart/2018/2/layout/IconVerticalSolidList"/>
    <dgm:cxn modelId="{DD20CD2A-2824-466F-B4D7-4C879788A0CE}" srcId="{403D86A9-C23D-4053-8CED-D2E9666F777C}" destId="{207A53D4-CCD5-472E-9A7B-BDDA0752820A}" srcOrd="2" destOrd="0" parTransId="{C0D598C6-ECE4-421E-A1C4-FB98C3941BE2}" sibTransId="{DD52F03A-7264-4099-A19C-C98D60D1BD69}"/>
    <dgm:cxn modelId="{8941413E-A486-405A-82C2-EE02A1565A19}" type="presOf" srcId="{8B786102-BD5C-4533-A693-BED29CF8E5DD}" destId="{7F63E8EA-92E0-47DF-BB0A-7F5AF2FD4A05}" srcOrd="0" destOrd="0" presId="urn:microsoft.com/office/officeart/2018/2/layout/IconVerticalSolidList"/>
    <dgm:cxn modelId="{ACF42761-9923-46EF-8BB1-A781F8B73A6D}" type="presOf" srcId="{403D86A9-C23D-4053-8CED-D2E9666F777C}" destId="{0527BC0E-6A24-4CD4-8A12-037BB0851B45}" srcOrd="0" destOrd="0" presId="urn:microsoft.com/office/officeart/2018/2/layout/IconVerticalSolidList"/>
    <dgm:cxn modelId="{6E87EF44-123C-4476-BA82-936DE660B137}" srcId="{403D86A9-C23D-4053-8CED-D2E9666F777C}" destId="{8B786102-BD5C-4533-A693-BED29CF8E5DD}" srcOrd="0" destOrd="0" parTransId="{663B52D0-BBC0-4431-ADB8-7E8842242D2A}" sibTransId="{FE77FF0B-9164-4E19-B2B7-BF3A11CBBAFF}"/>
    <dgm:cxn modelId="{015D909F-F8FF-4C89-B521-09D05118605D}" type="presOf" srcId="{207A53D4-CCD5-472E-9A7B-BDDA0752820A}" destId="{500BCDA9-CE47-4F98-BC96-E4C21D931207}" srcOrd="0" destOrd="0" presId="urn:microsoft.com/office/officeart/2018/2/layout/IconVerticalSolidList"/>
    <dgm:cxn modelId="{BA22ACB1-0613-4E47-B40F-36AFEAF9992F}" srcId="{403D86A9-C23D-4053-8CED-D2E9666F777C}" destId="{1DC6C90D-62D8-4CBD-9843-1DD1BCF35802}" srcOrd="1" destOrd="0" parTransId="{F721F416-6044-4059-9A7B-F4F8CD3E3405}" sibTransId="{15BC48C2-7547-47C8-A7DC-B8DC89445C82}"/>
    <dgm:cxn modelId="{1038CCCE-7A68-42E7-B911-07972B329D9B}" type="presParOf" srcId="{0527BC0E-6A24-4CD4-8A12-037BB0851B45}" destId="{0EF7CFE2-3947-41A6-8C4B-AC83DFB43366}" srcOrd="0" destOrd="0" presId="urn:microsoft.com/office/officeart/2018/2/layout/IconVerticalSolidList"/>
    <dgm:cxn modelId="{9E1A31C5-4B35-4536-924C-C15E305E616B}" type="presParOf" srcId="{0EF7CFE2-3947-41A6-8C4B-AC83DFB43366}" destId="{500408D8-BFD1-4192-B398-F94315516658}" srcOrd="0" destOrd="0" presId="urn:microsoft.com/office/officeart/2018/2/layout/IconVerticalSolidList"/>
    <dgm:cxn modelId="{250E2954-BCC3-4EB4-89E9-6C145E8C61B8}" type="presParOf" srcId="{0EF7CFE2-3947-41A6-8C4B-AC83DFB43366}" destId="{67EB6BE3-970F-41E0-83F2-3C8DAA58E402}" srcOrd="1" destOrd="0" presId="urn:microsoft.com/office/officeart/2018/2/layout/IconVerticalSolidList"/>
    <dgm:cxn modelId="{5DB663F4-1FC3-47B4-A3F5-1A1BF7AE3B1E}" type="presParOf" srcId="{0EF7CFE2-3947-41A6-8C4B-AC83DFB43366}" destId="{38AF4342-C333-4146-BD68-D7BDC4066F20}" srcOrd="2" destOrd="0" presId="urn:microsoft.com/office/officeart/2018/2/layout/IconVerticalSolidList"/>
    <dgm:cxn modelId="{58DCA640-3B79-45B6-BB19-838C787AC255}" type="presParOf" srcId="{0EF7CFE2-3947-41A6-8C4B-AC83DFB43366}" destId="{7F63E8EA-92E0-47DF-BB0A-7F5AF2FD4A05}" srcOrd="3" destOrd="0" presId="urn:microsoft.com/office/officeart/2018/2/layout/IconVerticalSolidList"/>
    <dgm:cxn modelId="{7125DAB0-A733-4660-BD92-57AE3E9BCF40}" type="presParOf" srcId="{0527BC0E-6A24-4CD4-8A12-037BB0851B45}" destId="{117A0919-39C9-4A9A-B340-79011DED435A}" srcOrd="1" destOrd="0" presId="urn:microsoft.com/office/officeart/2018/2/layout/IconVerticalSolidList"/>
    <dgm:cxn modelId="{A39B484C-59C7-4270-9B44-ADE941532101}" type="presParOf" srcId="{0527BC0E-6A24-4CD4-8A12-037BB0851B45}" destId="{5DFD006E-8382-475E-B357-454BA3430F9F}" srcOrd="2" destOrd="0" presId="urn:microsoft.com/office/officeart/2018/2/layout/IconVerticalSolidList"/>
    <dgm:cxn modelId="{D2DE6D01-A2E7-42A8-8A2B-D777A4FC3B87}" type="presParOf" srcId="{5DFD006E-8382-475E-B357-454BA3430F9F}" destId="{2F8E6C6F-F889-486D-9675-20E67FA78A13}" srcOrd="0" destOrd="0" presId="urn:microsoft.com/office/officeart/2018/2/layout/IconVerticalSolidList"/>
    <dgm:cxn modelId="{534CF912-D6D5-415E-B3B5-9A7128B73DF8}" type="presParOf" srcId="{5DFD006E-8382-475E-B357-454BA3430F9F}" destId="{8090191E-31D3-4FAD-A8F3-479F52683453}" srcOrd="1" destOrd="0" presId="urn:microsoft.com/office/officeart/2018/2/layout/IconVerticalSolidList"/>
    <dgm:cxn modelId="{5B17ED17-6339-4879-9EC4-C6458FC3CDF0}" type="presParOf" srcId="{5DFD006E-8382-475E-B357-454BA3430F9F}" destId="{6E2DC598-271A-485C-8450-8AFBCD58FE97}" srcOrd="2" destOrd="0" presId="urn:microsoft.com/office/officeart/2018/2/layout/IconVerticalSolidList"/>
    <dgm:cxn modelId="{EEE83477-FC1E-4E24-81E0-2EA4D6DD68FB}" type="presParOf" srcId="{5DFD006E-8382-475E-B357-454BA3430F9F}" destId="{062350C4-0372-40D9-98B3-CF85486EC79B}" srcOrd="3" destOrd="0" presId="urn:microsoft.com/office/officeart/2018/2/layout/IconVerticalSolidList"/>
    <dgm:cxn modelId="{157FD7F3-F175-4B63-A3A8-FA9FDB97C193}" type="presParOf" srcId="{0527BC0E-6A24-4CD4-8A12-037BB0851B45}" destId="{3AC05115-EBE4-497E-A8E1-776594FB6975}" srcOrd="3" destOrd="0" presId="urn:microsoft.com/office/officeart/2018/2/layout/IconVerticalSolidList"/>
    <dgm:cxn modelId="{6974A122-4BAB-4A06-9B6E-45E4F463AF47}" type="presParOf" srcId="{0527BC0E-6A24-4CD4-8A12-037BB0851B45}" destId="{044D6F84-A075-4099-B1E4-1195AF134ED3}" srcOrd="4" destOrd="0" presId="urn:microsoft.com/office/officeart/2018/2/layout/IconVerticalSolidList"/>
    <dgm:cxn modelId="{9AC1DE3D-0D6C-4994-8C4E-95D8C6A37B5D}" type="presParOf" srcId="{044D6F84-A075-4099-B1E4-1195AF134ED3}" destId="{5A341832-ECC1-4ACE-966F-D5452AC30D24}" srcOrd="0" destOrd="0" presId="urn:microsoft.com/office/officeart/2018/2/layout/IconVerticalSolidList"/>
    <dgm:cxn modelId="{A331B5C2-F948-4E83-91B0-9B3F3D7942B8}" type="presParOf" srcId="{044D6F84-A075-4099-B1E4-1195AF134ED3}" destId="{A9A6C9C6-281F-479C-9333-B5E9777DCADE}" srcOrd="1" destOrd="0" presId="urn:microsoft.com/office/officeart/2018/2/layout/IconVerticalSolidList"/>
    <dgm:cxn modelId="{A6D802E7-79D8-4EC5-B9A4-8DAAF8505824}" type="presParOf" srcId="{044D6F84-A075-4099-B1E4-1195AF134ED3}" destId="{B55A41E5-FF4E-423F-BF59-F21B475D4EF7}" srcOrd="2" destOrd="0" presId="urn:microsoft.com/office/officeart/2018/2/layout/IconVerticalSolidList"/>
    <dgm:cxn modelId="{537B999B-00B5-45E8-8515-DCD5C7788535}" type="presParOf" srcId="{044D6F84-A075-4099-B1E4-1195AF134ED3}" destId="{500BCDA9-CE47-4F98-BC96-E4C21D93120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FD924B3-BC41-45A2-8271-9A9C3CBC755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3F6D9FC-40E6-4570-9806-3E132AA101B1}">
      <dgm:prSet/>
      <dgm:spPr/>
      <dgm:t>
        <a:bodyPr/>
        <a:lstStyle/>
        <a:p>
          <a:r>
            <a:rPr lang="en-ID"/>
            <a:t>•Rumuskan tujuan-tujuan pendidikan yang umum, dalam panah kognitif, afektif, dan psikomotor.</a:t>
          </a:r>
          <a:endParaRPr lang="en-US"/>
        </a:p>
      </dgm:t>
    </dgm:pt>
    <dgm:pt modelId="{81F992E5-3706-4D13-AE27-65420F1D4876}" type="parTrans" cxnId="{4C3F72BB-CB9A-47E4-9C03-6CE8870975D1}">
      <dgm:prSet/>
      <dgm:spPr/>
      <dgm:t>
        <a:bodyPr/>
        <a:lstStyle/>
        <a:p>
          <a:endParaRPr lang="en-US"/>
        </a:p>
      </dgm:t>
    </dgm:pt>
    <dgm:pt modelId="{4B77E5E8-465B-469A-8ECA-E32E1DAABB18}" type="sibTrans" cxnId="{4C3F72BB-CB9A-47E4-9C03-6CE8870975D1}">
      <dgm:prSet/>
      <dgm:spPr/>
      <dgm:t>
        <a:bodyPr/>
        <a:lstStyle/>
        <a:p>
          <a:endParaRPr lang="en-US"/>
        </a:p>
      </dgm:t>
    </dgm:pt>
    <dgm:pt modelId="{AA845A38-2BD7-400A-AE17-E4BC3D839AE9}">
      <dgm:prSet/>
      <dgm:spPr/>
      <dgm:t>
        <a:bodyPr/>
        <a:lstStyle/>
        <a:p>
          <a:r>
            <a:rPr lang="en-ID"/>
            <a:t>•Uraikan ke dalam bentuk tingkah laku murid yang dapat diamati.</a:t>
          </a:r>
          <a:endParaRPr lang="en-US"/>
        </a:p>
      </dgm:t>
    </dgm:pt>
    <dgm:pt modelId="{E070B93D-E021-41BA-BA67-1ED2EE5241DC}" type="parTrans" cxnId="{EAA9618F-FC09-44C2-8534-4348E55CF7A4}">
      <dgm:prSet/>
      <dgm:spPr/>
      <dgm:t>
        <a:bodyPr/>
        <a:lstStyle/>
        <a:p>
          <a:endParaRPr lang="en-US"/>
        </a:p>
      </dgm:t>
    </dgm:pt>
    <dgm:pt modelId="{340CD8C7-47C2-476B-A1DA-A935DA95276E}" type="sibTrans" cxnId="{EAA9618F-FC09-44C2-8534-4348E55CF7A4}">
      <dgm:prSet/>
      <dgm:spPr/>
      <dgm:t>
        <a:bodyPr/>
        <a:lstStyle/>
        <a:p>
          <a:endParaRPr lang="en-US"/>
        </a:p>
      </dgm:t>
    </dgm:pt>
    <dgm:pt modelId="{1D0E9AAB-403B-4B5C-8C66-BC70263127C7}">
      <dgm:prSet/>
      <dgm:spPr/>
      <dgm:t>
        <a:bodyPr/>
        <a:lstStyle/>
        <a:p>
          <a:r>
            <a:rPr lang="en-ID"/>
            <a:t>•Hubungkan dengan bahan pelajaran.</a:t>
          </a:r>
          <a:endParaRPr lang="en-US"/>
        </a:p>
      </dgm:t>
    </dgm:pt>
    <dgm:pt modelId="{F4B3FFA9-814F-4554-A5C4-CEA78A799D17}" type="parTrans" cxnId="{1FC5F4C3-4AA9-42A9-B83D-4BDFE116234F}">
      <dgm:prSet/>
      <dgm:spPr/>
      <dgm:t>
        <a:bodyPr/>
        <a:lstStyle/>
        <a:p>
          <a:endParaRPr lang="en-US"/>
        </a:p>
      </dgm:t>
    </dgm:pt>
    <dgm:pt modelId="{62A64B79-0942-4983-B801-1486AC5FB1DE}" type="sibTrans" cxnId="{1FC5F4C3-4AA9-42A9-B83D-4BDFE116234F}">
      <dgm:prSet/>
      <dgm:spPr/>
      <dgm:t>
        <a:bodyPr/>
        <a:lstStyle/>
        <a:p>
          <a:endParaRPr lang="en-US"/>
        </a:p>
      </dgm:t>
    </dgm:pt>
    <dgm:pt modelId="{3022CDE7-9630-4A44-B4F6-BAE2100EE9CF}" type="pres">
      <dgm:prSet presAssocID="{6FD924B3-BC41-45A2-8271-9A9C3CBC7554}" presName="root" presStyleCnt="0">
        <dgm:presLayoutVars>
          <dgm:dir/>
          <dgm:resizeHandles val="exact"/>
        </dgm:presLayoutVars>
      </dgm:prSet>
      <dgm:spPr/>
    </dgm:pt>
    <dgm:pt modelId="{53F87368-61DB-4462-952B-222334F90916}" type="pres">
      <dgm:prSet presAssocID="{F3F6D9FC-40E6-4570-9806-3E132AA101B1}" presName="compNode" presStyleCnt="0"/>
      <dgm:spPr/>
    </dgm:pt>
    <dgm:pt modelId="{F7380188-D1ED-468D-A635-51ED3540B8A1}" type="pres">
      <dgm:prSet presAssocID="{F3F6D9FC-40E6-4570-9806-3E132AA101B1}" presName="bgRect" presStyleLbl="bgShp" presStyleIdx="0" presStyleCnt="3"/>
      <dgm:spPr/>
    </dgm:pt>
    <dgm:pt modelId="{2F6CB637-DFFC-4E32-A250-FD0EB14FBB1A}" type="pres">
      <dgm:prSet presAssocID="{F3F6D9FC-40E6-4570-9806-3E132AA101B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apanese Dolls"/>
        </a:ext>
      </dgm:extLst>
    </dgm:pt>
    <dgm:pt modelId="{07E803E6-F77C-45F5-B75C-2FFF567285CF}" type="pres">
      <dgm:prSet presAssocID="{F3F6D9FC-40E6-4570-9806-3E132AA101B1}" presName="spaceRect" presStyleCnt="0"/>
      <dgm:spPr/>
    </dgm:pt>
    <dgm:pt modelId="{C65B9921-84A6-4174-AA35-34635CF3B777}" type="pres">
      <dgm:prSet presAssocID="{F3F6D9FC-40E6-4570-9806-3E132AA101B1}" presName="parTx" presStyleLbl="revTx" presStyleIdx="0" presStyleCnt="3">
        <dgm:presLayoutVars>
          <dgm:chMax val="0"/>
          <dgm:chPref val="0"/>
        </dgm:presLayoutVars>
      </dgm:prSet>
      <dgm:spPr/>
    </dgm:pt>
    <dgm:pt modelId="{76351462-CA8E-4B61-AD95-14C73264D24C}" type="pres">
      <dgm:prSet presAssocID="{4B77E5E8-465B-469A-8ECA-E32E1DAABB18}" presName="sibTrans" presStyleCnt="0"/>
      <dgm:spPr/>
    </dgm:pt>
    <dgm:pt modelId="{2EC1C05B-D6E2-4817-A40B-202DA8662C53}" type="pres">
      <dgm:prSet presAssocID="{AA845A38-2BD7-400A-AE17-E4BC3D839AE9}" presName="compNode" presStyleCnt="0"/>
      <dgm:spPr/>
    </dgm:pt>
    <dgm:pt modelId="{4ACBC61F-0904-4E0A-9720-294F33093641}" type="pres">
      <dgm:prSet presAssocID="{AA845A38-2BD7-400A-AE17-E4BC3D839AE9}" presName="bgRect" presStyleLbl="bgShp" presStyleIdx="1" presStyleCnt="3"/>
      <dgm:spPr/>
    </dgm:pt>
    <dgm:pt modelId="{43592D51-F77B-4374-9580-60FBE1DA1C82}" type="pres">
      <dgm:prSet presAssocID="{AA845A38-2BD7-400A-AE17-E4BC3D839AE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35B91514-1D91-4D90-99F1-87BA3C47AF6C}" type="pres">
      <dgm:prSet presAssocID="{AA845A38-2BD7-400A-AE17-E4BC3D839AE9}" presName="spaceRect" presStyleCnt="0"/>
      <dgm:spPr/>
    </dgm:pt>
    <dgm:pt modelId="{9EAC9B1B-1415-43F1-9FE2-E9E56F1B5E69}" type="pres">
      <dgm:prSet presAssocID="{AA845A38-2BD7-400A-AE17-E4BC3D839AE9}" presName="parTx" presStyleLbl="revTx" presStyleIdx="1" presStyleCnt="3">
        <dgm:presLayoutVars>
          <dgm:chMax val="0"/>
          <dgm:chPref val="0"/>
        </dgm:presLayoutVars>
      </dgm:prSet>
      <dgm:spPr/>
    </dgm:pt>
    <dgm:pt modelId="{FCE94906-4E42-4535-9390-E5AF046EA877}" type="pres">
      <dgm:prSet presAssocID="{340CD8C7-47C2-476B-A1DA-A935DA95276E}" presName="sibTrans" presStyleCnt="0"/>
      <dgm:spPr/>
    </dgm:pt>
    <dgm:pt modelId="{A4675222-D97F-44E9-8FCD-2A5DBFA93040}" type="pres">
      <dgm:prSet presAssocID="{1D0E9AAB-403B-4B5C-8C66-BC70263127C7}" presName="compNode" presStyleCnt="0"/>
      <dgm:spPr/>
    </dgm:pt>
    <dgm:pt modelId="{0FF655D8-6A63-47CE-B3F4-E9DAED66F872}" type="pres">
      <dgm:prSet presAssocID="{1D0E9AAB-403B-4B5C-8C66-BC70263127C7}" presName="bgRect" presStyleLbl="bgShp" presStyleIdx="2" presStyleCnt="3"/>
      <dgm:spPr/>
    </dgm:pt>
    <dgm:pt modelId="{990FF90F-0E35-4D1F-978F-8FD3B1D14983}" type="pres">
      <dgm:prSet presAssocID="{1D0E9AAB-403B-4B5C-8C66-BC70263127C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A73487B5-E5AE-45BE-9134-3F60C24F0C38}" type="pres">
      <dgm:prSet presAssocID="{1D0E9AAB-403B-4B5C-8C66-BC70263127C7}" presName="spaceRect" presStyleCnt="0"/>
      <dgm:spPr/>
    </dgm:pt>
    <dgm:pt modelId="{18AA7AAB-D060-4867-86E1-A4951D329A81}" type="pres">
      <dgm:prSet presAssocID="{1D0E9AAB-403B-4B5C-8C66-BC70263127C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471E720-EFDA-4999-97D1-5CC1EDEA134D}" type="presOf" srcId="{F3F6D9FC-40E6-4570-9806-3E132AA101B1}" destId="{C65B9921-84A6-4174-AA35-34635CF3B777}" srcOrd="0" destOrd="0" presId="urn:microsoft.com/office/officeart/2018/2/layout/IconVerticalSolidList"/>
    <dgm:cxn modelId="{2DBB7D4D-18D4-41BB-AEFA-0D1CA7F8B150}" type="presOf" srcId="{6FD924B3-BC41-45A2-8271-9A9C3CBC7554}" destId="{3022CDE7-9630-4A44-B4F6-BAE2100EE9CF}" srcOrd="0" destOrd="0" presId="urn:microsoft.com/office/officeart/2018/2/layout/IconVerticalSolidList"/>
    <dgm:cxn modelId="{77FC3288-1C6A-4177-BA6A-7FA7F02F7239}" type="presOf" srcId="{AA845A38-2BD7-400A-AE17-E4BC3D839AE9}" destId="{9EAC9B1B-1415-43F1-9FE2-E9E56F1B5E69}" srcOrd="0" destOrd="0" presId="urn:microsoft.com/office/officeart/2018/2/layout/IconVerticalSolidList"/>
    <dgm:cxn modelId="{EAA9618F-FC09-44C2-8534-4348E55CF7A4}" srcId="{6FD924B3-BC41-45A2-8271-9A9C3CBC7554}" destId="{AA845A38-2BD7-400A-AE17-E4BC3D839AE9}" srcOrd="1" destOrd="0" parTransId="{E070B93D-E021-41BA-BA67-1ED2EE5241DC}" sibTransId="{340CD8C7-47C2-476B-A1DA-A935DA95276E}"/>
    <dgm:cxn modelId="{4C3F72BB-CB9A-47E4-9C03-6CE8870975D1}" srcId="{6FD924B3-BC41-45A2-8271-9A9C3CBC7554}" destId="{F3F6D9FC-40E6-4570-9806-3E132AA101B1}" srcOrd="0" destOrd="0" parTransId="{81F992E5-3706-4D13-AE27-65420F1D4876}" sibTransId="{4B77E5E8-465B-469A-8ECA-E32E1DAABB18}"/>
    <dgm:cxn modelId="{1FC5F4C3-4AA9-42A9-B83D-4BDFE116234F}" srcId="{6FD924B3-BC41-45A2-8271-9A9C3CBC7554}" destId="{1D0E9AAB-403B-4B5C-8C66-BC70263127C7}" srcOrd="2" destOrd="0" parTransId="{F4B3FFA9-814F-4554-A5C4-CEA78A799D17}" sibTransId="{62A64B79-0942-4983-B801-1486AC5FB1DE}"/>
    <dgm:cxn modelId="{4C7166F1-A270-4C68-8BCB-FD7125A6C1CD}" type="presOf" srcId="{1D0E9AAB-403B-4B5C-8C66-BC70263127C7}" destId="{18AA7AAB-D060-4867-86E1-A4951D329A81}" srcOrd="0" destOrd="0" presId="urn:microsoft.com/office/officeart/2018/2/layout/IconVerticalSolidList"/>
    <dgm:cxn modelId="{FA52C2EC-712C-480C-9B23-AC7EF097D928}" type="presParOf" srcId="{3022CDE7-9630-4A44-B4F6-BAE2100EE9CF}" destId="{53F87368-61DB-4462-952B-222334F90916}" srcOrd="0" destOrd="0" presId="urn:microsoft.com/office/officeart/2018/2/layout/IconVerticalSolidList"/>
    <dgm:cxn modelId="{4331A043-967B-41A6-B7FB-A595C9E7522B}" type="presParOf" srcId="{53F87368-61DB-4462-952B-222334F90916}" destId="{F7380188-D1ED-468D-A635-51ED3540B8A1}" srcOrd="0" destOrd="0" presId="urn:microsoft.com/office/officeart/2018/2/layout/IconVerticalSolidList"/>
    <dgm:cxn modelId="{F8919B47-E88E-4E37-9B9A-3AC0A94563D4}" type="presParOf" srcId="{53F87368-61DB-4462-952B-222334F90916}" destId="{2F6CB637-DFFC-4E32-A250-FD0EB14FBB1A}" srcOrd="1" destOrd="0" presId="urn:microsoft.com/office/officeart/2018/2/layout/IconVerticalSolidList"/>
    <dgm:cxn modelId="{DB7CB22E-D8C3-4302-90EC-CDE6049B1336}" type="presParOf" srcId="{53F87368-61DB-4462-952B-222334F90916}" destId="{07E803E6-F77C-45F5-B75C-2FFF567285CF}" srcOrd="2" destOrd="0" presId="urn:microsoft.com/office/officeart/2018/2/layout/IconVerticalSolidList"/>
    <dgm:cxn modelId="{C5D9159B-EADA-45AD-AF30-D5B75D3B0C15}" type="presParOf" srcId="{53F87368-61DB-4462-952B-222334F90916}" destId="{C65B9921-84A6-4174-AA35-34635CF3B777}" srcOrd="3" destOrd="0" presId="urn:microsoft.com/office/officeart/2018/2/layout/IconVerticalSolidList"/>
    <dgm:cxn modelId="{3911C5CB-6298-4A7E-AAAA-24453877127E}" type="presParOf" srcId="{3022CDE7-9630-4A44-B4F6-BAE2100EE9CF}" destId="{76351462-CA8E-4B61-AD95-14C73264D24C}" srcOrd="1" destOrd="0" presId="urn:microsoft.com/office/officeart/2018/2/layout/IconVerticalSolidList"/>
    <dgm:cxn modelId="{1555F334-A47B-4976-8C1E-FBF4A395B493}" type="presParOf" srcId="{3022CDE7-9630-4A44-B4F6-BAE2100EE9CF}" destId="{2EC1C05B-D6E2-4817-A40B-202DA8662C53}" srcOrd="2" destOrd="0" presId="urn:microsoft.com/office/officeart/2018/2/layout/IconVerticalSolidList"/>
    <dgm:cxn modelId="{3799EDEB-E5B2-490C-8CC2-68B73F5A9170}" type="presParOf" srcId="{2EC1C05B-D6E2-4817-A40B-202DA8662C53}" destId="{4ACBC61F-0904-4E0A-9720-294F33093641}" srcOrd="0" destOrd="0" presId="urn:microsoft.com/office/officeart/2018/2/layout/IconVerticalSolidList"/>
    <dgm:cxn modelId="{EE97AF4D-FB52-42F1-B81F-93A7A53D5AC7}" type="presParOf" srcId="{2EC1C05B-D6E2-4817-A40B-202DA8662C53}" destId="{43592D51-F77B-4374-9580-60FBE1DA1C82}" srcOrd="1" destOrd="0" presId="urn:microsoft.com/office/officeart/2018/2/layout/IconVerticalSolidList"/>
    <dgm:cxn modelId="{E51688EC-B093-4E82-AF1F-CFFED9258172}" type="presParOf" srcId="{2EC1C05B-D6E2-4817-A40B-202DA8662C53}" destId="{35B91514-1D91-4D90-99F1-87BA3C47AF6C}" srcOrd="2" destOrd="0" presId="urn:microsoft.com/office/officeart/2018/2/layout/IconVerticalSolidList"/>
    <dgm:cxn modelId="{9490B05A-7001-4E2B-B17A-F5F759D2ECA1}" type="presParOf" srcId="{2EC1C05B-D6E2-4817-A40B-202DA8662C53}" destId="{9EAC9B1B-1415-43F1-9FE2-E9E56F1B5E69}" srcOrd="3" destOrd="0" presId="urn:microsoft.com/office/officeart/2018/2/layout/IconVerticalSolidList"/>
    <dgm:cxn modelId="{3F43CDCD-AAEB-4380-BE3E-D589065EABBE}" type="presParOf" srcId="{3022CDE7-9630-4A44-B4F6-BAE2100EE9CF}" destId="{FCE94906-4E42-4535-9390-E5AF046EA877}" srcOrd="3" destOrd="0" presId="urn:microsoft.com/office/officeart/2018/2/layout/IconVerticalSolidList"/>
    <dgm:cxn modelId="{21D10362-DCB6-4A89-B8AF-97FDED6BAF99}" type="presParOf" srcId="{3022CDE7-9630-4A44-B4F6-BAE2100EE9CF}" destId="{A4675222-D97F-44E9-8FCD-2A5DBFA93040}" srcOrd="4" destOrd="0" presId="urn:microsoft.com/office/officeart/2018/2/layout/IconVerticalSolidList"/>
    <dgm:cxn modelId="{44854880-BBEE-4F9F-8C7A-26CC158942BC}" type="presParOf" srcId="{A4675222-D97F-44E9-8FCD-2A5DBFA93040}" destId="{0FF655D8-6A63-47CE-B3F4-E9DAED66F872}" srcOrd="0" destOrd="0" presId="urn:microsoft.com/office/officeart/2018/2/layout/IconVerticalSolidList"/>
    <dgm:cxn modelId="{7BAEB2E2-4A3E-49A0-82FD-F32BECC947AF}" type="presParOf" srcId="{A4675222-D97F-44E9-8FCD-2A5DBFA93040}" destId="{990FF90F-0E35-4D1F-978F-8FD3B1D14983}" srcOrd="1" destOrd="0" presId="urn:microsoft.com/office/officeart/2018/2/layout/IconVerticalSolidList"/>
    <dgm:cxn modelId="{F4DB1EC9-4C63-430F-A839-DD5C6C005C05}" type="presParOf" srcId="{A4675222-D97F-44E9-8FCD-2A5DBFA93040}" destId="{A73487B5-E5AE-45BE-9134-3F60C24F0C38}" srcOrd="2" destOrd="0" presId="urn:microsoft.com/office/officeart/2018/2/layout/IconVerticalSolidList"/>
    <dgm:cxn modelId="{7D63E0D9-5D94-46DA-B964-8F115ACEF139}" type="presParOf" srcId="{A4675222-D97F-44E9-8FCD-2A5DBFA93040}" destId="{18AA7AAB-D060-4867-86E1-A4951D329A8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31A31C2-5DB8-410C-9F1D-D087854AFA2C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B37B71D-4944-4D0E-B8F9-F5C86B06B3EF}">
      <dgm:prSet/>
      <dgm:spPr/>
      <dgm:t>
        <a:bodyPr/>
        <a:lstStyle/>
        <a:p>
          <a:r>
            <a:rPr lang="en-US"/>
            <a:t>3</a:t>
          </a:r>
        </a:p>
      </dgm:t>
    </dgm:pt>
    <dgm:pt modelId="{16A77DE9-A777-457E-B943-EB7D8897B4BD}" type="parTrans" cxnId="{7AC3E7ED-3933-46DA-A830-0149086DFA36}">
      <dgm:prSet/>
      <dgm:spPr/>
      <dgm:t>
        <a:bodyPr/>
        <a:lstStyle/>
        <a:p>
          <a:endParaRPr lang="en-US"/>
        </a:p>
      </dgm:t>
    </dgm:pt>
    <dgm:pt modelId="{A36BCA06-CD69-4787-86A7-1356A4E4A327}" type="sibTrans" cxnId="{7AC3E7ED-3933-46DA-A830-0149086DFA36}">
      <dgm:prSet/>
      <dgm:spPr/>
      <dgm:t>
        <a:bodyPr/>
        <a:lstStyle/>
        <a:p>
          <a:endParaRPr lang="en-US"/>
        </a:p>
      </dgm:t>
    </dgm:pt>
    <dgm:pt modelId="{3DCABED1-1AC8-4F66-961C-237384B590CF}">
      <dgm:prSet/>
      <dgm:spPr/>
      <dgm:t>
        <a:bodyPr/>
        <a:lstStyle/>
        <a:p>
          <a:r>
            <a:rPr lang="en-US"/>
            <a:t>4</a:t>
          </a:r>
        </a:p>
      </dgm:t>
    </dgm:pt>
    <dgm:pt modelId="{548F9384-B7D4-4D67-A7A1-3721EE04723D}" type="parTrans" cxnId="{FD7AA6BB-0EB1-4C5C-8C81-A72ED4D0FCEE}">
      <dgm:prSet/>
      <dgm:spPr/>
      <dgm:t>
        <a:bodyPr/>
        <a:lstStyle/>
        <a:p>
          <a:endParaRPr lang="en-US"/>
        </a:p>
      </dgm:t>
    </dgm:pt>
    <dgm:pt modelId="{EFE2ACCB-0914-44C7-BA99-9A7B7ACE7459}" type="sibTrans" cxnId="{FD7AA6BB-0EB1-4C5C-8C81-A72ED4D0FCEE}">
      <dgm:prSet/>
      <dgm:spPr/>
      <dgm:t>
        <a:bodyPr/>
        <a:lstStyle/>
        <a:p>
          <a:endParaRPr lang="en-US"/>
        </a:p>
      </dgm:t>
    </dgm:pt>
    <dgm:pt modelId="{FAF0EF06-DB13-46AB-AF5C-A7F438E87833}">
      <dgm:prSet/>
      <dgm:spPr/>
      <dgm:t>
        <a:bodyPr/>
        <a:lstStyle/>
        <a:p>
          <a:r>
            <a:rPr lang="en-US"/>
            <a:t>5</a:t>
          </a:r>
        </a:p>
      </dgm:t>
    </dgm:pt>
    <dgm:pt modelId="{C50D5629-0E6F-47DB-8186-E37DC89660D9}" type="parTrans" cxnId="{119E9E36-1138-44D4-8BBB-0461028A0FAD}">
      <dgm:prSet/>
      <dgm:spPr/>
      <dgm:t>
        <a:bodyPr/>
        <a:lstStyle/>
        <a:p>
          <a:endParaRPr lang="en-US"/>
        </a:p>
      </dgm:t>
    </dgm:pt>
    <dgm:pt modelId="{BE6E5F5C-8A7D-4AD2-98F6-1CC21F506A01}" type="sibTrans" cxnId="{119E9E36-1138-44D4-8BBB-0461028A0FAD}">
      <dgm:prSet/>
      <dgm:spPr/>
      <dgm:t>
        <a:bodyPr/>
        <a:lstStyle/>
        <a:p>
          <a:endParaRPr lang="en-US"/>
        </a:p>
      </dgm:t>
    </dgm:pt>
    <dgm:pt modelId="{3DD190C6-5292-4552-AE2A-480247901955}">
      <dgm:prSet/>
      <dgm:spPr/>
      <dgm:t>
        <a:bodyPr/>
        <a:lstStyle/>
        <a:p>
          <a:r>
            <a:rPr lang="en-US"/>
            <a:t>7</a:t>
          </a:r>
        </a:p>
      </dgm:t>
    </dgm:pt>
    <dgm:pt modelId="{33C5A5B5-EC77-413D-BB1A-A0FF78EC4BE7}" type="parTrans" cxnId="{70D67B05-0EDD-4B78-A186-5E59BDB2DD9C}">
      <dgm:prSet/>
      <dgm:spPr/>
      <dgm:t>
        <a:bodyPr/>
        <a:lstStyle/>
        <a:p>
          <a:endParaRPr lang="en-US"/>
        </a:p>
      </dgm:t>
    </dgm:pt>
    <dgm:pt modelId="{DD89BAFD-C310-44D2-8317-14B191443DC1}" type="sibTrans" cxnId="{70D67B05-0EDD-4B78-A186-5E59BDB2DD9C}">
      <dgm:prSet/>
      <dgm:spPr/>
      <dgm:t>
        <a:bodyPr/>
        <a:lstStyle/>
        <a:p>
          <a:endParaRPr lang="en-US"/>
        </a:p>
      </dgm:t>
    </dgm:pt>
    <dgm:pt modelId="{C753B2BD-92FD-484A-88D0-0A6786834001}">
      <dgm:prSet/>
      <dgm:spPr/>
      <dgm:t>
        <a:bodyPr/>
        <a:lstStyle/>
        <a:p>
          <a:r>
            <a:rPr lang="en-US"/>
            <a:t>9</a:t>
          </a:r>
        </a:p>
      </dgm:t>
    </dgm:pt>
    <dgm:pt modelId="{E3F5AA67-2D59-4B57-AEEB-33A9C4D5C947}" type="parTrans" cxnId="{11FBCC30-F64D-47BB-81CF-58EE5322D94C}">
      <dgm:prSet/>
      <dgm:spPr/>
      <dgm:t>
        <a:bodyPr/>
        <a:lstStyle/>
        <a:p>
          <a:endParaRPr lang="en-US"/>
        </a:p>
      </dgm:t>
    </dgm:pt>
    <dgm:pt modelId="{8261C5C9-5AE4-47B8-AA20-B60F63ECE4F3}" type="sibTrans" cxnId="{11FBCC30-F64D-47BB-81CF-58EE5322D94C}">
      <dgm:prSet/>
      <dgm:spPr/>
      <dgm:t>
        <a:bodyPr/>
        <a:lstStyle/>
        <a:p>
          <a:endParaRPr lang="en-US"/>
        </a:p>
      </dgm:t>
    </dgm:pt>
    <dgm:pt modelId="{64830766-4120-4FF5-BFAC-D52217C19809}">
      <dgm:prSet/>
      <dgm:spPr/>
      <dgm:t>
        <a:bodyPr/>
        <a:lstStyle/>
        <a:p>
          <a:r>
            <a:rPr lang="en-US"/>
            <a:t>10</a:t>
          </a:r>
        </a:p>
      </dgm:t>
    </dgm:pt>
    <dgm:pt modelId="{77346D62-7FEE-4307-B0D2-16AE8C439726}" type="parTrans" cxnId="{317793EB-D1AE-46A4-BA11-CE665CC65019}">
      <dgm:prSet/>
      <dgm:spPr/>
      <dgm:t>
        <a:bodyPr/>
        <a:lstStyle/>
        <a:p>
          <a:endParaRPr lang="en-US"/>
        </a:p>
      </dgm:t>
    </dgm:pt>
    <dgm:pt modelId="{4808D3FF-28C5-426E-8EDA-D256D6F2824B}" type="sibTrans" cxnId="{317793EB-D1AE-46A4-BA11-CE665CC65019}">
      <dgm:prSet/>
      <dgm:spPr/>
      <dgm:t>
        <a:bodyPr/>
        <a:lstStyle/>
        <a:p>
          <a:endParaRPr lang="en-US"/>
        </a:p>
      </dgm:t>
    </dgm:pt>
    <dgm:pt modelId="{D7B9C542-3B2A-4C18-ABCE-FFBF6018DCDB}">
      <dgm:prSet/>
      <dgm:spPr/>
      <dgm:t>
        <a:bodyPr/>
        <a:lstStyle/>
        <a:p>
          <a:r>
            <a:rPr lang="en-US"/>
            <a:t>11</a:t>
          </a:r>
        </a:p>
      </dgm:t>
    </dgm:pt>
    <dgm:pt modelId="{897F4423-D792-406E-8CC0-D34B5A1445B8}" type="parTrans" cxnId="{7DAFDB03-062C-45D3-99C9-ADD7B231021F}">
      <dgm:prSet/>
      <dgm:spPr/>
      <dgm:t>
        <a:bodyPr/>
        <a:lstStyle/>
        <a:p>
          <a:endParaRPr lang="en-US"/>
        </a:p>
      </dgm:t>
    </dgm:pt>
    <dgm:pt modelId="{5C272786-6150-467C-AC92-1A4C59F9BCC9}" type="sibTrans" cxnId="{7DAFDB03-062C-45D3-99C9-ADD7B231021F}">
      <dgm:prSet/>
      <dgm:spPr/>
      <dgm:t>
        <a:bodyPr/>
        <a:lstStyle/>
        <a:p>
          <a:endParaRPr lang="en-US"/>
        </a:p>
      </dgm:t>
    </dgm:pt>
    <dgm:pt modelId="{9A255EC0-B892-4CF8-96E9-657C1D88D312}">
      <dgm:prSet/>
      <dgm:spPr/>
      <dgm:t>
        <a:bodyPr/>
        <a:lstStyle/>
        <a:p>
          <a:r>
            <a:rPr lang="en-US"/>
            <a:t>12</a:t>
          </a:r>
        </a:p>
      </dgm:t>
    </dgm:pt>
    <dgm:pt modelId="{1D4F4759-CBCC-4F7A-97B0-6713323A400C}" type="parTrans" cxnId="{9E1A39F9-253E-4146-8812-BFE4716571A3}">
      <dgm:prSet/>
      <dgm:spPr/>
      <dgm:t>
        <a:bodyPr/>
        <a:lstStyle/>
        <a:p>
          <a:endParaRPr lang="en-US"/>
        </a:p>
      </dgm:t>
    </dgm:pt>
    <dgm:pt modelId="{1731D7F4-007E-4896-BADF-B688D860F9A9}" type="sibTrans" cxnId="{9E1A39F9-253E-4146-8812-BFE4716571A3}">
      <dgm:prSet/>
      <dgm:spPr/>
      <dgm:t>
        <a:bodyPr/>
        <a:lstStyle/>
        <a:p>
          <a:endParaRPr lang="en-US"/>
        </a:p>
      </dgm:t>
    </dgm:pt>
    <dgm:pt modelId="{C8FF39E3-D267-4CD7-A860-DAD25E931A98}">
      <dgm:prSet/>
      <dgm:spPr/>
      <dgm:t>
        <a:bodyPr/>
        <a:lstStyle/>
        <a:p>
          <a:r>
            <a:rPr lang="en-US"/>
            <a:t>13</a:t>
          </a:r>
        </a:p>
      </dgm:t>
    </dgm:pt>
    <dgm:pt modelId="{EF47A012-7B20-429A-9A0C-E43EC4E3734B}" type="parTrans" cxnId="{2D7893A3-E2AA-4C07-9241-D00EFB5A04AF}">
      <dgm:prSet/>
      <dgm:spPr/>
      <dgm:t>
        <a:bodyPr/>
        <a:lstStyle/>
        <a:p>
          <a:endParaRPr lang="en-US"/>
        </a:p>
      </dgm:t>
    </dgm:pt>
    <dgm:pt modelId="{1213D033-9A85-4C28-BC8D-150CFEC9943C}" type="sibTrans" cxnId="{2D7893A3-E2AA-4C07-9241-D00EFB5A04AF}">
      <dgm:prSet/>
      <dgm:spPr/>
      <dgm:t>
        <a:bodyPr/>
        <a:lstStyle/>
        <a:p>
          <a:endParaRPr lang="en-US"/>
        </a:p>
      </dgm:t>
    </dgm:pt>
    <dgm:pt modelId="{73F58CC5-4E15-4BEF-A4F7-CA46DE010D2B}">
      <dgm:prSet/>
      <dgm:spPr/>
      <dgm:t>
        <a:bodyPr/>
        <a:lstStyle/>
        <a:p>
          <a:r>
            <a:rPr lang="en-US"/>
            <a:t>14</a:t>
          </a:r>
        </a:p>
      </dgm:t>
    </dgm:pt>
    <dgm:pt modelId="{E2B149B0-DB6A-4301-886B-C8CAC3640F94}" type="parTrans" cxnId="{6034266F-45F5-4BFC-90B6-CE6D2A38A0BA}">
      <dgm:prSet/>
      <dgm:spPr/>
      <dgm:t>
        <a:bodyPr/>
        <a:lstStyle/>
        <a:p>
          <a:endParaRPr lang="en-US"/>
        </a:p>
      </dgm:t>
    </dgm:pt>
    <dgm:pt modelId="{0919137F-12CD-41FD-B9A3-8DFFCA2DE0E8}" type="sibTrans" cxnId="{6034266F-45F5-4BFC-90B6-CE6D2A38A0BA}">
      <dgm:prSet/>
      <dgm:spPr/>
      <dgm:t>
        <a:bodyPr/>
        <a:lstStyle/>
        <a:p>
          <a:endParaRPr lang="en-US"/>
        </a:p>
      </dgm:t>
    </dgm:pt>
    <dgm:pt modelId="{7FD20120-B2DA-458C-A88A-62B527592B35}">
      <dgm:prSet/>
      <dgm:spPr/>
      <dgm:t>
        <a:bodyPr/>
        <a:lstStyle/>
        <a:p>
          <a:r>
            <a:rPr lang="en-US"/>
            <a:t>17</a:t>
          </a:r>
        </a:p>
      </dgm:t>
    </dgm:pt>
    <dgm:pt modelId="{56253ADE-D9AE-49C2-A045-CCB1A715D1B7}" type="parTrans" cxnId="{1BCE6034-DF2C-4044-959A-F3E0A51781AA}">
      <dgm:prSet/>
      <dgm:spPr/>
      <dgm:t>
        <a:bodyPr/>
        <a:lstStyle/>
        <a:p>
          <a:endParaRPr lang="en-US"/>
        </a:p>
      </dgm:t>
    </dgm:pt>
    <dgm:pt modelId="{BB186254-EABB-45F8-BD5E-65EF870B6491}" type="sibTrans" cxnId="{1BCE6034-DF2C-4044-959A-F3E0A51781AA}">
      <dgm:prSet/>
      <dgm:spPr/>
      <dgm:t>
        <a:bodyPr/>
        <a:lstStyle/>
        <a:p>
          <a:endParaRPr lang="en-US"/>
        </a:p>
      </dgm:t>
    </dgm:pt>
    <dgm:pt modelId="{BF7DE71C-E0BF-44D8-BEE7-A046BAC0F32F}">
      <dgm:prSet/>
      <dgm:spPr/>
      <dgm:t>
        <a:bodyPr/>
        <a:lstStyle/>
        <a:p>
          <a:r>
            <a:rPr lang="en-US"/>
            <a:t>18</a:t>
          </a:r>
        </a:p>
      </dgm:t>
    </dgm:pt>
    <dgm:pt modelId="{C0EE4E5B-6A40-409C-8E4F-B001D751C87B}" type="parTrans" cxnId="{5DA53F19-951B-401A-B3A1-8F845854A827}">
      <dgm:prSet/>
      <dgm:spPr/>
      <dgm:t>
        <a:bodyPr/>
        <a:lstStyle/>
        <a:p>
          <a:endParaRPr lang="en-US"/>
        </a:p>
      </dgm:t>
    </dgm:pt>
    <dgm:pt modelId="{A8FC9B51-5820-4F21-B21F-9DD5E7225C0D}" type="sibTrans" cxnId="{5DA53F19-951B-401A-B3A1-8F845854A827}">
      <dgm:prSet/>
      <dgm:spPr/>
      <dgm:t>
        <a:bodyPr/>
        <a:lstStyle/>
        <a:p>
          <a:endParaRPr lang="en-US"/>
        </a:p>
      </dgm:t>
    </dgm:pt>
    <dgm:pt modelId="{F514A9FC-6DD6-484B-9DD9-92735000B877}">
      <dgm:prSet/>
      <dgm:spPr/>
      <dgm:t>
        <a:bodyPr/>
        <a:lstStyle/>
        <a:p>
          <a:r>
            <a:rPr lang="en-US"/>
            <a:t>19</a:t>
          </a:r>
        </a:p>
      </dgm:t>
    </dgm:pt>
    <dgm:pt modelId="{103D0C8A-2BD3-400A-8368-8A60283D5A3F}" type="parTrans" cxnId="{1DAE9B7A-F439-4485-B921-7E931CB6CA92}">
      <dgm:prSet/>
      <dgm:spPr/>
      <dgm:t>
        <a:bodyPr/>
        <a:lstStyle/>
        <a:p>
          <a:endParaRPr lang="en-US"/>
        </a:p>
      </dgm:t>
    </dgm:pt>
    <dgm:pt modelId="{9FC1B4EF-1EF0-4DA0-B1E9-57ED0DC95063}" type="sibTrans" cxnId="{1DAE9B7A-F439-4485-B921-7E931CB6CA92}">
      <dgm:prSet/>
      <dgm:spPr/>
      <dgm:t>
        <a:bodyPr/>
        <a:lstStyle/>
        <a:p>
          <a:endParaRPr lang="en-US"/>
        </a:p>
      </dgm:t>
    </dgm:pt>
    <dgm:pt modelId="{40BCE034-11DE-4691-8E82-EACAB032C5FA}">
      <dgm:prSet/>
      <dgm:spPr/>
      <dgm:t>
        <a:bodyPr/>
        <a:lstStyle/>
        <a:p>
          <a:r>
            <a:rPr lang="en-US"/>
            <a:t>21</a:t>
          </a:r>
        </a:p>
      </dgm:t>
    </dgm:pt>
    <dgm:pt modelId="{5C0BDBF9-7346-49F0-8313-8A17324211EF}" type="parTrans" cxnId="{BA829BC7-79C6-4481-9596-E541BC9ABD37}">
      <dgm:prSet/>
      <dgm:spPr/>
      <dgm:t>
        <a:bodyPr/>
        <a:lstStyle/>
        <a:p>
          <a:endParaRPr lang="en-US"/>
        </a:p>
      </dgm:t>
    </dgm:pt>
    <dgm:pt modelId="{4BFCB69E-C1BD-408A-91FB-94AF3A588DAD}" type="sibTrans" cxnId="{BA829BC7-79C6-4481-9596-E541BC9ABD37}">
      <dgm:prSet/>
      <dgm:spPr/>
      <dgm:t>
        <a:bodyPr/>
        <a:lstStyle/>
        <a:p>
          <a:endParaRPr lang="en-US"/>
        </a:p>
      </dgm:t>
    </dgm:pt>
    <dgm:pt modelId="{97727415-361A-414D-AFCA-508539BE7DB1}">
      <dgm:prSet/>
      <dgm:spPr/>
      <dgm:t>
        <a:bodyPr/>
        <a:lstStyle/>
        <a:p>
          <a:r>
            <a:rPr lang="en-US"/>
            <a:t>22</a:t>
          </a:r>
        </a:p>
      </dgm:t>
    </dgm:pt>
    <dgm:pt modelId="{216336C3-DF43-46AC-BA6E-84F8542BE88D}" type="parTrans" cxnId="{C7E82799-4887-468F-BFC7-7024C0FE94D8}">
      <dgm:prSet/>
      <dgm:spPr/>
      <dgm:t>
        <a:bodyPr/>
        <a:lstStyle/>
        <a:p>
          <a:endParaRPr lang="en-US"/>
        </a:p>
      </dgm:t>
    </dgm:pt>
    <dgm:pt modelId="{391F4056-CAD9-451D-8E39-E47DC0B59994}" type="sibTrans" cxnId="{C7E82799-4887-468F-BFC7-7024C0FE94D8}">
      <dgm:prSet/>
      <dgm:spPr/>
      <dgm:t>
        <a:bodyPr/>
        <a:lstStyle/>
        <a:p>
          <a:endParaRPr lang="en-US"/>
        </a:p>
      </dgm:t>
    </dgm:pt>
    <dgm:pt modelId="{7A6617BE-1355-4E52-B189-5659515694C3}">
      <dgm:prSet/>
      <dgm:spPr/>
      <dgm:t>
        <a:bodyPr/>
        <a:lstStyle/>
        <a:p>
          <a:r>
            <a:rPr lang="en-US"/>
            <a:t>23</a:t>
          </a:r>
        </a:p>
      </dgm:t>
    </dgm:pt>
    <dgm:pt modelId="{6F5794FA-FA9D-488E-9235-50F2EA9C4949}" type="parTrans" cxnId="{743D9940-642E-40AD-9C1B-EA055EDAAD5E}">
      <dgm:prSet/>
      <dgm:spPr/>
      <dgm:t>
        <a:bodyPr/>
        <a:lstStyle/>
        <a:p>
          <a:endParaRPr lang="en-US"/>
        </a:p>
      </dgm:t>
    </dgm:pt>
    <dgm:pt modelId="{CADDDFB5-C2E2-44B9-AEF1-98E97BBDB9C1}" type="sibTrans" cxnId="{743D9940-642E-40AD-9C1B-EA055EDAAD5E}">
      <dgm:prSet/>
      <dgm:spPr/>
      <dgm:t>
        <a:bodyPr/>
        <a:lstStyle/>
        <a:p>
          <a:endParaRPr lang="en-US"/>
        </a:p>
      </dgm:t>
    </dgm:pt>
    <dgm:pt modelId="{F725E0D5-8641-4453-9988-18895D025EB8}">
      <dgm:prSet/>
      <dgm:spPr/>
      <dgm:t>
        <a:bodyPr/>
        <a:lstStyle/>
        <a:p>
          <a:r>
            <a:rPr lang="en-US"/>
            <a:t>24</a:t>
          </a:r>
        </a:p>
      </dgm:t>
    </dgm:pt>
    <dgm:pt modelId="{415B22E8-CA1B-48E7-8B3C-1EDBF0E5E3CD}" type="parTrans" cxnId="{55D490CE-9571-47DE-8FE4-F4DC08E9F743}">
      <dgm:prSet/>
      <dgm:spPr/>
      <dgm:t>
        <a:bodyPr/>
        <a:lstStyle/>
        <a:p>
          <a:endParaRPr lang="en-US"/>
        </a:p>
      </dgm:t>
    </dgm:pt>
    <dgm:pt modelId="{45318D7A-3029-4B8F-BFD5-58BC4573D26D}" type="sibTrans" cxnId="{55D490CE-9571-47DE-8FE4-F4DC08E9F743}">
      <dgm:prSet/>
      <dgm:spPr/>
      <dgm:t>
        <a:bodyPr/>
        <a:lstStyle/>
        <a:p>
          <a:endParaRPr lang="en-US"/>
        </a:p>
      </dgm:t>
    </dgm:pt>
    <dgm:pt modelId="{25D6143D-ACE6-4DFC-A9ED-7B3E41DBF516}">
      <dgm:prSet/>
      <dgm:spPr/>
      <dgm:t>
        <a:bodyPr/>
        <a:lstStyle/>
        <a:p>
          <a:r>
            <a:rPr lang="en-US"/>
            <a:t>25</a:t>
          </a:r>
        </a:p>
      </dgm:t>
    </dgm:pt>
    <dgm:pt modelId="{E9D55D48-D70C-4F74-873C-6B2E7A1E7DA8}" type="parTrans" cxnId="{412FD6F1-F2ED-47D0-B8CE-2AABDD749F56}">
      <dgm:prSet/>
      <dgm:spPr/>
      <dgm:t>
        <a:bodyPr/>
        <a:lstStyle/>
        <a:p>
          <a:endParaRPr lang="en-US"/>
        </a:p>
      </dgm:t>
    </dgm:pt>
    <dgm:pt modelId="{92B08970-EB8A-4D04-9E5C-5479217B250F}" type="sibTrans" cxnId="{412FD6F1-F2ED-47D0-B8CE-2AABDD749F56}">
      <dgm:prSet/>
      <dgm:spPr/>
      <dgm:t>
        <a:bodyPr/>
        <a:lstStyle/>
        <a:p>
          <a:endParaRPr lang="en-US"/>
        </a:p>
      </dgm:t>
    </dgm:pt>
    <dgm:pt modelId="{6C3DA6AB-A938-4783-89E8-D880784FA850}" type="pres">
      <dgm:prSet presAssocID="{731A31C2-5DB8-410C-9F1D-D087854AFA2C}" presName="diagram" presStyleCnt="0">
        <dgm:presLayoutVars>
          <dgm:dir/>
          <dgm:resizeHandles val="exact"/>
        </dgm:presLayoutVars>
      </dgm:prSet>
      <dgm:spPr/>
    </dgm:pt>
    <dgm:pt modelId="{7266FA5E-D884-4036-8D3A-98B2A810A649}" type="pres">
      <dgm:prSet presAssocID="{8B37B71D-4944-4D0E-B8F9-F5C86B06B3EF}" presName="node" presStyleLbl="node1" presStyleIdx="0" presStyleCnt="18">
        <dgm:presLayoutVars>
          <dgm:bulletEnabled val="1"/>
        </dgm:presLayoutVars>
      </dgm:prSet>
      <dgm:spPr/>
    </dgm:pt>
    <dgm:pt modelId="{619C720A-08C8-48FD-A9E5-9D40C1443C88}" type="pres">
      <dgm:prSet presAssocID="{A36BCA06-CD69-4787-86A7-1356A4E4A327}" presName="sibTrans" presStyleCnt="0"/>
      <dgm:spPr/>
    </dgm:pt>
    <dgm:pt modelId="{B1387E45-E8D4-45F0-A3BB-227854F05F30}" type="pres">
      <dgm:prSet presAssocID="{3DCABED1-1AC8-4F66-961C-237384B590CF}" presName="node" presStyleLbl="node1" presStyleIdx="1" presStyleCnt="18">
        <dgm:presLayoutVars>
          <dgm:bulletEnabled val="1"/>
        </dgm:presLayoutVars>
      </dgm:prSet>
      <dgm:spPr/>
    </dgm:pt>
    <dgm:pt modelId="{2212F98C-BC6E-4916-B16D-4FACCC16AC22}" type="pres">
      <dgm:prSet presAssocID="{EFE2ACCB-0914-44C7-BA99-9A7B7ACE7459}" presName="sibTrans" presStyleCnt="0"/>
      <dgm:spPr/>
    </dgm:pt>
    <dgm:pt modelId="{18F58289-460A-43D0-9F13-8C8763FF66A0}" type="pres">
      <dgm:prSet presAssocID="{FAF0EF06-DB13-46AB-AF5C-A7F438E87833}" presName="node" presStyleLbl="node1" presStyleIdx="2" presStyleCnt="18">
        <dgm:presLayoutVars>
          <dgm:bulletEnabled val="1"/>
        </dgm:presLayoutVars>
      </dgm:prSet>
      <dgm:spPr/>
    </dgm:pt>
    <dgm:pt modelId="{9AF4F2F9-1537-4D33-A634-A687FE9545EB}" type="pres">
      <dgm:prSet presAssocID="{BE6E5F5C-8A7D-4AD2-98F6-1CC21F506A01}" presName="sibTrans" presStyleCnt="0"/>
      <dgm:spPr/>
    </dgm:pt>
    <dgm:pt modelId="{44B0A00D-23AF-4E05-B3D7-B115CC13609F}" type="pres">
      <dgm:prSet presAssocID="{3DD190C6-5292-4552-AE2A-480247901955}" presName="node" presStyleLbl="node1" presStyleIdx="3" presStyleCnt="18">
        <dgm:presLayoutVars>
          <dgm:bulletEnabled val="1"/>
        </dgm:presLayoutVars>
      </dgm:prSet>
      <dgm:spPr/>
    </dgm:pt>
    <dgm:pt modelId="{6A7CA68A-17AB-4F4A-B120-B33B9B4B988E}" type="pres">
      <dgm:prSet presAssocID="{DD89BAFD-C310-44D2-8317-14B191443DC1}" presName="sibTrans" presStyleCnt="0"/>
      <dgm:spPr/>
    </dgm:pt>
    <dgm:pt modelId="{91DA1B1A-BC53-4AF4-93EB-27B2081F1FB7}" type="pres">
      <dgm:prSet presAssocID="{C753B2BD-92FD-484A-88D0-0A6786834001}" presName="node" presStyleLbl="node1" presStyleIdx="4" presStyleCnt="18">
        <dgm:presLayoutVars>
          <dgm:bulletEnabled val="1"/>
        </dgm:presLayoutVars>
      </dgm:prSet>
      <dgm:spPr/>
    </dgm:pt>
    <dgm:pt modelId="{B7FF3E91-D551-4EEE-B9C1-22D9C8571E65}" type="pres">
      <dgm:prSet presAssocID="{8261C5C9-5AE4-47B8-AA20-B60F63ECE4F3}" presName="sibTrans" presStyleCnt="0"/>
      <dgm:spPr/>
    </dgm:pt>
    <dgm:pt modelId="{51F60B63-C247-4860-BCA6-02F5E1B58A94}" type="pres">
      <dgm:prSet presAssocID="{64830766-4120-4FF5-BFAC-D52217C19809}" presName="node" presStyleLbl="node1" presStyleIdx="5" presStyleCnt="18">
        <dgm:presLayoutVars>
          <dgm:bulletEnabled val="1"/>
        </dgm:presLayoutVars>
      </dgm:prSet>
      <dgm:spPr/>
    </dgm:pt>
    <dgm:pt modelId="{93D763C0-7CBA-4376-93AB-4CE9A4E96B5B}" type="pres">
      <dgm:prSet presAssocID="{4808D3FF-28C5-426E-8EDA-D256D6F2824B}" presName="sibTrans" presStyleCnt="0"/>
      <dgm:spPr/>
    </dgm:pt>
    <dgm:pt modelId="{9F85391A-2253-49AF-A85F-3F2E9F7E2CCB}" type="pres">
      <dgm:prSet presAssocID="{D7B9C542-3B2A-4C18-ABCE-FFBF6018DCDB}" presName="node" presStyleLbl="node1" presStyleIdx="6" presStyleCnt="18">
        <dgm:presLayoutVars>
          <dgm:bulletEnabled val="1"/>
        </dgm:presLayoutVars>
      </dgm:prSet>
      <dgm:spPr/>
    </dgm:pt>
    <dgm:pt modelId="{886C4C39-17CD-41C2-B63D-C25CDB08EBF3}" type="pres">
      <dgm:prSet presAssocID="{5C272786-6150-467C-AC92-1A4C59F9BCC9}" presName="sibTrans" presStyleCnt="0"/>
      <dgm:spPr/>
    </dgm:pt>
    <dgm:pt modelId="{C112D872-C41F-411F-930E-0B944F80E166}" type="pres">
      <dgm:prSet presAssocID="{9A255EC0-B892-4CF8-96E9-657C1D88D312}" presName="node" presStyleLbl="node1" presStyleIdx="7" presStyleCnt="18">
        <dgm:presLayoutVars>
          <dgm:bulletEnabled val="1"/>
        </dgm:presLayoutVars>
      </dgm:prSet>
      <dgm:spPr/>
    </dgm:pt>
    <dgm:pt modelId="{035DEA14-696C-4831-B20C-D2AD560ADFD0}" type="pres">
      <dgm:prSet presAssocID="{1731D7F4-007E-4896-BADF-B688D860F9A9}" presName="sibTrans" presStyleCnt="0"/>
      <dgm:spPr/>
    </dgm:pt>
    <dgm:pt modelId="{21E7BA7A-1545-4FF4-BC9C-4DF1896BF1C6}" type="pres">
      <dgm:prSet presAssocID="{C8FF39E3-D267-4CD7-A860-DAD25E931A98}" presName="node" presStyleLbl="node1" presStyleIdx="8" presStyleCnt="18">
        <dgm:presLayoutVars>
          <dgm:bulletEnabled val="1"/>
        </dgm:presLayoutVars>
      </dgm:prSet>
      <dgm:spPr/>
    </dgm:pt>
    <dgm:pt modelId="{D4ED2A10-FAE0-4C6F-95DE-82120284C132}" type="pres">
      <dgm:prSet presAssocID="{1213D033-9A85-4C28-BC8D-150CFEC9943C}" presName="sibTrans" presStyleCnt="0"/>
      <dgm:spPr/>
    </dgm:pt>
    <dgm:pt modelId="{B1884BE7-14B5-4D6B-97F3-FAA3BE2859FE}" type="pres">
      <dgm:prSet presAssocID="{73F58CC5-4E15-4BEF-A4F7-CA46DE010D2B}" presName="node" presStyleLbl="node1" presStyleIdx="9" presStyleCnt="18">
        <dgm:presLayoutVars>
          <dgm:bulletEnabled val="1"/>
        </dgm:presLayoutVars>
      </dgm:prSet>
      <dgm:spPr/>
    </dgm:pt>
    <dgm:pt modelId="{6F78EC62-7111-4EE1-814D-5DF37C2F88DE}" type="pres">
      <dgm:prSet presAssocID="{0919137F-12CD-41FD-B9A3-8DFFCA2DE0E8}" presName="sibTrans" presStyleCnt="0"/>
      <dgm:spPr/>
    </dgm:pt>
    <dgm:pt modelId="{C22F5585-C30E-4DB1-A2B0-C44A60ECBC8E}" type="pres">
      <dgm:prSet presAssocID="{7FD20120-B2DA-458C-A88A-62B527592B35}" presName="node" presStyleLbl="node1" presStyleIdx="10" presStyleCnt="18">
        <dgm:presLayoutVars>
          <dgm:bulletEnabled val="1"/>
        </dgm:presLayoutVars>
      </dgm:prSet>
      <dgm:spPr/>
    </dgm:pt>
    <dgm:pt modelId="{56BF3AC1-D331-4AB0-B03A-1B1F6DCBC8B4}" type="pres">
      <dgm:prSet presAssocID="{BB186254-EABB-45F8-BD5E-65EF870B6491}" presName="sibTrans" presStyleCnt="0"/>
      <dgm:spPr/>
    </dgm:pt>
    <dgm:pt modelId="{D67002EB-8776-4C35-BF69-2B1D0385CBF8}" type="pres">
      <dgm:prSet presAssocID="{BF7DE71C-E0BF-44D8-BEE7-A046BAC0F32F}" presName="node" presStyleLbl="node1" presStyleIdx="11" presStyleCnt="18">
        <dgm:presLayoutVars>
          <dgm:bulletEnabled val="1"/>
        </dgm:presLayoutVars>
      </dgm:prSet>
      <dgm:spPr/>
    </dgm:pt>
    <dgm:pt modelId="{AAF514A4-BEFB-459F-A574-A09D16C548C1}" type="pres">
      <dgm:prSet presAssocID="{A8FC9B51-5820-4F21-B21F-9DD5E7225C0D}" presName="sibTrans" presStyleCnt="0"/>
      <dgm:spPr/>
    </dgm:pt>
    <dgm:pt modelId="{3194A898-F0E3-452B-B71B-2E15A89B97A2}" type="pres">
      <dgm:prSet presAssocID="{F514A9FC-6DD6-484B-9DD9-92735000B877}" presName="node" presStyleLbl="node1" presStyleIdx="12" presStyleCnt="18">
        <dgm:presLayoutVars>
          <dgm:bulletEnabled val="1"/>
        </dgm:presLayoutVars>
      </dgm:prSet>
      <dgm:spPr/>
    </dgm:pt>
    <dgm:pt modelId="{9F9FD44E-4D8F-4AEE-91A3-0FFFBC214A63}" type="pres">
      <dgm:prSet presAssocID="{9FC1B4EF-1EF0-4DA0-B1E9-57ED0DC95063}" presName="sibTrans" presStyleCnt="0"/>
      <dgm:spPr/>
    </dgm:pt>
    <dgm:pt modelId="{BBD69F46-DBA5-4CA4-A785-C097E72A1F23}" type="pres">
      <dgm:prSet presAssocID="{40BCE034-11DE-4691-8E82-EACAB032C5FA}" presName="node" presStyleLbl="node1" presStyleIdx="13" presStyleCnt="18">
        <dgm:presLayoutVars>
          <dgm:bulletEnabled val="1"/>
        </dgm:presLayoutVars>
      </dgm:prSet>
      <dgm:spPr/>
    </dgm:pt>
    <dgm:pt modelId="{9B9333AF-7AB2-4BA7-B1B8-8D3F47B6ACC3}" type="pres">
      <dgm:prSet presAssocID="{4BFCB69E-C1BD-408A-91FB-94AF3A588DAD}" presName="sibTrans" presStyleCnt="0"/>
      <dgm:spPr/>
    </dgm:pt>
    <dgm:pt modelId="{E0882AFB-80EC-4C68-9E0C-929EE96BBFA2}" type="pres">
      <dgm:prSet presAssocID="{97727415-361A-414D-AFCA-508539BE7DB1}" presName="node" presStyleLbl="node1" presStyleIdx="14" presStyleCnt="18">
        <dgm:presLayoutVars>
          <dgm:bulletEnabled val="1"/>
        </dgm:presLayoutVars>
      </dgm:prSet>
      <dgm:spPr/>
    </dgm:pt>
    <dgm:pt modelId="{58A7B74E-9AC6-459E-8B2E-84CD59B2C8B5}" type="pres">
      <dgm:prSet presAssocID="{391F4056-CAD9-451D-8E39-E47DC0B59994}" presName="sibTrans" presStyleCnt="0"/>
      <dgm:spPr/>
    </dgm:pt>
    <dgm:pt modelId="{048820C5-F666-4F82-A693-082211F5B9C7}" type="pres">
      <dgm:prSet presAssocID="{7A6617BE-1355-4E52-B189-5659515694C3}" presName="node" presStyleLbl="node1" presStyleIdx="15" presStyleCnt="18">
        <dgm:presLayoutVars>
          <dgm:bulletEnabled val="1"/>
        </dgm:presLayoutVars>
      </dgm:prSet>
      <dgm:spPr/>
    </dgm:pt>
    <dgm:pt modelId="{52B11726-9A64-4DCC-9DE6-9621764DF878}" type="pres">
      <dgm:prSet presAssocID="{CADDDFB5-C2E2-44B9-AEF1-98E97BBDB9C1}" presName="sibTrans" presStyleCnt="0"/>
      <dgm:spPr/>
    </dgm:pt>
    <dgm:pt modelId="{2A057DC0-F0E9-45D5-B56C-7F3BAAE59E16}" type="pres">
      <dgm:prSet presAssocID="{F725E0D5-8641-4453-9988-18895D025EB8}" presName="node" presStyleLbl="node1" presStyleIdx="16" presStyleCnt="18">
        <dgm:presLayoutVars>
          <dgm:bulletEnabled val="1"/>
        </dgm:presLayoutVars>
      </dgm:prSet>
      <dgm:spPr/>
    </dgm:pt>
    <dgm:pt modelId="{8E4BEF4E-F823-4672-95C4-2CA7582747AC}" type="pres">
      <dgm:prSet presAssocID="{45318D7A-3029-4B8F-BFD5-58BC4573D26D}" presName="sibTrans" presStyleCnt="0"/>
      <dgm:spPr/>
    </dgm:pt>
    <dgm:pt modelId="{4F82D957-F95B-4C15-B19D-EA4E0B3D4B38}" type="pres">
      <dgm:prSet presAssocID="{25D6143D-ACE6-4DFC-A9ED-7B3E41DBF516}" presName="node" presStyleLbl="node1" presStyleIdx="17" presStyleCnt="18">
        <dgm:presLayoutVars>
          <dgm:bulletEnabled val="1"/>
        </dgm:presLayoutVars>
      </dgm:prSet>
      <dgm:spPr/>
    </dgm:pt>
  </dgm:ptLst>
  <dgm:cxnLst>
    <dgm:cxn modelId="{7DAFDB03-062C-45D3-99C9-ADD7B231021F}" srcId="{731A31C2-5DB8-410C-9F1D-D087854AFA2C}" destId="{D7B9C542-3B2A-4C18-ABCE-FFBF6018DCDB}" srcOrd="6" destOrd="0" parTransId="{897F4423-D792-406E-8CC0-D34B5A1445B8}" sibTransId="{5C272786-6150-467C-AC92-1A4C59F9BCC9}"/>
    <dgm:cxn modelId="{70D67B05-0EDD-4B78-A186-5E59BDB2DD9C}" srcId="{731A31C2-5DB8-410C-9F1D-D087854AFA2C}" destId="{3DD190C6-5292-4552-AE2A-480247901955}" srcOrd="3" destOrd="0" parTransId="{33C5A5B5-EC77-413D-BB1A-A0FF78EC4BE7}" sibTransId="{DD89BAFD-C310-44D2-8317-14B191443DC1}"/>
    <dgm:cxn modelId="{8D7FE810-36BB-45C6-B44A-53D4F3E42FB0}" type="presOf" srcId="{BF7DE71C-E0BF-44D8-BEE7-A046BAC0F32F}" destId="{D67002EB-8776-4C35-BF69-2B1D0385CBF8}" srcOrd="0" destOrd="0" presId="urn:microsoft.com/office/officeart/2005/8/layout/default"/>
    <dgm:cxn modelId="{5DA53F19-951B-401A-B3A1-8F845854A827}" srcId="{731A31C2-5DB8-410C-9F1D-D087854AFA2C}" destId="{BF7DE71C-E0BF-44D8-BEE7-A046BAC0F32F}" srcOrd="11" destOrd="0" parTransId="{C0EE4E5B-6A40-409C-8E4F-B001D751C87B}" sibTransId="{A8FC9B51-5820-4F21-B21F-9DD5E7225C0D}"/>
    <dgm:cxn modelId="{11FBCC30-F64D-47BB-81CF-58EE5322D94C}" srcId="{731A31C2-5DB8-410C-9F1D-D087854AFA2C}" destId="{C753B2BD-92FD-484A-88D0-0A6786834001}" srcOrd="4" destOrd="0" parTransId="{E3F5AA67-2D59-4B57-AEEB-33A9C4D5C947}" sibTransId="{8261C5C9-5AE4-47B8-AA20-B60F63ECE4F3}"/>
    <dgm:cxn modelId="{1BCE6034-DF2C-4044-959A-F3E0A51781AA}" srcId="{731A31C2-5DB8-410C-9F1D-D087854AFA2C}" destId="{7FD20120-B2DA-458C-A88A-62B527592B35}" srcOrd="10" destOrd="0" parTransId="{56253ADE-D9AE-49C2-A045-CCB1A715D1B7}" sibTransId="{BB186254-EABB-45F8-BD5E-65EF870B6491}"/>
    <dgm:cxn modelId="{119E9E36-1138-44D4-8BBB-0461028A0FAD}" srcId="{731A31C2-5DB8-410C-9F1D-D087854AFA2C}" destId="{FAF0EF06-DB13-46AB-AF5C-A7F438E87833}" srcOrd="2" destOrd="0" parTransId="{C50D5629-0E6F-47DB-8186-E37DC89660D9}" sibTransId="{BE6E5F5C-8A7D-4AD2-98F6-1CC21F506A01}"/>
    <dgm:cxn modelId="{9A77893B-FDA7-472A-865A-93FC14A780B8}" type="presOf" srcId="{73F58CC5-4E15-4BEF-A4F7-CA46DE010D2B}" destId="{B1884BE7-14B5-4D6B-97F3-FAA3BE2859FE}" srcOrd="0" destOrd="0" presId="urn:microsoft.com/office/officeart/2005/8/layout/default"/>
    <dgm:cxn modelId="{743D9940-642E-40AD-9C1B-EA055EDAAD5E}" srcId="{731A31C2-5DB8-410C-9F1D-D087854AFA2C}" destId="{7A6617BE-1355-4E52-B189-5659515694C3}" srcOrd="15" destOrd="0" parTransId="{6F5794FA-FA9D-488E-9235-50F2EA9C4949}" sibTransId="{CADDDFB5-C2E2-44B9-AEF1-98E97BBDB9C1}"/>
    <dgm:cxn modelId="{68BA575F-F607-4FF4-9F15-C173B72231B1}" type="presOf" srcId="{F514A9FC-6DD6-484B-9DD9-92735000B877}" destId="{3194A898-F0E3-452B-B71B-2E15A89B97A2}" srcOrd="0" destOrd="0" presId="urn:microsoft.com/office/officeart/2005/8/layout/default"/>
    <dgm:cxn modelId="{3F53D060-DFD7-4A58-A8AC-36FE9CD6F7FB}" type="presOf" srcId="{C8FF39E3-D267-4CD7-A860-DAD25E931A98}" destId="{21E7BA7A-1545-4FF4-BC9C-4DF1896BF1C6}" srcOrd="0" destOrd="0" presId="urn:microsoft.com/office/officeart/2005/8/layout/default"/>
    <dgm:cxn modelId="{57CBB148-7ECA-46E0-A12A-65F0BD3D9172}" type="presOf" srcId="{40BCE034-11DE-4691-8E82-EACAB032C5FA}" destId="{BBD69F46-DBA5-4CA4-A785-C097E72A1F23}" srcOrd="0" destOrd="0" presId="urn:microsoft.com/office/officeart/2005/8/layout/default"/>
    <dgm:cxn modelId="{E220886E-56CC-438C-9A73-38FE7B2DDAB9}" type="presOf" srcId="{9A255EC0-B892-4CF8-96E9-657C1D88D312}" destId="{C112D872-C41F-411F-930E-0B944F80E166}" srcOrd="0" destOrd="0" presId="urn:microsoft.com/office/officeart/2005/8/layout/default"/>
    <dgm:cxn modelId="{6034266F-45F5-4BFC-90B6-CE6D2A38A0BA}" srcId="{731A31C2-5DB8-410C-9F1D-D087854AFA2C}" destId="{73F58CC5-4E15-4BEF-A4F7-CA46DE010D2B}" srcOrd="9" destOrd="0" parTransId="{E2B149B0-DB6A-4301-886B-C8CAC3640F94}" sibTransId="{0919137F-12CD-41FD-B9A3-8DFFCA2DE0E8}"/>
    <dgm:cxn modelId="{621B7278-DCF6-47A9-8EAC-61E45969064E}" type="presOf" srcId="{7FD20120-B2DA-458C-A88A-62B527592B35}" destId="{C22F5585-C30E-4DB1-A2B0-C44A60ECBC8E}" srcOrd="0" destOrd="0" presId="urn:microsoft.com/office/officeart/2005/8/layout/default"/>
    <dgm:cxn modelId="{0EE4E658-7C7F-43B8-ABE4-457BA0FC9B6C}" type="presOf" srcId="{7A6617BE-1355-4E52-B189-5659515694C3}" destId="{048820C5-F666-4F82-A693-082211F5B9C7}" srcOrd="0" destOrd="0" presId="urn:microsoft.com/office/officeart/2005/8/layout/default"/>
    <dgm:cxn modelId="{1DAE9B7A-F439-4485-B921-7E931CB6CA92}" srcId="{731A31C2-5DB8-410C-9F1D-D087854AFA2C}" destId="{F514A9FC-6DD6-484B-9DD9-92735000B877}" srcOrd="12" destOrd="0" parTransId="{103D0C8A-2BD3-400A-8368-8A60283D5A3F}" sibTransId="{9FC1B4EF-1EF0-4DA0-B1E9-57ED0DC95063}"/>
    <dgm:cxn modelId="{E9203091-6B6A-4CE0-BB6A-8FDC474278B2}" type="presOf" srcId="{97727415-361A-414D-AFCA-508539BE7DB1}" destId="{E0882AFB-80EC-4C68-9E0C-929EE96BBFA2}" srcOrd="0" destOrd="0" presId="urn:microsoft.com/office/officeart/2005/8/layout/default"/>
    <dgm:cxn modelId="{37E57792-27B4-4440-B16E-281EFBF3D376}" type="presOf" srcId="{8B37B71D-4944-4D0E-B8F9-F5C86B06B3EF}" destId="{7266FA5E-D884-4036-8D3A-98B2A810A649}" srcOrd="0" destOrd="0" presId="urn:microsoft.com/office/officeart/2005/8/layout/default"/>
    <dgm:cxn modelId="{C7E82799-4887-468F-BFC7-7024C0FE94D8}" srcId="{731A31C2-5DB8-410C-9F1D-D087854AFA2C}" destId="{97727415-361A-414D-AFCA-508539BE7DB1}" srcOrd="14" destOrd="0" parTransId="{216336C3-DF43-46AC-BA6E-84F8542BE88D}" sibTransId="{391F4056-CAD9-451D-8E39-E47DC0B59994}"/>
    <dgm:cxn modelId="{777CD79B-C104-4094-938C-6F3B10239A34}" type="presOf" srcId="{FAF0EF06-DB13-46AB-AF5C-A7F438E87833}" destId="{18F58289-460A-43D0-9F13-8C8763FF66A0}" srcOrd="0" destOrd="0" presId="urn:microsoft.com/office/officeart/2005/8/layout/default"/>
    <dgm:cxn modelId="{B85F3A9E-59F1-4F83-9B6F-ACEDC5300203}" type="presOf" srcId="{731A31C2-5DB8-410C-9F1D-D087854AFA2C}" destId="{6C3DA6AB-A938-4783-89E8-D880784FA850}" srcOrd="0" destOrd="0" presId="urn:microsoft.com/office/officeart/2005/8/layout/default"/>
    <dgm:cxn modelId="{2D7893A3-E2AA-4C07-9241-D00EFB5A04AF}" srcId="{731A31C2-5DB8-410C-9F1D-D087854AFA2C}" destId="{C8FF39E3-D267-4CD7-A860-DAD25E931A98}" srcOrd="8" destOrd="0" parTransId="{EF47A012-7B20-429A-9A0C-E43EC4E3734B}" sibTransId="{1213D033-9A85-4C28-BC8D-150CFEC9943C}"/>
    <dgm:cxn modelId="{6B1EEAB2-AA46-4123-8459-D9FABEF4EBF2}" type="presOf" srcId="{D7B9C542-3B2A-4C18-ABCE-FFBF6018DCDB}" destId="{9F85391A-2253-49AF-A85F-3F2E9F7E2CCB}" srcOrd="0" destOrd="0" presId="urn:microsoft.com/office/officeart/2005/8/layout/default"/>
    <dgm:cxn modelId="{FD7AA6BB-0EB1-4C5C-8C81-A72ED4D0FCEE}" srcId="{731A31C2-5DB8-410C-9F1D-D087854AFA2C}" destId="{3DCABED1-1AC8-4F66-961C-237384B590CF}" srcOrd="1" destOrd="0" parTransId="{548F9384-B7D4-4D67-A7A1-3721EE04723D}" sibTransId="{EFE2ACCB-0914-44C7-BA99-9A7B7ACE7459}"/>
    <dgm:cxn modelId="{941126BD-4884-40F4-8935-C1FB2FEB40BE}" type="presOf" srcId="{25D6143D-ACE6-4DFC-A9ED-7B3E41DBF516}" destId="{4F82D957-F95B-4C15-B19D-EA4E0B3D4B38}" srcOrd="0" destOrd="0" presId="urn:microsoft.com/office/officeart/2005/8/layout/default"/>
    <dgm:cxn modelId="{7F4638BE-D9CD-42CD-91D9-21FD743B909B}" type="presOf" srcId="{3DCABED1-1AC8-4F66-961C-237384B590CF}" destId="{B1387E45-E8D4-45F0-A3BB-227854F05F30}" srcOrd="0" destOrd="0" presId="urn:microsoft.com/office/officeart/2005/8/layout/default"/>
    <dgm:cxn modelId="{BA829BC7-79C6-4481-9596-E541BC9ABD37}" srcId="{731A31C2-5DB8-410C-9F1D-D087854AFA2C}" destId="{40BCE034-11DE-4691-8E82-EACAB032C5FA}" srcOrd="13" destOrd="0" parTransId="{5C0BDBF9-7346-49F0-8313-8A17324211EF}" sibTransId="{4BFCB69E-C1BD-408A-91FB-94AF3A588DAD}"/>
    <dgm:cxn modelId="{F1388ACD-CB23-4166-9E35-67A02FC8A69E}" type="presOf" srcId="{F725E0D5-8641-4453-9988-18895D025EB8}" destId="{2A057DC0-F0E9-45D5-B56C-7F3BAAE59E16}" srcOrd="0" destOrd="0" presId="urn:microsoft.com/office/officeart/2005/8/layout/default"/>
    <dgm:cxn modelId="{55D490CE-9571-47DE-8FE4-F4DC08E9F743}" srcId="{731A31C2-5DB8-410C-9F1D-D087854AFA2C}" destId="{F725E0D5-8641-4453-9988-18895D025EB8}" srcOrd="16" destOrd="0" parTransId="{415B22E8-CA1B-48E7-8B3C-1EDBF0E5E3CD}" sibTransId="{45318D7A-3029-4B8F-BFD5-58BC4573D26D}"/>
    <dgm:cxn modelId="{E425F6CE-81D4-4B22-9ACF-FE3D1CE799F5}" type="presOf" srcId="{64830766-4120-4FF5-BFAC-D52217C19809}" destId="{51F60B63-C247-4860-BCA6-02F5E1B58A94}" srcOrd="0" destOrd="0" presId="urn:microsoft.com/office/officeart/2005/8/layout/default"/>
    <dgm:cxn modelId="{E046F6D7-4A0C-45B1-9D0B-E008E6F1B626}" type="presOf" srcId="{C753B2BD-92FD-484A-88D0-0A6786834001}" destId="{91DA1B1A-BC53-4AF4-93EB-27B2081F1FB7}" srcOrd="0" destOrd="0" presId="urn:microsoft.com/office/officeart/2005/8/layout/default"/>
    <dgm:cxn modelId="{ADA103DA-057D-41AE-8F57-86984D1331A1}" type="presOf" srcId="{3DD190C6-5292-4552-AE2A-480247901955}" destId="{44B0A00D-23AF-4E05-B3D7-B115CC13609F}" srcOrd="0" destOrd="0" presId="urn:microsoft.com/office/officeart/2005/8/layout/default"/>
    <dgm:cxn modelId="{317793EB-D1AE-46A4-BA11-CE665CC65019}" srcId="{731A31C2-5DB8-410C-9F1D-D087854AFA2C}" destId="{64830766-4120-4FF5-BFAC-D52217C19809}" srcOrd="5" destOrd="0" parTransId="{77346D62-7FEE-4307-B0D2-16AE8C439726}" sibTransId="{4808D3FF-28C5-426E-8EDA-D256D6F2824B}"/>
    <dgm:cxn modelId="{7AC3E7ED-3933-46DA-A830-0149086DFA36}" srcId="{731A31C2-5DB8-410C-9F1D-D087854AFA2C}" destId="{8B37B71D-4944-4D0E-B8F9-F5C86B06B3EF}" srcOrd="0" destOrd="0" parTransId="{16A77DE9-A777-457E-B943-EB7D8897B4BD}" sibTransId="{A36BCA06-CD69-4787-86A7-1356A4E4A327}"/>
    <dgm:cxn modelId="{412FD6F1-F2ED-47D0-B8CE-2AABDD749F56}" srcId="{731A31C2-5DB8-410C-9F1D-D087854AFA2C}" destId="{25D6143D-ACE6-4DFC-A9ED-7B3E41DBF516}" srcOrd="17" destOrd="0" parTransId="{E9D55D48-D70C-4F74-873C-6B2E7A1E7DA8}" sibTransId="{92B08970-EB8A-4D04-9E5C-5479217B250F}"/>
    <dgm:cxn modelId="{9E1A39F9-253E-4146-8812-BFE4716571A3}" srcId="{731A31C2-5DB8-410C-9F1D-D087854AFA2C}" destId="{9A255EC0-B892-4CF8-96E9-657C1D88D312}" srcOrd="7" destOrd="0" parTransId="{1D4F4759-CBCC-4F7A-97B0-6713323A400C}" sibTransId="{1731D7F4-007E-4896-BADF-B688D860F9A9}"/>
    <dgm:cxn modelId="{6CBBCC3C-5054-4469-B4DF-A655CB1D4832}" type="presParOf" srcId="{6C3DA6AB-A938-4783-89E8-D880784FA850}" destId="{7266FA5E-D884-4036-8D3A-98B2A810A649}" srcOrd="0" destOrd="0" presId="urn:microsoft.com/office/officeart/2005/8/layout/default"/>
    <dgm:cxn modelId="{DA5DDB83-08E0-41CA-959B-D669EF40E542}" type="presParOf" srcId="{6C3DA6AB-A938-4783-89E8-D880784FA850}" destId="{619C720A-08C8-48FD-A9E5-9D40C1443C88}" srcOrd="1" destOrd="0" presId="urn:microsoft.com/office/officeart/2005/8/layout/default"/>
    <dgm:cxn modelId="{90B88561-74D2-40DC-BB4C-4B2E74D6D9BE}" type="presParOf" srcId="{6C3DA6AB-A938-4783-89E8-D880784FA850}" destId="{B1387E45-E8D4-45F0-A3BB-227854F05F30}" srcOrd="2" destOrd="0" presId="urn:microsoft.com/office/officeart/2005/8/layout/default"/>
    <dgm:cxn modelId="{2EE6D87C-4B36-4F11-B40B-DDBD6182CD2C}" type="presParOf" srcId="{6C3DA6AB-A938-4783-89E8-D880784FA850}" destId="{2212F98C-BC6E-4916-B16D-4FACCC16AC22}" srcOrd="3" destOrd="0" presId="urn:microsoft.com/office/officeart/2005/8/layout/default"/>
    <dgm:cxn modelId="{D2F7A74B-031E-4CF5-B8E3-D25E29995896}" type="presParOf" srcId="{6C3DA6AB-A938-4783-89E8-D880784FA850}" destId="{18F58289-460A-43D0-9F13-8C8763FF66A0}" srcOrd="4" destOrd="0" presId="urn:microsoft.com/office/officeart/2005/8/layout/default"/>
    <dgm:cxn modelId="{2876BB00-34C0-4F4D-B387-4FB9D605A1FA}" type="presParOf" srcId="{6C3DA6AB-A938-4783-89E8-D880784FA850}" destId="{9AF4F2F9-1537-4D33-A634-A687FE9545EB}" srcOrd="5" destOrd="0" presId="urn:microsoft.com/office/officeart/2005/8/layout/default"/>
    <dgm:cxn modelId="{B21BEF4D-6DC6-4A58-8D99-0B2E19DEC21F}" type="presParOf" srcId="{6C3DA6AB-A938-4783-89E8-D880784FA850}" destId="{44B0A00D-23AF-4E05-B3D7-B115CC13609F}" srcOrd="6" destOrd="0" presId="urn:microsoft.com/office/officeart/2005/8/layout/default"/>
    <dgm:cxn modelId="{762F311F-4626-4E09-8EAA-68D40A978A27}" type="presParOf" srcId="{6C3DA6AB-A938-4783-89E8-D880784FA850}" destId="{6A7CA68A-17AB-4F4A-B120-B33B9B4B988E}" srcOrd="7" destOrd="0" presId="urn:microsoft.com/office/officeart/2005/8/layout/default"/>
    <dgm:cxn modelId="{B4C804DB-7748-4D04-B266-276188A2809D}" type="presParOf" srcId="{6C3DA6AB-A938-4783-89E8-D880784FA850}" destId="{91DA1B1A-BC53-4AF4-93EB-27B2081F1FB7}" srcOrd="8" destOrd="0" presId="urn:microsoft.com/office/officeart/2005/8/layout/default"/>
    <dgm:cxn modelId="{8608DE60-F4FE-46FD-AF26-627CAA9A42D2}" type="presParOf" srcId="{6C3DA6AB-A938-4783-89E8-D880784FA850}" destId="{B7FF3E91-D551-4EEE-B9C1-22D9C8571E65}" srcOrd="9" destOrd="0" presId="urn:microsoft.com/office/officeart/2005/8/layout/default"/>
    <dgm:cxn modelId="{150304D2-D057-4CBB-BB8B-2AD802D02E8F}" type="presParOf" srcId="{6C3DA6AB-A938-4783-89E8-D880784FA850}" destId="{51F60B63-C247-4860-BCA6-02F5E1B58A94}" srcOrd="10" destOrd="0" presId="urn:microsoft.com/office/officeart/2005/8/layout/default"/>
    <dgm:cxn modelId="{7AE512E2-0EF4-4F4C-A712-C1F26E013ADF}" type="presParOf" srcId="{6C3DA6AB-A938-4783-89E8-D880784FA850}" destId="{93D763C0-7CBA-4376-93AB-4CE9A4E96B5B}" srcOrd="11" destOrd="0" presId="urn:microsoft.com/office/officeart/2005/8/layout/default"/>
    <dgm:cxn modelId="{D6405510-808F-4975-95FC-A2B5736EAA80}" type="presParOf" srcId="{6C3DA6AB-A938-4783-89E8-D880784FA850}" destId="{9F85391A-2253-49AF-A85F-3F2E9F7E2CCB}" srcOrd="12" destOrd="0" presId="urn:microsoft.com/office/officeart/2005/8/layout/default"/>
    <dgm:cxn modelId="{BF7153EA-CADF-4B0C-8F92-7D680D14488D}" type="presParOf" srcId="{6C3DA6AB-A938-4783-89E8-D880784FA850}" destId="{886C4C39-17CD-41C2-B63D-C25CDB08EBF3}" srcOrd="13" destOrd="0" presId="urn:microsoft.com/office/officeart/2005/8/layout/default"/>
    <dgm:cxn modelId="{4E3C5B11-D5F5-49F8-A312-7CC0D34AE6DD}" type="presParOf" srcId="{6C3DA6AB-A938-4783-89E8-D880784FA850}" destId="{C112D872-C41F-411F-930E-0B944F80E166}" srcOrd="14" destOrd="0" presId="urn:microsoft.com/office/officeart/2005/8/layout/default"/>
    <dgm:cxn modelId="{E044F6FF-0FBA-452D-8B7E-B9BB93A4E36D}" type="presParOf" srcId="{6C3DA6AB-A938-4783-89E8-D880784FA850}" destId="{035DEA14-696C-4831-B20C-D2AD560ADFD0}" srcOrd="15" destOrd="0" presId="urn:microsoft.com/office/officeart/2005/8/layout/default"/>
    <dgm:cxn modelId="{DCE75B25-B5D2-44AF-9390-9543E08B51FA}" type="presParOf" srcId="{6C3DA6AB-A938-4783-89E8-D880784FA850}" destId="{21E7BA7A-1545-4FF4-BC9C-4DF1896BF1C6}" srcOrd="16" destOrd="0" presId="urn:microsoft.com/office/officeart/2005/8/layout/default"/>
    <dgm:cxn modelId="{099721CE-EA56-433F-B32C-591CF57A9D8E}" type="presParOf" srcId="{6C3DA6AB-A938-4783-89E8-D880784FA850}" destId="{D4ED2A10-FAE0-4C6F-95DE-82120284C132}" srcOrd="17" destOrd="0" presId="urn:microsoft.com/office/officeart/2005/8/layout/default"/>
    <dgm:cxn modelId="{F34CDD06-17D9-46F4-8DE5-FEC28F2A7066}" type="presParOf" srcId="{6C3DA6AB-A938-4783-89E8-D880784FA850}" destId="{B1884BE7-14B5-4D6B-97F3-FAA3BE2859FE}" srcOrd="18" destOrd="0" presId="urn:microsoft.com/office/officeart/2005/8/layout/default"/>
    <dgm:cxn modelId="{19A2F87B-F93F-4E12-BA3D-E943D52FBD39}" type="presParOf" srcId="{6C3DA6AB-A938-4783-89E8-D880784FA850}" destId="{6F78EC62-7111-4EE1-814D-5DF37C2F88DE}" srcOrd="19" destOrd="0" presId="urn:microsoft.com/office/officeart/2005/8/layout/default"/>
    <dgm:cxn modelId="{313E3F60-FCC1-4866-97AD-60709E67D571}" type="presParOf" srcId="{6C3DA6AB-A938-4783-89E8-D880784FA850}" destId="{C22F5585-C30E-4DB1-A2B0-C44A60ECBC8E}" srcOrd="20" destOrd="0" presId="urn:microsoft.com/office/officeart/2005/8/layout/default"/>
    <dgm:cxn modelId="{1232F85D-AB5A-44A8-8489-168C24EFA094}" type="presParOf" srcId="{6C3DA6AB-A938-4783-89E8-D880784FA850}" destId="{56BF3AC1-D331-4AB0-B03A-1B1F6DCBC8B4}" srcOrd="21" destOrd="0" presId="urn:microsoft.com/office/officeart/2005/8/layout/default"/>
    <dgm:cxn modelId="{2F847FED-3B3A-429F-9B60-BCF1DE6A7D14}" type="presParOf" srcId="{6C3DA6AB-A938-4783-89E8-D880784FA850}" destId="{D67002EB-8776-4C35-BF69-2B1D0385CBF8}" srcOrd="22" destOrd="0" presId="urn:microsoft.com/office/officeart/2005/8/layout/default"/>
    <dgm:cxn modelId="{3FD9D880-868E-43E8-A74F-D6255D2A7940}" type="presParOf" srcId="{6C3DA6AB-A938-4783-89E8-D880784FA850}" destId="{AAF514A4-BEFB-459F-A574-A09D16C548C1}" srcOrd="23" destOrd="0" presId="urn:microsoft.com/office/officeart/2005/8/layout/default"/>
    <dgm:cxn modelId="{94141277-E89A-413B-8B7C-07DFB3C92BCE}" type="presParOf" srcId="{6C3DA6AB-A938-4783-89E8-D880784FA850}" destId="{3194A898-F0E3-452B-B71B-2E15A89B97A2}" srcOrd="24" destOrd="0" presId="urn:microsoft.com/office/officeart/2005/8/layout/default"/>
    <dgm:cxn modelId="{AA071720-A7A3-41D1-B98F-CCA1E726F87C}" type="presParOf" srcId="{6C3DA6AB-A938-4783-89E8-D880784FA850}" destId="{9F9FD44E-4D8F-4AEE-91A3-0FFFBC214A63}" srcOrd="25" destOrd="0" presId="urn:microsoft.com/office/officeart/2005/8/layout/default"/>
    <dgm:cxn modelId="{F3A68407-6672-4B38-87B4-B4CBB5EDE2D1}" type="presParOf" srcId="{6C3DA6AB-A938-4783-89E8-D880784FA850}" destId="{BBD69F46-DBA5-4CA4-A785-C097E72A1F23}" srcOrd="26" destOrd="0" presId="urn:microsoft.com/office/officeart/2005/8/layout/default"/>
    <dgm:cxn modelId="{6A54DDA4-7CB2-49BF-8E72-24C6A97379E3}" type="presParOf" srcId="{6C3DA6AB-A938-4783-89E8-D880784FA850}" destId="{9B9333AF-7AB2-4BA7-B1B8-8D3F47B6ACC3}" srcOrd="27" destOrd="0" presId="urn:microsoft.com/office/officeart/2005/8/layout/default"/>
    <dgm:cxn modelId="{F4D4299A-2F8C-4DC7-B3B8-0B342AAA6B77}" type="presParOf" srcId="{6C3DA6AB-A938-4783-89E8-D880784FA850}" destId="{E0882AFB-80EC-4C68-9E0C-929EE96BBFA2}" srcOrd="28" destOrd="0" presId="urn:microsoft.com/office/officeart/2005/8/layout/default"/>
    <dgm:cxn modelId="{CDC09021-22EC-46CC-B4BE-7453AA636E8E}" type="presParOf" srcId="{6C3DA6AB-A938-4783-89E8-D880784FA850}" destId="{58A7B74E-9AC6-459E-8B2E-84CD59B2C8B5}" srcOrd="29" destOrd="0" presId="urn:microsoft.com/office/officeart/2005/8/layout/default"/>
    <dgm:cxn modelId="{F5A9C400-38BD-4074-819E-976B43130D7C}" type="presParOf" srcId="{6C3DA6AB-A938-4783-89E8-D880784FA850}" destId="{048820C5-F666-4F82-A693-082211F5B9C7}" srcOrd="30" destOrd="0" presId="urn:microsoft.com/office/officeart/2005/8/layout/default"/>
    <dgm:cxn modelId="{83E146AB-DA00-46E9-8155-3603DE9DA39A}" type="presParOf" srcId="{6C3DA6AB-A938-4783-89E8-D880784FA850}" destId="{52B11726-9A64-4DCC-9DE6-9621764DF878}" srcOrd="31" destOrd="0" presId="urn:microsoft.com/office/officeart/2005/8/layout/default"/>
    <dgm:cxn modelId="{4177B110-336F-4CE0-90F7-C8E4E4CC6A0D}" type="presParOf" srcId="{6C3DA6AB-A938-4783-89E8-D880784FA850}" destId="{2A057DC0-F0E9-45D5-B56C-7F3BAAE59E16}" srcOrd="32" destOrd="0" presId="urn:microsoft.com/office/officeart/2005/8/layout/default"/>
    <dgm:cxn modelId="{60F1EA14-E369-4E41-9147-8754D23F529E}" type="presParOf" srcId="{6C3DA6AB-A938-4783-89E8-D880784FA850}" destId="{8E4BEF4E-F823-4672-95C4-2CA7582747AC}" srcOrd="33" destOrd="0" presId="urn:microsoft.com/office/officeart/2005/8/layout/default"/>
    <dgm:cxn modelId="{83122916-4BE7-49D6-9EAB-5EAB771A373D}" type="presParOf" srcId="{6C3DA6AB-A938-4783-89E8-D880784FA850}" destId="{4F82D957-F95B-4C15-B19D-EA4E0B3D4B38}" srcOrd="3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15C699-90AB-4DB3-9843-FA34AFA8C42D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D1DFA87-49F1-41B0-8110-127F8F947B7E}">
      <dgm:prSet/>
      <dgm:spPr/>
      <dgm:t>
        <a:bodyPr/>
        <a:lstStyle/>
        <a:p>
          <a:r>
            <a:rPr lang="en-ID"/>
            <a:t>•Prinsip : Azas, dasar, keyakinan, pendirian</a:t>
          </a:r>
          <a:endParaRPr lang="en-US"/>
        </a:p>
      </dgm:t>
    </dgm:pt>
    <dgm:pt modelId="{A6AF79AC-5C3D-4F59-8C90-75E3A23CD330}" type="parTrans" cxnId="{47556C95-7980-4C1A-94F4-40074ED8D81B}">
      <dgm:prSet/>
      <dgm:spPr/>
      <dgm:t>
        <a:bodyPr/>
        <a:lstStyle/>
        <a:p>
          <a:endParaRPr lang="en-US"/>
        </a:p>
      </dgm:t>
    </dgm:pt>
    <dgm:pt modelId="{F26B1909-7A10-4693-A0BF-740D689F195B}" type="sibTrans" cxnId="{47556C95-7980-4C1A-94F4-40074ED8D81B}">
      <dgm:prSet/>
      <dgm:spPr/>
      <dgm:t>
        <a:bodyPr/>
        <a:lstStyle/>
        <a:p>
          <a:endParaRPr lang="en-US"/>
        </a:p>
      </dgm:t>
    </dgm:pt>
    <dgm:pt modelId="{54066145-1A31-49D5-9D37-5F3A93AF6824}">
      <dgm:prSet/>
      <dgm:spPr/>
      <dgm:t>
        <a:bodyPr/>
        <a:lstStyle/>
        <a:p>
          <a:r>
            <a:rPr lang="en-ID"/>
            <a:t>Prinsip menunjukkan sesuatu hal yang sangat penting, mendasar, harus diperhatikan, memiliki sifat mengatur dan mengarahkan, serta sesuatu yang biasanya selalu ada atau terjadi pada situasi atau kondisi serupa.</a:t>
          </a:r>
          <a:endParaRPr lang="en-US"/>
        </a:p>
      </dgm:t>
    </dgm:pt>
    <dgm:pt modelId="{613EAAB2-2646-4F3B-8220-F10360EA9AE7}" type="parTrans" cxnId="{39FCBE54-8295-4158-B812-1AB169F1984E}">
      <dgm:prSet/>
      <dgm:spPr/>
      <dgm:t>
        <a:bodyPr/>
        <a:lstStyle/>
        <a:p>
          <a:endParaRPr lang="en-US"/>
        </a:p>
      </dgm:t>
    </dgm:pt>
    <dgm:pt modelId="{E9DDFF2A-4C0F-4FAD-8F0E-4C0523CB8C59}" type="sibTrans" cxnId="{39FCBE54-8295-4158-B812-1AB169F1984E}">
      <dgm:prSet/>
      <dgm:spPr/>
      <dgm:t>
        <a:bodyPr/>
        <a:lstStyle/>
        <a:p>
          <a:endParaRPr lang="en-US"/>
        </a:p>
      </dgm:t>
    </dgm:pt>
    <dgm:pt modelId="{26B86C3B-A604-47CF-BA21-2AD5EB11DD94}" type="pres">
      <dgm:prSet presAssocID="{7A15C699-90AB-4DB3-9843-FA34AFA8C42D}" presName="Name0" presStyleCnt="0">
        <dgm:presLayoutVars>
          <dgm:dir/>
          <dgm:animLvl val="lvl"/>
          <dgm:resizeHandles val="exact"/>
        </dgm:presLayoutVars>
      </dgm:prSet>
      <dgm:spPr/>
    </dgm:pt>
    <dgm:pt modelId="{1AB77424-303E-4E83-A855-8979FA673D4A}" type="pres">
      <dgm:prSet presAssocID="{54066145-1A31-49D5-9D37-5F3A93AF6824}" presName="boxAndChildren" presStyleCnt="0"/>
      <dgm:spPr/>
    </dgm:pt>
    <dgm:pt modelId="{DB2B3E39-192F-4A8A-B555-EC79DF35D091}" type="pres">
      <dgm:prSet presAssocID="{54066145-1A31-49D5-9D37-5F3A93AF6824}" presName="parentTextBox" presStyleLbl="node1" presStyleIdx="0" presStyleCnt="2"/>
      <dgm:spPr/>
    </dgm:pt>
    <dgm:pt modelId="{A25BCF23-0ED0-4C69-8DE4-1A892B63FBAE}" type="pres">
      <dgm:prSet presAssocID="{F26B1909-7A10-4693-A0BF-740D689F195B}" presName="sp" presStyleCnt="0"/>
      <dgm:spPr/>
    </dgm:pt>
    <dgm:pt modelId="{2F2887CF-3359-480C-9BE4-7D4A6B6DFF9A}" type="pres">
      <dgm:prSet presAssocID="{9D1DFA87-49F1-41B0-8110-127F8F947B7E}" presName="arrowAndChildren" presStyleCnt="0"/>
      <dgm:spPr/>
    </dgm:pt>
    <dgm:pt modelId="{82CD4CA5-3195-44D8-978C-FC8621B8BA29}" type="pres">
      <dgm:prSet presAssocID="{9D1DFA87-49F1-41B0-8110-127F8F947B7E}" presName="parentTextArrow" presStyleLbl="node1" presStyleIdx="1" presStyleCnt="2"/>
      <dgm:spPr/>
    </dgm:pt>
  </dgm:ptLst>
  <dgm:cxnLst>
    <dgm:cxn modelId="{39FCBE54-8295-4158-B812-1AB169F1984E}" srcId="{7A15C699-90AB-4DB3-9843-FA34AFA8C42D}" destId="{54066145-1A31-49D5-9D37-5F3A93AF6824}" srcOrd="1" destOrd="0" parTransId="{613EAAB2-2646-4F3B-8220-F10360EA9AE7}" sibTransId="{E9DDFF2A-4C0F-4FAD-8F0E-4C0523CB8C59}"/>
    <dgm:cxn modelId="{47556C95-7980-4C1A-94F4-40074ED8D81B}" srcId="{7A15C699-90AB-4DB3-9843-FA34AFA8C42D}" destId="{9D1DFA87-49F1-41B0-8110-127F8F947B7E}" srcOrd="0" destOrd="0" parTransId="{A6AF79AC-5C3D-4F59-8C90-75E3A23CD330}" sibTransId="{F26B1909-7A10-4693-A0BF-740D689F195B}"/>
    <dgm:cxn modelId="{4DFDA697-0C13-424B-A50A-EAE26DFF4509}" type="presOf" srcId="{54066145-1A31-49D5-9D37-5F3A93AF6824}" destId="{DB2B3E39-192F-4A8A-B555-EC79DF35D091}" srcOrd="0" destOrd="0" presId="urn:microsoft.com/office/officeart/2005/8/layout/process4"/>
    <dgm:cxn modelId="{FCCFDCA3-6396-48A2-87E3-6DFC057B47B4}" type="presOf" srcId="{7A15C699-90AB-4DB3-9843-FA34AFA8C42D}" destId="{26B86C3B-A604-47CF-BA21-2AD5EB11DD94}" srcOrd="0" destOrd="0" presId="urn:microsoft.com/office/officeart/2005/8/layout/process4"/>
    <dgm:cxn modelId="{B502F1AF-D55B-4445-B289-F9A0D2A3E99E}" type="presOf" srcId="{9D1DFA87-49F1-41B0-8110-127F8F947B7E}" destId="{82CD4CA5-3195-44D8-978C-FC8621B8BA29}" srcOrd="0" destOrd="0" presId="urn:microsoft.com/office/officeart/2005/8/layout/process4"/>
    <dgm:cxn modelId="{61A559CB-B34E-4CDE-BDAD-D4F5017D101D}" type="presParOf" srcId="{26B86C3B-A604-47CF-BA21-2AD5EB11DD94}" destId="{1AB77424-303E-4E83-A855-8979FA673D4A}" srcOrd="0" destOrd="0" presId="urn:microsoft.com/office/officeart/2005/8/layout/process4"/>
    <dgm:cxn modelId="{2019FA23-DEAC-4E92-BDD2-AACA8D53FEE7}" type="presParOf" srcId="{1AB77424-303E-4E83-A855-8979FA673D4A}" destId="{DB2B3E39-192F-4A8A-B555-EC79DF35D091}" srcOrd="0" destOrd="0" presId="urn:microsoft.com/office/officeart/2005/8/layout/process4"/>
    <dgm:cxn modelId="{75CC0EC5-19C7-4F7D-861D-811A8CFCC3D9}" type="presParOf" srcId="{26B86C3B-A604-47CF-BA21-2AD5EB11DD94}" destId="{A25BCF23-0ED0-4C69-8DE4-1A892B63FBAE}" srcOrd="1" destOrd="0" presId="urn:microsoft.com/office/officeart/2005/8/layout/process4"/>
    <dgm:cxn modelId="{306D4D62-44E5-431B-ADFA-0759F5E7E8EA}" type="presParOf" srcId="{26B86C3B-A604-47CF-BA21-2AD5EB11DD94}" destId="{2F2887CF-3359-480C-9BE4-7D4A6B6DFF9A}" srcOrd="2" destOrd="0" presId="urn:microsoft.com/office/officeart/2005/8/layout/process4"/>
    <dgm:cxn modelId="{7987E3C9-B28F-4332-8F92-20C281FEFABD}" type="presParOf" srcId="{2F2887CF-3359-480C-9BE4-7D4A6B6DFF9A}" destId="{82CD4CA5-3195-44D8-978C-FC8621B8BA2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565FE6-FBDC-4F66-9A75-3033C649D36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06CA83E-BD72-4AE1-A39E-8529C0325837}">
      <dgm:prSet/>
      <dgm:spPr/>
      <dgm:t>
        <a:bodyPr/>
        <a:lstStyle/>
        <a:p>
          <a:r>
            <a:rPr lang="en-ID"/>
            <a:t>•Anggapan Kebenaran Utuh atau Menyeluruh (Whole Truth)</a:t>
          </a:r>
          <a:endParaRPr lang="en-US"/>
        </a:p>
      </dgm:t>
    </dgm:pt>
    <dgm:pt modelId="{537DB8E7-6549-4E2B-BFEC-075CFF1354F0}" type="parTrans" cxnId="{E18BFB41-1F3A-47D2-ABAE-F9835C976FA1}">
      <dgm:prSet/>
      <dgm:spPr/>
      <dgm:t>
        <a:bodyPr/>
        <a:lstStyle/>
        <a:p>
          <a:endParaRPr lang="en-US"/>
        </a:p>
      </dgm:t>
    </dgm:pt>
    <dgm:pt modelId="{F5537D1F-DD1A-4334-A619-7A9DDC1EB8A8}" type="sibTrans" cxnId="{E18BFB41-1F3A-47D2-ABAE-F9835C976FA1}">
      <dgm:prSet/>
      <dgm:spPr/>
      <dgm:t>
        <a:bodyPr/>
        <a:lstStyle/>
        <a:p>
          <a:endParaRPr lang="en-US"/>
        </a:p>
      </dgm:t>
    </dgm:pt>
    <dgm:pt modelId="{C4D8397C-59BB-4C03-89B1-8631767D1083}">
      <dgm:prSet/>
      <dgm:spPr/>
      <dgm:t>
        <a:bodyPr/>
        <a:lstStyle/>
        <a:p>
          <a:r>
            <a:rPr lang="en-ID"/>
            <a:t>•Anggapan Kebenaran Parsial (Partial Truth)</a:t>
          </a:r>
          <a:endParaRPr lang="en-US"/>
        </a:p>
      </dgm:t>
    </dgm:pt>
    <dgm:pt modelId="{9812B006-C443-403C-ACBD-4EF6EA29D3DC}" type="parTrans" cxnId="{89111A8B-F74F-4E2F-84B1-3E7F115303AB}">
      <dgm:prSet/>
      <dgm:spPr/>
      <dgm:t>
        <a:bodyPr/>
        <a:lstStyle/>
        <a:p>
          <a:endParaRPr lang="en-US"/>
        </a:p>
      </dgm:t>
    </dgm:pt>
    <dgm:pt modelId="{17314C58-4C4B-40A8-8AF2-E9967FCE4709}" type="sibTrans" cxnId="{89111A8B-F74F-4E2F-84B1-3E7F115303AB}">
      <dgm:prSet/>
      <dgm:spPr/>
      <dgm:t>
        <a:bodyPr/>
        <a:lstStyle/>
        <a:p>
          <a:endParaRPr lang="en-US"/>
        </a:p>
      </dgm:t>
    </dgm:pt>
    <dgm:pt modelId="{F46910DC-67B6-4780-B9B2-54A499D15DC9}">
      <dgm:prSet/>
      <dgm:spPr/>
      <dgm:t>
        <a:bodyPr/>
        <a:lstStyle/>
        <a:p>
          <a:r>
            <a:rPr lang="en-ID"/>
            <a:t>•Angapan Kebenaran yang Masih Memerlukan Pembuktian (Hypothesis)</a:t>
          </a:r>
          <a:endParaRPr lang="en-US"/>
        </a:p>
      </dgm:t>
    </dgm:pt>
    <dgm:pt modelId="{33D8582A-9ED4-4994-AC06-EDF5BBB1D58E}" type="parTrans" cxnId="{846393B9-CFDE-44B2-84CE-AC3FF666FDA8}">
      <dgm:prSet/>
      <dgm:spPr/>
      <dgm:t>
        <a:bodyPr/>
        <a:lstStyle/>
        <a:p>
          <a:endParaRPr lang="en-US"/>
        </a:p>
      </dgm:t>
    </dgm:pt>
    <dgm:pt modelId="{E619E2F2-9361-4BA8-B331-8EF5E3CDAAA2}" type="sibTrans" cxnId="{846393B9-CFDE-44B2-84CE-AC3FF666FDA8}">
      <dgm:prSet/>
      <dgm:spPr/>
      <dgm:t>
        <a:bodyPr/>
        <a:lstStyle/>
        <a:p>
          <a:endParaRPr lang="en-US"/>
        </a:p>
      </dgm:t>
    </dgm:pt>
    <dgm:pt modelId="{0DF4B4F9-9AE9-48C3-9632-1DE472A9B89D}" type="pres">
      <dgm:prSet presAssocID="{94565FE6-FBDC-4F66-9A75-3033C649D360}" presName="root" presStyleCnt="0">
        <dgm:presLayoutVars>
          <dgm:dir/>
          <dgm:resizeHandles val="exact"/>
        </dgm:presLayoutVars>
      </dgm:prSet>
      <dgm:spPr/>
    </dgm:pt>
    <dgm:pt modelId="{48658A77-CCD6-47E0-A4FB-3D3986CEE64D}" type="pres">
      <dgm:prSet presAssocID="{606CA83E-BD72-4AE1-A39E-8529C0325837}" presName="compNode" presStyleCnt="0"/>
      <dgm:spPr/>
    </dgm:pt>
    <dgm:pt modelId="{F133724E-F866-4C9E-A295-E6A3EA5EAC28}" type="pres">
      <dgm:prSet presAssocID="{606CA83E-BD72-4AE1-A39E-8529C0325837}" presName="bgRect" presStyleLbl="bgShp" presStyleIdx="0" presStyleCnt="3"/>
      <dgm:spPr/>
    </dgm:pt>
    <dgm:pt modelId="{1DA6E0AB-8181-468C-A0C4-CC98DB1CF790}" type="pres">
      <dgm:prSet presAssocID="{606CA83E-BD72-4AE1-A39E-8529C032583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BE6C04B4-2DA4-4958-9F77-7A17ADE91018}" type="pres">
      <dgm:prSet presAssocID="{606CA83E-BD72-4AE1-A39E-8529C0325837}" presName="spaceRect" presStyleCnt="0"/>
      <dgm:spPr/>
    </dgm:pt>
    <dgm:pt modelId="{8B40CF61-0F19-4E3C-800F-0959B1415782}" type="pres">
      <dgm:prSet presAssocID="{606CA83E-BD72-4AE1-A39E-8529C0325837}" presName="parTx" presStyleLbl="revTx" presStyleIdx="0" presStyleCnt="3">
        <dgm:presLayoutVars>
          <dgm:chMax val="0"/>
          <dgm:chPref val="0"/>
        </dgm:presLayoutVars>
      </dgm:prSet>
      <dgm:spPr/>
    </dgm:pt>
    <dgm:pt modelId="{065A42AE-D54D-4FF9-943F-A44E7F063A2F}" type="pres">
      <dgm:prSet presAssocID="{F5537D1F-DD1A-4334-A619-7A9DDC1EB8A8}" presName="sibTrans" presStyleCnt="0"/>
      <dgm:spPr/>
    </dgm:pt>
    <dgm:pt modelId="{6D72C914-7FF6-4D20-8174-AD27DE994A3C}" type="pres">
      <dgm:prSet presAssocID="{C4D8397C-59BB-4C03-89B1-8631767D1083}" presName="compNode" presStyleCnt="0"/>
      <dgm:spPr/>
    </dgm:pt>
    <dgm:pt modelId="{65C40FC5-8CDE-4719-88DE-1A9719867800}" type="pres">
      <dgm:prSet presAssocID="{C4D8397C-59BB-4C03-89B1-8631767D1083}" presName="bgRect" presStyleLbl="bgShp" presStyleIdx="1" presStyleCnt="3"/>
      <dgm:spPr/>
    </dgm:pt>
    <dgm:pt modelId="{127EDD02-74B3-4E46-A634-C2BEC11D17F3}" type="pres">
      <dgm:prSet presAssocID="{C4D8397C-59BB-4C03-89B1-8631767D108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inbow"/>
        </a:ext>
      </dgm:extLst>
    </dgm:pt>
    <dgm:pt modelId="{F7E944D9-707D-4AEF-B6D6-96EDBA4EE67A}" type="pres">
      <dgm:prSet presAssocID="{C4D8397C-59BB-4C03-89B1-8631767D1083}" presName="spaceRect" presStyleCnt="0"/>
      <dgm:spPr/>
    </dgm:pt>
    <dgm:pt modelId="{A10A055B-5BBA-4D73-99C6-58202E66F639}" type="pres">
      <dgm:prSet presAssocID="{C4D8397C-59BB-4C03-89B1-8631767D1083}" presName="parTx" presStyleLbl="revTx" presStyleIdx="1" presStyleCnt="3">
        <dgm:presLayoutVars>
          <dgm:chMax val="0"/>
          <dgm:chPref val="0"/>
        </dgm:presLayoutVars>
      </dgm:prSet>
      <dgm:spPr/>
    </dgm:pt>
    <dgm:pt modelId="{60DBB245-3FB8-4975-A78A-9CF66E96EA38}" type="pres">
      <dgm:prSet presAssocID="{17314C58-4C4B-40A8-8AF2-E9967FCE4709}" presName="sibTrans" presStyleCnt="0"/>
      <dgm:spPr/>
    </dgm:pt>
    <dgm:pt modelId="{78B1ADC3-90B2-4458-8203-9C9F94AAA31A}" type="pres">
      <dgm:prSet presAssocID="{F46910DC-67B6-4780-B9B2-54A499D15DC9}" presName="compNode" presStyleCnt="0"/>
      <dgm:spPr/>
    </dgm:pt>
    <dgm:pt modelId="{E769935D-A5FA-4C52-A88E-9D43023721C1}" type="pres">
      <dgm:prSet presAssocID="{F46910DC-67B6-4780-B9B2-54A499D15DC9}" presName="bgRect" presStyleLbl="bgShp" presStyleIdx="2" presStyleCnt="3"/>
      <dgm:spPr/>
    </dgm:pt>
    <dgm:pt modelId="{5F75C403-968F-45EC-8702-E63E3171D6A6}" type="pres">
      <dgm:prSet presAssocID="{F46910DC-67B6-4780-B9B2-54A499D15DC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65C2A464-360E-4119-9BA9-88CAB37610CF}" type="pres">
      <dgm:prSet presAssocID="{F46910DC-67B6-4780-B9B2-54A499D15DC9}" presName="spaceRect" presStyleCnt="0"/>
      <dgm:spPr/>
    </dgm:pt>
    <dgm:pt modelId="{4FD1CDDD-C31A-4F08-B7F5-571945F66576}" type="pres">
      <dgm:prSet presAssocID="{F46910DC-67B6-4780-B9B2-54A499D15DC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4E92F1C-5320-46A8-8934-6F0D662DAB7C}" type="presOf" srcId="{94565FE6-FBDC-4F66-9A75-3033C649D360}" destId="{0DF4B4F9-9AE9-48C3-9632-1DE472A9B89D}" srcOrd="0" destOrd="0" presId="urn:microsoft.com/office/officeart/2018/2/layout/IconVerticalSolidList"/>
    <dgm:cxn modelId="{2EF9C52A-59DF-477B-AAD5-245D939318DF}" type="presOf" srcId="{606CA83E-BD72-4AE1-A39E-8529C0325837}" destId="{8B40CF61-0F19-4E3C-800F-0959B1415782}" srcOrd="0" destOrd="0" presId="urn:microsoft.com/office/officeart/2018/2/layout/IconVerticalSolidList"/>
    <dgm:cxn modelId="{E18BFB41-1F3A-47D2-ABAE-F9835C976FA1}" srcId="{94565FE6-FBDC-4F66-9A75-3033C649D360}" destId="{606CA83E-BD72-4AE1-A39E-8529C0325837}" srcOrd="0" destOrd="0" parTransId="{537DB8E7-6549-4E2B-BFEC-075CFF1354F0}" sibTransId="{F5537D1F-DD1A-4334-A619-7A9DDC1EB8A8}"/>
    <dgm:cxn modelId="{89111A8B-F74F-4E2F-84B1-3E7F115303AB}" srcId="{94565FE6-FBDC-4F66-9A75-3033C649D360}" destId="{C4D8397C-59BB-4C03-89B1-8631767D1083}" srcOrd="1" destOrd="0" parTransId="{9812B006-C443-403C-ACBD-4EF6EA29D3DC}" sibTransId="{17314C58-4C4B-40A8-8AF2-E9967FCE4709}"/>
    <dgm:cxn modelId="{846393B9-CFDE-44B2-84CE-AC3FF666FDA8}" srcId="{94565FE6-FBDC-4F66-9A75-3033C649D360}" destId="{F46910DC-67B6-4780-B9B2-54A499D15DC9}" srcOrd="2" destOrd="0" parTransId="{33D8582A-9ED4-4994-AC06-EDF5BBB1D58E}" sibTransId="{E619E2F2-9361-4BA8-B331-8EF5E3CDAAA2}"/>
    <dgm:cxn modelId="{36C32DD7-C9B5-47FA-BFB2-9E70E0239A21}" type="presOf" srcId="{C4D8397C-59BB-4C03-89B1-8631767D1083}" destId="{A10A055B-5BBA-4D73-99C6-58202E66F639}" srcOrd="0" destOrd="0" presId="urn:microsoft.com/office/officeart/2018/2/layout/IconVerticalSolidList"/>
    <dgm:cxn modelId="{687EA8EC-AD97-4058-9ED8-2B6E0C3DBF39}" type="presOf" srcId="{F46910DC-67B6-4780-B9B2-54A499D15DC9}" destId="{4FD1CDDD-C31A-4F08-B7F5-571945F66576}" srcOrd="0" destOrd="0" presId="urn:microsoft.com/office/officeart/2018/2/layout/IconVerticalSolidList"/>
    <dgm:cxn modelId="{0A73F2BE-3C70-4A3E-861C-DAC68827BA26}" type="presParOf" srcId="{0DF4B4F9-9AE9-48C3-9632-1DE472A9B89D}" destId="{48658A77-CCD6-47E0-A4FB-3D3986CEE64D}" srcOrd="0" destOrd="0" presId="urn:microsoft.com/office/officeart/2018/2/layout/IconVerticalSolidList"/>
    <dgm:cxn modelId="{C60EA616-D145-4B4A-B8DB-20427D70CE11}" type="presParOf" srcId="{48658A77-CCD6-47E0-A4FB-3D3986CEE64D}" destId="{F133724E-F866-4C9E-A295-E6A3EA5EAC28}" srcOrd="0" destOrd="0" presId="urn:microsoft.com/office/officeart/2018/2/layout/IconVerticalSolidList"/>
    <dgm:cxn modelId="{3D717665-BA15-4BE9-85F2-12CC7A68C6D4}" type="presParOf" srcId="{48658A77-CCD6-47E0-A4FB-3D3986CEE64D}" destId="{1DA6E0AB-8181-468C-A0C4-CC98DB1CF790}" srcOrd="1" destOrd="0" presId="urn:microsoft.com/office/officeart/2018/2/layout/IconVerticalSolidList"/>
    <dgm:cxn modelId="{DEC9EB78-87FA-4752-B9B4-414DEF8D1C52}" type="presParOf" srcId="{48658A77-CCD6-47E0-A4FB-3D3986CEE64D}" destId="{BE6C04B4-2DA4-4958-9F77-7A17ADE91018}" srcOrd="2" destOrd="0" presId="urn:microsoft.com/office/officeart/2018/2/layout/IconVerticalSolidList"/>
    <dgm:cxn modelId="{396EAF2B-D1C8-4E37-AD19-5C84E18BEB58}" type="presParOf" srcId="{48658A77-CCD6-47E0-A4FB-3D3986CEE64D}" destId="{8B40CF61-0F19-4E3C-800F-0959B1415782}" srcOrd="3" destOrd="0" presId="urn:microsoft.com/office/officeart/2018/2/layout/IconVerticalSolidList"/>
    <dgm:cxn modelId="{E9B54428-0C1D-4A8E-9F7D-865C7D364CC8}" type="presParOf" srcId="{0DF4B4F9-9AE9-48C3-9632-1DE472A9B89D}" destId="{065A42AE-D54D-4FF9-943F-A44E7F063A2F}" srcOrd="1" destOrd="0" presId="urn:microsoft.com/office/officeart/2018/2/layout/IconVerticalSolidList"/>
    <dgm:cxn modelId="{912A1504-681D-4D21-9DFA-D456F9E1025E}" type="presParOf" srcId="{0DF4B4F9-9AE9-48C3-9632-1DE472A9B89D}" destId="{6D72C914-7FF6-4D20-8174-AD27DE994A3C}" srcOrd="2" destOrd="0" presId="urn:microsoft.com/office/officeart/2018/2/layout/IconVerticalSolidList"/>
    <dgm:cxn modelId="{A10FBEAF-6C92-45C5-9201-1B8C013AF9A9}" type="presParOf" srcId="{6D72C914-7FF6-4D20-8174-AD27DE994A3C}" destId="{65C40FC5-8CDE-4719-88DE-1A9719867800}" srcOrd="0" destOrd="0" presId="urn:microsoft.com/office/officeart/2018/2/layout/IconVerticalSolidList"/>
    <dgm:cxn modelId="{ACE0EFEC-FE5E-4B5A-B4B8-5469822A55F8}" type="presParOf" srcId="{6D72C914-7FF6-4D20-8174-AD27DE994A3C}" destId="{127EDD02-74B3-4E46-A634-C2BEC11D17F3}" srcOrd="1" destOrd="0" presId="urn:microsoft.com/office/officeart/2018/2/layout/IconVerticalSolidList"/>
    <dgm:cxn modelId="{2535AF60-E27A-4824-9966-1D1E9A165F9F}" type="presParOf" srcId="{6D72C914-7FF6-4D20-8174-AD27DE994A3C}" destId="{F7E944D9-707D-4AEF-B6D6-96EDBA4EE67A}" srcOrd="2" destOrd="0" presId="urn:microsoft.com/office/officeart/2018/2/layout/IconVerticalSolidList"/>
    <dgm:cxn modelId="{247EDE40-5DF1-4F65-9B26-359128112B48}" type="presParOf" srcId="{6D72C914-7FF6-4D20-8174-AD27DE994A3C}" destId="{A10A055B-5BBA-4D73-99C6-58202E66F639}" srcOrd="3" destOrd="0" presId="urn:microsoft.com/office/officeart/2018/2/layout/IconVerticalSolidList"/>
    <dgm:cxn modelId="{F11E9B6C-8AEA-41BE-85E0-5FD332193E26}" type="presParOf" srcId="{0DF4B4F9-9AE9-48C3-9632-1DE472A9B89D}" destId="{60DBB245-3FB8-4975-A78A-9CF66E96EA38}" srcOrd="3" destOrd="0" presId="urn:microsoft.com/office/officeart/2018/2/layout/IconVerticalSolidList"/>
    <dgm:cxn modelId="{EBC93F89-76E1-44F9-88D0-971BEC42A85F}" type="presParOf" srcId="{0DF4B4F9-9AE9-48C3-9632-1DE472A9B89D}" destId="{78B1ADC3-90B2-4458-8203-9C9F94AAA31A}" srcOrd="4" destOrd="0" presId="urn:microsoft.com/office/officeart/2018/2/layout/IconVerticalSolidList"/>
    <dgm:cxn modelId="{14970810-22B2-4C2C-AC65-61139ABFC69D}" type="presParOf" srcId="{78B1ADC3-90B2-4458-8203-9C9F94AAA31A}" destId="{E769935D-A5FA-4C52-A88E-9D43023721C1}" srcOrd="0" destOrd="0" presId="urn:microsoft.com/office/officeart/2018/2/layout/IconVerticalSolidList"/>
    <dgm:cxn modelId="{6237B6C1-FD0B-4E9C-9721-DACDD3F6E99C}" type="presParOf" srcId="{78B1ADC3-90B2-4458-8203-9C9F94AAA31A}" destId="{5F75C403-968F-45EC-8702-E63E3171D6A6}" srcOrd="1" destOrd="0" presId="urn:microsoft.com/office/officeart/2018/2/layout/IconVerticalSolidList"/>
    <dgm:cxn modelId="{4A166568-4785-4D01-AFFD-1B7DB8875171}" type="presParOf" srcId="{78B1ADC3-90B2-4458-8203-9C9F94AAA31A}" destId="{65C2A464-360E-4119-9BA9-88CAB37610CF}" srcOrd="2" destOrd="0" presId="urn:microsoft.com/office/officeart/2018/2/layout/IconVerticalSolidList"/>
    <dgm:cxn modelId="{A7B90E65-B507-4839-A8E2-2B63E210D05D}" type="presParOf" srcId="{78B1ADC3-90B2-4458-8203-9C9F94AAA31A}" destId="{4FD1CDDD-C31A-4F08-B7F5-571945F6657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49BD83-CF47-4DE1-A805-12D5D384F3C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05C6BD1-91A2-43CD-8C5A-BBE179E61506}">
      <dgm:prSet/>
      <dgm:spPr/>
      <dgm:t>
        <a:bodyPr/>
        <a:lstStyle/>
        <a:p>
          <a:r>
            <a:rPr lang="en-ID"/>
            <a:t>PRINSIP UMUM : Prinsip yang harus diperhatikan untuk dimiliki oleh kurikulum sebagai totalitas dari gabungan komponen-komponen yang membangunnya</a:t>
          </a:r>
          <a:endParaRPr lang="en-US"/>
        </a:p>
      </dgm:t>
    </dgm:pt>
    <dgm:pt modelId="{B4BAE756-05E3-43BB-AFC7-895F891EE0BC}" type="parTrans" cxnId="{77C5C9C6-A6F9-46D0-AFD6-A53A305A0034}">
      <dgm:prSet/>
      <dgm:spPr/>
      <dgm:t>
        <a:bodyPr/>
        <a:lstStyle/>
        <a:p>
          <a:endParaRPr lang="en-US"/>
        </a:p>
      </dgm:t>
    </dgm:pt>
    <dgm:pt modelId="{E49D00D6-CBBC-45E1-94A1-B080F75F20B3}" type="sibTrans" cxnId="{77C5C9C6-A6F9-46D0-AFD6-A53A305A0034}">
      <dgm:prSet/>
      <dgm:spPr/>
      <dgm:t>
        <a:bodyPr/>
        <a:lstStyle/>
        <a:p>
          <a:endParaRPr lang="en-US"/>
        </a:p>
      </dgm:t>
    </dgm:pt>
    <dgm:pt modelId="{9CD3C902-F3F8-49AD-807E-908972F076F8}">
      <dgm:prSet/>
      <dgm:spPr/>
      <dgm:t>
        <a:bodyPr/>
        <a:lstStyle/>
        <a:p>
          <a:r>
            <a:rPr lang="en-ID"/>
            <a:t>PRINSIP KHUSUS :Mengembangkan komponen tujuan, prinsip untuk mengembangkan komponen isi kurikulum, dan prinsip-prinsip untuk mengembangkan komponen-komponen kurikulum lainnya</a:t>
          </a:r>
          <a:endParaRPr lang="en-US"/>
        </a:p>
      </dgm:t>
    </dgm:pt>
    <dgm:pt modelId="{F0E15981-E6B1-41B6-B491-DEEF95FE6F2A}" type="parTrans" cxnId="{9FE6A787-7269-4766-A709-1320066B73D8}">
      <dgm:prSet/>
      <dgm:spPr/>
      <dgm:t>
        <a:bodyPr/>
        <a:lstStyle/>
        <a:p>
          <a:endParaRPr lang="en-US"/>
        </a:p>
      </dgm:t>
    </dgm:pt>
    <dgm:pt modelId="{C0759C2E-32FA-4BE6-A2A9-32108321BE66}" type="sibTrans" cxnId="{9FE6A787-7269-4766-A709-1320066B73D8}">
      <dgm:prSet/>
      <dgm:spPr/>
      <dgm:t>
        <a:bodyPr/>
        <a:lstStyle/>
        <a:p>
          <a:endParaRPr lang="en-US"/>
        </a:p>
      </dgm:t>
    </dgm:pt>
    <dgm:pt modelId="{D95CC7EB-40F7-42C3-90CF-2996D14565A2}" type="pres">
      <dgm:prSet presAssocID="{B749BD83-CF47-4DE1-A805-12D5D384F3C1}" presName="linear" presStyleCnt="0">
        <dgm:presLayoutVars>
          <dgm:animLvl val="lvl"/>
          <dgm:resizeHandles val="exact"/>
        </dgm:presLayoutVars>
      </dgm:prSet>
      <dgm:spPr/>
    </dgm:pt>
    <dgm:pt modelId="{FC355A6A-25C1-41EE-BAED-6F84DA5C9EBD}" type="pres">
      <dgm:prSet presAssocID="{205C6BD1-91A2-43CD-8C5A-BBE179E6150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DDE66A4-16AC-4FAD-856B-591C8A2402D8}" type="pres">
      <dgm:prSet presAssocID="{E49D00D6-CBBC-45E1-94A1-B080F75F20B3}" presName="spacer" presStyleCnt="0"/>
      <dgm:spPr/>
    </dgm:pt>
    <dgm:pt modelId="{091CB0D9-0B18-4362-AB21-5D8B152CBB00}" type="pres">
      <dgm:prSet presAssocID="{9CD3C902-F3F8-49AD-807E-908972F076F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68F9F17-155F-496D-B83B-DDFD2A7DE033}" type="presOf" srcId="{9CD3C902-F3F8-49AD-807E-908972F076F8}" destId="{091CB0D9-0B18-4362-AB21-5D8B152CBB00}" srcOrd="0" destOrd="0" presId="urn:microsoft.com/office/officeart/2005/8/layout/vList2"/>
    <dgm:cxn modelId="{ECCE2363-09B1-488B-9763-CDD5AA6142B8}" type="presOf" srcId="{205C6BD1-91A2-43CD-8C5A-BBE179E61506}" destId="{FC355A6A-25C1-41EE-BAED-6F84DA5C9EBD}" srcOrd="0" destOrd="0" presId="urn:microsoft.com/office/officeart/2005/8/layout/vList2"/>
    <dgm:cxn modelId="{9FE6A787-7269-4766-A709-1320066B73D8}" srcId="{B749BD83-CF47-4DE1-A805-12D5D384F3C1}" destId="{9CD3C902-F3F8-49AD-807E-908972F076F8}" srcOrd="1" destOrd="0" parTransId="{F0E15981-E6B1-41B6-B491-DEEF95FE6F2A}" sibTransId="{C0759C2E-32FA-4BE6-A2A9-32108321BE66}"/>
    <dgm:cxn modelId="{86019690-83E9-4CB6-9139-F403EFAD3C64}" type="presOf" srcId="{B749BD83-CF47-4DE1-A805-12D5D384F3C1}" destId="{D95CC7EB-40F7-42C3-90CF-2996D14565A2}" srcOrd="0" destOrd="0" presId="urn:microsoft.com/office/officeart/2005/8/layout/vList2"/>
    <dgm:cxn modelId="{77C5C9C6-A6F9-46D0-AFD6-A53A305A0034}" srcId="{B749BD83-CF47-4DE1-A805-12D5D384F3C1}" destId="{205C6BD1-91A2-43CD-8C5A-BBE179E61506}" srcOrd="0" destOrd="0" parTransId="{B4BAE756-05E3-43BB-AFC7-895F891EE0BC}" sibTransId="{E49D00D6-CBBC-45E1-94A1-B080F75F20B3}"/>
    <dgm:cxn modelId="{80F73DA0-26CA-45D9-81C7-728FA3D03E46}" type="presParOf" srcId="{D95CC7EB-40F7-42C3-90CF-2996D14565A2}" destId="{FC355A6A-25C1-41EE-BAED-6F84DA5C9EBD}" srcOrd="0" destOrd="0" presId="urn:microsoft.com/office/officeart/2005/8/layout/vList2"/>
    <dgm:cxn modelId="{4D8CF850-37D5-4251-A5C5-E8CAB86485E0}" type="presParOf" srcId="{D95CC7EB-40F7-42C3-90CF-2996D14565A2}" destId="{9DDE66A4-16AC-4FAD-856B-591C8A2402D8}" srcOrd="1" destOrd="0" presId="urn:microsoft.com/office/officeart/2005/8/layout/vList2"/>
    <dgm:cxn modelId="{8169A83C-94D1-400E-BA80-9DD812FA8B39}" type="presParOf" srcId="{D95CC7EB-40F7-42C3-90CF-2996D14565A2}" destId="{091CB0D9-0B18-4362-AB21-5D8B152CBB0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3FF638-9DB9-485D-837A-C9C0D98ADCE4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5783CA-E345-440E-A10F-1D1B780769B7}">
      <dgm:prSet/>
      <dgm:spPr/>
      <dgm:t>
        <a:bodyPr/>
        <a:lstStyle/>
        <a:p>
          <a:pPr>
            <a:lnSpc>
              <a:spcPct val="100000"/>
            </a:lnSpc>
          </a:pPr>
          <a:r>
            <a:rPr lang="en-ID"/>
            <a:t>•Kurikulum harus lentur tidak kaku terutama dalam pelaksanaan pembelajaran.</a:t>
          </a:r>
          <a:endParaRPr lang="en-US"/>
        </a:p>
      </dgm:t>
    </dgm:pt>
    <dgm:pt modelId="{4C8877B1-1A9A-4CA1-B270-AC479CE6448F}" type="parTrans" cxnId="{FBCA29A5-97A2-4D40-A88F-0887E0BE2876}">
      <dgm:prSet/>
      <dgm:spPr/>
      <dgm:t>
        <a:bodyPr/>
        <a:lstStyle/>
        <a:p>
          <a:endParaRPr lang="en-US"/>
        </a:p>
      </dgm:t>
    </dgm:pt>
    <dgm:pt modelId="{18CA73D7-0688-46CF-91AD-9BEF8C06E21C}" type="sibTrans" cxnId="{FBCA29A5-97A2-4D40-A88F-0887E0BE2876}">
      <dgm:prSet/>
      <dgm:spPr/>
      <dgm:t>
        <a:bodyPr/>
        <a:lstStyle/>
        <a:p>
          <a:endParaRPr lang="en-US"/>
        </a:p>
      </dgm:t>
    </dgm:pt>
    <dgm:pt modelId="{96610F52-61D6-418D-9001-6567AF778301}">
      <dgm:prSet/>
      <dgm:spPr/>
      <dgm:t>
        <a:bodyPr/>
        <a:lstStyle/>
        <a:p>
          <a:pPr>
            <a:lnSpc>
              <a:spcPct val="100000"/>
            </a:lnSpc>
          </a:pPr>
          <a:r>
            <a:rPr lang="en-ID"/>
            <a:t>•Dalam kurikulum harus terdapat suatu sistem tertentu yang mampu memberikan alternatif dalam pencapaian tujuan melalui berbagai metode atau cara-cara tertentu yang sesuai dengan situasi dan kondisi tertentu.</a:t>
          </a:r>
          <a:endParaRPr lang="en-US"/>
        </a:p>
      </dgm:t>
    </dgm:pt>
    <dgm:pt modelId="{3957D0DF-3C32-4B45-811D-26D90A51C2FD}" type="parTrans" cxnId="{02A91745-EEB9-40BC-8777-5E15DFF07FDD}">
      <dgm:prSet/>
      <dgm:spPr/>
      <dgm:t>
        <a:bodyPr/>
        <a:lstStyle/>
        <a:p>
          <a:endParaRPr lang="en-US"/>
        </a:p>
      </dgm:t>
    </dgm:pt>
    <dgm:pt modelId="{49A5E42A-4122-46BE-BD1B-A3FC757C71C2}" type="sibTrans" cxnId="{02A91745-EEB9-40BC-8777-5E15DFF07FDD}">
      <dgm:prSet/>
      <dgm:spPr/>
      <dgm:t>
        <a:bodyPr/>
        <a:lstStyle/>
        <a:p>
          <a:endParaRPr lang="en-US"/>
        </a:p>
      </dgm:t>
    </dgm:pt>
    <dgm:pt modelId="{56F147E0-1A7A-4935-8112-80E17247191E}" type="pres">
      <dgm:prSet presAssocID="{603FF638-9DB9-485D-837A-C9C0D98ADCE4}" presName="root" presStyleCnt="0">
        <dgm:presLayoutVars>
          <dgm:dir/>
          <dgm:resizeHandles val="exact"/>
        </dgm:presLayoutVars>
      </dgm:prSet>
      <dgm:spPr/>
    </dgm:pt>
    <dgm:pt modelId="{1521D1AF-9F66-4D00-BDF6-657932246357}" type="pres">
      <dgm:prSet presAssocID="{535783CA-E345-440E-A10F-1D1B780769B7}" presName="compNode" presStyleCnt="0"/>
      <dgm:spPr/>
    </dgm:pt>
    <dgm:pt modelId="{14A345DF-1D23-46F6-86B0-7E4DE41DC1E0}" type="pres">
      <dgm:prSet presAssocID="{535783CA-E345-440E-A10F-1D1B780769B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nabata Tree"/>
        </a:ext>
      </dgm:extLst>
    </dgm:pt>
    <dgm:pt modelId="{1838ECB9-F1F7-470F-AA3F-522091FBF476}" type="pres">
      <dgm:prSet presAssocID="{535783CA-E345-440E-A10F-1D1B780769B7}" presName="spaceRect" presStyleCnt="0"/>
      <dgm:spPr/>
    </dgm:pt>
    <dgm:pt modelId="{D078754F-81D0-4FE7-8454-43ED3ACCB24B}" type="pres">
      <dgm:prSet presAssocID="{535783CA-E345-440E-A10F-1D1B780769B7}" presName="textRect" presStyleLbl="revTx" presStyleIdx="0" presStyleCnt="2">
        <dgm:presLayoutVars>
          <dgm:chMax val="1"/>
          <dgm:chPref val="1"/>
        </dgm:presLayoutVars>
      </dgm:prSet>
      <dgm:spPr/>
    </dgm:pt>
    <dgm:pt modelId="{2DA6C13C-7D8C-46CC-9DAA-0CAB6DB8759E}" type="pres">
      <dgm:prSet presAssocID="{18CA73D7-0688-46CF-91AD-9BEF8C06E21C}" presName="sibTrans" presStyleCnt="0"/>
      <dgm:spPr/>
    </dgm:pt>
    <dgm:pt modelId="{2B0E6EF1-C9C9-48F5-A74F-BB62A3223BC0}" type="pres">
      <dgm:prSet presAssocID="{96610F52-61D6-418D-9001-6567AF778301}" presName="compNode" presStyleCnt="0"/>
      <dgm:spPr/>
    </dgm:pt>
    <dgm:pt modelId="{8B64F02E-0F94-4622-AB34-D92348023592}" type="pres">
      <dgm:prSet presAssocID="{96610F52-61D6-418D-9001-6567AF77830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7848088C-9966-48B7-98FE-FD5BF07FFE30}" type="pres">
      <dgm:prSet presAssocID="{96610F52-61D6-418D-9001-6567AF778301}" presName="spaceRect" presStyleCnt="0"/>
      <dgm:spPr/>
    </dgm:pt>
    <dgm:pt modelId="{BE9FCCF2-2D48-4260-B032-5200FD914A23}" type="pres">
      <dgm:prSet presAssocID="{96610F52-61D6-418D-9001-6567AF778301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02A91745-EEB9-40BC-8777-5E15DFF07FDD}" srcId="{603FF638-9DB9-485D-837A-C9C0D98ADCE4}" destId="{96610F52-61D6-418D-9001-6567AF778301}" srcOrd="1" destOrd="0" parTransId="{3957D0DF-3C32-4B45-811D-26D90A51C2FD}" sibTransId="{49A5E42A-4122-46BE-BD1B-A3FC757C71C2}"/>
    <dgm:cxn modelId="{49118A82-E088-46E5-A84B-79E89EF48DFD}" type="presOf" srcId="{535783CA-E345-440E-A10F-1D1B780769B7}" destId="{D078754F-81D0-4FE7-8454-43ED3ACCB24B}" srcOrd="0" destOrd="0" presId="urn:microsoft.com/office/officeart/2018/2/layout/IconLabelList"/>
    <dgm:cxn modelId="{FBCA29A5-97A2-4D40-A88F-0887E0BE2876}" srcId="{603FF638-9DB9-485D-837A-C9C0D98ADCE4}" destId="{535783CA-E345-440E-A10F-1D1B780769B7}" srcOrd="0" destOrd="0" parTransId="{4C8877B1-1A9A-4CA1-B270-AC479CE6448F}" sibTransId="{18CA73D7-0688-46CF-91AD-9BEF8C06E21C}"/>
    <dgm:cxn modelId="{0196F3A5-5F16-4564-A692-18E935E60789}" type="presOf" srcId="{96610F52-61D6-418D-9001-6567AF778301}" destId="{BE9FCCF2-2D48-4260-B032-5200FD914A23}" srcOrd="0" destOrd="0" presId="urn:microsoft.com/office/officeart/2018/2/layout/IconLabelList"/>
    <dgm:cxn modelId="{2F8E73D1-5825-4398-A219-DE52D0128C7E}" type="presOf" srcId="{603FF638-9DB9-485D-837A-C9C0D98ADCE4}" destId="{56F147E0-1A7A-4935-8112-80E17247191E}" srcOrd="0" destOrd="0" presId="urn:microsoft.com/office/officeart/2018/2/layout/IconLabelList"/>
    <dgm:cxn modelId="{6F9C74F9-6C52-43E2-9BCD-6BC1A0775126}" type="presParOf" srcId="{56F147E0-1A7A-4935-8112-80E17247191E}" destId="{1521D1AF-9F66-4D00-BDF6-657932246357}" srcOrd="0" destOrd="0" presId="urn:microsoft.com/office/officeart/2018/2/layout/IconLabelList"/>
    <dgm:cxn modelId="{34CA9C20-DC6A-4366-9827-10ABBD5FE6A0}" type="presParOf" srcId="{1521D1AF-9F66-4D00-BDF6-657932246357}" destId="{14A345DF-1D23-46F6-86B0-7E4DE41DC1E0}" srcOrd="0" destOrd="0" presId="urn:microsoft.com/office/officeart/2018/2/layout/IconLabelList"/>
    <dgm:cxn modelId="{389B56E0-10BA-4027-864C-584EA5CD2FB6}" type="presParOf" srcId="{1521D1AF-9F66-4D00-BDF6-657932246357}" destId="{1838ECB9-F1F7-470F-AA3F-522091FBF476}" srcOrd="1" destOrd="0" presId="urn:microsoft.com/office/officeart/2018/2/layout/IconLabelList"/>
    <dgm:cxn modelId="{1B3F97B8-2A1D-4E48-BF6B-DC9205C6D198}" type="presParOf" srcId="{1521D1AF-9F66-4D00-BDF6-657932246357}" destId="{D078754F-81D0-4FE7-8454-43ED3ACCB24B}" srcOrd="2" destOrd="0" presId="urn:microsoft.com/office/officeart/2018/2/layout/IconLabelList"/>
    <dgm:cxn modelId="{6E559595-406C-4FD2-9C5A-19A2155AA617}" type="presParOf" srcId="{56F147E0-1A7A-4935-8112-80E17247191E}" destId="{2DA6C13C-7D8C-46CC-9DAA-0CAB6DB8759E}" srcOrd="1" destOrd="0" presId="urn:microsoft.com/office/officeart/2018/2/layout/IconLabelList"/>
    <dgm:cxn modelId="{EEA81A14-6D0C-4F85-87CC-45B507A1A5C1}" type="presParOf" srcId="{56F147E0-1A7A-4935-8112-80E17247191E}" destId="{2B0E6EF1-C9C9-48F5-A74F-BB62A3223BC0}" srcOrd="2" destOrd="0" presId="urn:microsoft.com/office/officeart/2018/2/layout/IconLabelList"/>
    <dgm:cxn modelId="{96132952-9A87-45F0-8171-1F58D85B2125}" type="presParOf" srcId="{2B0E6EF1-C9C9-48F5-A74F-BB62A3223BC0}" destId="{8B64F02E-0F94-4622-AB34-D92348023592}" srcOrd="0" destOrd="0" presId="urn:microsoft.com/office/officeart/2018/2/layout/IconLabelList"/>
    <dgm:cxn modelId="{B5590D6A-277A-425B-AA93-3A34B3DE9E9A}" type="presParOf" srcId="{2B0E6EF1-C9C9-48F5-A74F-BB62A3223BC0}" destId="{7848088C-9966-48B7-98FE-FD5BF07FFE30}" srcOrd="1" destOrd="0" presId="urn:microsoft.com/office/officeart/2018/2/layout/IconLabelList"/>
    <dgm:cxn modelId="{C1BC62C8-E8A0-4B09-A9E6-F58840249A29}" type="presParOf" srcId="{2B0E6EF1-C9C9-48F5-A74F-BB62A3223BC0}" destId="{BE9FCCF2-2D48-4260-B032-5200FD914A2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AC688D8-EE71-4155-8721-FBBDD6FD1C4F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7AFFB3-E142-4B9E-A0C8-B03D7E0CC0AE}">
      <dgm:prSet/>
      <dgm:spPr/>
      <dgm:t>
        <a:bodyPr/>
        <a:lstStyle/>
        <a:p>
          <a:pPr>
            <a:lnSpc>
              <a:spcPct val="100000"/>
            </a:lnSpc>
          </a:pPr>
          <a:r>
            <a:rPr lang="en-ID"/>
            <a:t>•Kurikulum dikembangkan secara berkesinambungan meliputi kesinambungan antarkelas maupun antar jenjang Pendidikan</a:t>
          </a:r>
          <a:endParaRPr lang="en-US"/>
        </a:p>
      </dgm:t>
    </dgm:pt>
    <dgm:pt modelId="{1AF6F557-E058-4965-BB8E-37B88CA2B8A8}" type="parTrans" cxnId="{4CE52AD9-0877-4394-BEED-6706F2D652D6}">
      <dgm:prSet/>
      <dgm:spPr/>
      <dgm:t>
        <a:bodyPr/>
        <a:lstStyle/>
        <a:p>
          <a:endParaRPr lang="en-US"/>
        </a:p>
      </dgm:t>
    </dgm:pt>
    <dgm:pt modelId="{CEC3B9DE-ABF7-47DB-81DC-4E9AE6453512}" type="sibTrans" cxnId="{4CE52AD9-0877-4394-BEED-6706F2D652D6}">
      <dgm:prSet/>
      <dgm:spPr/>
      <dgm:t>
        <a:bodyPr/>
        <a:lstStyle/>
        <a:p>
          <a:endParaRPr lang="en-US"/>
        </a:p>
      </dgm:t>
    </dgm:pt>
    <dgm:pt modelId="{D0FF220F-E2FA-49AA-81B9-50F33DA7BFEE}">
      <dgm:prSet/>
      <dgm:spPr/>
      <dgm:t>
        <a:bodyPr/>
        <a:lstStyle/>
        <a:p>
          <a:pPr>
            <a:lnSpc>
              <a:spcPct val="100000"/>
            </a:lnSpc>
          </a:pPr>
          <a:r>
            <a:rPr lang="en-ID"/>
            <a:t>•Tujuannya agar proses pembelajaran siswa bisa maju secara sistematis</a:t>
          </a:r>
          <a:endParaRPr lang="en-US"/>
        </a:p>
      </dgm:t>
    </dgm:pt>
    <dgm:pt modelId="{7621878F-3542-44F7-A061-F1FAA39CB0F5}" type="parTrans" cxnId="{265DC7D9-B8C6-49B4-B733-62C510ED78A0}">
      <dgm:prSet/>
      <dgm:spPr/>
      <dgm:t>
        <a:bodyPr/>
        <a:lstStyle/>
        <a:p>
          <a:endParaRPr lang="en-US"/>
        </a:p>
      </dgm:t>
    </dgm:pt>
    <dgm:pt modelId="{DBE64FF5-FB0C-4134-94A1-7D66F600B7EC}" type="sibTrans" cxnId="{265DC7D9-B8C6-49B4-B733-62C510ED78A0}">
      <dgm:prSet/>
      <dgm:spPr/>
      <dgm:t>
        <a:bodyPr/>
        <a:lstStyle/>
        <a:p>
          <a:endParaRPr lang="en-US"/>
        </a:p>
      </dgm:t>
    </dgm:pt>
    <dgm:pt modelId="{857C38C9-BEE2-4259-8D96-E40C51D07993}" type="pres">
      <dgm:prSet presAssocID="{2AC688D8-EE71-4155-8721-FBBDD6FD1C4F}" presName="root" presStyleCnt="0">
        <dgm:presLayoutVars>
          <dgm:dir/>
          <dgm:resizeHandles val="exact"/>
        </dgm:presLayoutVars>
      </dgm:prSet>
      <dgm:spPr/>
    </dgm:pt>
    <dgm:pt modelId="{3385FE2A-10BD-4FB5-8693-14D8E7680746}" type="pres">
      <dgm:prSet presAssocID="{FE7AFFB3-E142-4B9E-A0C8-B03D7E0CC0AE}" presName="compNode" presStyleCnt="0"/>
      <dgm:spPr/>
    </dgm:pt>
    <dgm:pt modelId="{7959E761-1F00-4BC6-A256-D7CFA34D4067}" type="pres">
      <dgm:prSet presAssocID="{FE7AFFB3-E142-4B9E-A0C8-B03D7E0CC0A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40F783D0-844F-4F62-A65E-8AAF87B29681}" type="pres">
      <dgm:prSet presAssocID="{FE7AFFB3-E142-4B9E-A0C8-B03D7E0CC0AE}" presName="spaceRect" presStyleCnt="0"/>
      <dgm:spPr/>
    </dgm:pt>
    <dgm:pt modelId="{F99F3FD0-4E3A-45B2-A839-83A8DB77A038}" type="pres">
      <dgm:prSet presAssocID="{FE7AFFB3-E142-4B9E-A0C8-B03D7E0CC0AE}" presName="textRect" presStyleLbl="revTx" presStyleIdx="0" presStyleCnt="2">
        <dgm:presLayoutVars>
          <dgm:chMax val="1"/>
          <dgm:chPref val="1"/>
        </dgm:presLayoutVars>
      </dgm:prSet>
      <dgm:spPr/>
    </dgm:pt>
    <dgm:pt modelId="{D4D61ED4-285F-45BC-BB12-A3A44BEF47F6}" type="pres">
      <dgm:prSet presAssocID="{CEC3B9DE-ABF7-47DB-81DC-4E9AE6453512}" presName="sibTrans" presStyleCnt="0"/>
      <dgm:spPr/>
    </dgm:pt>
    <dgm:pt modelId="{B57C9FE9-9085-43F8-B4C2-72FC7F3AA9F3}" type="pres">
      <dgm:prSet presAssocID="{D0FF220F-E2FA-49AA-81B9-50F33DA7BFEE}" presName="compNode" presStyleCnt="0"/>
      <dgm:spPr/>
    </dgm:pt>
    <dgm:pt modelId="{972D0223-6379-4A2F-99C8-D40122C480D1}" type="pres">
      <dgm:prSet presAssocID="{D0FF220F-E2FA-49AA-81B9-50F33DA7BFE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1B73C23B-9D4D-4E4B-BF4D-99ED03FABF4D}" type="pres">
      <dgm:prSet presAssocID="{D0FF220F-E2FA-49AA-81B9-50F33DA7BFEE}" presName="spaceRect" presStyleCnt="0"/>
      <dgm:spPr/>
    </dgm:pt>
    <dgm:pt modelId="{B824B7C8-60EE-40D5-A5BA-7B9D74D4EDE4}" type="pres">
      <dgm:prSet presAssocID="{D0FF220F-E2FA-49AA-81B9-50F33DA7BFEE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05DBE700-01A9-40E0-BC1C-FDAAA674BA59}" type="presOf" srcId="{D0FF220F-E2FA-49AA-81B9-50F33DA7BFEE}" destId="{B824B7C8-60EE-40D5-A5BA-7B9D74D4EDE4}" srcOrd="0" destOrd="0" presId="urn:microsoft.com/office/officeart/2018/2/layout/IconLabelList"/>
    <dgm:cxn modelId="{6376A75A-E865-4A6E-94F5-BF237E5DFAFC}" type="presOf" srcId="{2AC688D8-EE71-4155-8721-FBBDD6FD1C4F}" destId="{857C38C9-BEE2-4259-8D96-E40C51D07993}" srcOrd="0" destOrd="0" presId="urn:microsoft.com/office/officeart/2018/2/layout/IconLabelList"/>
    <dgm:cxn modelId="{4CE52AD9-0877-4394-BEED-6706F2D652D6}" srcId="{2AC688D8-EE71-4155-8721-FBBDD6FD1C4F}" destId="{FE7AFFB3-E142-4B9E-A0C8-B03D7E0CC0AE}" srcOrd="0" destOrd="0" parTransId="{1AF6F557-E058-4965-BB8E-37B88CA2B8A8}" sibTransId="{CEC3B9DE-ABF7-47DB-81DC-4E9AE6453512}"/>
    <dgm:cxn modelId="{265DC7D9-B8C6-49B4-B733-62C510ED78A0}" srcId="{2AC688D8-EE71-4155-8721-FBBDD6FD1C4F}" destId="{D0FF220F-E2FA-49AA-81B9-50F33DA7BFEE}" srcOrd="1" destOrd="0" parTransId="{7621878F-3542-44F7-A061-F1FAA39CB0F5}" sibTransId="{DBE64FF5-FB0C-4134-94A1-7D66F600B7EC}"/>
    <dgm:cxn modelId="{19CE9CFC-3191-4F12-97A4-1CBA36809561}" type="presOf" srcId="{FE7AFFB3-E142-4B9E-A0C8-B03D7E0CC0AE}" destId="{F99F3FD0-4E3A-45B2-A839-83A8DB77A038}" srcOrd="0" destOrd="0" presId="urn:microsoft.com/office/officeart/2018/2/layout/IconLabelList"/>
    <dgm:cxn modelId="{E339265A-C37C-4B27-A812-24FD9E2E9B9D}" type="presParOf" srcId="{857C38C9-BEE2-4259-8D96-E40C51D07993}" destId="{3385FE2A-10BD-4FB5-8693-14D8E7680746}" srcOrd="0" destOrd="0" presId="urn:microsoft.com/office/officeart/2018/2/layout/IconLabelList"/>
    <dgm:cxn modelId="{1D9410B4-4F98-4779-9A62-D7BA018A39AB}" type="presParOf" srcId="{3385FE2A-10BD-4FB5-8693-14D8E7680746}" destId="{7959E761-1F00-4BC6-A256-D7CFA34D4067}" srcOrd="0" destOrd="0" presId="urn:microsoft.com/office/officeart/2018/2/layout/IconLabelList"/>
    <dgm:cxn modelId="{E085B6A2-D94E-4DCD-8643-136415E9963E}" type="presParOf" srcId="{3385FE2A-10BD-4FB5-8693-14D8E7680746}" destId="{40F783D0-844F-4F62-A65E-8AAF87B29681}" srcOrd="1" destOrd="0" presId="urn:microsoft.com/office/officeart/2018/2/layout/IconLabelList"/>
    <dgm:cxn modelId="{50F34EE5-4E4B-4945-A27A-4B92F902CC91}" type="presParOf" srcId="{3385FE2A-10BD-4FB5-8693-14D8E7680746}" destId="{F99F3FD0-4E3A-45B2-A839-83A8DB77A038}" srcOrd="2" destOrd="0" presId="urn:microsoft.com/office/officeart/2018/2/layout/IconLabelList"/>
    <dgm:cxn modelId="{954B32AD-7FFC-42C7-A43F-28672CADD4D4}" type="presParOf" srcId="{857C38C9-BEE2-4259-8D96-E40C51D07993}" destId="{D4D61ED4-285F-45BC-BB12-A3A44BEF47F6}" srcOrd="1" destOrd="0" presId="urn:microsoft.com/office/officeart/2018/2/layout/IconLabelList"/>
    <dgm:cxn modelId="{DE080EFF-C4A3-4DA9-91FC-7C644B2FFCDF}" type="presParOf" srcId="{857C38C9-BEE2-4259-8D96-E40C51D07993}" destId="{B57C9FE9-9085-43F8-B4C2-72FC7F3AA9F3}" srcOrd="2" destOrd="0" presId="urn:microsoft.com/office/officeart/2018/2/layout/IconLabelList"/>
    <dgm:cxn modelId="{B2B32A21-EE64-49CD-9CA8-7B01FD459DB5}" type="presParOf" srcId="{B57C9FE9-9085-43F8-B4C2-72FC7F3AA9F3}" destId="{972D0223-6379-4A2F-99C8-D40122C480D1}" srcOrd="0" destOrd="0" presId="urn:microsoft.com/office/officeart/2018/2/layout/IconLabelList"/>
    <dgm:cxn modelId="{6AFFC23B-077D-43A6-8508-30C1D42A6C22}" type="presParOf" srcId="{B57C9FE9-9085-43F8-B4C2-72FC7F3AA9F3}" destId="{1B73C23B-9D4D-4E4B-BF4D-99ED03FABF4D}" srcOrd="1" destOrd="0" presId="urn:microsoft.com/office/officeart/2018/2/layout/IconLabelList"/>
    <dgm:cxn modelId="{FD1AA153-4C97-4F38-B45A-BC68FCD10661}" type="presParOf" srcId="{B57C9FE9-9085-43F8-B4C2-72FC7F3AA9F3}" destId="{B824B7C8-60EE-40D5-A5BA-7B9D74D4EDE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2E84FAC-63B1-4AF4-AEB9-6C241310714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CB896B2-15AD-4269-89C7-849900772372}">
      <dgm:prSet/>
      <dgm:spPr/>
      <dgm:t>
        <a:bodyPr/>
        <a:lstStyle/>
        <a:p>
          <a:r>
            <a:rPr lang="en-ID"/>
            <a:t>•Kurikulum dikembangkan dengan memperhatikan aplikabilitas di lapangan.</a:t>
          </a:r>
          <a:endParaRPr lang="en-US"/>
        </a:p>
      </dgm:t>
    </dgm:pt>
    <dgm:pt modelId="{2DAB4D97-16DD-4172-91DC-5E4241A13346}" type="parTrans" cxnId="{A2E5C0B2-9A1A-4AA8-8AB1-389F395B7906}">
      <dgm:prSet/>
      <dgm:spPr/>
      <dgm:t>
        <a:bodyPr/>
        <a:lstStyle/>
        <a:p>
          <a:endParaRPr lang="en-US"/>
        </a:p>
      </dgm:t>
    </dgm:pt>
    <dgm:pt modelId="{F4BB47BE-BBFA-4ACD-AD66-C887FD180800}" type="sibTrans" cxnId="{A2E5C0B2-9A1A-4AA8-8AB1-389F395B7906}">
      <dgm:prSet/>
      <dgm:spPr/>
      <dgm:t>
        <a:bodyPr/>
        <a:lstStyle/>
        <a:p>
          <a:endParaRPr lang="en-US"/>
        </a:p>
      </dgm:t>
    </dgm:pt>
    <dgm:pt modelId="{8F680693-0874-4185-AF8C-3F6CE3948F72}">
      <dgm:prSet/>
      <dgm:spPr/>
      <dgm:t>
        <a:bodyPr/>
        <a:lstStyle/>
        <a:p>
          <a:r>
            <a:rPr lang="en-ID"/>
            <a:t>•Kurikulum harus bisa diterapkan dalam praktek pendidikan sesuai dengan situasi dan kondisi tertentu.</a:t>
          </a:r>
          <a:endParaRPr lang="en-US"/>
        </a:p>
      </dgm:t>
    </dgm:pt>
    <dgm:pt modelId="{3D2A5939-4D4F-407D-A187-A29F4F25C87E}" type="parTrans" cxnId="{DE788856-F6EF-47C2-BE4A-AB75BDB938FA}">
      <dgm:prSet/>
      <dgm:spPr/>
      <dgm:t>
        <a:bodyPr/>
        <a:lstStyle/>
        <a:p>
          <a:endParaRPr lang="en-US"/>
        </a:p>
      </dgm:t>
    </dgm:pt>
    <dgm:pt modelId="{38F55458-0A9C-4504-B709-50C858FE7933}" type="sibTrans" cxnId="{DE788856-F6EF-47C2-BE4A-AB75BDB938FA}">
      <dgm:prSet/>
      <dgm:spPr/>
      <dgm:t>
        <a:bodyPr/>
        <a:lstStyle/>
        <a:p>
          <a:endParaRPr lang="en-US"/>
        </a:p>
      </dgm:t>
    </dgm:pt>
    <dgm:pt modelId="{FFE99F99-96A5-4EBA-A551-29457CB587EA}">
      <dgm:prSet/>
      <dgm:spPr/>
      <dgm:t>
        <a:bodyPr/>
        <a:lstStyle/>
        <a:p>
          <a:r>
            <a:rPr lang="en-ID"/>
            <a:t>•Prinsip praktis ada kaitannya dengan prinsip-prinsip kurikulum lainnya.</a:t>
          </a:r>
          <a:endParaRPr lang="en-US"/>
        </a:p>
      </dgm:t>
    </dgm:pt>
    <dgm:pt modelId="{75FFA893-AC37-483F-A80E-145F09482846}" type="parTrans" cxnId="{C76CB8CE-DDB0-4E40-B8B3-FE3CD5943472}">
      <dgm:prSet/>
      <dgm:spPr/>
      <dgm:t>
        <a:bodyPr/>
        <a:lstStyle/>
        <a:p>
          <a:endParaRPr lang="en-US"/>
        </a:p>
      </dgm:t>
    </dgm:pt>
    <dgm:pt modelId="{B33EB2D7-9189-41DD-AC6B-59551AD8A6A8}" type="sibTrans" cxnId="{C76CB8CE-DDB0-4E40-B8B3-FE3CD5943472}">
      <dgm:prSet/>
      <dgm:spPr/>
      <dgm:t>
        <a:bodyPr/>
        <a:lstStyle/>
        <a:p>
          <a:endParaRPr lang="en-US"/>
        </a:p>
      </dgm:t>
    </dgm:pt>
    <dgm:pt modelId="{354CDB15-F0CE-4F96-BD41-036AB697CE85}" type="pres">
      <dgm:prSet presAssocID="{92E84FAC-63B1-4AF4-AEB9-6C241310714A}" presName="linear" presStyleCnt="0">
        <dgm:presLayoutVars>
          <dgm:animLvl val="lvl"/>
          <dgm:resizeHandles val="exact"/>
        </dgm:presLayoutVars>
      </dgm:prSet>
      <dgm:spPr/>
    </dgm:pt>
    <dgm:pt modelId="{BABAB94F-585E-4DBC-BF26-A029116E6916}" type="pres">
      <dgm:prSet presAssocID="{ACB896B2-15AD-4269-89C7-84990077237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60EF41E-056C-411A-A5B3-516ACEBD8776}" type="pres">
      <dgm:prSet presAssocID="{F4BB47BE-BBFA-4ACD-AD66-C887FD180800}" presName="spacer" presStyleCnt="0"/>
      <dgm:spPr/>
    </dgm:pt>
    <dgm:pt modelId="{28039C2E-DBD6-4E2F-9A1D-A7890B05C470}" type="pres">
      <dgm:prSet presAssocID="{8F680693-0874-4185-AF8C-3F6CE3948F7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AF2DE3E-D802-4319-9B97-DD8C60907DFD}" type="pres">
      <dgm:prSet presAssocID="{38F55458-0A9C-4504-B709-50C858FE7933}" presName="spacer" presStyleCnt="0"/>
      <dgm:spPr/>
    </dgm:pt>
    <dgm:pt modelId="{DA5A0AE4-0E96-47E6-995B-F22D6B788393}" type="pres">
      <dgm:prSet presAssocID="{FFE99F99-96A5-4EBA-A551-29457CB587E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58F5F67-AF6E-4A35-9E56-8C1F4434784C}" type="presOf" srcId="{92E84FAC-63B1-4AF4-AEB9-6C241310714A}" destId="{354CDB15-F0CE-4F96-BD41-036AB697CE85}" srcOrd="0" destOrd="0" presId="urn:microsoft.com/office/officeart/2005/8/layout/vList2"/>
    <dgm:cxn modelId="{DE788856-F6EF-47C2-BE4A-AB75BDB938FA}" srcId="{92E84FAC-63B1-4AF4-AEB9-6C241310714A}" destId="{8F680693-0874-4185-AF8C-3F6CE3948F72}" srcOrd="1" destOrd="0" parTransId="{3D2A5939-4D4F-407D-A187-A29F4F25C87E}" sibTransId="{38F55458-0A9C-4504-B709-50C858FE7933}"/>
    <dgm:cxn modelId="{94936F98-13C7-447E-AFEA-7E47CD0AA85B}" type="presOf" srcId="{ACB896B2-15AD-4269-89C7-849900772372}" destId="{BABAB94F-585E-4DBC-BF26-A029116E6916}" srcOrd="0" destOrd="0" presId="urn:microsoft.com/office/officeart/2005/8/layout/vList2"/>
    <dgm:cxn modelId="{A2E5C0B2-9A1A-4AA8-8AB1-389F395B7906}" srcId="{92E84FAC-63B1-4AF4-AEB9-6C241310714A}" destId="{ACB896B2-15AD-4269-89C7-849900772372}" srcOrd="0" destOrd="0" parTransId="{2DAB4D97-16DD-4172-91DC-5E4241A13346}" sibTransId="{F4BB47BE-BBFA-4ACD-AD66-C887FD180800}"/>
    <dgm:cxn modelId="{69B373C3-816B-4B45-BE74-A1CEEC8F4AF7}" type="presOf" srcId="{FFE99F99-96A5-4EBA-A551-29457CB587EA}" destId="{DA5A0AE4-0E96-47E6-995B-F22D6B788393}" srcOrd="0" destOrd="0" presId="urn:microsoft.com/office/officeart/2005/8/layout/vList2"/>
    <dgm:cxn modelId="{C76CB8CE-DDB0-4E40-B8B3-FE3CD5943472}" srcId="{92E84FAC-63B1-4AF4-AEB9-6C241310714A}" destId="{FFE99F99-96A5-4EBA-A551-29457CB587EA}" srcOrd="2" destOrd="0" parTransId="{75FFA893-AC37-483F-A80E-145F09482846}" sibTransId="{B33EB2D7-9189-41DD-AC6B-59551AD8A6A8}"/>
    <dgm:cxn modelId="{8D971FFC-D309-4FAF-AB12-9AE9E3D4A508}" type="presOf" srcId="{8F680693-0874-4185-AF8C-3F6CE3948F72}" destId="{28039C2E-DBD6-4E2F-9A1D-A7890B05C470}" srcOrd="0" destOrd="0" presId="urn:microsoft.com/office/officeart/2005/8/layout/vList2"/>
    <dgm:cxn modelId="{F406751B-F591-4E3E-9589-2F1E11AFEA9C}" type="presParOf" srcId="{354CDB15-F0CE-4F96-BD41-036AB697CE85}" destId="{BABAB94F-585E-4DBC-BF26-A029116E6916}" srcOrd="0" destOrd="0" presId="urn:microsoft.com/office/officeart/2005/8/layout/vList2"/>
    <dgm:cxn modelId="{D0187616-2F4C-4B14-94FE-F24063460D03}" type="presParOf" srcId="{354CDB15-F0CE-4F96-BD41-036AB697CE85}" destId="{660EF41E-056C-411A-A5B3-516ACEBD8776}" srcOrd="1" destOrd="0" presId="urn:microsoft.com/office/officeart/2005/8/layout/vList2"/>
    <dgm:cxn modelId="{36A55558-938D-4AC1-9CF3-18639E75F57D}" type="presParOf" srcId="{354CDB15-F0CE-4F96-BD41-036AB697CE85}" destId="{28039C2E-DBD6-4E2F-9A1D-A7890B05C470}" srcOrd="2" destOrd="0" presId="urn:microsoft.com/office/officeart/2005/8/layout/vList2"/>
    <dgm:cxn modelId="{C3E7EB36-11D2-46BF-8B21-3B68DF972E54}" type="presParOf" srcId="{354CDB15-F0CE-4F96-BD41-036AB697CE85}" destId="{1AF2DE3E-D802-4319-9B97-DD8C60907DFD}" srcOrd="3" destOrd="0" presId="urn:microsoft.com/office/officeart/2005/8/layout/vList2"/>
    <dgm:cxn modelId="{F81B7F58-DBC4-42E0-A564-CF2BA5E13DE2}" type="presParOf" srcId="{354CDB15-F0CE-4F96-BD41-036AB697CE85}" destId="{DA5A0AE4-0E96-47E6-995B-F22D6B78839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4B3A3CC-1326-4D42-A308-61884D97CF1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5F1106A-CC9C-4D2E-9530-052542B32EC5}">
      <dgm:prSet/>
      <dgm:spPr/>
      <dgm:t>
        <a:bodyPr/>
        <a:lstStyle/>
        <a:p>
          <a:r>
            <a:rPr lang="en-ID"/>
            <a:t>•Prinsip penentuan tujuan pendidikan </a:t>
          </a:r>
          <a:endParaRPr lang="en-US"/>
        </a:p>
      </dgm:t>
    </dgm:pt>
    <dgm:pt modelId="{CDE775BA-A99A-4B95-A2AA-F4AF1084BD8D}" type="parTrans" cxnId="{F74B2F73-9B66-4D01-8833-553E067B6E93}">
      <dgm:prSet/>
      <dgm:spPr/>
      <dgm:t>
        <a:bodyPr/>
        <a:lstStyle/>
        <a:p>
          <a:endParaRPr lang="en-US"/>
        </a:p>
      </dgm:t>
    </dgm:pt>
    <dgm:pt modelId="{B6E439E1-DA5F-4630-A1F7-8D6A3B77EEB4}" type="sibTrans" cxnId="{F74B2F73-9B66-4D01-8833-553E067B6E93}">
      <dgm:prSet/>
      <dgm:spPr/>
      <dgm:t>
        <a:bodyPr/>
        <a:lstStyle/>
        <a:p>
          <a:endParaRPr lang="en-US"/>
        </a:p>
      </dgm:t>
    </dgm:pt>
    <dgm:pt modelId="{B1F8CFF6-688E-45C7-9994-ED891545A913}">
      <dgm:prSet/>
      <dgm:spPr/>
      <dgm:t>
        <a:bodyPr/>
        <a:lstStyle/>
        <a:p>
          <a:r>
            <a:rPr lang="en-ID"/>
            <a:t>•Prinsip pemilihan isi pendidikan </a:t>
          </a:r>
          <a:endParaRPr lang="en-US"/>
        </a:p>
      </dgm:t>
    </dgm:pt>
    <dgm:pt modelId="{D689B4DB-3590-4C84-90EE-BB73D58D520E}" type="parTrans" cxnId="{D9526826-A7A7-4409-BD40-72E312DEF931}">
      <dgm:prSet/>
      <dgm:spPr/>
      <dgm:t>
        <a:bodyPr/>
        <a:lstStyle/>
        <a:p>
          <a:endParaRPr lang="en-US"/>
        </a:p>
      </dgm:t>
    </dgm:pt>
    <dgm:pt modelId="{902F3540-32EC-46D2-9EFF-CF1C10C1668D}" type="sibTrans" cxnId="{D9526826-A7A7-4409-BD40-72E312DEF931}">
      <dgm:prSet/>
      <dgm:spPr/>
      <dgm:t>
        <a:bodyPr/>
        <a:lstStyle/>
        <a:p>
          <a:endParaRPr lang="en-US"/>
        </a:p>
      </dgm:t>
    </dgm:pt>
    <dgm:pt modelId="{9C0A91C7-27CA-4BBE-B970-0CDCA97A6578}">
      <dgm:prSet/>
      <dgm:spPr/>
      <dgm:t>
        <a:bodyPr/>
        <a:lstStyle/>
        <a:p>
          <a:r>
            <a:rPr lang="en-ID"/>
            <a:t>•Prinsip pemilihan proses belajar mengajar </a:t>
          </a:r>
          <a:endParaRPr lang="en-US"/>
        </a:p>
      </dgm:t>
    </dgm:pt>
    <dgm:pt modelId="{DFB94A60-D0D8-4717-9A8F-5A9174FD9E08}" type="parTrans" cxnId="{9927E574-5FC5-41A5-96DE-821018A9F2B5}">
      <dgm:prSet/>
      <dgm:spPr/>
      <dgm:t>
        <a:bodyPr/>
        <a:lstStyle/>
        <a:p>
          <a:endParaRPr lang="en-US"/>
        </a:p>
      </dgm:t>
    </dgm:pt>
    <dgm:pt modelId="{2352F8C8-55DE-4ACB-88BF-2E0DF3CB5307}" type="sibTrans" cxnId="{9927E574-5FC5-41A5-96DE-821018A9F2B5}">
      <dgm:prSet/>
      <dgm:spPr/>
      <dgm:t>
        <a:bodyPr/>
        <a:lstStyle/>
        <a:p>
          <a:endParaRPr lang="en-US"/>
        </a:p>
      </dgm:t>
    </dgm:pt>
    <dgm:pt modelId="{6BD65BEA-C12D-4748-88E9-658FAFA9AEE4}">
      <dgm:prSet/>
      <dgm:spPr/>
      <dgm:t>
        <a:bodyPr/>
        <a:lstStyle/>
        <a:p>
          <a:r>
            <a:rPr lang="en-ID"/>
            <a:t>•Prinsip pemilihan media dan alat pengajaran</a:t>
          </a:r>
          <a:endParaRPr lang="en-US"/>
        </a:p>
      </dgm:t>
    </dgm:pt>
    <dgm:pt modelId="{BE1D7122-0FC0-44B6-B8DE-6CFF6F0311E5}" type="parTrans" cxnId="{03BC6118-7763-4B05-9736-84F1E628A20E}">
      <dgm:prSet/>
      <dgm:spPr/>
      <dgm:t>
        <a:bodyPr/>
        <a:lstStyle/>
        <a:p>
          <a:endParaRPr lang="en-US"/>
        </a:p>
      </dgm:t>
    </dgm:pt>
    <dgm:pt modelId="{0622D688-8B6D-4E16-937F-6B809C2A6456}" type="sibTrans" cxnId="{03BC6118-7763-4B05-9736-84F1E628A20E}">
      <dgm:prSet/>
      <dgm:spPr/>
      <dgm:t>
        <a:bodyPr/>
        <a:lstStyle/>
        <a:p>
          <a:endParaRPr lang="en-US"/>
        </a:p>
      </dgm:t>
    </dgm:pt>
    <dgm:pt modelId="{8948355B-FC38-492B-9878-76EA22D69BC1}">
      <dgm:prSet/>
      <dgm:spPr/>
      <dgm:t>
        <a:bodyPr/>
        <a:lstStyle/>
        <a:p>
          <a:r>
            <a:rPr lang="en-ID"/>
            <a:t>•Prinsip yang berkenaan dengan penilaian</a:t>
          </a:r>
          <a:endParaRPr lang="en-US"/>
        </a:p>
      </dgm:t>
    </dgm:pt>
    <dgm:pt modelId="{DB8DAD54-6026-42DE-8678-A1C16D6EA94A}" type="parTrans" cxnId="{A4E0FE7E-1630-4388-92ED-19B6A027D96E}">
      <dgm:prSet/>
      <dgm:spPr/>
      <dgm:t>
        <a:bodyPr/>
        <a:lstStyle/>
        <a:p>
          <a:endParaRPr lang="en-US"/>
        </a:p>
      </dgm:t>
    </dgm:pt>
    <dgm:pt modelId="{AF7608BC-AF57-4474-B1F4-F23A6030ABF2}" type="sibTrans" cxnId="{A4E0FE7E-1630-4388-92ED-19B6A027D96E}">
      <dgm:prSet/>
      <dgm:spPr/>
      <dgm:t>
        <a:bodyPr/>
        <a:lstStyle/>
        <a:p>
          <a:endParaRPr lang="en-US"/>
        </a:p>
      </dgm:t>
    </dgm:pt>
    <dgm:pt modelId="{DFAB8A86-2EA5-4163-A117-78996A9E6272}" type="pres">
      <dgm:prSet presAssocID="{34B3A3CC-1326-4D42-A308-61884D97CF15}" presName="linear" presStyleCnt="0">
        <dgm:presLayoutVars>
          <dgm:animLvl val="lvl"/>
          <dgm:resizeHandles val="exact"/>
        </dgm:presLayoutVars>
      </dgm:prSet>
      <dgm:spPr/>
    </dgm:pt>
    <dgm:pt modelId="{8D5AA36D-6EAE-47C7-A482-9A943C647DF0}" type="pres">
      <dgm:prSet presAssocID="{85F1106A-CC9C-4D2E-9530-052542B32EC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F213B1D-0BEB-4DFE-A376-F237B508618A}" type="pres">
      <dgm:prSet presAssocID="{B6E439E1-DA5F-4630-A1F7-8D6A3B77EEB4}" presName="spacer" presStyleCnt="0"/>
      <dgm:spPr/>
    </dgm:pt>
    <dgm:pt modelId="{63355695-6A65-489A-9423-6B4118801710}" type="pres">
      <dgm:prSet presAssocID="{B1F8CFF6-688E-45C7-9994-ED891545A91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1D2CCF7-A2A3-42C5-A279-E38B46015D59}" type="pres">
      <dgm:prSet presAssocID="{902F3540-32EC-46D2-9EFF-CF1C10C1668D}" presName="spacer" presStyleCnt="0"/>
      <dgm:spPr/>
    </dgm:pt>
    <dgm:pt modelId="{61E33FA5-3773-40E8-8F7D-F2CFF8A64561}" type="pres">
      <dgm:prSet presAssocID="{9C0A91C7-27CA-4BBE-B970-0CDCA97A657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727F7A0-18AC-49B9-99E4-A9EB13242DF0}" type="pres">
      <dgm:prSet presAssocID="{2352F8C8-55DE-4ACB-88BF-2E0DF3CB5307}" presName="spacer" presStyleCnt="0"/>
      <dgm:spPr/>
    </dgm:pt>
    <dgm:pt modelId="{2589E149-FFFD-4364-9565-F9D3C145E844}" type="pres">
      <dgm:prSet presAssocID="{6BD65BEA-C12D-4748-88E9-658FAFA9AEE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9016E9E-1BB0-4ADE-BEE8-5619D8001EBD}" type="pres">
      <dgm:prSet presAssocID="{0622D688-8B6D-4E16-937F-6B809C2A6456}" presName="spacer" presStyleCnt="0"/>
      <dgm:spPr/>
    </dgm:pt>
    <dgm:pt modelId="{60FCB598-5FDF-4FC0-8DE1-E57667E6A27F}" type="pres">
      <dgm:prSet presAssocID="{8948355B-FC38-492B-9878-76EA22D69BC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8F9B301-AC8D-4EA6-A1F8-442671759E1E}" type="presOf" srcId="{34B3A3CC-1326-4D42-A308-61884D97CF15}" destId="{DFAB8A86-2EA5-4163-A117-78996A9E6272}" srcOrd="0" destOrd="0" presId="urn:microsoft.com/office/officeart/2005/8/layout/vList2"/>
    <dgm:cxn modelId="{03BC6118-7763-4B05-9736-84F1E628A20E}" srcId="{34B3A3CC-1326-4D42-A308-61884D97CF15}" destId="{6BD65BEA-C12D-4748-88E9-658FAFA9AEE4}" srcOrd="3" destOrd="0" parTransId="{BE1D7122-0FC0-44B6-B8DE-6CFF6F0311E5}" sibTransId="{0622D688-8B6D-4E16-937F-6B809C2A6456}"/>
    <dgm:cxn modelId="{D9526826-A7A7-4409-BD40-72E312DEF931}" srcId="{34B3A3CC-1326-4D42-A308-61884D97CF15}" destId="{B1F8CFF6-688E-45C7-9994-ED891545A913}" srcOrd="1" destOrd="0" parTransId="{D689B4DB-3590-4C84-90EE-BB73D58D520E}" sibTransId="{902F3540-32EC-46D2-9EFF-CF1C10C1668D}"/>
    <dgm:cxn modelId="{1D22BA4D-C20A-4D4A-8596-8D0E18D66690}" type="presOf" srcId="{9C0A91C7-27CA-4BBE-B970-0CDCA97A6578}" destId="{61E33FA5-3773-40E8-8F7D-F2CFF8A64561}" srcOrd="0" destOrd="0" presId="urn:microsoft.com/office/officeart/2005/8/layout/vList2"/>
    <dgm:cxn modelId="{F74B2F73-9B66-4D01-8833-553E067B6E93}" srcId="{34B3A3CC-1326-4D42-A308-61884D97CF15}" destId="{85F1106A-CC9C-4D2E-9530-052542B32EC5}" srcOrd="0" destOrd="0" parTransId="{CDE775BA-A99A-4B95-A2AA-F4AF1084BD8D}" sibTransId="{B6E439E1-DA5F-4630-A1F7-8D6A3B77EEB4}"/>
    <dgm:cxn modelId="{9927E574-5FC5-41A5-96DE-821018A9F2B5}" srcId="{34B3A3CC-1326-4D42-A308-61884D97CF15}" destId="{9C0A91C7-27CA-4BBE-B970-0CDCA97A6578}" srcOrd="2" destOrd="0" parTransId="{DFB94A60-D0D8-4717-9A8F-5A9174FD9E08}" sibTransId="{2352F8C8-55DE-4ACB-88BF-2E0DF3CB5307}"/>
    <dgm:cxn modelId="{5B250158-12D4-4391-A5CB-6BE5C697A056}" type="presOf" srcId="{B1F8CFF6-688E-45C7-9994-ED891545A913}" destId="{63355695-6A65-489A-9423-6B4118801710}" srcOrd="0" destOrd="0" presId="urn:microsoft.com/office/officeart/2005/8/layout/vList2"/>
    <dgm:cxn modelId="{A4E0FE7E-1630-4388-92ED-19B6A027D96E}" srcId="{34B3A3CC-1326-4D42-A308-61884D97CF15}" destId="{8948355B-FC38-492B-9878-76EA22D69BC1}" srcOrd="4" destOrd="0" parTransId="{DB8DAD54-6026-42DE-8678-A1C16D6EA94A}" sibTransId="{AF7608BC-AF57-4474-B1F4-F23A6030ABF2}"/>
    <dgm:cxn modelId="{D2C973E1-8E4B-4169-AB01-E5D81CE880B5}" type="presOf" srcId="{8948355B-FC38-492B-9878-76EA22D69BC1}" destId="{60FCB598-5FDF-4FC0-8DE1-E57667E6A27F}" srcOrd="0" destOrd="0" presId="urn:microsoft.com/office/officeart/2005/8/layout/vList2"/>
    <dgm:cxn modelId="{267BB9E2-3421-4006-87B3-3FE607A9F2CD}" type="presOf" srcId="{6BD65BEA-C12D-4748-88E9-658FAFA9AEE4}" destId="{2589E149-FFFD-4364-9565-F9D3C145E844}" srcOrd="0" destOrd="0" presId="urn:microsoft.com/office/officeart/2005/8/layout/vList2"/>
    <dgm:cxn modelId="{BBC319E8-11BC-4479-92E6-F9D403AA285F}" type="presOf" srcId="{85F1106A-CC9C-4D2E-9530-052542B32EC5}" destId="{8D5AA36D-6EAE-47C7-A482-9A943C647DF0}" srcOrd="0" destOrd="0" presId="urn:microsoft.com/office/officeart/2005/8/layout/vList2"/>
    <dgm:cxn modelId="{728A496C-F21E-460C-9B3A-615F923831D7}" type="presParOf" srcId="{DFAB8A86-2EA5-4163-A117-78996A9E6272}" destId="{8D5AA36D-6EAE-47C7-A482-9A943C647DF0}" srcOrd="0" destOrd="0" presId="urn:microsoft.com/office/officeart/2005/8/layout/vList2"/>
    <dgm:cxn modelId="{4E72157F-3D04-4776-A82C-333DAD0F0C00}" type="presParOf" srcId="{DFAB8A86-2EA5-4163-A117-78996A9E6272}" destId="{BF213B1D-0BEB-4DFE-A376-F237B508618A}" srcOrd="1" destOrd="0" presId="urn:microsoft.com/office/officeart/2005/8/layout/vList2"/>
    <dgm:cxn modelId="{887CD400-50BB-487C-899F-93D1A009B605}" type="presParOf" srcId="{DFAB8A86-2EA5-4163-A117-78996A9E6272}" destId="{63355695-6A65-489A-9423-6B4118801710}" srcOrd="2" destOrd="0" presId="urn:microsoft.com/office/officeart/2005/8/layout/vList2"/>
    <dgm:cxn modelId="{4C500DD4-536F-4B52-8E0B-FD752C53B4AA}" type="presParOf" srcId="{DFAB8A86-2EA5-4163-A117-78996A9E6272}" destId="{31D2CCF7-A2A3-42C5-A279-E38B46015D59}" srcOrd="3" destOrd="0" presId="urn:microsoft.com/office/officeart/2005/8/layout/vList2"/>
    <dgm:cxn modelId="{3CDDD142-C619-4894-A424-185DC3F4BAA0}" type="presParOf" srcId="{DFAB8A86-2EA5-4163-A117-78996A9E6272}" destId="{61E33FA5-3773-40E8-8F7D-F2CFF8A64561}" srcOrd="4" destOrd="0" presId="urn:microsoft.com/office/officeart/2005/8/layout/vList2"/>
    <dgm:cxn modelId="{2D37D8FE-D1AF-4BC2-AE99-8B551AD2BB57}" type="presParOf" srcId="{DFAB8A86-2EA5-4163-A117-78996A9E6272}" destId="{3727F7A0-18AC-49B9-99E4-A9EB13242DF0}" srcOrd="5" destOrd="0" presId="urn:microsoft.com/office/officeart/2005/8/layout/vList2"/>
    <dgm:cxn modelId="{DCCCA372-6DBB-48B3-8D73-D647D8FAC1C6}" type="presParOf" srcId="{DFAB8A86-2EA5-4163-A117-78996A9E6272}" destId="{2589E149-FFFD-4364-9565-F9D3C145E844}" srcOrd="6" destOrd="0" presId="urn:microsoft.com/office/officeart/2005/8/layout/vList2"/>
    <dgm:cxn modelId="{B4CA53B5-C33F-41D2-A212-DB949BA4967C}" type="presParOf" srcId="{DFAB8A86-2EA5-4163-A117-78996A9E6272}" destId="{69016E9E-1BB0-4ADE-BEE8-5619D8001EBD}" srcOrd="7" destOrd="0" presId="urn:microsoft.com/office/officeart/2005/8/layout/vList2"/>
    <dgm:cxn modelId="{DB3B461C-4E93-4EF8-9A2E-520FB90FB153}" type="presParOf" srcId="{DFAB8A86-2EA5-4163-A117-78996A9E6272}" destId="{60FCB598-5FDF-4FC0-8DE1-E57667E6A27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42D935E-1AE6-4A2B-AF5C-78FE0587EEE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EB94B78-5849-4E65-AA55-BD46893E8E02}">
      <dgm:prSet/>
      <dgm:spPr/>
      <dgm:t>
        <a:bodyPr/>
        <a:lstStyle/>
        <a:p>
          <a:r>
            <a:rPr lang="en-ID"/>
            <a:t>Ada beberapa pertimbangan yang perlu dilakukan untuk menentukan isi kurikulum, yaitu:</a:t>
          </a:r>
          <a:endParaRPr lang="en-US"/>
        </a:p>
      </dgm:t>
    </dgm:pt>
    <dgm:pt modelId="{787B77C4-BC14-436E-AB93-4B8BC5730BFE}" type="parTrans" cxnId="{C56FF328-BB7B-40C4-83FC-6AF0868405F5}">
      <dgm:prSet/>
      <dgm:spPr/>
      <dgm:t>
        <a:bodyPr/>
        <a:lstStyle/>
        <a:p>
          <a:endParaRPr lang="en-US"/>
        </a:p>
      </dgm:t>
    </dgm:pt>
    <dgm:pt modelId="{CE873D30-7156-42ED-9D49-4FF832809A78}" type="sibTrans" cxnId="{C56FF328-BB7B-40C4-83FC-6AF0868405F5}">
      <dgm:prSet/>
      <dgm:spPr/>
      <dgm:t>
        <a:bodyPr/>
        <a:lstStyle/>
        <a:p>
          <a:endParaRPr lang="en-US"/>
        </a:p>
      </dgm:t>
    </dgm:pt>
    <dgm:pt modelId="{F6058CA0-DB08-47FF-AF5C-AC728F0498D5}">
      <dgm:prSet/>
      <dgm:spPr/>
      <dgm:t>
        <a:bodyPr/>
        <a:lstStyle/>
        <a:p>
          <a:r>
            <a:rPr lang="en-ID"/>
            <a:t>a.Perlu penjabaran tujuan pendidikan kedalam perbuatan hasil belajar yang khusus dan sederhana</a:t>
          </a:r>
          <a:endParaRPr lang="en-US"/>
        </a:p>
      </dgm:t>
    </dgm:pt>
    <dgm:pt modelId="{44098489-5C02-4666-9202-C9AF81B2EDE4}" type="parTrans" cxnId="{BB4F85C9-EF87-4F60-9984-E5D023609FB0}">
      <dgm:prSet/>
      <dgm:spPr/>
      <dgm:t>
        <a:bodyPr/>
        <a:lstStyle/>
        <a:p>
          <a:endParaRPr lang="en-US"/>
        </a:p>
      </dgm:t>
    </dgm:pt>
    <dgm:pt modelId="{032E21D6-2B6D-4ADC-A82F-D29886BCC495}" type="sibTrans" cxnId="{BB4F85C9-EF87-4F60-9984-E5D023609FB0}">
      <dgm:prSet/>
      <dgm:spPr/>
      <dgm:t>
        <a:bodyPr/>
        <a:lstStyle/>
        <a:p>
          <a:endParaRPr lang="en-US"/>
        </a:p>
      </dgm:t>
    </dgm:pt>
    <dgm:pt modelId="{BA125513-F3FD-436C-A1E7-C53B9E46D3D6}">
      <dgm:prSet/>
      <dgm:spPr/>
      <dgm:t>
        <a:bodyPr/>
        <a:lstStyle/>
        <a:p>
          <a:r>
            <a:rPr lang="en-ID"/>
            <a:t>b.Isi bahan pelajaran harus meliputi segi pengetahuan, sikap, dan keterampilan</a:t>
          </a:r>
          <a:endParaRPr lang="en-US"/>
        </a:p>
      </dgm:t>
    </dgm:pt>
    <dgm:pt modelId="{74AE9588-00DA-44ED-8A98-451422B678BF}" type="parTrans" cxnId="{5CD7ECA6-1268-4FE2-8BA5-841849B73207}">
      <dgm:prSet/>
      <dgm:spPr/>
      <dgm:t>
        <a:bodyPr/>
        <a:lstStyle/>
        <a:p>
          <a:endParaRPr lang="en-US"/>
        </a:p>
      </dgm:t>
    </dgm:pt>
    <dgm:pt modelId="{F1CFED3F-DB54-4437-9597-A0D2E88120A6}" type="sibTrans" cxnId="{5CD7ECA6-1268-4FE2-8BA5-841849B73207}">
      <dgm:prSet/>
      <dgm:spPr/>
      <dgm:t>
        <a:bodyPr/>
        <a:lstStyle/>
        <a:p>
          <a:endParaRPr lang="en-US"/>
        </a:p>
      </dgm:t>
    </dgm:pt>
    <dgm:pt modelId="{D74E0D4B-0887-4FD0-AC9B-C37862B7443B}">
      <dgm:prSet/>
      <dgm:spPr/>
      <dgm:t>
        <a:bodyPr/>
        <a:lstStyle/>
        <a:p>
          <a:r>
            <a:rPr lang="en-ID"/>
            <a:t>c.Unit-unit kurikulum harus disusun dalam urutan yang logis dan sistematis. Ketiga ranah belajar diberikan secara simultan dalam urutan situasi belajar</a:t>
          </a:r>
          <a:endParaRPr lang="en-US"/>
        </a:p>
      </dgm:t>
    </dgm:pt>
    <dgm:pt modelId="{9FC3489B-58A5-467F-96B4-4AF76B2E8FFE}" type="parTrans" cxnId="{D6EC1836-6295-4FB4-AEE1-668B6D2CC295}">
      <dgm:prSet/>
      <dgm:spPr/>
      <dgm:t>
        <a:bodyPr/>
        <a:lstStyle/>
        <a:p>
          <a:endParaRPr lang="en-US"/>
        </a:p>
      </dgm:t>
    </dgm:pt>
    <dgm:pt modelId="{5404ECF6-F349-4DC9-9380-A3B9007884EF}" type="sibTrans" cxnId="{D6EC1836-6295-4FB4-AEE1-668B6D2CC295}">
      <dgm:prSet/>
      <dgm:spPr/>
      <dgm:t>
        <a:bodyPr/>
        <a:lstStyle/>
        <a:p>
          <a:endParaRPr lang="en-US"/>
        </a:p>
      </dgm:t>
    </dgm:pt>
    <dgm:pt modelId="{5CE1BA74-2C08-40F9-9902-754B7C4D7E5C}" type="pres">
      <dgm:prSet presAssocID="{F42D935E-1AE6-4A2B-AF5C-78FE0587EEE0}" presName="root" presStyleCnt="0">
        <dgm:presLayoutVars>
          <dgm:dir/>
          <dgm:resizeHandles val="exact"/>
        </dgm:presLayoutVars>
      </dgm:prSet>
      <dgm:spPr/>
    </dgm:pt>
    <dgm:pt modelId="{DDEAE23E-6077-4FE6-92D0-C371D5F652A1}" type="pres">
      <dgm:prSet presAssocID="{FEB94B78-5849-4E65-AA55-BD46893E8E02}" presName="compNode" presStyleCnt="0"/>
      <dgm:spPr/>
    </dgm:pt>
    <dgm:pt modelId="{DE3E1583-7F86-4B2C-9704-416840894433}" type="pres">
      <dgm:prSet presAssocID="{FEB94B78-5849-4E65-AA55-BD46893E8E02}" presName="bgRect" presStyleLbl="bgShp" presStyleIdx="0" presStyleCnt="4"/>
      <dgm:spPr/>
    </dgm:pt>
    <dgm:pt modelId="{645F5489-5B88-4DCF-93A2-26A0CB41FA21}" type="pres">
      <dgm:prSet presAssocID="{FEB94B78-5849-4E65-AA55-BD46893E8E0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ty Mask"/>
        </a:ext>
      </dgm:extLst>
    </dgm:pt>
    <dgm:pt modelId="{76A697D0-5BBA-456A-8BFF-C574CF28585A}" type="pres">
      <dgm:prSet presAssocID="{FEB94B78-5849-4E65-AA55-BD46893E8E02}" presName="spaceRect" presStyleCnt="0"/>
      <dgm:spPr/>
    </dgm:pt>
    <dgm:pt modelId="{9F121F6F-C37D-40E5-9755-DA3DD1D4DD5F}" type="pres">
      <dgm:prSet presAssocID="{FEB94B78-5849-4E65-AA55-BD46893E8E02}" presName="parTx" presStyleLbl="revTx" presStyleIdx="0" presStyleCnt="4">
        <dgm:presLayoutVars>
          <dgm:chMax val="0"/>
          <dgm:chPref val="0"/>
        </dgm:presLayoutVars>
      </dgm:prSet>
      <dgm:spPr/>
    </dgm:pt>
    <dgm:pt modelId="{DEF61EEE-8228-4A3B-A312-0B1C738D4E41}" type="pres">
      <dgm:prSet presAssocID="{CE873D30-7156-42ED-9D49-4FF832809A78}" presName="sibTrans" presStyleCnt="0"/>
      <dgm:spPr/>
    </dgm:pt>
    <dgm:pt modelId="{40751360-2F8B-4A3F-A64E-772F669EC837}" type="pres">
      <dgm:prSet presAssocID="{F6058CA0-DB08-47FF-AF5C-AC728F0498D5}" presName="compNode" presStyleCnt="0"/>
      <dgm:spPr/>
    </dgm:pt>
    <dgm:pt modelId="{16AAFD37-FE68-49C6-87C3-3ADD992AED5E}" type="pres">
      <dgm:prSet presAssocID="{F6058CA0-DB08-47FF-AF5C-AC728F0498D5}" presName="bgRect" presStyleLbl="bgShp" presStyleIdx="1" presStyleCnt="4"/>
      <dgm:spPr/>
    </dgm:pt>
    <dgm:pt modelId="{2F60AE52-D2BA-4C2B-9856-5843C0FFF4C5}" type="pres">
      <dgm:prSet presAssocID="{F6058CA0-DB08-47FF-AF5C-AC728F0498D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E3D642F0-D144-4416-9A7F-ED9E09A51863}" type="pres">
      <dgm:prSet presAssocID="{F6058CA0-DB08-47FF-AF5C-AC728F0498D5}" presName="spaceRect" presStyleCnt="0"/>
      <dgm:spPr/>
    </dgm:pt>
    <dgm:pt modelId="{BB2745E4-4D00-48F4-A587-E17099BF40B0}" type="pres">
      <dgm:prSet presAssocID="{F6058CA0-DB08-47FF-AF5C-AC728F0498D5}" presName="parTx" presStyleLbl="revTx" presStyleIdx="1" presStyleCnt="4">
        <dgm:presLayoutVars>
          <dgm:chMax val="0"/>
          <dgm:chPref val="0"/>
        </dgm:presLayoutVars>
      </dgm:prSet>
      <dgm:spPr/>
    </dgm:pt>
    <dgm:pt modelId="{D0CE3184-9564-457D-AD81-4EDAB7488594}" type="pres">
      <dgm:prSet presAssocID="{032E21D6-2B6D-4ADC-A82F-D29886BCC495}" presName="sibTrans" presStyleCnt="0"/>
      <dgm:spPr/>
    </dgm:pt>
    <dgm:pt modelId="{3CDF52C8-6C19-404C-8B33-FA8E68F68687}" type="pres">
      <dgm:prSet presAssocID="{BA125513-F3FD-436C-A1E7-C53B9E46D3D6}" presName="compNode" presStyleCnt="0"/>
      <dgm:spPr/>
    </dgm:pt>
    <dgm:pt modelId="{A834781B-D6DC-4966-A438-1CDDAE6016A6}" type="pres">
      <dgm:prSet presAssocID="{BA125513-F3FD-436C-A1E7-C53B9E46D3D6}" presName="bgRect" presStyleLbl="bgShp" presStyleIdx="2" presStyleCnt="4"/>
      <dgm:spPr/>
    </dgm:pt>
    <dgm:pt modelId="{841452B1-64CB-4411-A041-73A31A25C674}" type="pres">
      <dgm:prSet presAssocID="{BA125513-F3FD-436C-A1E7-C53B9E46D3D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E1E17691-EFDC-4551-A938-6E8E80A186AA}" type="pres">
      <dgm:prSet presAssocID="{BA125513-F3FD-436C-A1E7-C53B9E46D3D6}" presName="spaceRect" presStyleCnt="0"/>
      <dgm:spPr/>
    </dgm:pt>
    <dgm:pt modelId="{AB3E3681-6749-44D4-95CA-215C11332A92}" type="pres">
      <dgm:prSet presAssocID="{BA125513-F3FD-436C-A1E7-C53B9E46D3D6}" presName="parTx" presStyleLbl="revTx" presStyleIdx="2" presStyleCnt="4">
        <dgm:presLayoutVars>
          <dgm:chMax val="0"/>
          <dgm:chPref val="0"/>
        </dgm:presLayoutVars>
      </dgm:prSet>
      <dgm:spPr/>
    </dgm:pt>
    <dgm:pt modelId="{150B2716-4FCA-4F4C-8062-A5692184B952}" type="pres">
      <dgm:prSet presAssocID="{F1CFED3F-DB54-4437-9597-A0D2E88120A6}" presName="sibTrans" presStyleCnt="0"/>
      <dgm:spPr/>
    </dgm:pt>
    <dgm:pt modelId="{5E57ADDB-713D-4E7E-A5EB-3ED3DA90E1E6}" type="pres">
      <dgm:prSet presAssocID="{D74E0D4B-0887-4FD0-AC9B-C37862B7443B}" presName="compNode" presStyleCnt="0"/>
      <dgm:spPr/>
    </dgm:pt>
    <dgm:pt modelId="{1557BCD3-43AA-4595-AE1E-EBA075D5C080}" type="pres">
      <dgm:prSet presAssocID="{D74E0D4B-0887-4FD0-AC9B-C37862B7443B}" presName="bgRect" presStyleLbl="bgShp" presStyleIdx="3" presStyleCnt="4"/>
      <dgm:spPr/>
    </dgm:pt>
    <dgm:pt modelId="{88450E03-C7C9-4C2A-9560-BBF168D80C2C}" type="pres">
      <dgm:prSet presAssocID="{D74E0D4B-0887-4FD0-AC9B-C37862B7443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ptain"/>
        </a:ext>
      </dgm:extLst>
    </dgm:pt>
    <dgm:pt modelId="{14814C18-3098-40B2-AA6E-BBA960E9A51D}" type="pres">
      <dgm:prSet presAssocID="{D74E0D4B-0887-4FD0-AC9B-C37862B7443B}" presName="spaceRect" presStyleCnt="0"/>
      <dgm:spPr/>
    </dgm:pt>
    <dgm:pt modelId="{767762EC-72B7-47FC-99F5-11BEA578E30C}" type="pres">
      <dgm:prSet presAssocID="{D74E0D4B-0887-4FD0-AC9B-C37862B7443B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56FF328-BB7B-40C4-83FC-6AF0868405F5}" srcId="{F42D935E-1AE6-4A2B-AF5C-78FE0587EEE0}" destId="{FEB94B78-5849-4E65-AA55-BD46893E8E02}" srcOrd="0" destOrd="0" parTransId="{787B77C4-BC14-436E-AB93-4B8BC5730BFE}" sibTransId="{CE873D30-7156-42ED-9D49-4FF832809A78}"/>
    <dgm:cxn modelId="{D6EC1836-6295-4FB4-AEE1-668B6D2CC295}" srcId="{F42D935E-1AE6-4A2B-AF5C-78FE0587EEE0}" destId="{D74E0D4B-0887-4FD0-AC9B-C37862B7443B}" srcOrd="3" destOrd="0" parTransId="{9FC3489B-58A5-467F-96B4-4AF76B2E8FFE}" sibTransId="{5404ECF6-F349-4DC9-9380-A3B9007884EF}"/>
    <dgm:cxn modelId="{2C4C2B5E-E57E-4EA1-9B79-545626C33199}" type="presOf" srcId="{F6058CA0-DB08-47FF-AF5C-AC728F0498D5}" destId="{BB2745E4-4D00-48F4-A587-E17099BF40B0}" srcOrd="0" destOrd="0" presId="urn:microsoft.com/office/officeart/2018/2/layout/IconVerticalSolidList"/>
    <dgm:cxn modelId="{2D5EC24A-D3B0-4F88-9374-745B596C9F37}" type="presOf" srcId="{FEB94B78-5849-4E65-AA55-BD46893E8E02}" destId="{9F121F6F-C37D-40E5-9755-DA3DD1D4DD5F}" srcOrd="0" destOrd="0" presId="urn:microsoft.com/office/officeart/2018/2/layout/IconVerticalSolidList"/>
    <dgm:cxn modelId="{C4C7E27D-A7B5-47D6-9BA9-1C2404BAE72F}" type="presOf" srcId="{BA125513-F3FD-436C-A1E7-C53B9E46D3D6}" destId="{AB3E3681-6749-44D4-95CA-215C11332A92}" srcOrd="0" destOrd="0" presId="urn:microsoft.com/office/officeart/2018/2/layout/IconVerticalSolidList"/>
    <dgm:cxn modelId="{5CD7ECA6-1268-4FE2-8BA5-841849B73207}" srcId="{F42D935E-1AE6-4A2B-AF5C-78FE0587EEE0}" destId="{BA125513-F3FD-436C-A1E7-C53B9E46D3D6}" srcOrd="2" destOrd="0" parTransId="{74AE9588-00DA-44ED-8A98-451422B678BF}" sibTransId="{F1CFED3F-DB54-4437-9597-A0D2E88120A6}"/>
    <dgm:cxn modelId="{BB4F85C9-EF87-4F60-9984-E5D023609FB0}" srcId="{F42D935E-1AE6-4A2B-AF5C-78FE0587EEE0}" destId="{F6058CA0-DB08-47FF-AF5C-AC728F0498D5}" srcOrd="1" destOrd="0" parTransId="{44098489-5C02-4666-9202-C9AF81B2EDE4}" sibTransId="{032E21D6-2B6D-4ADC-A82F-D29886BCC495}"/>
    <dgm:cxn modelId="{FE2873CC-5361-4FD6-8A27-8F97459BF4C9}" type="presOf" srcId="{F42D935E-1AE6-4A2B-AF5C-78FE0587EEE0}" destId="{5CE1BA74-2C08-40F9-9902-754B7C4D7E5C}" srcOrd="0" destOrd="0" presId="urn:microsoft.com/office/officeart/2018/2/layout/IconVerticalSolidList"/>
    <dgm:cxn modelId="{3E23B5FE-3B4C-4626-B7DA-FFF72CC926B4}" type="presOf" srcId="{D74E0D4B-0887-4FD0-AC9B-C37862B7443B}" destId="{767762EC-72B7-47FC-99F5-11BEA578E30C}" srcOrd="0" destOrd="0" presId="urn:microsoft.com/office/officeart/2018/2/layout/IconVerticalSolidList"/>
    <dgm:cxn modelId="{649288AB-2405-4BBC-9E81-5E93884B304C}" type="presParOf" srcId="{5CE1BA74-2C08-40F9-9902-754B7C4D7E5C}" destId="{DDEAE23E-6077-4FE6-92D0-C371D5F652A1}" srcOrd="0" destOrd="0" presId="urn:microsoft.com/office/officeart/2018/2/layout/IconVerticalSolidList"/>
    <dgm:cxn modelId="{4A80D080-2AAF-4762-84FE-5B1E1D73FC91}" type="presParOf" srcId="{DDEAE23E-6077-4FE6-92D0-C371D5F652A1}" destId="{DE3E1583-7F86-4B2C-9704-416840894433}" srcOrd="0" destOrd="0" presId="urn:microsoft.com/office/officeart/2018/2/layout/IconVerticalSolidList"/>
    <dgm:cxn modelId="{17791EB2-F421-4F7F-A5FF-7BF08D14AF02}" type="presParOf" srcId="{DDEAE23E-6077-4FE6-92D0-C371D5F652A1}" destId="{645F5489-5B88-4DCF-93A2-26A0CB41FA21}" srcOrd="1" destOrd="0" presId="urn:microsoft.com/office/officeart/2018/2/layout/IconVerticalSolidList"/>
    <dgm:cxn modelId="{9B6C9017-0361-48A0-93B8-561CDE211D7B}" type="presParOf" srcId="{DDEAE23E-6077-4FE6-92D0-C371D5F652A1}" destId="{76A697D0-5BBA-456A-8BFF-C574CF28585A}" srcOrd="2" destOrd="0" presId="urn:microsoft.com/office/officeart/2018/2/layout/IconVerticalSolidList"/>
    <dgm:cxn modelId="{C5645147-1E35-443B-AB36-6D439AA1D6BD}" type="presParOf" srcId="{DDEAE23E-6077-4FE6-92D0-C371D5F652A1}" destId="{9F121F6F-C37D-40E5-9755-DA3DD1D4DD5F}" srcOrd="3" destOrd="0" presId="urn:microsoft.com/office/officeart/2018/2/layout/IconVerticalSolidList"/>
    <dgm:cxn modelId="{9FC00876-1D53-4489-A103-DFE8D2D2B1C0}" type="presParOf" srcId="{5CE1BA74-2C08-40F9-9902-754B7C4D7E5C}" destId="{DEF61EEE-8228-4A3B-A312-0B1C738D4E41}" srcOrd="1" destOrd="0" presId="urn:microsoft.com/office/officeart/2018/2/layout/IconVerticalSolidList"/>
    <dgm:cxn modelId="{1A25E2A5-82C0-495C-AFE7-3723E8D447E6}" type="presParOf" srcId="{5CE1BA74-2C08-40F9-9902-754B7C4D7E5C}" destId="{40751360-2F8B-4A3F-A64E-772F669EC837}" srcOrd="2" destOrd="0" presId="urn:microsoft.com/office/officeart/2018/2/layout/IconVerticalSolidList"/>
    <dgm:cxn modelId="{CF8E604E-A92B-49A4-B6E0-FBCA508C712E}" type="presParOf" srcId="{40751360-2F8B-4A3F-A64E-772F669EC837}" destId="{16AAFD37-FE68-49C6-87C3-3ADD992AED5E}" srcOrd="0" destOrd="0" presId="urn:microsoft.com/office/officeart/2018/2/layout/IconVerticalSolidList"/>
    <dgm:cxn modelId="{31063631-5659-4B5F-864C-B53A3FD3FDFA}" type="presParOf" srcId="{40751360-2F8B-4A3F-A64E-772F669EC837}" destId="{2F60AE52-D2BA-4C2B-9856-5843C0FFF4C5}" srcOrd="1" destOrd="0" presId="urn:microsoft.com/office/officeart/2018/2/layout/IconVerticalSolidList"/>
    <dgm:cxn modelId="{DCA04C7A-FFBB-4641-9D00-FD9F9D50FF86}" type="presParOf" srcId="{40751360-2F8B-4A3F-A64E-772F669EC837}" destId="{E3D642F0-D144-4416-9A7F-ED9E09A51863}" srcOrd="2" destOrd="0" presId="urn:microsoft.com/office/officeart/2018/2/layout/IconVerticalSolidList"/>
    <dgm:cxn modelId="{0129770A-DC20-4A1D-8CA4-DDDD89BA55C0}" type="presParOf" srcId="{40751360-2F8B-4A3F-A64E-772F669EC837}" destId="{BB2745E4-4D00-48F4-A587-E17099BF40B0}" srcOrd="3" destOrd="0" presId="urn:microsoft.com/office/officeart/2018/2/layout/IconVerticalSolidList"/>
    <dgm:cxn modelId="{D6E2FD50-46E6-46FA-9C7F-21DE5189C694}" type="presParOf" srcId="{5CE1BA74-2C08-40F9-9902-754B7C4D7E5C}" destId="{D0CE3184-9564-457D-AD81-4EDAB7488594}" srcOrd="3" destOrd="0" presId="urn:microsoft.com/office/officeart/2018/2/layout/IconVerticalSolidList"/>
    <dgm:cxn modelId="{CF272D10-C3E7-4F29-A779-4480CE61A47F}" type="presParOf" srcId="{5CE1BA74-2C08-40F9-9902-754B7C4D7E5C}" destId="{3CDF52C8-6C19-404C-8B33-FA8E68F68687}" srcOrd="4" destOrd="0" presId="urn:microsoft.com/office/officeart/2018/2/layout/IconVerticalSolidList"/>
    <dgm:cxn modelId="{2DF93FD9-AFAE-4E25-A474-143C3E328AB4}" type="presParOf" srcId="{3CDF52C8-6C19-404C-8B33-FA8E68F68687}" destId="{A834781B-D6DC-4966-A438-1CDDAE6016A6}" srcOrd="0" destOrd="0" presId="urn:microsoft.com/office/officeart/2018/2/layout/IconVerticalSolidList"/>
    <dgm:cxn modelId="{40C5A9D0-9CA8-4BB0-B718-4FCE550D0562}" type="presParOf" srcId="{3CDF52C8-6C19-404C-8B33-FA8E68F68687}" destId="{841452B1-64CB-4411-A041-73A31A25C674}" srcOrd="1" destOrd="0" presId="urn:microsoft.com/office/officeart/2018/2/layout/IconVerticalSolidList"/>
    <dgm:cxn modelId="{6FC1132D-753B-4ADD-8E0D-2D3AD2633BFA}" type="presParOf" srcId="{3CDF52C8-6C19-404C-8B33-FA8E68F68687}" destId="{E1E17691-EFDC-4551-A938-6E8E80A186AA}" srcOrd="2" destOrd="0" presId="urn:microsoft.com/office/officeart/2018/2/layout/IconVerticalSolidList"/>
    <dgm:cxn modelId="{E762007E-11EC-42FD-8D1F-84B02218D5E2}" type="presParOf" srcId="{3CDF52C8-6C19-404C-8B33-FA8E68F68687}" destId="{AB3E3681-6749-44D4-95CA-215C11332A92}" srcOrd="3" destOrd="0" presId="urn:microsoft.com/office/officeart/2018/2/layout/IconVerticalSolidList"/>
    <dgm:cxn modelId="{0614F468-D4E4-4109-9218-EA8236B07157}" type="presParOf" srcId="{5CE1BA74-2C08-40F9-9902-754B7C4D7E5C}" destId="{150B2716-4FCA-4F4C-8062-A5692184B952}" srcOrd="5" destOrd="0" presId="urn:microsoft.com/office/officeart/2018/2/layout/IconVerticalSolidList"/>
    <dgm:cxn modelId="{9D66D706-A54C-4633-ABF4-8478C46FAB6B}" type="presParOf" srcId="{5CE1BA74-2C08-40F9-9902-754B7C4D7E5C}" destId="{5E57ADDB-713D-4E7E-A5EB-3ED3DA90E1E6}" srcOrd="6" destOrd="0" presId="urn:microsoft.com/office/officeart/2018/2/layout/IconVerticalSolidList"/>
    <dgm:cxn modelId="{90D4F1BB-15C4-4A03-AE7F-7F6536D0E86F}" type="presParOf" srcId="{5E57ADDB-713D-4E7E-A5EB-3ED3DA90E1E6}" destId="{1557BCD3-43AA-4595-AE1E-EBA075D5C080}" srcOrd="0" destOrd="0" presId="urn:microsoft.com/office/officeart/2018/2/layout/IconVerticalSolidList"/>
    <dgm:cxn modelId="{24C5FE91-973B-49DD-B61E-EE7F35ABF89A}" type="presParOf" srcId="{5E57ADDB-713D-4E7E-A5EB-3ED3DA90E1E6}" destId="{88450E03-C7C9-4C2A-9560-BBF168D80C2C}" srcOrd="1" destOrd="0" presId="urn:microsoft.com/office/officeart/2018/2/layout/IconVerticalSolidList"/>
    <dgm:cxn modelId="{7CE34006-45E5-48FF-9828-6FBF7887C7E0}" type="presParOf" srcId="{5E57ADDB-713D-4E7E-A5EB-3ED3DA90E1E6}" destId="{14814C18-3098-40B2-AA6E-BBA960E9A51D}" srcOrd="2" destOrd="0" presId="urn:microsoft.com/office/officeart/2018/2/layout/IconVerticalSolidList"/>
    <dgm:cxn modelId="{854C0DAD-CD1E-4BA8-8345-E3E4B2944F38}" type="presParOf" srcId="{5E57ADDB-713D-4E7E-A5EB-3ED3DA90E1E6}" destId="{767762EC-72B7-47FC-99F5-11BEA578E30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831B2F-9C63-4ED6-8C5B-57AB6530F130}">
      <dsp:nvSpPr>
        <dsp:cNvPr id="0" name=""/>
        <dsp:cNvSpPr/>
      </dsp:nvSpPr>
      <dsp:spPr>
        <a:xfrm>
          <a:off x="0" y="28228"/>
          <a:ext cx="6797675" cy="17953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600" kern="1200"/>
            <a:t>1. Menjelaskan pengertian prinsip pengembangan kurikulum</a:t>
          </a:r>
          <a:endParaRPr lang="en-US" sz="3600" kern="1200"/>
        </a:p>
      </dsp:txBody>
      <dsp:txXfrm>
        <a:off x="87642" y="115870"/>
        <a:ext cx="6622391" cy="1620080"/>
      </dsp:txXfrm>
    </dsp:sp>
    <dsp:sp modelId="{1E66640A-76A1-4A30-8FA8-06EEA133C4B7}">
      <dsp:nvSpPr>
        <dsp:cNvPr id="0" name=""/>
        <dsp:cNvSpPr/>
      </dsp:nvSpPr>
      <dsp:spPr>
        <a:xfrm>
          <a:off x="0" y="1927273"/>
          <a:ext cx="6797675" cy="1795364"/>
        </a:xfrm>
        <a:prstGeom prst="roundRect">
          <a:avLst/>
        </a:prstGeom>
        <a:solidFill>
          <a:schemeClr val="accent2">
            <a:hueOff val="-727682"/>
            <a:satOff val="-41964"/>
            <a:lumOff val="392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600" kern="1200" dirty="0"/>
            <a:t>2. </a:t>
          </a:r>
          <a:r>
            <a:rPr lang="en-ID" sz="3600" kern="1200" dirty="0" err="1"/>
            <a:t>Menjelaskan</a:t>
          </a:r>
          <a:r>
            <a:rPr lang="en-ID" sz="3600" kern="1200" dirty="0"/>
            <a:t> </a:t>
          </a:r>
          <a:r>
            <a:rPr lang="en-ID" sz="3600" kern="1200" dirty="0" err="1"/>
            <a:t>sumber-sumber</a:t>
          </a:r>
          <a:r>
            <a:rPr lang="en-ID" sz="3600" kern="1200" dirty="0"/>
            <a:t> </a:t>
          </a:r>
          <a:r>
            <a:rPr lang="en-ID" sz="3600" kern="1200" dirty="0" err="1"/>
            <a:t>prinsip</a:t>
          </a:r>
          <a:r>
            <a:rPr lang="en-ID" sz="3600" kern="1200" dirty="0"/>
            <a:t> </a:t>
          </a:r>
          <a:r>
            <a:rPr lang="en-ID" sz="3600" kern="1200" dirty="0" err="1"/>
            <a:t>pengembangan</a:t>
          </a:r>
          <a:r>
            <a:rPr lang="en-ID" sz="3600" kern="1200" dirty="0"/>
            <a:t> </a:t>
          </a:r>
          <a:r>
            <a:rPr lang="en-ID" sz="3600" kern="1200" dirty="0" err="1"/>
            <a:t>kurikulum</a:t>
          </a:r>
          <a:endParaRPr lang="en-US" sz="3600" kern="1200" dirty="0"/>
        </a:p>
      </dsp:txBody>
      <dsp:txXfrm>
        <a:off x="87642" y="2014915"/>
        <a:ext cx="6622391" cy="1620080"/>
      </dsp:txXfrm>
    </dsp:sp>
    <dsp:sp modelId="{BB2D8DA6-0EFD-424B-BA3E-99B496978450}">
      <dsp:nvSpPr>
        <dsp:cNvPr id="0" name=""/>
        <dsp:cNvSpPr/>
      </dsp:nvSpPr>
      <dsp:spPr>
        <a:xfrm>
          <a:off x="0" y="3826318"/>
          <a:ext cx="6797675" cy="1795364"/>
        </a:xfrm>
        <a:prstGeom prst="roundRect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600" kern="1200" dirty="0"/>
            <a:t>3. </a:t>
          </a:r>
          <a:r>
            <a:rPr lang="en-ID" sz="3600" kern="1200" dirty="0" err="1"/>
            <a:t>Menjelaskan</a:t>
          </a:r>
          <a:r>
            <a:rPr lang="en-ID" sz="3600" kern="1200" dirty="0"/>
            <a:t> </a:t>
          </a:r>
          <a:r>
            <a:rPr lang="en-ID" sz="3600" kern="1200" dirty="0" err="1"/>
            <a:t>berbagai</a:t>
          </a:r>
          <a:r>
            <a:rPr lang="en-ID" sz="3600" kern="1200" dirty="0"/>
            <a:t> </a:t>
          </a:r>
          <a:r>
            <a:rPr lang="en-ID" sz="3600" kern="1200" dirty="0" err="1"/>
            <a:t>tipe</a:t>
          </a:r>
          <a:r>
            <a:rPr lang="en-ID" sz="3600" kern="1200" dirty="0"/>
            <a:t> </a:t>
          </a:r>
          <a:r>
            <a:rPr lang="en-ID" sz="3600" kern="1200" dirty="0" err="1"/>
            <a:t>prinsip</a:t>
          </a:r>
          <a:r>
            <a:rPr lang="en-ID" sz="3600" kern="1200" dirty="0"/>
            <a:t> </a:t>
          </a:r>
          <a:r>
            <a:rPr lang="en-ID" sz="3600" kern="1200" dirty="0" err="1"/>
            <a:t>dalam</a:t>
          </a:r>
          <a:r>
            <a:rPr lang="en-ID" sz="3600" kern="1200" dirty="0"/>
            <a:t> </a:t>
          </a:r>
          <a:r>
            <a:rPr lang="en-ID" sz="3600" kern="1200" dirty="0" err="1"/>
            <a:t>pengembangan</a:t>
          </a:r>
          <a:r>
            <a:rPr lang="en-ID" sz="3600" kern="1200" dirty="0"/>
            <a:t> </a:t>
          </a:r>
          <a:r>
            <a:rPr lang="en-ID" sz="3600" kern="1200" dirty="0" err="1"/>
            <a:t>kurikulum</a:t>
          </a:r>
          <a:endParaRPr lang="en-US" sz="3600" kern="1200" dirty="0"/>
        </a:p>
      </dsp:txBody>
      <dsp:txXfrm>
        <a:off x="87642" y="3913960"/>
        <a:ext cx="6622391" cy="16200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50CA7E-0947-487E-A6FF-71CF028F66C5}">
      <dsp:nvSpPr>
        <dsp:cNvPr id="0" name=""/>
        <dsp:cNvSpPr/>
      </dsp:nvSpPr>
      <dsp:spPr>
        <a:xfrm>
          <a:off x="0" y="252218"/>
          <a:ext cx="6582555" cy="1106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200" kern="1200"/>
            <a:t>•Alat/media apa yang diperlukan? Apakah semuanya sudah tersedia? Bila alat tersebut tidak ada, apakah ada penggantinya?</a:t>
          </a:r>
          <a:endParaRPr lang="en-US" sz="2200" kern="1200"/>
        </a:p>
      </dsp:txBody>
      <dsp:txXfrm>
        <a:off x="54030" y="306248"/>
        <a:ext cx="6474495" cy="998760"/>
      </dsp:txXfrm>
    </dsp:sp>
    <dsp:sp modelId="{9BBE11CF-9076-4E88-A6A2-7D8EC8704E2B}">
      <dsp:nvSpPr>
        <dsp:cNvPr id="0" name=""/>
        <dsp:cNvSpPr/>
      </dsp:nvSpPr>
      <dsp:spPr>
        <a:xfrm>
          <a:off x="0" y="1422398"/>
          <a:ext cx="6582555" cy="1106820"/>
        </a:xfrm>
        <a:prstGeom prst="roundRect">
          <a:avLst/>
        </a:prstGeom>
        <a:solidFill>
          <a:schemeClr val="accent2">
            <a:hueOff val="-485121"/>
            <a:satOff val="-27976"/>
            <a:lumOff val="26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200" kern="1200"/>
            <a:t>•Kalau ada yang harus dibuat, hendaknya memperhatikan bagaimana membuatnya, siapa yang membuat, pembiayaannya, serta waktu pembuatannya.</a:t>
          </a:r>
          <a:endParaRPr lang="en-US" sz="2200" kern="1200"/>
        </a:p>
      </dsp:txBody>
      <dsp:txXfrm>
        <a:off x="54030" y="1476428"/>
        <a:ext cx="6474495" cy="998760"/>
      </dsp:txXfrm>
    </dsp:sp>
    <dsp:sp modelId="{3D5E9FBE-B852-442A-A862-DF480D7BC99C}">
      <dsp:nvSpPr>
        <dsp:cNvPr id="0" name=""/>
        <dsp:cNvSpPr/>
      </dsp:nvSpPr>
      <dsp:spPr>
        <a:xfrm>
          <a:off x="0" y="2592578"/>
          <a:ext cx="6582555" cy="1106820"/>
        </a:xfrm>
        <a:prstGeom prst="roundRect">
          <a:avLst/>
        </a:prstGeom>
        <a:solidFill>
          <a:schemeClr val="accent2">
            <a:hueOff val="-970242"/>
            <a:satOff val="-55952"/>
            <a:lumOff val="522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200" kern="1200"/>
            <a:t>•Bagaimana pengorganisasian alat dalam bahan pembelajaran, apakah dalam bentuk modul, paket belajar, dan lain-lain?</a:t>
          </a:r>
          <a:endParaRPr lang="en-US" sz="2200" kern="1200"/>
        </a:p>
      </dsp:txBody>
      <dsp:txXfrm>
        <a:off x="54030" y="2646608"/>
        <a:ext cx="6474495" cy="998760"/>
      </dsp:txXfrm>
    </dsp:sp>
    <dsp:sp modelId="{0F7F6004-7B86-42B1-8D04-9BAB69BE1038}">
      <dsp:nvSpPr>
        <dsp:cNvPr id="0" name=""/>
        <dsp:cNvSpPr/>
      </dsp:nvSpPr>
      <dsp:spPr>
        <a:xfrm>
          <a:off x="0" y="3762759"/>
          <a:ext cx="6582555" cy="1106820"/>
        </a:xfrm>
        <a:prstGeom prst="roundRect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200" kern="1200"/>
            <a:t>•Bagaimana pengintergrasiannya dalam keseluruhan kegiatan belajar?</a:t>
          </a:r>
          <a:endParaRPr lang="en-US" sz="2200" kern="1200"/>
        </a:p>
      </dsp:txBody>
      <dsp:txXfrm>
        <a:off x="54030" y="3816789"/>
        <a:ext cx="6474495" cy="99876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408D8-BFD1-4192-B398-F94315516658}">
      <dsp:nvSpPr>
        <dsp:cNvPr id="0" name=""/>
        <dsp:cNvSpPr/>
      </dsp:nvSpPr>
      <dsp:spPr>
        <a:xfrm>
          <a:off x="0" y="625"/>
          <a:ext cx="6582555" cy="14630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EB6BE3-970F-41E0-83F2-3C8DAA58E402}">
      <dsp:nvSpPr>
        <dsp:cNvPr id="0" name=""/>
        <dsp:cNvSpPr/>
      </dsp:nvSpPr>
      <dsp:spPr>
        <a:xfrm>
          <a:off x="442561" y="329803"/>
          <a:ext cx="804657" cy="8046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63E8EA-92E0-47DF-BB0A-7F5AF2FD4A05}">
      <dsp:nvSpPr>
        <dsp:cNvPr id="0" name=""/>
        <dsp:cNvSpPr/>
      </dsp:nvSpPr>
      <dsp:spPr>
        <a:xfrm>
          <a:off x="1689780" y="625"/>
          <a:ext cx="4892774" cy="1463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836" tIns="154836" rIns="154836" bIns="1548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500" kern="1200"/>
            <a:t>•Merencanakan alat penilaian</a:t>
          </a:r>
          <a:endParaRPr lang="en-US" sz="2500" kern="1200"/>
        </a:p>
      </dsp:txBody>
      <dsp:txXfrm>
        <a:off x="1689780" y="625"/>
        <a:ext cx="4892774" cy="1463013"/>
      </dsp:txXfrm>
    </dsp:sp>
    <dsp:sp modelId="{2F8E6C6F-F889-486D-9675-20E67FA78A13}">
      <dsp:nvSpPr>
        <dsp:cNvPr id="0" name=""/>
        <dsp:cNvSpPr/>
      </dsp:nvSpPr>
      <dsp:spPr>
        <a:xfrm>
          <a:off x="0" y="1829392"/>
          <a:ext cx="6582555" cy="14630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90191E-31D3-4FAD-A8F3-479F52683453}">
      <dsp:nvSpPr>
        <dsp:cNvPr id="0" name=""/>
        <dsp:cNvSpPr/>
      </dsp:nvSpPr>
      <dsp:spPr>
        <a:xfrm>
          <a:off x="442561" y="2158570"/>
          <a:ext cx="804657" cy="8046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2350C4-0372-40D9-98B3-CF85486EC79B}">
      <dsp:nvSpPr>
        <dsp:cNvPr id="0" name=""/>
        <dsp:cNvSpPr/>
      </dsp:nvSpPr>
      <dsp:spPr>
        <a:xfrm>
          <a:off x="1689780" y="1829392"/>
          <a:ext cx="4892774" cy="1463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836" tIns="154836" rIns="154836" bIns="1548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500" kern="1200"/>
            <a:t>•Menyusun alat penilaian</a:t>
          </a:r>
          <a:endParaRPr lang="en-US" sz="2500" kern="1200"/>
        </a:p>
      </dsp:txBody>
      <dsp:txXfrm>
        <a:off x="1689780" y="1829392"/>
        <a:ext cx="4892774" cy="1463013"/>
      </dsp:txXfrm>
    </dsp:sp>
    <dsp:sp modelId="{5A341832-ECC1-4ACE-966F-D5452AC30D24}">
      <dsp:nvSpPr>
        <dsp:cNvPr id="0" name=""/>
        <dsp:cNvSpPr/>
      </dsp:nvSpPr>
      <dsp:spPr>
        <a:xfrm>
          <a:off x="0" y="3658159"/>
          <a:ext cx="6582555" cy="14630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6C9C6-281F-479C-9333-B5E9777DCADE}">
      <dsp:nvSpPr>
        <dsp:cNvPr id="0" name=""/>
        <dsp:cNvSpPr/>
      </dsp:nvSpPr>
      <dsp:spPr>
        <a:xfrm>
          <a:off x="442561" y="3987337"/>
          <a:ext cx="804657" cy="8046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0BCDA9-CE47-4F98-BC96-E4C21D931207}">
      <dsp:nvSpPr>
        <dsp:cNvPr id="0" name=""/>
        <dsp:cNvSpPr/>
      </dsp:nvSpPr>
      <dsp:spPr>
        <a:xfrm>
          <a:off x="1689780" y="3658159"/>
          <a:ext cx="4892774" cy="1463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836" tIns="154836" rIns="154836" bIns="1548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500" kern="1200"/>
            <a:t>•Pengelolaan hasil penilaian</a:t>
          </a:r>
          <a:endParaRPr lang="en-US" sz="2500" kern="1200"/>
        </a:p>
      </dsp:txBody>
      <dsp:txXfrm>
        <a:off x="1689780" y="3658159"/>
        <a:ext cx="4892774" cy="146301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80188-D1ED-468D-A635-51ED3540B8A1}">
      <dsp:nvSpPr>
        <dsp:cNvPr id="0" name=""/>
        <dsp:cNvSpPr/>
      </dsp:nvSpPr>
      <dsp:spPr>
        <a:xfrm>
          <a:off x="0" y="625"/>
          <a:ext cx="6582555" cy="14630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6CB637-DFFC-4E32-A250-FD0EB14FBB1A}">
      <dsp:nvSpPr>
        <dsp:cNvPr id="0" name=""/>
        <dsp:cNvSpPr/>
      </dsp:nvSpPr>
      <dsp:spPr>
        <a:xfrm>
          <a:off x="442561" y="329803"/>
          <a:ext cx="804657" cy="8046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5B9921-84A6-4174-AA35-34635CF3B777}">
      <dsp:nvSpPr>
        <dsp:cNvPr id="0" name=""/>
        <dsp:cNvSpPr/>
      </dsp:nvSpPr>
      <dsp:spPr>
        <a:xfrm>
          <a:off x="1689780" y="625"/>
          <a:ext cx="4892774" cy="1463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836" tIns="154836" rIns="154836" bIns="154836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/>
            <a:t>•Rumuskan tujuan-tujuan pendidikan yang umum, dalam panah kognitif, afektif, dan psikomotor.</a:t>
          </a:r>
          <a:endParaRPr lang="en-US" sz="2400" kern="1200"/>
        </a:p>
      </dsp:txBody>
      <dsp:txXfrm>
        <a:off x="1689780" y="625"/>
        <a:ext cx="4892774" cy="1463013"/>
      </dsp:txXfrm>
    </dsp:sp>
    <dsp:sp modelId="{4ACBC61F-0904-4E0A-9720-294F33093641}">
      <dsp:nvSpPr>
        <dsp:cNvPr id="0" name=""/>
        <dsp:cNvSpPr/>
      </dsp:nvSpPr>
      <dsp:spPr>
        <a:xfrm>
          <a:off x="0" y="1829392"/>
          <a:ext cx="6582555" cy="14630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92D51-F77B-4374-9580-60FBE1DA1C82}">
      <dsp:nvSpPr>
        <dsp:cNvPr id="0" name=""/>
        <dsp:cNvSpPr/>
      </dsp:nvSpPr>
      <dsp:spPr>
        <a:xfrm>
          <a:off x="442561" y="2158570"/>
          <a:ext cx="804657" cy="8046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AC9B1B-1415-43F1-9FE2-E9E56F1B5E69}">
      <dsp:nvSpPr>
        <dsp:cNvPr id="0" name=""/>
        <dsp:cNvSpPr/>
      </dsp:nvSpPr>
      <dsp:spPr>
        <a:xfrm>
          <a:off x="1689780" y="1829392"/>
          <a:ext cx="4892774" cy="1463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836" tIns="154836" rIns="154836" bIns="154836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/>
            <a:t>•Uraikan ke dalam bentuk tingkah laku murid yang dapat diamati.</a:t>
          </a:r>
          <a:endParaRPr lang="en-US" sz="2400" kern="1200"/>
        </a:p>
      </dsp:txBody>
      <dsp:txXfrm>
        <a:off x="1689780" y="1829392"/>
        <a:ext cx="4892774" cy="1463013"/>
      </dsp:txXfrm>
    </dsp:sp>
    <dsp:sp modelId="{0FF655D8-6A63-47CE-B3F4-E9DAED66F872}">
      <dsp:nvSpPr>
        <dsp:cNvPr id="0" name=""/>
        <dsp:cNvSpPr/>
      </dsp:nvSpPr>
      <dsp:spPr>
        <a:xfrm>
          <a:off x="0" y="3658159"/>
          <a:ext cx="6582555" cy="14630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0FF90F-0E35-4D1F-978F-8FD3B1D14983}">
      <dsp:nvSpPr>
        <dsp:cNvPr id="0" name=""/>
        <dsp:cNvSpPr/>
      </dsp:nvSpPr>
      <dsp:spPr>
        <a:xfrm>
          <a:off x="442561" y="3987337"/>
          <a:ext cx="804657" cy="8046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AA7AAB-D060-4867-86E1-A4951D329A81}">
      <dsp:nvSpPr>
        <dsp:cNvPr id="0" name=""/>
        <dsp:cNvSpPr/>
      </dsp:nvSpPr>
      <dsp:spPr>
        <a:xfrm>
          <a:off x="1689780" y="3658159"/>
          <a:ext cx="4892774" cy="1463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836" tIns="154836" rIns="154836" bIns="154836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/>
            <a:t>•Hubungkan dengan bahan pelajaran.</a:t>
          </a:r>
          <a:endParaRPr lang="en-US" sz="2400" kern="1200"/>
        </a:p>
      </dsp:txBody>
      <dsp:txXfrm>
        <a:off x="1689780" y="3658159"/>
        <a:ext cx="4892774" cy="146301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6FA5E-D884-4036-8D3A-98B2A810A649}">
      <dsp:nvSpPr>
        <dsp:cNvPr id="0" name=""/>
        <dsp:cNvSpPr/>
      </dsp:nvSpPr>
      <dsp:spPr>
        <a:xfrm>
          <a:off x="1227" y="333377"/>
          <a:ext cx="1547068" cy="9282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3</a:t>
          </a:r>
        </a:p>
      </dsp:txBody>
      <dsp:txXfrm>
        <a:off x="1227" y="333377"/>
        <a:ext cx="1547068" cy="928241"/>
      </dsp:txXfrm>
    </dsp:sp>
    <dsp:sp modelId="{B1387E45-E8D4-45F0-A3BB-227854F05F30}">
      <dsp:nvSpPr>
        <dsp:cNvPr id="0" name=""/>
        <dsp:cNvSpPr/>
      </dsp:nvSpPr>
      <dsp:spPr>
        <a:xfrm>
          <a:off x="1703003" y="333377"/>
          <a:ext cx="1547068" cy="92824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4</a:t>
          </a:r>
        </a:p>
      </dsp:txBody>
      <dsp:txXfrm>
        <a:off x="1703003" y="333377"/>
        <a:ext cx="1547068" cy="928241"/>
      </dsp:txXfrm>
    </dsp:sp>
    <dsp:sp modelId="{18F58289-460A-43D0-9F13-8C8763FF66A0}">
      <dsp:nvSpPr>
        <dsp:cNvPr id="0" name=""/>
        <dsp:cNvSpPr/>
      </dsp:nvSpPr>
      <dsp:spPr>
        <a:xfrm>
          <a:off x="3404778" y="333377"/>
          <a:ext cx="1547068" cy="92824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5</a:t>
          </a:r>
        </a:p>
      </dsp:txBody>
      <dsp:txXfrm>
        <a:off x="3404778" y="333377"/>
        <a:ext cx="1547068" cy="928241"/>
      </dsp:txXfrm>
    </dsp:sp>
    <dsp:sp modelId="{44B0A00D-23AF-4E05-B3D7-B115CC13609F}">
      <dsp:nvSpPr>
        <dsp:cNvPr id="0" name=""/>
        <dsp:cNvSpPr/>
      </dsp:nvSpPr>
      <dsp:spPr>
        <a:xfrm>
          <a:off x="5106553" y="333377"/>
          <a:ext cx="1547068" cy="92824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7</a:t>
          </a:r>
        </a:p>
      </dsp:txBody>
      <dsp:txXfrm>
        <a:off x="5106553" y="333377"/>
        <a:ext cx="1547068" cy="928241"/>
      </dsp:txXfrm>
    </dsp:sp>
    <dsp:sp modelId="{91DA1B1A-BC53-4AF4-93EB-27B2081F1FB7}">
      <dsp:nvSpPr>
        <dsp:cNvPr id="0" name=""/>
        <dsp:cNvSpPr/>
      </dsp:nvSpPr>
      <dsp:spPr>
        <a:xfrm>
          <a:off x="6808328" y="333377"/>
          <a:ext cx="1547068" cy="92824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9</a:t>
          </a:r>
        </a:p>
      </dsp:txBody>
      <dsp:txXfrm>
        <a:off x="6808328" y="333377"/>
        <a:ext cx="1547068" cy="928241"/>
      </dsp:txXfrm>
    </dsp:sp>
    <dsp:sp modelId="{51F60B63-C247-4860-BCA6-02F5E1B58A94}">
      <dsp:nvSpPr>
        <dsp:cNvPr id="0" name=""/>
        <dsp:cNvSpPr/>
      </dsp:nvSpPr>
      <dsp:spPr>
        <a:xfrm>
          <a:off x="8510103" y="333377"/>
          <a:ext cx="1547068" cy="9282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10</a:t>
          </a:r>
        </a:p>
      </dsp:txBody>
      <dsp:txXfrm>
        <a:off x="8510103" y="333377"/>
        <a:ext cx="1547068" cy="928241"/>
      </dsp:txXfrm>
    </dsp:sp>
    <dsp:sp modelId="{9F85391A-2253-49AF-A85F-3F2E9F7E2CCB}">
      <dsp:nvSpPr>
        <dsp:cNvPr id="0" name=""/>
        <dsp:cNvSpPr/>
      </dsp:nvSpPr>
      <dsp:spPr>
        <a:xfrm>
          <a:off x="1227" y="1416324"/>
          <a:ext cx="1547068" cy="92824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11</a:t>
          </a:r>
        </a:p>
      </dsp:txBody>
      <dsp:txXfrm>
        <a:off x="1227" y="1416324"/>
        <a:ext cx="1547068" cy="928241"/>
      </dsp:txXfrm>
    </dsp:sp>
    <dsp:sp modelId="{C112D872-C41F-411F-930E-0B944F80E166}">
      <dsp:nvSpPr>
        <dsp:cNvPr id="0" name=""/>
        <dsp:cNvSpPr/>
      </dsp:nvSpPr>
      <dsp:spPr>
        <a:xfrm>
          <a:off x="1703003" y="1416324"/>
          <a:ext cx="1547068" cy="92824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12</a:t>
          </a:r>
        </a:p>
      </dsp:txBody>
      <dsp:txXfrm>
        <a:off x="1703003" y="1416324"/>
        <a:ext cx="1547068" cy="928241"/>
      </dsp:txXfrm>
    </dsp:sp>
    <dsp:sp modelId="{21E7BA7A-1545-4FF4-BC9C-4DF1896BF1C6}">
      <dsp:nvSpPr>
        <dsp:cNvPr id="0" name=""/>
        <dsp:cNvSpPr/>
      </dsp:nvSpPr>
      <dsp:spPr>
        <a:xfrm>
          <a:off x="3404778" y="1416324"/>
          <a:ext cx="1547068" cy="92824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13</a:t>
          </a:r>
        </a:p>
      </dsp:txBody>
      <dsp:txXfrm>
        <a:off x="3404778" y="1416324"/>
        <a:ext cx="1547068" cy="928241"/>
      </dsp:txXfrm>
    </dsp:sp>
    <dsp:sp modelId="{B1884BE7-14B5-4D6B-97F3-FAA3BE2859FE}">
      <dsp:nvSpPr>
        <dsp:cNvPr id="0" name=""/>
        <dsp:cNvSpPr/>
      </dsp:nvSpPr>
      <dsp:spPr>
        <a:xfrm>
          <a:off x="5106553" y="1416324"/>
          <a:ext cx="1547068" cy="92824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14</a:t>
          </a:r>
        </a:p>
      </dsp:txBody>
      <dsp:txXfrm>
        <a:off x="5106553" y="1416324"/>
        <a:ext cx="1547068" cy="928241"/>
      </dsp:txXfrm>
    </dsp:sp>
    <dsp:sp modelId="{C22F5585-C30E-4DB1-A2B0-C44A60ECBC8E}">
      <dsp:nvSpPr>
        <dsp:cNvPr id="0" name=""/>
        <dsp:cNvSpPr/>
      </dsp:nvSpPr>
      <dsp:spPr>
        <a:xfrm>
          <a:off x="6808328" y="1416324"/>
          <a:ext cx="1547068" cy="9282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17</a:t>
          </a:r>
        </a:p>
      </dsp:txBody>
      <dsp:txXfrm>
        <a:off x="6808328" y="1416324"/>
        <a:ext cx="1547068" cy="928241"/>
      </dsp:txXfrm>
    </dsp:sp>
    <dsp:sp modelId="{D67002EB-8776-4C35-BF69-2B1D0385CBF8}">
      <dsp:nvSpPr>
        <dsp:cNvPr id="0" name=""/>
        <dsp:cNvSpPr/>
      </dsp:nvSpPr>
      <dsp:spPr>
        <a:xfrm>
          <a:off x="8510103" y="1416324"/>
          <a:ext cx="1547068" cy="92824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18</a:t>
          </a:r>
        </a:p>
      </dsp:txBody>
      <dsp:txXfrm>
        <a:off x="8510103" y="1416324"/>
        <a:ext cx="1547068" cy="928241"/>
      </dsp:txXfrm>
    </dsp:sp>
    <dsp:sp modelId="{3194A898-F0E3-452B-B71B-2E15A89B97A2}">
      <dsp:nvSpPr>
        <dsp:cNvPr id="0" name=""/>
        <dsp:cNvSpPr/>
      </dsp:nvSpPr>
      <dsp:spPr>
        <a:xfrm>
          <a:off x="1227" y="2499272"/>
          <a:ext cx="1547068" cy="92824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19</a:t>
          </a:r>
        </a:p>
      </dsp:txBody>
      <dsp:txXfrm>
        <a:off x="1227" y="2499272"/>
        <a:ext cx="1547068" cy="928241"/>
      </dsp:txXfrm>
    </dsp:sp>
    <dsp:sp modelId="{BBD69F46-DBA5-4CA4-A785-C097E72A1F23}">
      <dsp:nvSpPr>
        <dsp:cNvPr id="0" name=""/>
        <dsp:cNvSpPr/>
      </dsp:nvSpPr>
      <dsp:spPr>
        <a:xfrm>
          <a:off x="1703003" y="2499272"/>
          <a:ext cx="1547068" cy="92824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21</a:t>
          </a:r>
        </a:p>
      </dsp:txBody>
      <dsp:txXfrm>
        <a:off x="1703003" y="2499272"/>
        <a:ext cx="1547068" cy="928241"/>
      </dsp:txXfrm>
    </dsp:sp>
    <dsp:sp modelId="{E0882AFB-80EC-4C68-9E0C-929EE96BBFA2}">
      <dsp:nvSpPr>
        <dsp:cNvPr id="0" name=""/>
        <dsp:cNvSpPr/>
      </dsp:nvSpPr>
      <dsp:spPr>
        <a:xfrm>
          <a:off x="3404778" y="2499272"/>
          <a:ext cx="1547068" cy="92824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22</a:t>
          </a:r>
        </a:p>
      </dsp:txBody>
      <dsp:txXfrm>
        <a:off x="3404778" y="2499272"/>
        <a:ext cx="1547068" cy="928241"/>
      </dsp:txXfrm>
    </dsp:sp>
    <dsp:sp modelId="{048820C5-F666-4F82-A693-082211F5B9C7}">
      <dsp:nvSpPr>
        <dsp:cNvPr id="0" name=""/>
        <dsp:cNvSpPr/>
      </dsp:nvSpPr>
      <dsp:spPr>
        <a:xfrm>
          <a:off x="5106553" y="2499272"/>
          <a:ext cx="1547068" cy="9282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23</a:t>
          </a:r>
        </a:p>
      </dsp:txBody>
      <dsp:txXfrm>
        <a:off x="5106553" y="2499272"/>
        <a:ext cx="1547068" cy="928241"/>
      </dsp:txXfrm>
    </dsp:sp>
    <dsp:sp modelId="{2A057DC0-F0E9-45D5-B56C-7F3BAAE59E16}">
      <dsp:nvSpPr>
        <dsp:cNvPr id="0" name=""/>
        <dsp:cNvSpPr/>
      </dsp:nvSpPr>
      <dsp:spPr>
        <a:xfrm>
          <a:off x="6808328" y="2499272"/>
          <a:ext cx="1547068" cy="92824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24</a:t>
          </a:r>
        </a:p>
      </dsp:txBody>
      <dsp:txXfrm>
        <a:off x="6808328" y="2499272"/>
        <a:ext cx="1547068" cy="928241"/>
      </dsp:txXfrm>
    </dsp:sp>
    <dsp:sp modelId="{4F82D957-F95B-4C15-B19D-EA4E0B3D4B38}">
      <dsp:nvSpPr>
        <dsp:cNvPr id="0" name=""/>
        <dsp:cNvSpPr/>
      </dsp:nvSpPr>
      <dsp:spPr>
        <a:xfrm>
          <a:off x="8510103" y="2499272"/>
          <a:ext cx="1547068" cy="92824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25</a:t>
          </a:r>
        </a:p>
      </dsp:txBody>
      <dsp:txXfrm>
        <a:off x="8510103" y="2499272"/>
        <a:ext cx="1547068" cy="9282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2B3E39-192F-4A8A-B555-EC79DF35D091}">
      <dsp:nvSpPr>
        <dsp:cNvPr id="0" name=""/>
        <dsp:cNvSpPr/>
      </dsp:nvSpPr>
      <dsp:spPr>
        <a:xfrm>
          <a:off x="0" y="3091276"/>
          <a:ext cx="6582555" cy="20282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600" kern="1200"/>
            <a:t>Prinsip menunjukkan sesuatu hal yang sangat penting, mendasar, harus diperhatikan, memiliki sifat mengatur dan mengarahkan, serta sesuatu yang biasanya selalu ada atau terjadi pada situasi atau kondisi serupa.</a:t>
          </a:r>
          <a:endParaRPr lang="en-US" sz="2600" kern="1200"/>
        </a:p>
      </dsp:txBody>
      <dsp:txXfrm>
        <a:off x="0" y="3091276"/>
        <a:ext cx="6582555" cy="2028212"/>
      </dsp:txXfrm>
    </dsp:sp>
    <dsp:sp modelId="{82CD4CA5-3195-44D8-978C-FC8621B8BA29}">
      <dsp:nvSpPr>
        <dsp:cNvPr id="0" name=""/>
        <dsp:cNvSpPr/>
      </dsp:nvSpPr>
      <dsp:spPr>
        <a:xfrm rot="10800000">
          <a:off x="0" y="2309"/>
          <a:ext cx="6582555" cy="3119390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600" kern="1200"/>
            <a:t>•Prinsip : Azas, dasar, keyakinan, pendirian</a:t>
          </a:r>
          <a:endParaRPr lang="en-US" sz="2600" kern="1200"/>
        </a:p>
      </dsp:txBody>
      <dsp:txXfrm rot="10800000">
        <a:off x="0" y="2309"/>
        <a:ext cx="6582555" cy="20268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33724E-F866-4C9E-A295-E6A3EA5EAC28}">
      <dsp:nvSpPr>
        <dsp:cNvPr id="0" name=""/>
        <dsp:cNvSpPr/>
      </dsp:nvSpPr>
      <dsp:spPr>
        <a:xfrm>
          <a:off x="0" y="625"/>
          <a:ext cx="6582555" cy="14630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A6E0AB-8181-468C-A0C4-CC98DB1CF790}">
      <dsp:nvSpPr>
        <dsp:cNvPr id="0" name=""/>
        <dsp:cNvSpPr/>
      </dsp:nvSpPr>
      <dsp:spPr>
        <a:xfrm>
          <a:off x="442561" y="329803"/>
          <a:ext cx="804657" cy="8046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40CF61-0F19-4E3C-800F-0959B1415782}">
      <dsp:nvSpPr>
        <dsp:cNvPr id="0" name=""/>
        <dsp:cNvSpPr/>
      </dsp:nvSpPr>
      <dsp:spPr>
        <a:xfrm>
          <a:off x="1689780" y="625"/>
          <a:ext cx="4892774" cy="1463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836" tIns="154836" rIns="154836" bIns="1548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500" kern="1200"/>
            <a:t>•Anggapan Kebenaran Utuh atau Menyeluruh (Whole Truth)</a:t>
          </a:r>
          <a:endParaRPr lang="en-US" sz="2500" kern="1200"/>
        </a:p>
      </dsp:txBody>
      <dsp:txXfrm>
        <a:off x="1689780" y="625"/>
        <a:ext cx="4892774" cy="1463013"/>
      </dsp:txXfrm>
    </dsp:sp>
    <dsp:sp modelId="{65C40FC5-8CDE-4719-88DE-1A9719867800}">
      <dsp:nvSpPr>
        <dsp:cNvPr id="0" name=""/>
        <dsp:cNvSpPr/>
      </dsp:nvSpPr>
      <dsp:spPr>
        <a:xfrm>
          <a:off x="0" y="1829392"/>
          <a:ext cx="6582555" cy="14630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7EDD02-74B3-4E46-A634-C2BEC11D17F3}">
      <dsp:nvSpPr>
        <dsp:cNvPr id="0" name=""/>
        <dsp:cNvSpPr/>
      </dsp:nvSpPr>
      <dsp:spPr>
        <a:xfrm>
          <a:off x="442561" y="2158570"/>
          <a:ext cx="804657" cy="8046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0A055B-5BBA-4D73-99C6-58202E66F639}">
      <dsp:nvSpPr>
        <dsp:cNvPr id="0" name=""/>
        <dsp:cNvSpPr/>
      </dsp:nvSpPr>
      <dsp:spPr>
        <a:xfrm>
          <a:off x="1689780" y="1829392"/>
          <a:ext cx="4892774" cy="1463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836" tIns="154836" rIns="154836" bIns="1548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500" kern="1200"/>
            <a:t>•Anggapan Kebenaran Parsial (Partial Truth)</a:t>
          </a:r>
          <a:endParaRPr lang="en-US" sz="2500" kern="1200"/>
        </a:p>
      </dsp:txBody>
      <dsp:txXfrm>
        <a:off x="1689780" y="1829392"/>
        <a:ext cx="4892774" cy="1463013"/>
      </dsp:txXfrm>
    </dsp:sp>
    <dsp:sp modelId="{E769935D-A5FA-4C52-A88E-9D43023721C1}">
      <dsp:nvSpPr>
        <dsp:cNvPr id="0" name=""/>
        <dsp:cNvSpPr/>
      </dsp:nvSpPr>
      <dsp:spPr>
        <a:xfrm>
          <a:off x="0" y="3658159"/>
          <a:ext cx="6582555" cy="14630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75C403-968F-45EC-8702-E63E3171D6A6}">
      <dsp:nvSpPr>
        <dsp:cNvPr id="0" name=""/>
        <dsp:cNvSpPr/>
      </dsp:nvSpPr>
      <dsp:spPr>
        <a:xfrm>
          <a:off x="442561" y="3987337"/>
          <a:ext cx="804657" cy="8046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D1CDDD-C31A-4F08-B7F5-571945F66576}">
      <dsp:nvSpPr>
        <dsp:cNvPr id="0" name=""/>
        <dsp:cNvSpPr/>
      </dsp:nvSpPr>
      <dsp:spPr>
        <a:xfrm>
          <a:off x="1689780" y="3658159"/>
          <a:ext cx="4892774" cy="1463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836" tIns="154836" rIns="154836" bIns="1548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500" kern="1200"/>
            <a:t>•Angapan Kebenaran yang Masih Memerlukan Pembuktian (Hypothesis)</a:t>
          </a:r>
          <a:endParaRPr lang="en-US" sz="2500" kern="1200"/>
        </a:p>
      </dsp:txBody>
      <dsp:txXfrm>
        <a:off x="1689780" y="3658159"/>
        <a:ext cx="4892774" cy="14630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55A6A-25C1-41EE-BAED-6F84DA5C9EBD}">
      <dsp:nvSpPr>
        <dsp:cNvPr id="0" name=""/>
        <dsp:cNvSpPr/>
      </dsp:nvSpPr>
      <dsp:spPr>
        <a:xfrm>
          <a:off x="0" y="324635"/>
          <a:ext cx="6582555" cy="21959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800" kern="1200"/>
            <a:t>PRINSIP UMUM : Prinsip yang harus diperhatikan untuk dimiliki oleh kurikulum sebagai totalitas dari gabungan komponen-komponen yang membangunnya</a:t>
          </a:r>
          <a:endParaRPr lang="en-US" sz="2800" kern="1200"/>
        </a:p>
      </dsp:txBody>
      <dsp:txXfrm>
        <a:off x="107197" y="431832"/>
        <a:ext cx="6368161" cy="1981549"/>
      </dsp:txXfrm>
    </dsp:sp>
    <dsp:sp modelId="{091CB0D9-0B18-4362-AB21-5D8B152CBB00}">
      <dsp:nvSpPr>
        <dsp:cNvPr id="0" name=""/>
        <dsp:cNvSpPr/>
      </dsp:nvSpPr>
      <dsp:spPr>
        <a:xfrm>
          <a:off x="0" y="2601218"/>
          <a:ext cx="6582555" cy="2195943"/>
        </a:xfrm>
        <a:prstGeom prst="roundRect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800" kern="1200"/>
            <a:t>PRINSIP KHUSUS :Mengembangkan komponen tujuan, prinsip untuk mengembangkan komponen isi kurikulum, dan prinsip-prinsip untuk mengembangkan komponen-komponen kurikulum lainnya</a:t>
          </a:r>
          <a:endParaRPr lang="en-US" sz="2800" kern="1200"/>
        </a:p>
      </dsp:txBody>
      <dsp:txXfrm>
        <a:off x="107197" y="2708415"/>
        <a:ext cx="6368161" cy="19815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A345DF-1D23-46F6-86B0-7E4DE41DC1E0}">
      <dsp:nvSpPr>
        <dsp:cNvPr id="0" name=""/>
        <dsp:cNvSpPr/>
      </dsp:nvSpPr>
      <dsp:spPr>
        <a:xfrm>
          <a:off x="1519199" y="313316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78754F-81D0-4FE7-8454-43ED3ACCB24B}">
      <dsp:nvSpPr>
        <dsp:cNvPr id="0" name=""/>
        <dsp:cNvSpPr/>
      </dsp:nvSpPr>
      <dsp:spPr>
        <a:xfrm>
          <a:off x="331199" y="2727574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300" kern="1200"/>
            <a:t>•Kurikulum harus lentur tidak kaku terutama dalam pelaksanaan pembelajaran.</a:t>
          </a:r>
          <a:endParaRPr lang="en-US" sz="1300" kern="1200"/>
        </a:p>
      </dsp:txBody>
      <dsp:txXfrm>
        <a:off x="331199" y="2727574"/>
        <a:ext cx="4320000" cy="720000"/>
      </dsp:txXfrm>
    </dsp:sp>
    <dsp:sp modelId="{8B64F02E-0F94-4622-AB34-D92348023592}">
      <dsp:nvSpPr>
        <dsp:cNvPr id="0" name=""/>
        <dsp:cNvSpPr/>
      </dsp:nvSpPr>
      <dsp:spPr>
        <a:xfrm>
          <a:off x="6595199" y="313316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9FCCF2-2D48-4260-B032-5200FD914A23}">
      <dsp:nvSpPr>
        <dsp:cNvPr id="0" name=""/>
        <dsp:cNvSpPr/>
      </dsp:nvSpPr>
      <dsp:spPr>
        <a:xfrm>
          <a:off x="5407199" y="2727574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300" kern="1200"/>
            <a:t>•Dalam kurikulum harus terdapat suatu sistem tertentu yang mampu memberikan alternatif dalam pencapaian tujuan melalui berbagai metode atau cara-cara tertentu yang sesuai dengan situasi dan kondisi tertentu.</a:t>
          </a:r>
          <a:endParaRPr lang="en-US" sz="1300" kern="1200"/>
        </a:p>
      </dsp:txBody>
      <dsp:txXfrm>
        <a:off x="5407199" y="2727574"/>
        <a:ext cx="4320000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9E761-1F00-4BC6-A256-D7CFA34D4067}">
      <dsp:nvSpPr>
        <dsp:cNvPr id="0" name=""/>
        <dsp:cNvSpPr/>
      </dsp:nvSpPr>
      <dsp:spPr>
        <a:xfrm>
          <a:off x="1519199" y="313316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9F3FD0-4E3A-45B2-A839-83A8DB77A038}">
      <dsp:nvSpPr>
        <dsp:cNvPr id="0" name=""/>
        <dsp:cNvSpPr/>
      </dsp:nvSpPr>
      <dsp:spPr>
        <a:xfrm>
          <a:off x="331199" y="2727574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700" kern="1200"/>
            <a:t>•Kurikulum dikembangkan secara berkesinambungan meliputi kesinambungan antarkelas maupun antar jenjang Pendidikan</a:t>
          </a:r>
          <a:endParaRPr lang="en-US" sz="1700" kern="1200"/>
        </a:p>
      </dsp:txBody>
      <dsp:txXfrm>
        <a:off x="331199" y="2727574"/>
        <a:ext cx="4320000" cy="720000"/>
      </dsp:txXfrm>
    </dsp:sp>
    <dsp:sp modelId="{972D0223-6379-4A2F-99C8-D40122C480D1}">
      <dsp:nvSpPr>
        <dsp:cNvPr id="0" name=""/>
        <dsp:cNvSpPr/>
      </dsp:nvSpPr>
      <dsp:spPr>
        <a:xfrm>
          <a:off x="6595199" y="313316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4B7C8-60EE-40D5-A5BA-7B9D74D4EDE4}">
      <dsp:nvSpPr>
        <dsp:cNvPr id="0" name=""/>
        <dsp:cNvSpPr/>
      </dsp:nvSpPr>
      <dsp:spPr>
        <a:xfrm>
          <a:off x="5407199" y="2727574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700" kern="1200"/>
            <a:t>•Tujuannya agar proses pembelajaran siswa bisa maju secara sistematis</a:t>
          </a:r>
          <a:endParaRPr lang="en-US" sz="1700" kern="1200"/>
        </a:p>
      </dsp:txBody>
      <dsp:txXfrm>
        <a:off x="5407199" y="2727574"/>
        <a:ext cx="4320000" cy="72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AB94F-585E-4DBC-BF26-A029116E6916}">
      <dsp:nvSpPr>
        <dsp:cNvPr id="0" name=""/>
        <dsp:cNvSpPr/>
      </dsp:nvSpPr>
      <dsp:spPr>
        <a:xfrm>
          <a:off x="0" y="47325"/>
          <a:ext cx="10058399" cy="1160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200" kern="1200"/>
            <a:t>•Kurikulum dikembangkan dengan memperhatikan aplikabilitas di lapangan.</a:t>
          </a:r>
          <a:endParaRPr lang="en-US" sz="3200" kern="1200"/>
        </a:p>
      </dsp:txBody>
      <dsp:txXfrm>
        <a:off x="56658" y="103983"/>
        <a:ext cx="9945083" cy="1047324"/>
      </dsp:txXfrm>
    </dsp:sp>
    <dsp:sp modelId="{28039C2E-DBD6-4E2F-9A1D-A7890B05C470}">
      <dsp:nvSpPr>
        <dsp:cNvPr id="0" name=""/>
        <dsp:cNvSpPr/>
      </dsp:nvSpPr>
      <dsp:spPr>
        <a:xfrm>
          <a:off x="0" y="1300125"/>
          <a:ext cx="10058399" cy="1160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200" kern="1200"/>
            <a:t>•Kurikulum harus bisa diterapkan dalam praktek pendidikan sesuai dengan situasi dan kondisi tertentu.</a:t>
          </a:r>
          <a:endParaRPr lang="en-US" sz="3200" kern="1200"/>
        </a:p>
      </dsp:txBody>
      <dsp:txXfrm>
        <a:off x="56658" y="1356783"/>
        <a:ext cx="9945083" cy="1047324"/>
      </dsp:txXfrm>
    </dsp:sp>
    <dsp:sp modelId="{DA5A0AE4-0E96-47E6-995B-F22D6B788393}">
      <dsp:nvSpPr>
        <dsp:cNvPr id="0" name=""/>
        <dsp:cNvSpPr/>
      </dsp:nvSpPr>
      <dsp:spPr>
        <a:xfrm>
          <a:off x="0" y="2552925"/>
          <a:ext cx="10058399" cy="1160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200" kern="1200"/>
            <a:t>•Prinsip praktis ada kaitannya dengan prinsip-prinsip kurikulum lainnya.</a:t>
          </a:r>
          <a:endParaRPr lang="en-US" sz="3200" kern="1200"/>
        </a:p>
      </dsp:txBody>
      <dsp:txXfrm>
        <a:off x="56658" y="2609583"/>
        <a:ext cx="9945083" cy="10473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AA36D-6EAE-47C7-A482-9A943C647DF0}">
      <dsp:nvSpPr>
        <dsp:cNvPr id="0" name=""/>
        <dsp:cNvSpPr/>
      </dsp:nvSpPr>
      <dsp:spPr>
        <a:xfrm>
          <a:off x="0" y="865366"/>
          <a:ext cx="6582555" cy="6160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700" kern="1200"/>
            <a:t>•Prinsip penentuan tujuan pendidikan </a:t>
          </a:r>
          <a:endParaRPr lang="en-US" sz="2700" kern="1200"/>
        </a:p>
      </dsp:txBody>
      <dsp:txXfrm>
        <a:off x="30071" y="895437"/>
        <a:ext cx="6522413" cy="555862"/>
      </dsp:txXfrm>
    </dsp:sp>
    <dsp:sp modelId="{63355695-6A65-489A-9423-6B4118801710}">
      <dsp:nvSpPr>
        <dsp:cNvPr id="0" name=""/>
        <dsp:cNvSpPr/>
      </dsp:nvSpPr>
      <dsp:spPr>
        <a:xfrm>
          <a:off x="0" y="1559131"/>
          <a:ext cx="6582555" cy="616004"/>
        </a:xfrm>
        <a:prstGeom prst="roundRect">
          <a:avLst/>
        </a:prstGeom>
        <a:solidFill>
          <a:schemeClr val="accent2">
            <a:hueOff val="-363841"/>
            <a:satOff val="-20982"/>
            <a:lumOff val="19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700" kern="1200"/>
            <a:t>•Prinsip pemilihan isi pendidikan </a:t>
          </a:r>
          <a:endParaRPr lang="en-US" sz="2700" kern="1200"/>
        </a:p>
      </dsp:txBody>
      <dsp:txXfrm>
        <a:off x="30071" y="1589202"/>
        <a:ext cx="6522413" cy="555862"/>
      </dsp:txXfrm>
    </dsp:sp>
    <dsp:sp modelId="{61E33FA5-3773-40E8-8F7D-F2CFF8A64561}">
      <dsp:nvSpPr>
        <dsp:cNvPr id="0" name=""/>
        <dsp:cNvSpPr/>
      </dsp:nvSpPr>
      <dsp:spPr>
        <a:xfrm>
          <a:off x="0" y="2252896"/>
          <a:ext cx="6582555" cy="616004"/>
        </a:xfrm>
        <a:prstGeom prst="roundRect">
          <a:avLst/>
        </a:prstGeom>
        <a:solidFill>
          <a:schemeClr val="accent2">
            <a:hueOff val="-727682"/>
            <a:satOff val="-41964"/>
            <a:lumOff val="392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700" kern="1200"/>
            <a:t>•Prinsip pemilihan proses belajar mengajar </a:t>
          </a:r>
          <a:endParaRPr lang="en-US" sz="2700" kern="1200"/>
        </a:p>
      </dsp:txBody>
      <dsp:txXfrm>
        <a:off x="30071" y="2282967"/>
        <a:ext cx="6522413" cy="555862"/>
      </dsp:txXfrm>
    </dsp:sp>
    <dsp:sp modelId="{2589E149-FFFD-4364-9565-F9D3C145E844}">
      <dsp:nvSpPr>
        <dsp:cNvPr id="0" name=""/>
        <dsp:cNvSpPr/>
      </dsp:nvSpPr>
      <dsp:spPr>
        <a:xfrm>
          <a:off x="0" y="2946661"/>
          <a:ext cx="6582555" cy="616004"/>
        </a:xfrm>
        <a:prstGeom prst="roundRect">
          <a:avLst/>
        </a:prstGeom>
        <a:solidFill>
          <a:schemeClr val="accent2">
            <a:hueOff val="-1091522"/>
            <a:satOff val="-62946"/>
            <a:lumOff val="5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700" kern="1200"/>
            <a:t>•Prinsip pemilihan media dan alat pengajaran</a:t>
          </a:r>
          <a:endParaRPr lang="en-US" sz="2700" kern="1200"/>
        </a:p>
      </dsp:txBody>
      <dsp:txXfrm>
        <a:off x="30071" y="2976732"/>
        <a:ext cx="6522413" cy="555862"/>
      </dsp:txXfrm>
    </dsp:sp>
    <dsp:sp modelId="{60FCB598-5FDF-4FC0-8DE1-E57667E6A27F}">
      <dsp:nvSpPr>
        <dsp:cNvPr id="0" name=""/>
        <dsp:cNvSpPr/>
      </dsp:nvSpPr>
      <dsp:spPr>
        <a:xfrm>
          <a:off x="0" y="3640426"/>
          <a:ext cx="6582555" cy="616004"/>
        </a:xfrm>
        <a:prstGeom prst="roundRect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700" kern="1200"/>
            <a:t>•Prinsip yang berkenaan dengan penilaian</a:t>
          </a:r>
          <a:endParaRPr lang="en-US" sz="2700" kern="1200"/>
        </a:p>
      </dsp:txBody>
      <dsp:txXfrm>
        <a:off x="30071" y="3670497"/>
        <a:ext cx="6522413" cy="5558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3E1583-7F86-4B2C-9704-416840894433}">
      <dsp:nvSpPr>
        <dsp:cNvPr id="0" name=""/>
        <dsp:cNvSpPr/>
      </dsp:nvSpPr>
      <dsp:spPr>
        <a:xfrm>
          <a:off x="0" y="2125"/>
          <a:ext cx="6582555" cy="10773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F5489-5B88-4DCF-93A2-26A0CB41FA21}">
      <dsp:nvSpPr>
        <dsp:cNvPr id="0" name=""/>
        <dsp:cNvSpPr/>
      </dsp:nvSpPr>
      <dsp:spPr>
        <a:xfrm>
          <a:off x="325906" y="244535"/>
          <a:ext cx="592558" cy="59255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121F6F-C37D-40E5-9755-DA3DD1D4DD5F}">
      <dsp:nvSpPr>
        <dsp:cNvPr id="0" name=""/>
        <dsp:cNvSpPr/>
      </dsp:nvSpPr>
      <dsp:spPr>
        <a:xfrm>
          <a:off x="1244371" y="2125"/>
          <a:ext cx="5338183" cy="1077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023" tIns="114023" rIns="114023" bIns="11402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/>
            <a:t>Ada beberapa pertimbangan yang perlu dilakukan untuk menentukan isi kurikulum, yaitu:</a:t>
          </a:r>
          <a:endParaRPr lang="en-US" sz="1900" kern="1200"/>
        </a:p>
      </dsp:txBody>
      <dsp:txXfrm>
        <a:off x="1244371" y="2125"/>
        <a:ext cx="5338183" cy="1077378"/>
      </dsp:txXfrm>
    </dsp:sp>
    <dsp:sp modelId="{16AAFD37-FE68-49C6-87C3-3ADD992AED5E}">
      <dsp:nvSpPr>
        <dsp:cNvPr id="0" name=""/>
        <dsp:cNvSpPr/>
      </dsp:nvSpPr>
      <dsp:spPr>
        <a:xfrm>
          <a:off x="0" y="1348848"/>
          <a:ext cx="6582555" cy="10773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60AE52-D2BA-4C2B-9856-5843C0FFF4C5}">
      <dsp:nvSpPr>
        <dsp:cNvPr id="0" name=""/>
        <dsp:cNvSpPr/>
      </dsp:nvSpPr>
      <dsp:spPr>
        <a:xfrm>
          <a:off x="325906" y="1591258"/>
          <a:ext cx="592558" cy="59255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2745E4-4D00-48F4-A587-E17099BF40B0}">
      <dsp:nvSpPr>
        <dsp:cNvPr id="0" name=""/>
        <dsp:cNvSpPr/>
      </dsp:nvSpPr>
      <dsp:spPr>
        <a:xfrm>
          <a:off x="1244371" y="1348848"/>
          <a:ext cx="5338183" cy="1077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023" tIns="114023" rIns="114023" bIns="11402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/>
            <a:t>a.Perlu penjabaran tujuan pendidikan kedalam perbuatan hasil belajar yang khusus dan sederhana</a:t>
          </a:r>
          <a:endParaRPr lang="en-US" sz="1900" kern="1200"/>
        </a:p>
      </dsp:txBody>
      <dsp:txXfrm>
        <a:off x="1244371" y="1348848"/>
        <a:ext cx="5338183" cy="1077378"/>
      </dsp:txXfrm>
    </dsp:sp>
    <dsp:sp modelId="{A834781B-D6DC-4966-A438-1CDDAE6016A6}">
      <dsp:nvSpPr>
        <dsp:cNvPr id="0" name=""/>
        <dsp:cNvSpPr/>
      </dsp:nvSpPr>
      <dsp:spPr>
        <a:xfrm>
          <a:off x="0" y="2695571"/>
          <a:ext cx="6582555" cy="1077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452B1-64CB-4411-A041-73A31A25C674}">
      <dsp:nvSpPr>
        <dsp:cNvPr id="0" name=""/>
        <dsp:cNvSpPr/>
      </dsp:nvSpPr>
      <dsp:spPr>
        <a:xfrm>
          <a:off x="325906" y="2937981"/>
          <a:ext cx="592558" cy="59255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3E3681-6749-44D4-95CA-215C11332A92}">
      <dsp:nvSpPr>
        <dsp:cNvPr id="0" name=""/>
        <dsp:cNvSpPr/>
      </dsp:nvSpPr>
      <dsp:spPr>
        <a:xfrm>
          <a:off x="1244371" y="2695571"/>
          <a:ext cx="5338183" cy="1077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023" tIns="114023" rIns="114023" bIns="11402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/>
            <a:t>b.Isi bahan pelajaran harus meliputi segi pengetahuan, sikap, dan keterampilan</a:t>
          </a:r>
          <a:endParaRPr lang="en-US" sz="1900" kern="1200"/>
        </a:p>
      </dsp:txBody>
      <dsp:txXfrm>
        <a:off x="1244371" y="2695571"/>
        <a:ext cx="5338183" cy="1077378"/>
      </dsp:txXfrm>
    </dsp:sp>
    <dsp:sp modelId="{1557BCD3-43AA-4595-AE1E-EBA075D5C080}">
      <dsp:nvSpPr>
        <dsp:cNvPr id="0" name=""/>
        <dsp:cNvSpPr/>
      </dsp:nvSpPr>
      <dsp:spPr>
        <a:xfrm>
          <a:off x="0" y="4042294"/>
          <a:ext cx="6582555" cy="10773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450E03-C7C9-4C2A-9560-BBF168D80C2C}">
      <dsp:nvSpPr>
        <dsp:cNvPr id="0" name=""/>
        <dsp:cNvSpPr/>
      </dsp:nvSpPr>
      <dsp:spPr>
        <a:xfrm>
          <a:off x="325906" y="4284704"/>
          <a:ext cx="592558" cy="59255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7762EC-72B7-47FC-99F5-11BEA578E30C}">
      <dsp:nvSpPr>
        <dsp:cNvPr id="0" name=""/>
        <dsp:cNvSpPr/>
      </dsp:nvSpPr>
      <dsp:spPr>
        <a:xfrm>
          <a:off x="1244371" y="4042294"/>
          <a:ext cx="5338183" cy="1077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023" tIns="114023" rIns="114023" bIns="11402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/>
            <a:t>c.Unit-unit kurikulum harus disusun dalam urutan yang logis dan sistematis. Ketiga ranah belajar diberikan secara simultan dalam urutan situasi belajar</a:t>
          </a:r>
          <a:endParaRPr lang="en-US" sz="1900" kern="1200"/>
        </a:p>
      </dsp:txBody>
      <dsp:txXfrm>
        <a:off x="1244371" y="4042294"/>
        <a:ext cx="5338183" cy="1077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57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0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58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7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2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1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32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8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5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93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5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72" r:id="rId5"/>
    <p:sldLayoutId id="2147483666" r:id="rId6"/>
    <p:sldLayoutId id="2147483667" r:id="rId7"/>
    <p:sldLayoutId id="2147483668" r:id="rId8"/>
    <p:sldLayoutId id="2147483671" r:id="rId9"/>
    <p:sldLayoutId id="2147483669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sv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A person wearing a hat&#10;&#10;Description automatically generated">
            <a:extLst>
              <a:ext uri="{FF2B5EF4-FFF2-40B4-BE49-F238E27FC236}">
                <a16:creationId xmlns:a16="http://schemas.microsoft.com/office/drawing/2014/main" id="{73340242-743F-4E6E-A3ED-00A3C43D40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94"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26" name="Rectangle 17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118982"/>
            <a:ext cx="7537704" cy="2462668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4A9427-A673-420C-9819-9B537A09B3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791" y="3331444"/>
            <a:ext cx="6470692" cy="1229306"/>
          </a:xfrm>
        </p:spPr>
        <p:txBody>
          <a:bodyPr>
            <a:normAutofit/>
          </a:bodyPr>
          <a:lstStyle/>
          <a:p>
            <a:r>
              <a:rPr lang="en-US" sz="3800">
                <a:solidFill>
                  <a:schemeClr val="tx1"/>
                </a:solidFill>
              </a:rPr>
              <a:t>PRINSIP PENGEMBANGAN KURIKULUM </a:t>
            </a:r>
            <a:endParaRPr lang="en-ID" sz="380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0A2A-D51F-485F-B7C4-214EB4581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791" y="4735799"/>
            <a:ext cx="6470693" cy="6052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100"/>
              <a:t>OLEH:</a:t>
            </a:r>
          </a:p>
          <a:p>
            <a:pPr>
              <a:lnSpc>
                <a:spcPct val="100000"/>
              </a:lnSpc>
            </a:pPr>
            <a:r>
              <a:rPr lang="en-US" sz="1100"/>
              <a:t>HANUM HANIFA SUKMA, M.PD</a:t>
            </a:r>
            <a:endParaRPr lang="en-ID" sz="1100"/>
          </a:p>
        </p:txBody>
      </p:sp>
      <p:cxnSp>
        <p:nvCxnSpPr>
          <p:cNvPr id="27" name="Straight Connector 19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2429" y="4641183"/>
            <a:ext cx="63093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1">
            <a:extLst>
              <a:ext uri="{FF2B5EF4-FFF2-40B4-BE49-F238E27FC236}">
                <a16:creationId xmlns:a16="http://schemas.microsoft.com/office/drawing/2014/main" id="{C390A367-0330-4E03-9D5F-40308A797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2118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ADD53-B65C-4E9E-A678-EC42D3014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effectLst/>
                <a:latin typeface="Arial" panose="020B0604020202020204" pitchFamily="34" charset="0"/>
              </a:rPr>
              <a:t>Prinsip Fleksibilitas</a:t>
            </a:r>
            <a:endParaRPr lang="en-ID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5784EBE5-4917-4371-B8C8-947CA4B5F8E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7280" y="2108201"/>
          <a:ext cx="10058400" cy="3760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0660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F59D-A3BF-4EB7-9A74-9B0A46D37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>
                <a:effectLst/>
                <a:latin typeface="Arial" panose="020B0604020202020204" pitchFamily="34" charset="0"/>
              </a:rPr>
              <a:t>Prinsip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Kontinuitas</a:t>
            </a:r>
            <a:endParaRPr lang="en-ID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02A5D64-039A-43CA-86F6-7FA4DCF1950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7280" y="2108201"/>
          <a:ext cx="10058400" cy="3760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4694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0664E-4D24-43DD-9388-1A11C0259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>
                <a:effectLst/>
                <a:latin typeface="Arial" panose="020B0604020202020204" pitchFamily="34" charset="0"/>
              </a:rPr>
              <a:t>Prinsip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Praktis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atau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Efisiensi</a:t>
            </a:r>
            <a:endParaRPr lang="en-ID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3018B4C-1E90-46EB-91AD-BE9869B0B3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7280" y="2108201"/>
          <a:ext cx="10058400" cy="3760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1070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13D5B0-2211-42EA-ADDD-24D4B0C65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749" y="963997"/>
            <a:ext cx="3787457" cy="4938361"/>
          </a:xfrm>
        </p:spPr>
        <p:txBody>
          <a:bodyPr anchor="ctr">
            <a:normAutofit/>
          </a:bodyPr>
          <a:lstStyle/>
          <a:p>
            <a:pPr algn="r"/>
            <a:r>
              <a:rPr lang="en-ID" dirty="0" err="1">
                <a:effectLst/>
                <a:latin typeface="Arial" panose="020B0604020202020204" pitchFamily="34" charset="0"/>
              </a:rPr>
              <a:t>Prinsip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Efektivitas</a:t>
            </a:r>
            <a:endParaRPr lang="en-ID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9028D-3400-4329-B05D-6DD209B3D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1798" y="963507"/>
            <a:ext cx="5968181" cy="4938851"/>
          </a:xfrm>
        </p:spPr>
        <p:txBody>
          <a:bodyPr anchor="ctr">
            <a:normAutofit/>
          </a:bodyPr>
          <a:lstStyle/>
          <a:p>
            <a:r>
              <a:rPr lang="en-ID" dirty="0">
                <a:effectLst/>
                <a:latin typeface="Arial" panose="020B0604020202020204" pitchFamily="34" charset="0"/>
              </a:rPr>
              <a:t>•</a:t>
            </a:r>
            <a:r>
              <a:rPr lang="en-ID" dirty="0" err="1">
                <a:effectLst/>
                <a:latin typeface="Arial" panose="020B0604020202020204" pitchFamily="34" charset="0"/>
              </a:rPr>
              <a:t>Merujuk</a:t>
            </a:r>
            <a:r>
              <a:rPr lang="en-ID" dirty="0">
                <a:effectLst/>
                <a:latin typeface="Arial" panose="020B0604020202020204" pitchFamily="34" charset="0"/>
              </a:rPr>
              <a:t> pada </a:t>
            </a:r>
            <a:r>
              <a:rPr lang="en-ID" dirty="0" err="1">
                <a:effectLst/>
                <a:latin typeface="Arial" panose="020B0604020202020204" pitchFamily="34" charset="0"/>
              </a:rPr>
              <a:t>pengertian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bahwa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kurikulum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selalu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berorientasi</a:t>
            </a:r>
            <a:r>
              <a:rPr lang="en-ID" dirty="0">
                <a:effectLst/>
                <a:latin typeface="Arial" panose="020B0604020202020204" pitchFamily="34" charset="0"/>
              </a:rPr>
              <a:t> pada </a:t>
            </a:r>
            <a:r>
              <a:rPr lang="en-ID" dirty="0" err="1">
                <a:effectLst/>
                <a:latin typeface="Arial" panose="020B0604020202020204" pitchFamily="34" charset="0"/>
              </a:rPr>
              <a:t>tujuan</a:t>
            </a:r>
            <a:r>
              <a:rPr lang="en-ID" dirty="0">
                <a:effectLst/>
                <a:latin typeface="Arial" panose="020B0604020202020204" pitchFamily="34" charset="0"/>
              </a:rPr>
              <a:t>•</a:t>
            </a:r>
          </a:p>
          <a:p>
            <a:r>
              <a:rPr lang="en-ID" dirty="0" err="1">
                <a:effectLst/>
                <a:latin typeface="Arial" panose="020B0604020202020204" pitchFamily="34" charset="0"/>
              </a:rPr>
              <a:t>Kejelasan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tujuan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akan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mengarahkan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dalam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pemilihan</a:t>
            </a:r>
            <a:r>
              <a:rPr lang="en-ID" dirty="0">
                <a:effectLst/>
                <a:latin typeface="Arial" panose="020B0604020202020204" pitchFamily="34" charset="0"/>
              </a:rPr>
              <a:t> dan </a:t>
            </a:r>
            <a:r>
              <a:rPr lang="en-ID" dirty="0" err="1">
                <a:effectLst/>
                <a:latin typeface="Arial" panose="020B0604020202020204" pitchFamily="34" charset="0"/>
              </a:rPr>
              <a:t>penentuan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isi</a:t>
            </a:r>
            <a:r>
              <a:rPr lang="en-ID" dirty="0">
                <a:effectLst/>
                <a:latin typeface="Arial" panose="020B0604020202020204" pitchFamily="34" charset="0"/>
              </a:rPr>
              <a:t>, </a:t>
            </a:r>
            <a:r>
              <a:rPr lang="en-ID" dirty="0" err="1">
                <a:effectLst/>
                <a:latin typeface="Arial" panose="020B0604020202020204" pitchFamily="34" charset="0"/>
              </a:rPr>
              <a:t>metode</a:t>
            </a:r>
            <a:r>
              <a:rPr lang="en-ID" dirty="0">
                <a:effectLst/>
                <a:latin typeface="Arial" panose="020B0604020202020204" pitchFamily="34" charset="0"/>
              </a:rPr>
              <a:t>, dan </a:t>
            </a:r>
            <a:r>
              <a:rPr lang="en-ID" dirty="0" err="1">
                <a:effectLst/>
                <a:latin typeface="Arial" panose="020B0604020202020204" pitchFamily="34" charset="0"/>
              </a:rPr>
              <a:t>sistem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evaluasi</a:t>
            </a:r>
            <a:r>
              <a:rPr lang="en-ID" dirty="0">
                <a:effectLst/>
                <a:latin typeface="Arial" panose="020B0604020202020204" pitchFamily="34" charset="0"/>
              </a:rPr>
              <a:t>, </a:t>
            </a:r>
            <a:r>
              <a:rPr lang="en-ID" dirty="0" err="1">
                <a:effectLst/>
                <a:latin typeface="Arial" panose="020B0604020202020204" pitchFamily="34" charset="0"/>
              </a:rPr>
              <a:t>serta</a:t>
            </a:r>
            <a:r>
              <a:rPr lang="en-ID" dirty="0">
                <a:effectLst/>
                <a:latin typeface="Arial" panose="020B0604020202020204" pitchFamily="34" charset="0"/>
              </a:rPr>
              <a:t> model </a:t>
            </a:r>
            <a:r>
              <a:rPr lang="en-ID" dirty="0" err="1">
                <a:effectLst/>
                <a:latin typeface="Arial" panose="020B0604020202020204" pitchFamily="34" charset="0"/>
              </a:rPr>
              <a:t>konsep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kurikulum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apa</a:t>
            </a:r>
            <a:r>
              <a:rPr lang="en-ID" dirty="0">
                <a:effectLst/>
                <a:latin typeface="Arial" panose="020B0604020202020204" pitchFamily="34" charset="0"/>
              </a:rPr>
              <a:t> yang </a:t>
            </a:r>
            <a:r>
              <a:rPr lang="en-ID" dirty="0" err="1">
                <a:effectLst/>
                <a:latin typeface="Arial" panose="020B0604020202020204" pitchFamily="34" charset="0"/>
              </a:rPr>
              <a:t>akan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digunakan</a:t>
            </a:r>
            <a:r>
              <a:rPr lang="en-ID" dirty="0"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en-ID" dirty="0">
                <a:effectLst/>
                <a:latin typeface="Arial" panose="020B0604020202020204" pitchFamily="34" charset="0"/>
              </a:rPr>
              <a:t>•Oliva </a:t>
            </a:r>
            <a:r>
              <a:rPr lang="en-ID" dirty="0" err="1">
                <a:effectLst/>
                <a:latin typeface="Arial" panose="020B0604020202020204" pitchFamily="34" charset="0"/>
              </a:rPr>
              <a:t>menggunakan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istilah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aksiom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untuk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mewadahi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keragaman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karakteristik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tipe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prinsip</a:t>
            </a:r>
            <a:r>
              <a:rPr lang="en-ID" dirty="0">
                <a:effectLst/>
                <a:latin typeface="Arial" panose="020B0604020202020204" pitchFamily="34" charset="0"/>
              </a:rPr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13836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8BE1EE-D6CB-4F1B-B402-98FCACE08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749" y="963997"/>
            <a:ext cx="3787457" cy="4938361"/>
          </a:xfrm>
        </p:spPr>
        <p:txBody>
          <a:bodyPr anchor="ctr">
            <a:normAutofit/>
          </a:bodyPr>
          <a:lstStyle/>
          <a:p>
            <a:pPr algn="r"/>
            <a:r>
              <a:rPr lang="en-ID">
                <a:effectLst/>
                <a:latin typeface="Arial" panose="020B0604020202020204" pitchFamily="34" charset="0"/>
              </a:rPr>
              <a:t>Oliva : prinsip (axioms)</a:t>
            </a:r>
            <a:endParaRPr lang="en-ID"/>
          </a:p>
        </p:txBody>
      </p:sp>
      <p:cxnSp>
        <p:nvCxnSpPr>
          <p:cNvPr id="16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8A981-9985-48BD-A910-44977F79D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1798" y="963507"/>
            <a:ext cx="5968181" cy="4938851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ID" dirty="0">
                <a:effectLst/>
                <a:latin typeface="Arial" panose="020B0604020202020204" pitchFamily="34" charset="0"/>
              </a:rPr>
              <a:t>•</a:t>
            </a:r>
            <a:r>
              <a:rPr lang="en-ID" dirty="0" err="1">
                <a:effectLst/>
                <a:latin typeface="Arial" panose="020B0604020202020204" pitchFamily="34" charset="0"/>
              </a:rPr>
              <a:t>Perubahan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kurikulum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adalah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sesuatu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keharusan•Kurikulum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merupakan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produk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dari</a:t>
            </a:r>
            <a:r>
              <a:rPr lang="en-ID" dirty="0">
                <a:effectLst/>
                <a:latin typeface="Arial" panose="020B0604020202020204" pitchFamily="34" charset="0"/>
              </a:rPr>
              <a:t> masa yang </a:t>
            </a:r>
            <a:r>
              <a:rPr lang="en-ID" dirty="0" err="1">
                <a:effectLst/>
                <a:latin typeface="Arial" panose="020B0604020202020204" pitchFamily="34" charset="0"/>
              </a:rPr>
              <a:t>bersangkutan</a:t>
            </a:r>
            <a:r>
              <a:rPr lang="en-ID" dirty="0"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ID" dirty="0">
                <a:effectLst/>
                <a:latin typeface="Arial" panose="020B0604020202020204" pitchFamily="34" charset="0"/>
              </a:rPr>
              <a:t>•</a:t>
            </a:r>
            <a:r>
              <a:rPr lang="en-ID" dirty="0" err="1">
                <a:effectLst/>
                <a:latin typeface="Arial" panose="020B0604020202020204" pitchFamily="34" charset="0"/>
              </a:rPr>
              <a:t>Perubahan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kurikulum</a:t>
            </a:r>
            <a:r>
              <a:rPr lang="en-ID" dirty="0">
                <a:effectLst/>
                <a:latin typeface="Arial" panose="020B0604020202020204" pitchFamily="34" charset="0"/>
              </a:rPr>
              <a:t> masa </a:t>
            </a:r>
            <a:r>
              <a:rPr lang="en-ID" dirty="0" err="1">
                <a:effectLst/>
                <a:latin typeface="Arial" panose="020B0604020202020204" pitchFamily="34" charset="0"/>
              </a:rPr>
              <a:t>lalu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sering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terdapat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secara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bersamaan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bahkan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tumpang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tindih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dengan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perubahan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kurikulum</a:t>
            </a:r>
            <a:r>
              <a:rPr lang="en-ID" dirty="0">
                <a:effectLst/>
                <a:latin typeface="Arial" panose="020B0604020202020204" pitchFamily="34" charset="0"/>
              </a:rPr>
              <a:t> yang </a:t>
            </a:r>
            <a:r>
              <a:rPr lang="en-ID" dirty="0" err="1">
                <a:effectLst/>
                <a:latin typeface="Arial" panose="020B0604020202020204" pitchFamily="34" charset="0"/>
              </a:rPr>
              <a:t>terjadi</a:t>
            </a:r>
            <a:r>
              <a:rPr lang="en-ID" dirty="0">
                <a:effectLst/>
                <a:latin typeface="Arial" panose="020B0604020202020204" pitchFamily="34" charset="0"/>
              </a:rPr>
              <a:t> masa </a:t>
            </a:r>
            <a:r>
              <a:rPr lang="en-ID" dirty="0" err="1">
                <a:effectLst/>
                <a:latin typeface="Arial" panose="020B0604020202020204" pitchFamily="34" charset="0"/>
              </a:rPr>
              <a:t>kini</a:t>
            </a:r>
            <a:r>
              <a:rPr lang="en-ID" dirty="0"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ID" dirty="0">
                <a:effectLst/>
                <a:latin typeface="Arial" panose="020B0604020202020204" pitchFamily="34" charset="0"/>
              </a:rPr>
              <a:t>•</a:t>
            </a:r>
            <a:r>
              <a:rPr lang="en-ID" dirty="0" err="1">
                <a:effectLst/>
                <a:latin typeface="Arial" panose="020B0604020202020204" pitchFamily="34" charset="0"/>
              </a:rPr>
              <a:t>Perubahan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kurikulum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akan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terjadi</a:t>
            </a:r>
            <a:r>
              <a:rPr lang="en-ID" dirty="0">
                <a:effectLst/>
                <a:latin typeface="Arial" panose="020B0604020202020204" pitchFamily="34" charset="0"/>
              </a:rPr>
              <a:t> dan </a:t>
            </a:r>
            <a:r>
              <a:rPr lang="en-ID" dirty="0" err="1">
                <a:effectLst/>
                <a:latin typeface="Arial" panose="020B0604020202020204" pitchFamily="34" charset="0"/>
              </a:rPr>
              <a:t>berhasil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jika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ada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perubahan</a:t>
            </a:r>
            <a:r>
              <a:rPr lang="en-ID" dirty="0">
                <a:effectLst/>
                <a:latin typeface="Arial" panose="020B0604020202020204" pitchFamily="34" charset="0"/>
              </a:rPr>
              <a:t> pada orang-orang </a:t>
            </a:r>
            <a:r>
              <a:rPr lang="en-ID" dirty="0" err="1">
                <a:effectLst/>
                <a:latin typeface="Arial" panose="020B0604020202020204" pitchFamily="34" charset="0"/>
              </a:rPr>
              <a:t>atau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masyarakat</a:t>
            </a:r>
            <a:r>
              <a:rPr lang="en-ID" dirty="0"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ID" dirty="0">
                <a:effectLst/>
                <a:latin typeface="Arial" panose="020B0604020202020204" pitchFamily="34" charset="0"/>
              </a:rPr>
              <a:t>•</a:t>
            </a:r>
            <a:r>
              <a:rPr lang="en-ID" dirty="0" err="1">
                <a:effectLst/>
                <a:latin typeface="Arial" panose="020B0604020202020204" pitchFamily="34" charset="0"/>
              </a:rPr>
              <a:t>Pengembangan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kurikulum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adalah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kegiatan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kerjasama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kelompok</a:t>
            </a:r>
            <a:r>
              <a:rPr lang="en-ID" dirty="0">
                <a:effectLst/>
                <a:latin typeface="Arial" panose="020B0604020202020204" pitchFamily="34" charset="0"/>
              </a:rPr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18271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5B37C1-7121-4B80-84A1-0F9A083AA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749" y="963997"/>
            <a:ext cx="3787457" cy="4938361"/>
          </a:xfrm>
        </p:spPr>
        <p:txBody>
          <a:bodyPr anchor="ctr">
            <a:normAutofit/>
          </a:bodyPr>
          <a:lstStyle/>
          <a:p>
            <a:pPr algn="r"/>
            <a:r>
              <a:rPr lang="en-US" dirty="0" err="1"/>
              <a:t>Lanjutan</a:t>
            </a:r>
            <a:r>
              <a:rPr lang="en-US" dirty="0"/>
              <a:t>..</a:t>
            </a:r>
            <a:endParaRPr lang="en-ID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BBF82-7403-4531-BCAA-63CCAE13B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1798" y="963507"/>
            <a:ext cx="5968181" cy="4938851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ID" sz="2000">
                <a:effectLst/>
                <a:latin typeface="Arial" panose="020B0604020202020204" pitchFamily="34" charset="0"/>
              </a:rPr>
              <a:t>•</a:t>
            </a:r>
            <a:r>
              <a:rPr lang="en-ID" sz="2000" err="1">
                <a:effectLst/>
                <a:latin typeface="Arial" panose="020B0604020202020204" pitchFamily="34" charset="0"/>
              </a:rPr>
              <a:t>Pengembangan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kurikulum</a:t>
            </a:r>
            <a:r>
              <a:rPr lang="en-ID" sz="2000">
                <a:effectLst/>
                <a:latin typeface="Arial" panose="020B0604020202020204" pitchFamily="34" charset="0"/>
              </a:rPr>
              <a:t> pada </a:t>
            </a:r>
            <a:r>
              <a:rPr lang="en-ID" sz="2000" err="1">
                <a:effectLst/>
                <a:latin typeface="Arial" panose="020B0604020202020204" pitchFamily="34" charset="0"/>
              </a:rPr>
              <a:t>dasarnya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adalah</a:t>
            </a:r>
            <a:r>
              <a:rPr lang="en-ID" sz="2000">
                <a:effectLst/>
                <a:latin typeface="Arial" panose="020B0604020202020204" pitchFamily="34" charset="0"/>
              </a:rPr>
              <a:t> proses </a:t>
            </a:r>
            <a:r>
              <a:rPr lang="en-ID" sz="2000" err="1">
                <a:effectLst/>
                <a:latin typeface="Arial" panose="020B0604020202020204" pitchFamily="34" charset="0"/>
              </a:rPr>
              <a:t>menentukan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pilihan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dari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alternatif</a:t>
            </a:r>
            <a:r>
              <a:rPr lang="en-ID" sz="2000">
                <a:effectLst/>
                <a:latin typeface="Arial" panose="020B0604020202020204" pitchFamily="34" charset="0"/>
              </a:rPr>
              <a:t> yang </a:t>
            </a:r>
            <a:r>
              <a:rPr lang="en-ID" sz="2000" err="1">
                <a:effectLst/>
                <a:latin typeface="Arial" panose="020B0604020202020204" pitchFamily="34" charset="0"/>
              </a:rPr>
              <a:t>ada</a:t>
            </a:r>
            <a:r>
              <a:rPr lang="en-ID" sz="2000"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ID" sz="2000">
                <a:effectLst/>
                <a:latin typeface="Arial" panose="020B0604020202020204" pitchFamily="34" charset="0"/>
              </a:rPr>
              <a:t>•</a:t>
            </a:r>
            <a:r>
              <a:rPr lang="en-ID" sz="2000" err="1">
                <a:effectLst/>
                <a:latin typeface="Arial" panose="020B0604020202020204" pitchFamily="34" charset="0"/>
              </a:rPr>
              <a:t>Pengembangan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kurikulum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adalah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kegiatan</a:t>
            </a:r>
            <a:r>
              <a:rPr lang="en-ID" sz="2000">
                <a:effectLst/>
                <a:latin typeface="Arial" panose="020B0604020202020204" pitchFamily="34" charset="0"/>
              </a:rPr>
              <a:t> yang </a:t>
            </a:r>
            <a:r>
              <a:rPr lang="en-ID" sz="2000" err="1">
                <a:effectLst/>
                <a:latin typeface="Arial" panose="020B0604020202020204" pitchFamily="34" charset="0"/>
              </a:rPr>
              <a:t>tidak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akan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pernah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berakhir</a:t>
            </a:r>
            <a:r>
              <a:rPr lang="en-ID" sz="2000"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ID" sz="2000">
                <a:effectLst/>
                <a:latin typeface="Arial" panose="020B0604020202020204" pitchFamily="34" charset="0"/>
              </a:rPr>
              <a:t>•</a:t>
            </a:r>
            <a:r>
              <a:rPr lang="en-ID" sz="2000" err="1">
                <a:effectLst/>
                <a:latin typeface="Arial" panose="020B0604020202020204" pitchFamily="34" charset="0"/>
              </a:rPr>
              <a:t>Pengembangan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kurikulum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akan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berhasil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jika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dilakukan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secara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komprehensif</a:t>
            </a:r>
            <a:r>
              <a:rPr lang="en-ID" sz="2000">
                <a:effectLst/>
                <a:latin typeface="Arial" panose="020B0604020202020204" pitchFamily="34" charset="0"/>
              </a:rPr>
              <a:t>, </a:t>
            </a:r>
            <a:r>
              <a:rPr lang="en-ID" sz="2000" err="1">
                <a:effectLst/>
                <a:latin typeface="Arial" panose="020B0604020202020204" pitchFamily="34" charset="0"/>
              </a:rPr>
              <a:t>bukan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aktivitas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bagian</a:t>
            </a:r>
            <a:r>
              <a:rPr lang="en-ID" sz="2000">
                <a:effectLst/>
                <a:latin typeface="Arial" panose="020B0604020202020204" pitchFamily="34" charset="0"/>
              </a:rPr>
              <a:t> per </a:t>
            </a:r>
            <a:r>
              <a:rPr lang="en-ID" sz="2000" err="1">
                <a:effectLst/>
                <a:latin typeface="Arial" panose="020B0604020202020204" pitchFamily="34" charset="0"/>
              </a:rPr>
              <a:t>bagian</a:t>
            </a:r>
            <a:r>
              <a:rPr lang="en-ID" sz="2000">
                <a:effectLst/>
                <a:latin typeface="Arial" panose="020B0604020202020204" pitchFamily="34" charset="0"/>
              </a:rPr>
              <a:t> yang </a:t>
            </a:r>
            <a:r>
              <a:rPr lang="en-ID" sz="2000" err="1">
                <a:effectLst/>
                <a:latin typeface="Arial" panose="020B0604020202020204" pitchFamily="34" charset="0"/>
              </a:rPr>
              <a:t>terpisah</a:t>
            </a:r>
            <a:r>
              <a:rPr lang="en-ID" sz="2000"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ID" sz="2000">
                <a:effectLst/>
                <a:latin typeface="Arial" panose="020B0604020202020204" pitchFamily="34" charset="0"/>
              </a:rPr>
              <a:t>•</a:t>
            </a:r>
            <a:r>
              <a:rPr lang="en-ID" sz="2000" err="1">
                <a:effectLst/>
                <a:latin typeface="Arial" panose="020B0604020202020204" pitchFamily="34" charset="0"/>
              </a:rPr>
              <a:t>Pengembangan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kurikulum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akan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lebih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efektif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jika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dilakukan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dengan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mengikuti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suatu</a:t>
            </a:r>
            <a:r>
              <a:rPr lang="en-ID" sz="2000">
                <a:effectLst/>
                <a:latin typeface="Arial" panose="020B0604020202020204" pitchFamily="34" charset="0"/>
              </a:rPr>
              <a:t> proses yang </a:t>
            </a:r>
            <a:r>
              <a:rPr lang="en-ID" sz="2000" err="1">
                <a:effectLst/>
                <a:latin typeface="Arial" panose="020B0604020202020204" pitchFamily="34" charset="0"/>
              </a:rPr>
              <a:t>sistematis</a:t>
            </a:r>
            <a:r>
              <a:rPr lang="en-ID" sz="2000"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ID" sz="2000">
                <a:effectLst/>
                <a:latin typeface="Arial" panose="020B0604020202020204" pitchFamily="34" charset="0"/>
              </a:rPr>
              <a:t>•</a:t>
            </a:r>
            <a:r>
              <a:rPr lang="en-ID" sz="2000" err="1">
                <a:effectLst/>
                <a:latin typeface="Arial" panose="020B0604020202020204" pitchFamily="34" charset="0"/>
              </a:rPr>
              <a:t>Pengembangan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kurikulum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dilakukan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berangkat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dari</a:t>
            </a:r>
            <a:r>
              <a:rPr lang="en-ID" sz="2000">
                <a:effectLst/>
                <a:latin typeface="Arial" panose="020B0604020202020204" pitchFamily="34" charset="0"/>
              </a:rPr>
              <a:t> </a:t>
            </a:r>
            <a:r>
              <a:rPr lang="en-ID" sz="2000" err="1">
                <a:effectLst/>
                <a:latin typeface="Arial" panose="020B0604020202020204" pitchFamily="34" charset="0"/>
              </a:rPr>
              <a:t>kurikulum</a:t>
            </a:r>
            <a:r>
              <a:rPr lang="en-ID" sz="2000">
                <a:effectLst/>
                <a:latin typeface="Arial" panose="020B0604020202020204" pitchFamily="34" charset="0"/>
              </a:rPr>
              <a:t> yang </a:t>
            </a:r>
            <a:r>
              <a:rPr lang="en-ID" sz="2000" err="1">
                <a:effectLst/>
                <a:latin typeface="Arial" panose="020B0604020202020204" pitchFamily="34" charset="0"/>
              </a:rPr>
              <a:t>ada</a:t>
            </a:r>
            <a:endParaRPr lang="en-ID" sz="2000"/>
          </a:p>
        </p:txBody>
      </p:sp>
    </p:spTree>
    <p:extLst>
      <p:ext uri="{BB962C8B-B14F-4D97-AF65-F5344CB8AC3E}">
        <p14:creationId xmlns:p14="http://schemas.microsoft.com/office/powerpoint/2010/main" val="3482803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8BDBE5C-BBE9-4E89-BEE5-DEB6EAB87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D38EBE-367F-47CF-A31C-E46CF870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34946"/>
            <a:ext cx="3689094" cy="5055904"/>
          </a:xfrm>
        </p:spPr>
        <p:txBody>
          <a:bodyPr anchor="ctr">
            <a:normAutofit/>
          </a:bodyPr>
          <a:lstStyle/>
          <a:p>
            <a:pPr algn="r"/>
            <a:r>
              <a:rPr lang="en-ID" dirty="0">
                <a:effectLst/>
                <a:latin typeface="Arial" panose="020B0604020202020204" pitchFamily="34" charset="0"/>
              </a:rPr>
              <a:t>PRINSIP KHUSUS</a:t>
            </a:r>
            <a:endParaRPr lang="en-ID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752F38C-F560-47AA-90AD-209F39C04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791298"/>
            <a:ext cx="0" cy="2743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FC4168B-AA75-4715-9B96-CF84B170A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1397965-3EFD-4F31-A133-9BFB0F29B8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373723"/>
              </p:ext>
            </p:extLst>
          </p:nvPr>
        </p:nvGraphicFramePr>
        <p:xfrm>
          <a:off x="4976031" y="634947"/>
          <a:ext cx="6582555" cy="5121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1831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F39817-4367-4A92-87BC-AD716DF49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ID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Prinsip yang Berkenaan dengan Tujuan Pendidikan</a:t>
            </a:r>
            <a:endParaRPr lang="en-ID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B9698-9DBF-47A7-80F3-50E70721E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ID" sz="1600" dirty="0" err="1">
                <a:effectLst/>
                <a:latin typeface="Arial" panose="020B0604020202020204" pitchFamily="34" charset="0"/>
              </a:rPr>
              <a:t>Tujuan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pendidikan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mencakup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tujuan</a:t>
            </a:r>
            <a:r>
              <a:rPr lang="en-ID" sz="1600" dirty="0">
                <a:effectLst/>
                <a:latin typeface="Arial" panose="020B0604020202020204" pitchFamily="34" charset="0"/>
              </a:rPr>
              <a:t> yang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bersifat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umum</a:t>
            </a:r>
            <a:r>
              <a:rPr lang="en-ID" sz="1600" dirty="0">
                <a:effectLst/>
                <a:latin typeface="Arial" panose="020B0604020202020204" pitchFamily="34" charset="0"/>
              </a:rPr>
              <a:t> dan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khusus</a:t>
            </a:r>
            <a:r>
              <a:rPr lang="en-ID" sz="1600" dirty="0">
                <a:effectLst/>
                <a:latin typeface="Arial" panose="020B0604020202020204" pitchFamily="34" charset="0"/>
              </a:rPr>
              <a:t>,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perumusan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tujuan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pendidikan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bersumber</a:t>
            </a:r>
            <a:r>
              <a:rPr lang="en-ID" sz="1600" dirty="0">
                <a:effectLst/>
                <a:latin typeface="Arial" panose="020B0604020202020204" pitchFamily="34" charset="0"/>
              </a:rPr>
              <a:t> pada:</a:t>
            </a:r>
          </a:p>
          <a:p>
            <a:pPr>
              <a:lnSpc>
                <a:spcPct val="100000"/>
              </a:lnSpc>
            </a:pPr>
            <a:r>
              <a:rPr lang="en-ID" sz="1600" dirty="0" err="1">
                <a:effectLst/>
                <a:latin typeface="Arial" panose="020B0604020202020204" pitchFamily="34" charset="0"/>
              </a:rPr>
              <a:t>a.Ketentuan</a:t>
            </a:r>
            <a:r>
              <a:rPr lang="en-ID" sz="1600" dirty="0">
                <a:effectLst/>
                <a:latin typeface="Arial" panose="020B0604020202020204" pitchFamily="34" charset="0"/>
              </a:rPr>
              <a:t> dan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kebijakan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pemerintah</a:t>
            </a:r>
            <a:endParaRPr lang="en-ID" sz="1600" dirty="0">
              <a:effectLst/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ID" sz="1600" dirty="0" err="1">
                <a:effectLst/>
                <a:latin typeface="Arial" panose="020B0604020202020204" pitchFamily="34" charset="0"/>
              </a:rPr>
              <a:t>b.Survei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mengenai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persepsi</a:t>
            </a:r>
            <a:r>
              <a:rPr lang="en-ID" sz="1600" dirty="0">
                <a:effectLst/>
                <a:latin typeface="Arial" panose="020B0604020202020204" pitchFamily="34" charset="0"/>
              </a:rPr>
              <a:t> orang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tua</a:t>
            </a:r>
            <a:r>
              <a:rPr lang="en-ID" sz="1600" dirty="0">
                <a:effectLst/>
                <a:latin typeface="Arial" panose="020B0604020202020204" pitchFamily="34" charset="0"/>
              </a:rPr>
              <a:t>/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masyarakat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tentang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kebutuhan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mereka</a:t>
            </a:r>
            <a:endParaRPr lang="en-ID" sz="1600" dirty="0">
              <a:effectLst/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ID" sz="1600" dirty="0" err="1">
                <a:effectLst/>
                <a:latin typeface="Arial" panose="020B0604020202020204" pitchFamily="34" charset="0"/>
              </a:rPr>
              <a:t>c.Survei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tantang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pandangan</a:t>
            </a:r>
            <a:r>
              <a:rPr lang="en-ID" sz="1600" dirty="0">
                <a:effectLst/>
                <a:latin typeface="Arial" panose="020B0604020202020204" pitchFamily="34" charset="0"/>
              </a:rPr>
              <a:t> para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ahli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dalam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bidang-bidang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tertentu</a:t>
            </a:r>
            <a:endParaRPr lang="en-ID" sz="1600" dirty="0">
              <a:effectLst/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ID" sz="1600" dirty="0" err="1">
                <a:effectLst/>
                <a:latin typeface="Arial" panose="020B0604020202020204" pitchFamily="34" charset="0"/>
              </a:rPr>
              <a:t>d.Survei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tentang</a:t>
            </a:r>
            <a:r>
              <a:rPr lang="en-ID" sz="1600" dirty="0">
                <a:effectLst/>
                <a:latin typeface="Arial" panose="020B0604020202020204" pitchFamily="34" charset="0"/>
              </a:rPr>
              <a:t> manpower (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sumber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daya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manusia</a:t>
            </a:r>
            <a:r>
              <a:rPr lang="en-ID" sz="1600" dirty="0">
                <a:effectLst/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ID" sz="1600" dirty="0" err="1">
                <a:effectLst/>
                <a:latin typeface="Arial" panose="020B0604020202020204" pitchFamily="34" charset="0"/>
              </a:rPr>
              <a:t>e.Pengalaman</a:t>
            </a:r>
            <a:r>
              <a:rPr lang="en-ID" sz="1600" dirty="0">
                <a:effectLst/>
                <a:latin typeface="Arial" panose="020B0604020202020204" pitchFamily="34" charset="0"/>
              </a:rPr>
              <a:t> negara lain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dalam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masalah</a:t>
            </a:r>
            <a:r>
              <a:rPr lang="en-ID" sz="1600" dirty="0">
                <a:effectLst/>
                <a:latin typeface="Arial" panose="020B0604020202020204" pitchFamily="34" charset="0"/>
              </a:rPr>
              <a:t> yang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sama</a:t>
            </a:r>
            <a:endParaRPr lang="en-ID" sz="1600" dirty="0">
              <a:effectLst/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ID" sz="1600" dirty="0" err="1">
                <a:effectLst/>
                <a:latin typeface="Arial" panose="020B0604020202020204" pitchFamily="34" charset="0"/>
              </a:rPr>
              <a:t>f.Penelitian</a:t>
            </a:r>
            <a:endParaRPr lang="en-ID" sz="1600" dirty="0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286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68BDBE5C-BBE9-4E89-BEE5-DEB6EAB87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67D695-27DA-44A1-A138-03CF5CF28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34946"/>
            <a:ext cx="3689094" cy="5055904"/>
          </a:xfrm>
        </p:spPr>
        <p:txBody>
          <a:bodyPr anchor="ctr">
            <a:normAutofit/>
          </a:bodyPr>
          <a:lstStyle/>
          <a:p>
            <a:pPr algn="r"/>
            <a:r>
              <a:rPr lang="en-ID" sz="3600" dirty="0" err="1">
                <a:effectLst/>
                <a:latin typeface="Arial" panose="020B0604020202020204" pitchFamily="34" charset="0"/>
              </a:rPr>
              <a:t>Prinsip</a:t>
            </a:r>
            <a:r>
              <a:rPr lang="en-ID" sz="3600" dirty="0">
                <a:effectLst/>
                <a:latin typeface="Arial" panose="020B0604020202020204" pitchFamily="34" charset="0"/>
              </a:rPr>
              <a:t> yang </a:t>
            </a:r>
            <a:r>
              <a:rPr lang="en-ID" sz="3600" dirty="0" err="1">
                <a:effectLst/>
                <a:latin typeface="Arial" panose="020B0604020202020204" pitchFamily="34" charset="0"/>
              </a:rPr>
              <a:t>berkenaan</a:t>
            </a:r>
            <a:r>
              <a:rPr lang="en-ID" sz="3600" dirty="0">
                <a:effectLst/>
                <a:latin typeface="Arial" panose="020B0604020202020204" pitchFamily="34" charset="0"/>
              </a:rPr>
              <a:t> </a:t>
            </a:r>
            <a:r>
              <a:rPr lang="en-ID" sz="3600" dirty="0" err="1">
                <a:effectLst/>
                <a:latin typeface="Arial" panose="020B0604020202020204" pitchFamily="34" charset="0"/>
              </a:rPr>
              <a:t>dengan</a:t>
            </a:r>
            <a:r>
              <a:rPr lang="en-ID" sz="3600" dirty="0">
                <a:effectLst/>
                <a:latin typeface="Arial" panose="020B0604020202020204" pitchFamily="34" charset="0"/>
              </a:rPr>
              <a:t> </a:t>
            </a:r>
            <a:r>
              <a:rPr lang="en-ID" sz="3600" dirty="0" err="1">
                <a:effectLst/>
                <a:latin typeface="Arial" panose="020B0604020202020204" pitchFamily="34" charset="0"/>
              </a:rPr>
              <a:t>pemilihan</a:t>
            </a:r>
            <a:r>
              <a:rPr lang="en-ID" sz="3600" dirty="0">
                <a:effectLst/>
                <a:latin typeface="Arial" panose="020B0604020202020204" pitchFamily="34" charset="0"/>
              </a:rPr>
              <a:t> </a:t>
            </a:r>
            <a:r>
              <a:rPr lang="en-ID" sz="3600" dirty="0" err="1">
                <a:effectLst/>
                <a:latin typeface="Arial" panose="020B0604020202020204" pitchFamily="34" charset="0"/>
              </a:rPr>
              <a:t>isi</a:t>
            </a:r>
            <a:r>
              <a:rPr lang="en-ID" sz="3600" dirty="0">
                <a:effectLst/>
                <a:latin typeface="Arial" panose="020B0604020202020204" pitchFamily="34" charset="0"/>
              </a:rPr>
              <a:t> </a:t>
            </a:r>
            <a:r>
              <a:rPr lang="en-ID" sz="3600" dirty="0" err="1">
                <a:effectLst/>
                <a:latin typeface="Arial" panose="020B0604020202020204" pitchFamily="34" charset="0"/>
              </a:rPr>
              <a:t>kurikulum</a:t>
            </a:r>
            <a:endParaRPr lang="en-ID" sz="3600" dirty="0"/>
          </a:p>
        </p:txBody>
      </p:sp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2752F38C-F560-47AA-90AD-209F39C04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791298"/>
            <a:ext cx="0" cy="2743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2">
            <a:extLst>
              <a:ext uri="{FF2B5EF4-FFF2-40B4-BE49-F238E27FC236}">
                <a16:creationId xmlns:a16="http://schemas.microsoft.com/office/drawing/2014/main" id="{DFC4168B-AA75-4715-9B96-CF84B170A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93102D43-EC15-4C9B-8EA6-640633E8DB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71732"/>
              </p:ext>
            </p:extLst>
          </p:nvPr>
        </p:nvGraphicFramePr>
        <p:xfrm>
          <a:off x="4976031" y="634947"/>
          <a:ext cx="6582555" cy="5121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6789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7D977-EA49-4723-BF26-CB5DB69DC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ID" sz="50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Prinsip berkenaan dengan pemilihan proses belajar mengajar</a:t>
            </a:r>
            <a:endParaRPr lang="en-ID" sz="5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5CB14-E5E1-444B-9B4B-02C21825E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ID" sz="1600" dirty="0" err="1">
                <a:effectLst/>
                <a:latin typeface="Arial" panose="020B0604020202020204" pitchFamily="34" charset="0"/>
              </a:rPr>
              <a:t>Untuk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menentukan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kegiatan</a:t>
            </a:r>
            <a:r>
              <a:rPr lang="en-ID" sz="1600" dirty="0">
                <a:effectLst/>
                <a:latin typeface="Arial" panose="020B0604020202020204" pitchFamily="34" charset="0"/>
              </a:rPr>
              <a:t> proses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belajar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mengajar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apa</a:t>
            </a:r>
            <a:r>
              <a:rPr lang="en-ID" sz="1600" dirty="0">
                <a:effectLst/>
                <a:latin typeface="Arial" panose="020B0604020202020204" pitchFamily="34" charset="0"/>
              </a:rPr>
              <a:t> yang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akan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digunakan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hendaknya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memperhatikan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hal-hal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berikut</a:t>
            </a:r>
            <a:r>
              <a:rPr lang="en-ID" sz="1600" dirty="0">
                <a:effectLst/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en-ID" sz="1600" dirty="0">
                <a:effectLst/>
                <a:latin typeface="Arial" panose="020B0604020202020204" pitchFamily="34" charset="0"/>
              </a:rPr>
              <a:t>•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Apakah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metode</a:t>
            </a:r>
            <a:r>
              <a:rPr lang="en-ID" sz="1600" dirty="0">
                <a:effectLst/>
                <a:latin typeface="Arial" panose="020B0604020202020204" pitchFamily="34" charset="0"/>
              </a:rPr>
              <a:t>/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teknik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belajar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mengajar</a:t>
            </a:r>
            <a:r>
              <a:rPr lang="en-ID" sz="1600" dirty="0">
                <a:effectLst/>
                <a:latin typeface="Arial" panose="020B0604020202020204" pitchFamily="34" charset="0"/>
              </a:rPr>
              <a:t> yang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digunakan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cocok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untuk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mengajarkan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bahan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pelajaran</a:t>
            </a:r>
            <a:r>
              <a:rPr lang="en-ID" sz="1600" dirty="0">
                <a:effectLst/>
                <a:latin typeface="Arial" panose="020B0604020202020204" pitchFamily="34" charset="0"/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en-ID" sz="1600" dirty="0">
                <a:effectLst/>
                <a:latin typeface="Arial" panose="020B0604020202020204" pitchFamily="34" charset="0"/>
              </a:rPr>
              <a:t>•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Apakah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metode</a:t>
            </a:r>
            <a:r>
              <a:rPr lang="en-ID" sz="1600" dirty="0">
                <a:effectLst/>
                <a:latin typeface="Arial" panose="020B0604020202020204" pitchFamily="34" charset="0"/>
              </a:rPr>
              <a:t>/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teknik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tersebut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memberikan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kegiatan</a:t>
            </a:r>
            <a:r>
              <a:rPr lang="en-ID" sz="1600" dirty="0">
                <a:effectLst/>
                <a:latin typeface="Arial" panose="020B0604020202020204" pitchFamily="34" charset="0"/>
              </a:rPr>
              <a:t> yang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bervariasi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sehingga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dapat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melayani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perbedaan</a:t>
            </a:r>
            <a:r>
              <a:rPr lang="en-ID" sz="1600" dirty="0">
                <a:effectLst/>
                <a:latin typeface="Arial" panose="020B0604020202020204" pitchFamily="34" charset="0"/>
              </a:rPr>
              <a:t> individual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siswa</a:t>
            </a:r>
            <a:r>
              <a:rPr lang="en-ID" sz="1600" dirty="0">
                <a:effectLst/>
                <a:latin typeface="Arial" panose="020B0604020202020204" pitchFamily="34" charset="0"/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en-ID" sz="1600" dirty="0">
                <a:effectLst/>
                <a:latin typeface="Arial" panose="020B0604020202020204" pitchFamily="34" charset="0"/>
              </a:rPr>
              <a:t>•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Apahah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metode</a:t>
            </a:r>
            <a:r>
              <a:rPr lang="en-ID" sz="1600" dirty="0">
                <a:effectLst/>
                <a:latin typeface="Arial" panose="020B0604020202020204" pitchFamily="34" charset="0"/>
              </a:rPr>
              <a:t>/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teknik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tersebut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dapat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memberikan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urutan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kegiatan</a:t>
            </a:r>
            <a:r>
              <a:rPr lang="en-ID" sz="1600" dirty="0">
                <a:effectLst/>
                <a:latin typeface="Arial" panose="020B0604020202020204" pitchFamily="34" charset="0"/>
              </a:rPr>
              <a:t> yang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bertingkat-tingkat</a:t>
            </a:r>
            <a:r>
              <a:rPr lang="en-ID" sz="1600" dirty="0">
                <a:effectLst/>
                <a:latin typeface="Arial" panose="020B0604020202020204" pitchFamily="34" charset="0"/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en-ID" sz="1600" dirty="0">
                <a:effectLst/>
                <a:latin typeface="Arial" panose="020B0604020202020204" pitchFamily="34" charset="0"/>
              </a:rPr>
              <a:t>•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Apakah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metode</a:t>
            </a:r>
            <a:r>
              <a:rPr lang="en-ID" sz="1600" dirty="0">
                <a:effectLst/>
                <a:latin typeface="Arial" panose="020B0604020202020204" pitchFamily="34" charset="0"/>
              </a:rPr>
              <a:t>/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teknik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tersebut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dapat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menciptakan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kegiatan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untuk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mencapai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tujuan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kognitif</a:t>
            </a:r>
            <a:r>
              <a:rPr lang="en-ID" sz="1600" dirty="0">
                <a:effectLst/>
                <a:latin typeface="Arial" panose="020B0604020202020204" pitchFamily="34" charset="0"/>
              </a:rPr>
              <a:t>,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afektif</a:t>
            </a:r>
            <a:r>
              <a:rPr lang="en-ID" sz="1600" dirty="0">
                <a:effectLst/>
                <a:latin typeface="Arial" panose="020B0604020202020204" pitchFamily="34" charset="0"/>
              </a:rPr>
              <a:t>, dan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psikomotor</a:t>
            </a:r>
            <a:r>
              <a:rPr lang="en-ID" sz="1600" dirty="0">
                <a:effectLst/>
                <a:latin typeface="Arial" panose="020B0604020202020204" pitchFamily="34" charset="0"/>
              </a:rPr>
              <a:t>?</a:t>
            </a:r>
            <a:endParaRPr lang="en-ID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64773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F5C93B-0CA1-4AD4-9EB4-63CBA0CFC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ID" sz="360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Kompetensi yang diharapkan:</a:t>
            </a:r>
            <a:endParaRPr lang="en-ID" sz="36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D222061-2B6D-42A7-AC0B-FE4E9A6FD2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957217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1180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3BCCAE5-A35B-4B66-A4A7-E23C34A40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664BE7-FE5F-4444-B9AF-AF1A6D8BA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 err="1"/>
              <a:t>Lanjutan</a:t>
            </a:r>
            <a:r>
              <a:rPr lang="en-US" dirty="0"/>
              <a:t>..</a:t>
            </a:r>
            <a:endParaRPr lang="en-ID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87BDFB-DE64-4B56-B44F-45FAE19F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5846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7D806-569E-4655-BEB0-0567B1DE6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6437367" cy="37608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ID" sz="1800" err="1">
                <a:effectLst/>
                <a:latin typeface="Arial" panose="020B0604020202020204" pitchFamily="34" charset="0"/>
              </a:rPr>
              <a:t>Apakah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metode</a:t>
            </a:r>
            <a:r>
              <a:rPr lang="en-ID" sz="1800">
                <a:effectLst/>
                <a:latin typeface="Arial" panose="020B0604020202020204" pitchFamily="34" charset="0"/>
              </a:rPr>
              <a:t>/</a:t>
            </a:r>
            <a:r>
              <a:rPr lang="en-ID" sz="1800" err="1">
                <a:effectLst/>
                <a:latin typeface="Arial" panose="020B0604020202020204" pitchFamily="34" charset="0"/>
              </a:rPr>
              <a:t>teknik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tersebut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lebih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mengaktifkan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siswa</a:t>
            </a:r>
            <a:r>
              <a:rPr lang="en-ID" sz="1800">
                <a:effectLst/>
                <a:latin typeface="Arial" panose="020B0604020202020204" pitchFamily="34" charset="0"/>
              </a:rPr>
              <a:t>, </a:t>
            </a:r>
            <a:r>
              <a:rPr lang="en-ID" sz="1800" err="1">
                <a:effectLst/>
                <a:latin typeface="Arial" panose="020B0604020202020204" pitchFamily="34" charset="0"/>
              </a:rPr>
              <a:t>atau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mengaktifkan</a:t>
            </a:r>
            <a:r>
              <a:rPr lang="en-ID" sz="1800">
                <a:effectLst/>
                <a:latin typeface="Arial" panose="020B0604020202020204" pitchFamily="34" charset="0"/>
              </a:rPr>
              <a:t> guru, </a:t>
            </a:r>
            <a:r>
              <a:rPr lang="en-ID" sz="1800" err="1">
                <a:effectLst/>
                <a:latin typeface="Arial" panose="020B0604020202020204" pitchFamily="34" charset="0"/>
              </a:rPr>
              <a:t>asau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kedua-duanya</a:t>
            </a:r>
            <a:r>
              <a:rPr lang="en-ID" sz="1800">
                <a:effectLst/>
                <a:latin typeface="Arial" panose="020B0604020202020204" pitchFamily="34" charset="0"/>
              </a:rPr>
              <a:t>?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ID" sz="1800">
                <a:effectLst/>
                <a:latin typeface="Arial" panose="020B0604020202020204" pitchFamily="34" charset="0"/>
              </a:rPr>
              <a:t>•</a:t>
            </a:r>
            <a:r>
              <a:rPr lang="en-ID" sz="1800" err="1">
                <a:effectLst/>
                <a:latin typeface="Arial" panose="020B0604020202020204" pitchFamily="34" charset="0"/>
              </a:rPr>
              <a:t>Apakah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metode</a:t>
            </a:r>
            <a:r>
              <a:rPr lang="en-ID" sz="1800">
                <a:effectLst/>
                <a:latin typeface="Arial" panose="020B0604020202020204" pitchFamily="34" charset="0"/>
              </a:rPr>
              <a:t>/</a:t>
            </a:r>
            <a:r>
              <a:rPr lang="en-ID" sz="1800" err="1">
                <a:effectLst/>
                <a:latin typeface="Arial" panose="020B0604020202020204" pitchFamily="34" charset="0"/>
              </a:rPr>
              <a:t>teknik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tersebut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mendorong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berkembangnya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kemampuan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baru</a:t>
            </a:r>
            <a:r>
              <a:rPr lang="en-ID" sz="1800">
                <a:effectLst/>
                <a:latin typeface="Arial" panose="020B0604020202020204" pitchFamily="34" charset="0"/>
              </a:rPr>
              <a:t>?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ID" sz="1800">
                <a:effectLst/>
                <a:latin typeface="Arial" panose="020B0604020202020204" pitchFamily="34" charset="0"/>
              </a:rPr>
              <a:t>•</a:t>
            </a:r>
            <a:r>
              <a:rPr lang="en-ID" sz="1800" err="1">
                <a:effectLst/>
                <a:latin typeface="Arial" panose="020B0604020202020204" pitchFamily="34" charset="0"/>
              </a:rPr>
              <a:t>Apakah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metode</a:t>
            </a:r>
            <a:r>
              <a:rPr lang="en-ID" sz="1800">
                <a:effectLst/>
                <a:latin typeface="Arial" panose="020B0604020202020204" pitchFamily="34" charset="0"/>
              </a:rPr>
              <a:t>/</a:t>
            </a:r>
            <a:r>
              <a:rPr lang="en-ID" sz="1800" err="1">
                <a:effectLst/>
                <a:latin typeface="Arial" panose="020B0604020202020204" pitchFamily="34" charset="0"/>
              </a:rPr>
              <a:t>teknik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tersebut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mrnimbulkan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jalinan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kegiatan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belajar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mengajar</a:t>
            </a:r>
            <a:r>
              <a:rPr lang="en-ID" sz="1800">
                <a:effectLst/>
                <a:latin typeface="Arial" panose="020B0604020202020204" pitchFamily="34" charset="0"/>
              </a:rPr>
              <a:t> di </a:t>
            </a:r>
            <a:r>
              <a:rPr lang="en-ID" sz="1800" err="1">
                <a:effectLst/>
                <a:latin typeface="Arial" panose="020B0604020202020204" pitchFamily="34" charset="0"/>
              </a:rPr>
              <a:t>sekolah</a:t>
            </a:r>
            <a:r>
              <a:rPr lang="en-ID" sz="1800">
                <a:effectLst/>
                <a:latin typeface="Arial" panose="020B0604020202020204" pitchFamily="34" charset="0"/>
              </a:rPr>
              <a:t> dan di </a:t>
            </a:r>
            <a:r>
              <a:rPr lang="en-ID" sz="1800" err="1">
                <a:effectLst/>
                <a:latin typeface="Arial" panose="020B0604020202020204" pitchFamily="34" charset="0"/>
              </a:rPr>
              <a:t>rumah</a:t>
            </a:r>
            <a:r>
              <a:rPr lang="en-ID" sz="1800">
                <a:effectLst/>
                <a:latin typeface="Arial" panose="020B0604020202020204" pitchFamily="34" charset="0"/>
              </a:rPr>
              <a:t>, juga </a:t>
            </a:r>
            <a:r>
              <a:rPr lang="en-ID" sz="1800" err="1">
                <a:effectLst/>
                <a:latin typeface="Arial" panose="020B0604020202020204" pitchFamily="34" charset="0"/>
              </a:rPr>
              <a:t>mendorong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penggunaan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sumber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belajar</a:t>
            </a:r>
            <a:r>
              <a:rPr lang="en-ID" sz="1800">
                <a:effectLst/>
                <a:latin typeface="Arial" panose="020B0604020202020204" pitchFamily="34" charset="0"/>
              </a:rPr>
              <a:t> yang </a:t>
            </a:r>
            <a:r>
              <a:rPr lang="en-ID" sz="1800" err="1">
                <a:effectLst/>
                <a:latin typeface="Arial" panose="020B0604020202020204" pitchFamily="34" charset="0"/>
              </a:rPr>
              <a:t>ada</a:t>
            </a:r>
            <a:r>
              <a:rPr lang="en-ID" sz="1800">
                <a:effectLst/>
                <a:latin typeface="Arial" panose="020B0604020202020204" pitchFamily="34" charset="0"/>
              </a:rPr>
              <a:t> di </a:t>
            </a:r>
            <a:r>
              <a:rPr lang="en-ID" sz="1800" err="1">
                <a:effectLst/>
                <a:latin typeface="Arial" panose="020B0604020202020204" pitchFamily="34" charset="0"/>
              </a:rPr>
              <a:t>rumah</a:t>
            </a:r>
            <a:r>
              <a:rPr lang="en-ID" sz="1800">
                <a:effectLst/>
                <a:latin typeface="Arial" panose="020B0604020202020204" pitchFamily="34" charset="0"/>
              </a:rPr>
              <a:t> dan </a:t>
            </a:r>
            <a:r>
              <a:rPr lang="en-ID" sz="1800" err="1">
                <a:effectLst/>
                <a:latin typeface="Arial" panose="020B0604020202020204" pitchFamily="34" charset="0"/>
              </a:rPr>
              <a:t>masyarakat</a:t>
            </a:r>
            <a:r>
              <a:rPr lang="en-ID" sz="1800">
                <a:effectLst/>
                <a:latin typeface="Arial" panose="020B0604020202020204" pitchFamily="34" charset="0"/>
              </a:rPr>
              <a:t>?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ID" sz="1800">
                <a:effectLst/>
                <a:latin typeface="Arial" panose="020B0604020202020204" pitchFamily="34" charset="0"/>
              </a:rPr>
              <a:t>•</a:t>
            </a:r>
            <a:r>
              <a:rPr lang="en-ID" sz="1800" err="1">
                <a:effectLst/>
                <a:latin typeface="Arial" panose="020B0604020202020204" pitchFamily="34" charset="0"/>
              </a:rPr>
              <a:t>Untuk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apa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keterampilan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sangat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dibutuhkan</a:t>
            </a:r>
            <a:r>
              <a:rPr lang="en-ID" sz="1800">
                <a:effectLst/>
                <a:latin typeface="Arial" panose="020B0604020202020204" pitchFamily="34" charset="0"/>
              </a:rPr>
              <a:t> </a:t>
            </a:r>
            <a:r>
              <a:rPr lang="en-ID" sz="1800" err="1">
                <a:effectLst/>
                <a:latin typeface="Arial" panose="020B0604020202020204" pitchFamily="34" charset="0"/>
              </a:rPr>
              <a:t>kegiatan</a:t>
            </a:r>
            <a:r>
              <a:rPr lang="en-ID" sz="1800">
                <a:effectLst/>
                <a:latin typeface="Arial" panose="020B0604020202020204" pitchFamily="34" charset="0"/>
              </a:rPr>
              <a:t> yang </a:t>
            </a:r>
            <a:r>
              <a:rPr lang="en-ID" sz="1800" err="1">
                <a:effectLst/>
                <a:latin typeface="Arial" panose="020B0604020202020204" pitchFamily="34" charset="0"/>
              </a:rPr>
              <a:t>menekankan</a:t>
            </a:r>
            <a:r>
              <a:rPr lang="en-ID" sz="1800">
                <a:effectLst/>
                <a:latin typeface="Arial" panose="020B0604020202020204" pitchFamily="34" charset="0"/>
              </a:rPr>
              <a:t> “learning by doing” </a:t>
            </a:r>
            <a:r>
              <a:rPr lang="en-ID" sz="1800" err="1">
                <a:effectLst/>
                <a:latin typeface="Arial" panose="020B0604020202020204" pitchFamily="34" charset="0"/>
              </a:rPr>
              <a:t>disamping</a:t>
            </a:r>
            <a:r>
              <a:rPr lang="en-ID" sz="1800">
                <a:effectLst/>
                <a:latin typeface="Arial" panose="020B0604020202020204" pitchFamily="34" charset="0"/>
              </a:rPr>
              <a:t> “learning by seeing and knowing”</a:t>
            </a:r>
            <a:endParaRPr lang="en-ID" sz="1800"/>
          </a:p>
        </p:txBody>
      </p:sp>
      <p:pic>
        <p:nvPicPr>
          <p:cNvPr id="7" name="Graphic 6" descr="Programmer">
            <a:extLst>
              <a:ext uri="{FF2B5EF4-FFF2-40B4-BE49-F238E27FC236}">
                <a16:creationId xmlns:a16="http://schemas.microsoft.com/office/drawing/2014/main" id="{EBCA3224-1266-41A7-86FD-17B2FFCC31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9006" y="2416624"/>
            <a:ext cx="3144043" cy="314404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B06839E-D8C3-4A74-BA2B-3B97E7B2C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8406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8BDBE5C-BBE9-4E89-BEE5-DEB6EAB87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267050-517C-4287-80D5-CD36300F0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34946"/>
            <a:ext cx="3689094" cy="5055904"/>
          </a:xfrm>
        </p:spPr>
        <p:txBody>
          <a:bodyPr anchor="ctr">
            <a:normAutofit/>
          </a:bodyPr>
          <a:lstStyle/>
          <a:p>
            <a:pPr algn="r"/>
            <a:r>
              <a:rPr lang="en-ID" sz="4000" dirty="0" err="1">
                <a:effectLst/>
                <a:latin typeface="Arial" panose="020B0604020202020204" pitchFamily="34" charset="0"/>
              </a:rPr>
              <a:t>Prinsip</a:t>
            </a:r>
            <a:r>
              <a:rPr lang="en-ID" sz="4000" dirty="0">
                <a:effectLst/>
                <a:latin typeface="Arial" panose="020B0604020202020204" pitchFamily="34" charset="0"/>
              </a:rPr>
              <a:t> yang </a:t>
            </a:r>
            <a:r>
              <a:rPr lang="en-ID" sz="4000" dirty="0" err="1">
                <a:effectLst/>
                <a:latin typeface="Arial" panose="020B0604020202020204" pitchFamily="34" charset="0"/>
              </a:rPr>
              <a:t>berkenaan</a:t>
            </a:r>
            <a:r>
              <a:rPr lang="en-ID" sz="4000" dirty="0">
                <a:effectLst/>
                <a:latin typeface="Arial" panose="020B0604020202020204" pitchFamily="34" charset="0"/>
              </a:rPr>
              <a:t> </a:t>
            </a:r>
            <a:r>
              <a:rPr lang="en-ID" sz="4000" dirty="0" err="1">
                <a:effectLst/>
                <a:latin typeface="Arial" panose="020B0604020202020204" pitchFamily="34" charset="0"/>
              </a:rPr>
              <a:t>dengan</a:t>
            </a:r>
            <a:r>
              <a:rPr lang="en-ID" sz="4000" dirty="0">
                <a:effectLst/>
                <a:latin typeface="Arial" panose="020B0604020202020204" pitchFamily="34" charset="0"/>
              </a:rPr>
              <a:t> </a:t>
            </a:r>
            <a:r>
              <a:rPr lang="en-ID" sz="4000" dirty="0" err="1">
                <a:effectLst/>
                <a:latin typeface="Arial" panose="020B0604020202020204" pitchFamily="34" charset="0"/>
              </a:rPr>
              <a:t>pemilihan</a:t>
            </a:r>
            <a:r>
              <a:rPr lang="en-ID" sz="4000" dirty="0">
                <a:effectLst/>
                <a:latin typeface="Arial" panose="020B0604020202020204" pitchFamily="34" charset="0"/>
              </a:rPr>
              <a:t> media dan </a:t>
            </a:r>
            <a:r>
              <a:rPr lang="en-ID" sz="4000" dirty="0" err="1">
                <a:effectLst/>
                <a:latin typeface="Arial" panose="020B0604020202020204" pitchFamily="34" charset="0"/>
              </a:rPr>
              <a:t>alat</a:t>
            </a:r>
            <a:r>
              <a:rPr lang="en-ID" sz="4000" dirty="0">
                <a:effectLst/>
                <a:latin typeface="Arial" panose="020B0604020202020204" pitchFamily="34" charset="0"/>
              </a:rPr>
              <a:t> </a:t>
            </a:r>
            <a:r>
              <a:rPr lang="en-ID" sz="4000" dirty="0" err="1">
                <a:effectLst/>
                <a:latin typeface="Arial" panose="020B0604020202020204" pitchFamily="34" charset="0"/>
              </a:rPr>
              <a:t>pengajaran</a:t>
            </a:r>
            <a:endParaRPr lang="en-ID" sz="4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752F38C-F560-47AA-90AD-209F39C04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791298"/>
            <a:ext cx="0" cy="2743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FC4168B-AA75-4715-9B96-CF84B170A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2472ADA-3251-4B78-88D0-1E331A752D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087012"/>
              </p:ext>
            </p:extLst>
          </p:nvPr>
        </p:nvGraphicFramePr>
        <p:xfrm>
          <a:off x="4976031" y="634947"/>
          <a:ext cx="6582555" cy="5121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6102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8BDBE5C-BBE9-4E89-BEE5-DEB6EAB87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C92D80-D510-4D13-8FD4-BFF023A53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34946"/>
            <a:ext cx="3689094" cy="5055904"/>
          </a:xfrm>
        </p:spPr>
        <p:txBody>
          <a:bodyPr anchor="ctr">
            <a:normAutofit/>
          </a:bodyPr>
          <a:lstStyle/>
          <a:p>
            <a:pPr algn="r"/>
            <a:r>
              <a:rPr lang="en-ID" sz="3600" dirty="0" err="1">
                <a:effectLst/>
                <a:latin typeface="Arial" panose="020B0604020202020204" pitchFamily="34" charset="0"/>
              </a:rPr>
              <a:t>Prinsip</a:t>
            </a:r>
            <a:r>
              <a:rPr lang="en-ID" sz="3600" dirty="0">
                <a:effectLst/>
                <a:latin typeface="Arial" panose="020B0604020202020204" pitchFamily="34" charset="0"/>
              </a:rPr>
              <a:t> yang </a:t>
            </a:r>
            <a:r>
              <a:rPr lang="en-ID" sz="3600" dirty="0" err="1">
                <a:effectLst/>
                <a:latin typeface="Arial" panose="020B0604020202020204" pitchFamily="34" charset="0"/>
              </a:rPr>
              <a:t>berkenaan</a:t>
            </a:r>
            <a:r>
              <a:rPr lang="en-ID" sz="3600" dirty="0">
                <a:effectLst/>
                <a:latin typeface="Arial" panose="020B0604020202020204" pitchFamily="34" charset="0"/>
              </a:rPr>
              <a:t> </a:t>
            </a:r>
            <a:r>
              <a:rPr lang="en-ID" sz="3600" dirty="0" err="1">
                <a:effectLst/>
                <a:latin typeface="Arial" panose="020B0604020202020204" pitchFamily="34" charset="0"/>
              </a:rPr>
              <a:t>dengan</a:t>
            </a:r>
            <a:r>
              <a:rPr lang="en-ID" sz="3600" dirty="0">
                <a:effectLst/>
                <a:latin typeface="Arial" panose="020B0604020202020204" pitchFamily="34" charset="0"/>
              </a:rPr>
              <a:t> </a:t>
            </a:r>
            <a:r>
              <a:rPr lang="en-ID" sz="3600" dirty="0" err="1">
                <a:effectLst/>
                <a:latin typeface="Arial" panose="020B0604020202020204" pitchFamily="34" charset="0"/>
              </a:rPr>
              <a:t>Penilaian</a:t>
            </a:r>
            <a:endParaRPr lang="en-ID" sz="36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752F38C-F560-47AA-90AD-209F39C04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791298"/>
            <a:ext cx="0" cy="2743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FC4168B-AA75-4715-9B96-CF84B170A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E5F1358-1B1A-4312-A934-C328A671A4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8476364"/>
              </p:ext>
            </p:extLst>
          </p:nvPr>
        </p:nvGraphicFramePr>
        <p:xfrm>
          <a:off x="4976031" y="634947"/>
          <a:ext cx="6582555" cy="5121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4649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56373E-8BB3-433A-934E-8F7D0AEB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en-ID" sz="3800">
                <a:effectLst/>
                <a:latin typeface="Arial" panose="020B0604020202020204" pitchFamily="34" charset="0"/>
              </a:rPr>
              <a:t>Hal yang </a:t>
            </a:r>
            <a:r>
              <a:rPr lang="en-ID" sz="3800" err="1">
                <a:effectLst/>
                <a:latin typeface="Arial" panose="020B0604020202020204" pitchFamily="34" charset="0"/>
              </a:rPr>
              <a:t>harus</a:t>
            </a:r>
            <a:r>
              <a:rPr lang="en-ID" sz="3800">
                <a:effectLst/>
                <a:latin typeface="Arial" panose="020B0604020202020204" pitchFamily="34" charset="0"/>
              </a:rPr>
              <a:t> </a:t>
            </a:r>
            <a:r>
              <a:rPr lang="en-ID" sz="3800" err="1">
                <a:effectLst/>
                <a:latin typeface="Arial" panose="020B0604020202020204" pitchFamily="34" charset="0"/>
              </a:rPr>
              <a:t>diperhatikan</a:t>
            </a:r>
            <a:r>
              <a:rPr lang="en-ID" sz="3800">
                <a:effectLst/>
                <a:latin typeface="Arial" panose="020B0604020202020204" pitchFamily="34" charset="0"/>
              </a:rPr>
              <a:t> </a:t>
            </a:r>
            <a:r>
              <a:rPr lang="en-ID" sz="3800" err="1">
                <a:effectLst/>
                <a:latin typeface="Arial" panose="020B0604020202020204" pitchFamily="34" charset="0"/>
              </a:rPr>
              <a:t>dalan</a:t>
            </a:r>
            <a:r>
              <a:rPr lang="en-ID" sz="3800">
                <a:effectLst/>
                <a:latin typeface="Arial" panose="020B0604020202020204" pitchFamily="34" charset="0"/>
              </a:rPr>
              <a:t> </a:t>
            </a:r>
            <a:r>
              <a:rPr lang="en-ID" sz="3800" err="1">
                <a:effectLst/>
                <a:latin typeface="Arial" panose="020B0604020202020204" pitchFamily="34" charset="0"/>
              </a:rPr>
              <a:t>fase</a:t>
            </a:r>
            <a:r>
              <a:rPr lang="en-ID" sz="3800">
                <a:effectLst/>
                <a:latin typeface="Arial" panose="020B0604020202020204" pitchFamily="34" charset="0"/>
              </a:rPr>
              <a:t> </a:t>
            </a:r>
            <a:r>
              <a:rPr lang="en-ID" sz="3800" err="1">
                <a:effectLst/>
                <a:latin typeface="Arial" panose="020B0604020202020204" pitchFamily="34" charset="0"/>
              </a:rPr>
              <a:t>perencanaan</a:t>
            </a:r>
            <a:r>
              <a:rPr lang="en-ID" sz="3800">
                <a:effectLst/>
                <a:latin typeface="Arial" panose="020B0604020202020204" pitchFamily="34" charset="0"/>
              </a:rPr>
              <a:t> </a:t>
            </a:r>
            <a:r>
              <a:rPr lang="en-ID" sz="3800" err="1">
                <a:effectLst/>
                <a:latin typeface="Arial" panose="020B0604020202020204" pitchFamily="34" charset="0"/>
              </a:rPr>
              <a:t>nilai</a:t>
            </a:r>
            <a:endParaRPr lang="en-ID" sz="380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70B1B-B238-413D-AAB9-33CA0C2DD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anchor="ctr">
            <a:normAutofit/>
          </a:bodyPr>
          <a:lstStyle/>
          <a:p>
            <a:r>
              <a:rPr lang="en-ID" dirty="0">
                <a:effectLst/>
                <a:latin typeface="Arial" panose="020B0604020202020204" pitchFamily="34" charset="0"/>
              </a:rPr>
              <a:t>•</a:t>
            </a:r>
            <a:r>
              <a:rPr lang="en-ID" dirty="0" err="1">
                <a:effectLst/>
                <a:latin typeface="Arial" panose="020B0604020202020204" pitchFamily="34" charset="0"/>
              </a:rPr>
              <a:t>Bagaimana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karakteristik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kelas</a:t>
            </a:r>
            <a:r>
              <a:rPr lang="en-ID" dirty="0">
                <a:effectLst/>
                <a:latin typeface="Arial" panose="020B0604020202020204" pitchFamily="34" charset="0"/>
              </a:rPr>
              <a:t>, </a:t>
            </a:r>
            <a:r>
              <a:rPr lang="en-ID" dirty="0" err="1">
                <a:effectLst/>
                <a:latin typeface="Arial" panose="020B0604020202020204" pitchFamily="34" charset="0"/>
              </a:rPr>
              <a:t>usia</a:t>
            </a:r>
            <a:r>
              <a:rPr lang="en-ID" dirty="0">
                <a:effectLst/>
                <a:latin typeface="Arial" panose="020B0604020202020204" pitchFamily="34" charset="0"/>
              </a:rPr>
              <a:t>, </a:t>
            </a:r>
            <a:r>
              <a:rPr lang="en-ID" dirty="0" err="1">
                <a:effectLst/>
                <a:latin typeface="Arial" panose="020B0604020202020204" pitchFamily="34" charset="0"/>
              </a:rPr>
              <a:t>tingkat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kemampuan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kelompok</a:t>
            </a:r>
            <a:r>
              <a:rPr lang="en-ID" dirty="0">
                <a:effectLst/>
                <a:latin typeface="Arial" panose="020B0604020202020204" pitchFamily="34" charset="0"/>
              </a:rPr>
              <a:t> yang </a:t>
            </a:r>
            <a:r>
              <a:rPr lang="en-ID" dirty="0" err="1">
                <a:effectLst/>
                <a:latin typeface="Arial" panose="020B0604020202020204" pitchFamily="34" charset="0"/>
              </a:rPr>
              <a:t>akan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dites</a:t>
            </a:r>
            <a:r>
              <a:rPr lang="en-ID" dirty="0">
                <a:effectLst/>
                <a:latin typeface="Arial" panose="020B0604020202020204" pitchFamily="34" charset="0"/>
              </a:rPr>
              <a:t>?</a:t>
            </a:r>
          </a:p>
          <a:p>
            <a:r>
              <a:rPr lang="en-ID" dirty="0">
                <a:effectLst/>
                <a:latin typeface="Arial" panose="020B0604020202020204" pitchFamily="34" charset="0"/>
              </a:rPr>
              <a:t>•</a:t>
            </a:r>
            <a:r>
              <a:rPr lang="en-ID" dirty="0" err="1">
                <a:effectLst/>
                <a:latin typeface="Arial" panose="020B0604020202020204" pitchFamily="34" charset="0"/>
              </a:rPr>
              <a:t>Berapa</a:t>
            </a:r>
            <a:r>
              <a:rPr lang="en-ID" dirty="0">
                <a:effectLst/>
                <a:latin typeface="Arial" panose="020B0604020202020204" pitchFamily="34" charset="0"/>
              </a:rPr>
              <a:t> lama </a:t>
            </a:r>
            <a:r>
              <a:rPr lang="en-ID" dirty="0" err="1">
                <a:effectLst/>
                <a:latin typeface="Arial" panose="020B0604020202020204" pitchFamily="34" charset="0"/>
              </a:rPr>
              <a:t>waktu</a:t>
            </a:r>
            <a:r>
              <a:rPr lang="en-ID" dirty="0">
                <a:effectLst/>
                <a:latin typeface="Arial" panose="020B0604020202020204" pitchFamily="34" charset="0"/>
              </a:rPr>
              <a:t> yang </a:t>
            </a:r>
            <a:r>
              <a:rPr lang="en-ID" dirty="0" err="1">
                <a:effectLst/>
                <a:latin typeface="Arial" panose="020B0604020202020204" pitchFamily="34" charset="0"/>
              </a:rPr>
              <a:t>diperlukan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untuk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pelaksanaan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tes</a:t>
            </a:r>
            <a:r>
              <a:rPr lang="en-ID" dirty="0">
                <a:effectLst/>
                <a:latin typeface="Arial" panose="020B0604020202020204" pitchFamily="34" charset="0"/>
              </a:rPr>
              <a:t>?</a:t>
            </a:r>
          </a:p>
          <a:p>
            <a:r>
              <a:rPr lang="en-ID" dirty="0">
                <a:effectLst/>
                <a:latin typeface="Arial" panose="020B0604020202020204" pitchFamily="34" charset="0"/>
              </a:rPr>
              <a:t>•</a:t>
            </a:r>
            <a:r>
              <a:rPr lang="en-ID" dirty="0" err="1">
                <a:effectLst/>
                <a:latin typeface="Arial" panose="020B0604020202020204" pitchFamily="34" charset="0"/>
              </a:rPr>
              <a:t>Apakah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tes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tersebut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berbentuk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uraian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atau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pilihan</a:t>
            </a:r>
            <a:r>
              <a:rPr lang="en-ID" dirty="0">
                <a:effectLst/>
                <a:latin typeface="Arial" panose="020B0604020202020204" pitchFamily="34" charset="0"/>
              </a:rPr>
              <a:t>?</a:t>
            </a:r>
          </a:p>
          <a:p>
            <a:r>
              <a:rPr lang="en-ID" dirty="0">
                <a:effectLst/>
                <a:latin typeface="Arial" panose="020B0604020202020204" pitchFamily="34" charset="0"/>
              </a:rPr>
              <a:t>•</a:t>
            </a:r>
            <a:r>
              <a:rPr lang="en-ID" dirty="0" err="1">
                <a:effectLst/>
                <a:latin typeface="Arial" panose="020B0604020202020204" pitchFamily="34" charset="0"/>
              </a:rPr>
              <a:t>Berapa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banyak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butir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tes</a:t>
            </a:r>
            <a:r>
              <a:rPr lang="en-ID" dirty="0">
                <a:effectLst/>
                <a:latin typeface="Arial" panose="020B0604020202020204" pitchFamily="34" charset="0"/>
              </a:rPr>
              <a:t> yang </a:t>
            </a:r>
            <a:r>
              <a:rPr lang="en-ID" dirty="0" err="1">
                <a:effectLst/>
                <a:latin typeface="Arial" panose="020B0604020202020204" pitchFamily="34" charset="0"/>
              </a:rPr>
              <a:t>perlu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disusun</a:t>
            </a:r>
            <a:r>
              <a:rPr lang="en-ID" dirty="0">
                <a:effectLst/>
                <a:latin typeface="Arial" panose="020B0604020202020204" pitchFamily="34" charset="0"/>
              </a:rPr>
              <a:t>?</a:t>
            </a:r>
          </a:p>
          <a:p>
            <a:r>
              <a:rPr lang="en-ID" dirty="0">
                <a:effectLst/>
                <a:latin typeface="Arial" panose="020B0604020202020204" pitchFamily="34" charset="0"/>
              </a:rPr>
              <a:t>•</a:t>
            </a:r>
            <a:r>
              <a:rPr lang="en-ID" dirty="0" err="1">
                <a:effectLst/>
                <a:latin typeface="Arial" panose="020B0604020202020204" pitchFamily="34" charset="0"/>
              </a:rPr>
              <a:t>Apakah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tes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tersebut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diadministrasikan</a:t>
            </a:r>
            <a:r>
              <a:rPr lang="en-ID" dirty="0">
                <a:effectLst/>
                <a:latin typeface="Arial" panose="020B0604020202020204" pitchFamily="34" charset="0"/>
              </a:rPr>
              <a:t> oleh guru </a:t>
            </a:r>
            <a:r>
              <a:rPr lang="en-ID" dirty="0" err="1">
                <a:effectLst/>
                <a:latin typeface="Arial" panose="020B0604020202020204" pitchFamily="34" charset="0"/>
              </a:rPr>
              <a:t>atau</a:t>
            </a:r>
            <a:r>
              <a:rPr lang="en-ID" dirty="0">
                <a:effectLst/>
                <a:latin typeface="Arial" panose="020B0604020202020204" pitchFamily="34" charset="0"/>
              </a:rPr>
              <a:t> murid?</a:t>
            </a:r>
            <a:endParaRPr lang="en-ID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9750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8BDBE5C-BBE9-4E89-BEE5-DEB6EAB87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50CCC4-61BB-48A7-93EA-862C95E48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34946"/>
            <a:ext cx="3689094" cy="5055904"/>
          </a:xfrm>
        </p:spPr>
        <p:txBody>
          <a:bodyPr anchor="ctr">
            <a:normAutofit/>
          </a:bodyPr>
          <a:lstStyle/>
          <a:p>
            <a:pPr algn="r"/>
            <a:r>
              <a:rPr lang="en-ID" sz="5000">
                <a:effectLst/>
                <a:latin typeface="Arial" panose="020B0604020202020204" pitchFamily="34" charset="0"/>
              </a:rPr>
              <a:t>Langkah-</a:t>
            </a:r>
            <a:r>
              <a:rPr lang="en-ID" sz="5000" err="1">
                <a:effectLst/>
                <a:latin typeface="Arial" panose="020B0604020202020204" pitchFamily="34" charset="0"/>
              </a:rPr>
              <a:t>langkah</a:t>
            </a:r>
            <a:r>
              <a:rPr lang="en-ID" sz="5000">
                <a:effectLst/>
                <a:latin typeface="Arial" panose="020B0604020202020204" pitchFamily="34" charset="0"/>
              </a:rPr>
              <a:t> </a:t>
            </a:r>
            <a:r>
              <a:rPr lang="en-ID" sz="5000" err="1">
                <a:effectLst/>
                <a:latin typeface="Arial" panose="020B0604020202020204" pitchFamily="34" charset="0"/>
              </a:rPr>
              <a:t>dalam</a:t>
            </a:r>
            <a:r>
              <a:rPr lang="en-ID" sz="5000">
                <a:effectLst/>
                <a:latin typeface="Arial" panose="020B0604020202020204" pitchFamily="34" charset="0"/>
              </a:rPr>
              <a:t> </a:t>
            </a:r>
            <a:r>
              <a:rPr lang="en-ID" sz="5000" err="1">
                <a:effectLst/>
                <a:latin typeface="Arial" panose="020B0604020202020204" pitchFamily="34" charset="0"/>
              </a:rPr>
              <a:t>penyusunan</a:t>
            </a:r>
            <a:r>
              <a:rPr lang="en-ID" sz="5000">
                <a:effectLst/>
                <a:latin typeface="Arial" panose="020B0604020202020204" pitchFamily="34" charset="0"/>
              </a:rPr>
              <a:t> </a:t>
            </a:r>
            <a:r>
              <a:rPr lang="en-ID" sz="5000" err="1">
                <a:effectLst/>
                <a:latin typeface="Arial" panose="020B0604020202020204" pitchFamily="34" charset="0"/>
              </a:rPr>
              <a:t>alat</a:t>
            </a:r>
            <a:r>
              <a:rPr lang="en-ID" sz="5000">
                <a:effectLst/>
                <a:latin typeface="Arial" panose="020B0604020202020204" pitchFamily="34" charset="0"/>
              </a:rPr>
              <a:t> </a:t>
            </a:r>
            <a:r>
              <a:rPr lang="en-ID" sz="5000" err="1">
                <a:effectLst/>
                <a:latin typeface="Arial" panose="020B0604020202020204" pitchFamily="34" charset="0"/>
              </a:rPr>
              <a:t>penilaian</a:t>
            </a:r>
            <a:endParaRPr lang="en-ID" sz="5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752F38C-F560-47AA-90AD-209F39C04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791298"/>
            <a:ext cx="0" cy="2743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FC4168B-AA75-4715-9B96-CF84B170A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1859821-CEBA-43AC-8ABD-71A97F1492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096596"/>
              </p:ext>
            </p:extLst>
          </p:nvPr>
        </p:nvGraphicFramePr>
        <p:xfrm>
          <a:off x="4976031" y="634947"/>
          <a:ext cx="6582555" cy="5121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03787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32520C-2D0D-4276-9728-EB04CE9E5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749" y="963997"/>
            <a:ext cx="3787457" cy="4938361"/>
          </a:xfrm>
        </p:spPr>
        <p:txBody>
          <a:bodyPr anchor="ctr">
            <a:normAutofit/>
          </a:bodyPr>
          <a:lstStyle/>
          <a:p>
            <a:pPr algn="r"/>
            <a:r>
              <a:rPr lang="en-ID" sz="3200" dirty="0" err="1">
                <a:effectLst/>
                <a:latin typeface="Arial" panose="020B0604020202020204" pitchFamily="34" charset="0"/>
              </a:rPr>
              <a:t>Prinsip</a:t>
            </a:r>
            <a:r>
              <a:rPr lang="en-ID" sz="3200" dirty="0">
                <a:effectLst/>
                <a:latin typeface="Arial" panose="020B0604020202020204" pitchFamily="34" charset="0"/>
              </a:rPr>
              <a:t> yang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harus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diperhatikan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dalam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pengelolaan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hasil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penilaian</a:t>
            </a:r>
            <a:endParaRPr lang="en-ID" sz="3200" dirty="0"/>
          </a:p>
        </p:txBody>
      </p:sp>
      <p:cxnSp>
        <p:nvCxnSpPr>
          <p:cNvPr id="16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2C377-26DE-4B48-BFCA-1A902580E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1798" y="963507"/>
            <a:ext cx="5968181" cy="4938851"/>
          </a:xfrm>
        </p:spPr>
        <p:txBody>
          <a:bodyPr anchor="ctr">
            <a:normAutofit/>
          </a:bodyPr>
          <a:lstStyle/>
          <a:p>
            <a:r>
              <a:rPr lang="en-ID" dirty="0">
                <a:effectLst/>
                <a:latin typeface="Arial" panose="020B0604020202020204" pitchFamily="34" charset="0"/>
              </a:rPr>
              <a:t>•Norma </a:t>
            </a:r>
            <a:r>
              <a:rPr lang="en-ID" dirty="0" err="1">
                <a:effectLst/>
                <a:latin typeface="Arial" panose="020B0604020202020204" pitchFamily="34" charset="0"/>
              </a:rPr>
              <a:t>penilaian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apa</a:t>
            </a:r>
            <a:r>
              <a:rPr lang="en-ID" dirty="0">
                <a:effectLst/>
                <a:latin typeface="Arial" panose="020B0604020202020204" pitchFamily="34" charset="0"/>
              </a:rPr>
              <a:t> yang </a:t>
            </a:r>
            <a:r>
              <a:rPr lang="en-ID" dirty="0" err="1">
                <a:effectLst/>
                <a:latin typeface="Arial" panose="020B0604020202020204" pitchFamily="34" charset="0"/>
              </a:rPr>
              <a:t>akan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digunakan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dalan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pengelolaan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hasil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tes</a:t>
            </a:r>
            <a:r>
              <a:rPr lang="en-ID" dirty="0">
                <a:effectLst/>
                <a:latin typeface="Arial" panose="020B0604020202020204" pitchFamily="34" charset="0"/>
              </a:rPr>
              <a:t>?</a:t>
            </a:r>
          </a:p>
          <a:p>
            <a:r>
              <a:rPr lang="en-ID" dirty="0">
                <a:effectLst/>
                <a:latin typeface="Arial" panose="020B0604020202020204" pitchFamily="34" charset="0"/>
              </a:rPr>
              <a:t>•</a:t>
            </a:r>
            <a:r>
              <a:rPr lang="en-ID" dirty="0" err="1">
                <a:effectLst/>
                <a:latin typeface="Arial" panose="020B0604020202020204" pitchFamily="34" charset="0"/>
              </a:rPr>
              <a:t>Apakah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digunakan</a:t>
            </a:r>
            <a:r>
              <a:rPr lang="en-ID" dirty="0">
                <a:effectLst/>
                <a:latin typeface="Arial" panose="020B0604020202020204" pitchFamily="34" charset="0"/>
              </a:rPr>
              <a:t> formula guessing?</a:t>
            </a:r>
          </a:p>
          <a:p>
            <a:r>
              <a:rPr lang="en-ID" dirty="0">
                <a:effectLst/>
                <a:latin typeface="Arial" panose="020B0604020202020204" pitchFamily="34" charset="0"/>
              </a:rPr>
              <a:t>•</a:t>
            </a:r>
            <a:r>
              <a:rPr lang="en-ID" dirty="0" err="1">
                <a:effectLst/>
                <a:latin typeface="Arial" panose="020B0604020202020204" pitchFamily="34" charset="0"/>
              </a:rPr>
              <a:t>Bagaimana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pengubahan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skor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ke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dalam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skor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masak</a:t>
            </a:r>
            <a:r>
              <a:rPr lang="en-ID" dirty="0">
                <a:effectLst/>
                <a:latin typeface="Arial" panose="020B0604020202020204" pitchFamily="34" charset="0"/>
              </a:rPr>
              <a:t>?</a:t>
            </a:r>
          </a:p>
          <a:p>
            <a:r>
              <a:rPr lang="en-ID" dirty="0">
                <a:effectLst/>
                <a:latin typeface="Arial" panose="020B0604020202020204" pitchFamily="34" charset="0"/>
              </a:rPr>
              <a:t>•Skor standard </a:t>
            </a:r>
            <a:r>
              <a:rPr lang="en-ID" dirty="0" err="1">
                <a:effectLst/>
                <a:latin typeface="Arial" panose="020B0604020202020204" pitchFamily="34" charset="0"/>
              </a:rPr>
              <a:t>apa</a:t>
            </a:r>
            <a:r>
              <a:rPr lang="en-ID" dirty="0">
                <a:effectLst/>
                <a:latin typeface="Arial" panose="020B0604020202020204" pitchFamily="34" charset="0"/>
              </a:rPr>
              <a:t> yang </a:t>
            </a:r>
            <a:r>
              <a:rPr lang="en-ID" dirty="0" err="1">
                <a:effectLst/>
                <a:latin typeface="Arial" panose="020B0604020202020204" pitchFamily="34" charset="0"/>
              </a:rPr>
              <a:t>akan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dugunakan</a:t>
            </a:r>
            <a:r>
              <a:rPr lang="en-ID" dirty="0">
                <a:effectLst/>
                <a:latin typeface="Arial" panose="020B0604020202020204" pitchFamily="34" charset="0"/>
              </a:rPr>
              <a:t>?</a:t>
            </a:r>
          </a:p>
          <a:p>
            <a:r>
              <a:rPr lang="en-ID" dirty="0">
                <a:effectLst/>
                <a:latin typeface="Arial" panose="020B0604020202020204" pitchFamily="34" charset="0"/>
              </a:rPr>
              <a:t>•</a:t>
            </a:r>
            <a:r>
              <a:rPr lang="en-ID" dirty="0" err="1">
                <a:effectLst/>
                <a:latin typeface="Arial" panose="020B0604020202020204" pitchFamily="34" charset="0"/>
              </a:rPr>
              <a:t>Untuk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apakah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hasil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ter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digunakan</a:t>
            </a:r>
            <a:r>
              <a:rPr lang="en-ID" dirty="0">
                <a:effectLst/>
                <a:latin typeface="Arial" panose="020B0604020202020204" pitchFamily="34" charset="0"/>
              </a:rPr>
              <a:t>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95058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3BCCAE5-A35B-4B66-A4A7-E23C34A40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0097ED-577E-4F82-A333-7B2863490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endParaRPr lang="en-ID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87BDFB-DE64-4B56-B44F-45FAE19F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5846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48156-2FED-4647-9468-96AED2F3B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6437367" cy="3760891"/>
          </a:xfrm>
        </p:spPr>
        <p:txBody>
          <a:bodyPr>
            <a:normAutofit/>
          </a:bodyPr>
          <a:lstStyle/>
          <a:p>
            <a:r>
              <a:rPr lang="en-US" dirty="0" err="1"/>
              <a:t>Terimakasih</a:t>
            </a:r>
            <a:r>
              <a:rPr lang="en-US" dirty="0"/>
              <a:t>….</a:t>
            </a:r>
            <a:endParaRPr lang="en-ID" dirty="0"/>
          </a:p>
        </p:txBody>
      </p:sp>
      <p:pic>
        <p:nvPicPr>
          <p:cNvPr id="7" name="Graphic 6" descr="Shower">
            <a:extLst>
              <a:ext uri="{FF2B5EF4-FFF2-40B4-BE49-F238E27FC236}">
                <a16:creationId xmlns:a16="http://schemas.microsoft.com/office/drawing/2014/main" id="{C9922BDC-D3F8-457D-B29E-8275F2149D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9006" y="2416624"/>
            <a:ext cx="3144043" cy="314404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B06839E-D8C3-4A74-BA2B-3B97E7B2C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6457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0E58038-8ACE-4AD9-B404-25C603550D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E053D4-9816-45BC-BB38-9B414B347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Capture slide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/>
              <a:t>!</a:t>
            </a:r>
            <a:endParaRPr lang="en-ID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8A34772-9011-42B5-AA63-FD6DEC92E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910746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82BCDE19-2810-4337-9C49-8589C42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A49610E-23C1-46B4-BC78-609AD1E1FE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754054"/>
              </p:ext>
            </p:extLst>
          </p:nvPr>
        </p:nvGraphicFramePr>
        <p:xfrm>
          <a:off x="1097280" y="2108201"/>
          <a:ext cx="10058400" cy="3760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037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8BDBE5C-BBE9-4E89-BEE5-DEB6EAB87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9E2178-08D7-44AD-91C5-C6413AC77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34946"/>
            <a:ext cx="3689094" cy="5055904"/>
          </a:xfrm>
        </p:spPr>
        <p:txBody>
          <a:bodyPr anchor="ctr">
            <a:normAutofit/>
          </a:bodyPr>
          <a:lstStyle/>
          <a:p>
            <a:pPr algn="r"/>
            <a:r>
              <a:rPr lang="en-ID" sz="3800" err="1">
                <a:effectLst/>
                <a:latin typeface="Arial" panose="020B0604020202020204" pitchFamily="34" charset="0"/>
              </a:rPr>
              <a:t>Pengertian</a:t>
            </a:r>
            <a:r>
              <a:rPr lang="en-ID" sz="3800">
                <a:effectLst/>
                <a:latin typeface="Arial" panose="020B0604020202020204" pitchFamily="34" charset="0"/>
              </a:rPr>
              <a:t> </a:t>
            </a:r>
            <a:r>
              <a:rPr lang="en-ID" sz="3800" err="1">
                <a:effectLst/>
                <a:latin typeface="Arial" panose="020B0604020202020204" pitchFamily="34" charset="0"/>
              </a:rPr>
              <a:t>Prinsip</a:t>
            </a:r>
            <a:r>
              <a:rPr lang="en-ID" sz="3800">
                <a:effectLst/>
                <a:latin typeface="Arial" panose="020B0604020202020204" pitchFamily="34" charset="0"/>
              </a:rPr>
              <a:t> </a:t>
            </a:r>
            <a:r>
              <a:rPr lang="en-ID" sz="3800" err="1">
                <a:effectLst/>
                <a:latin typeface="Arial" panose="020B0604020202020204" pitchFamily="34" charset="0"/>
              </a:rPr>
              <a:t>Pengembangan</a:t>
            </a:r>
            <a:r>
              <a:rPr lang="en-ID" sz="3800">
                <a:effectLst/>
                <a:latin typeface="Arial" panose="020B0604020202020204" pitchFamily="34" charset="0"/>
              </a:rPr>
              <a:t> </a:t>
            </a:r>
            <a:r>
              <a:rPr lang="en-ID" sz="3800" err="1">
                <a:effectLst/>
                <a:latin typeface="Arial" panose="020B0604020202020204" pitchFamily="34" charset="0"/>
              </a:rPr>
              <a:t>Kurikulum</a:t>
            </a:r>
            <a:endParaRPr lang="en-ID" sz="38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752F38C-F560-47AA-90AD-209F39C04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791298"/>
            <a:ext cx="0" cy="2743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FC4168B-AA75-4715-9B96-CF84B170A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C0D4BEE-A630-43A9-88FB-0F0BEC106F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110917"/>
              </p:ext>
            </p:extLst>
          </p:nvPr>
        </p:nvGraphicFramePr>
        <p:xfrm>
          <a:off x="4976031" y="634947"/>
          <a:ext cx="6582555" cy="5121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1674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7B74F2B-9534-4540-96B0-5C8E958B9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18582A-A7C1-4C30-83CF-E63607CB1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074" y="286603"/>
            <a:ext cx="5983605" cy="1450757"/>
          </a:xfrm>
        </p:spPr>
        <p:txBody>
          <a:bodyPr>
            <a:normAutofit/>
          </a:bodyPr>
          <a:lstStyle/>
          <a:p>
            <a:r>
              <a:rPr lang="en-ID" sz="3400" err="1">
                <a:effectLst/>
                <a:latin typeface="Arial" panose="020B0604020202020204" pitchFamily="34" charset="0"/>
              </a:rPr>
              <a:t>Macam-macam</a:t>
            </a:r>
            <a:r>
              <a:rPr lang="en-ID" sz="3400">
                <a:effectLst/>
                <a:latin typeface="Arial" panose="020B0604020202020204" pitchFamily="34" charset="0"/>
              </a:rPr>
              <a:t> </a:t>
            </a:r>
            <a:r>
              <a:rPr lang="en-ID" sz="3400" err="1">
                <a:effectLst/>
                <a:latin typeface="Arial" panose="020B0604020202020204" pitchFamily="34" charset="0"/>
              </a:rPr>
              <a:t>Sumber</a:t>
            </a:r>
            <a:r>
              <a:rPr lang="en-ID" sz="3400">
                <a:effectLst/>
                <a:latin typeface="Arial" panose="020B0604020202020204" pitchFamily="34" charset="0"/>
              </a:rPr>
              <a:t> </a:t>
            </a:r>
            <a:r>
              <a:rPr lang="en-ID" sz="3400" err="1">
                <a:effectLst/>
                <a:latin typeface="Arial" panose="020B0604020202020204" pitchFamily="34" charset="0"/>
              </a:rPr>
              <a:t>Prinsip</a:t>
            </a:r>
            <a:r>
              <a:rPr lang="en-ID" sz="3400">
                <a:effectLst/>
                <a:latin typeface="Arial" panose="020B0604020202020204" pitchFamily="34" charset="0"/>
              </a:rPr>
              <a:t> </a:t>
            </a:r>
            <a:r>
              <a:rPr lang="en-ID" sz="3400" err="1">
                <a:effectLst/>
                <a:latin typeface="Arial" panose="020B0604020202020204" pitchFamily="34" charset="0"/>
              </a:rPr>
              <a:t>Pengembangan</a:t>
            </a:r>
            <a:r>
              <a:rPr lang="en-ID" sz="3400">
                <a:effectLst/>
                <a:latin typeface="Arial" panose="020B0604020202020204" pitchFamily="34" charset="0"/>
              </a:rPr>
              <a:t> </a:t>
            </a:r>
            <a:r>
              <a:rPr lang="en-ID" sz="3400" err="1">
                <a:effectLst/>
                <a:latin typeface="Arial" panose="020B0604020202020204" pitchFamily="34" charset="0"/>
              </a:rPr>
              <a:t>Kurikulum</a:t>
            </a:r>
            <a:endParaRPr lang="en-ID" sz="3400"/>
          </a:p>
        </p:txBody>
      </p:sp>
      <p:pic>
        <p:nvPicPr>
          <p:cNvPr id="5" name="Picture 4" descr="A blurry image of a library&#10;&#10;Description automatically generated">
            <a:extLst>
              <a:ext uri="{FF2B5EF4-FFF2-40B4-BE49-F238E27FC236}">
                <a16:creationId xmlns:a16="http://schemas.microsoft.com/office/drawing/2014/main" id="{F838A13B-D1F1-40EF-A6E5-9E99A8A9D7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541" r="38880" b="-1"/>
          <a:stretch/>
        </p:blipFill>
        <p:spPr>
          <a:xfrm>
            <a:off x="20" y="10"/>
            <a:ext cx="4580077" cy="685799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3BECB2B-2CFA-412C-880F-C4B609749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42903" y="1917852"/>
            <a:ext cx="59436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A8FF1-EA50-4F4E-BBCE-043F98656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2074" y="2108201"/>
            <a:ext cx="5983606" cy="3760891"/>
          </a:xfrm>
        </p:spPr>
        <p:txBody>
          <a:bodyPr>
            <a:normAutofit/>
          </a:bodyPr>
          <a:lstStyle/>
          <a:p>
            <a:r>
              <a:rPr lang="en-ID" dirty="0">
                <a:effectLst/>
                <a:latin typeface="Arial" panose="020B0604020202020204" pitchFamily="34" charset="0"/>
              </a:rPr>
              <a:t>1.Data </a:t>
            </a:r>
            <a:r>
              <a:rPr lang="en-ID" dirty="0" err="1">
                <a:effectLst/>
                <a:latin typeface="Arial" panose="020B0604020202020204" pitchFamily="34" charset="0"/>
              </a:rPr>
              <a:t>Empiris</a:t>
            </a:r>
            <a:r>
              <a:rPr lang="en-ID" dirty="0">
                <a:effectLst/>
                <a:latin typeface="Arial" panose="020B0604020202020204" pitchFamily="34" charset="0"/>
              </a:rPr>
              <a:t> (Empirical data)</a:t>
            </a:r>
          </a:p>
          <a:p>
            <a:r>
              <a:rPr lang="en-ID" dirty="0">
                <a:effectLst/>
                <a:latin typeface="Arial" panose="020B0604020202020204" pitchFamily="34" charset="0"/>
              </a:rPr>
              <a:t>2.Data </a:t>
            </a:r>
            <a:r>
              <a:rPr lang="en-ID" dirty="0" err="1">
                <a:effectLst/>
                <a:latin typeface="Arial" panose="020B0604020202020204" pitchFamily="34" charset="0"/>
              </a:rPr>
              <a:t>Eksperimen</a:t>
            </a:r>
            <a:r>
              <a:rPr lang="en-ID" dirty="0">
                <a:effectLst/>
                <a:latin typeface="Arial" panose="020B0604020202020204" pitchFamily="34" charset="0"/>
              </a:rPr>
              <a:t> (Experiment data)</a:t>
            </a:r>
          </a:p>
          <a:p>
            <a:r>
              <a:rPr lang="en-ID" dirty="0">
                <a:effectLst/>
                <a:latin typeface="Arial" panose="020B0604020202020204" pitchFamily="34" charset="0"/>
              </a:rPr>
              <a:t>3.Cerita/Legenda yang </a:t>
            </a:r>
            <a:r>
              <a:rPr lang="en-ID" dirty="0" err="1">
                <a:effectLst/>
                <a:latin typeface="Arial" panose="020B0604020202020204" pitchFamily="34" charset="0"/>
              </a:rPr>
              <a:t>hidup</a:t>
            </a:r>
            <a:r>
              <a:rPr lang="en-ID" dirty="0">
                <a:effectLst/>
                <a:latin typeface="Arial" panose="020B0604020202020204" pitchFamily="34" charset="0"/>
              </a:rPr>
              <a:t> di </a:t>
            </a:r>
            <a:r>
              <a:rPr lang="en-ID" dirty="0" err="1">
                <a:effectLst/>
                <a:latin typeface="Arial" panose="020B0604020202020204" pitchFamily="34" charset="0"/>
              </a:rPr>
              <a:t>masyarakat</a:t>
            </a:r>
            <a:r>
              <a:rPr lang="en-ID" dirty="0">
                <a:effectLst/>
                <a:latin typeface="Arial" panose="020B0604020202020204" pitchFamily="34" charset="0"/>
              </a:rPr>
              <a:t> (Folklore of Curriculum)</a:t>
            </a:r>
          </a:p>
          <a:p>
            <a:r>
              <a:rPr lang="en-ID" dirty="0">
                <a:effectLst/>
                <a:latin typeface="Arial" panose="020B0604020202020204" pitchFamily="34" charset="0"/>
              </a:rPr>
              <a:t>4.Akal </a:t>
            </a:r>
            <a:r>
              <a:rPr lang="en-ID" dirty="0" err="1">
                <a:effectLst/>
                <a:latin typeface="Arial" panose="020B0604020202020204" pitchFamily="34" charset="0"/>
              </a:rPr>
              <a:t>sehat</a:t>
            </a:r>
            <a:r>
              <a:rPr lang="en-ID" dirty="0">
                <a:effectLst/>
                <a:latin typeface="Arial" panose="020B0604020202020204" pitchFamily="34" charset="0"/>
              </a:rPr>
              <a:t> ( Common sense)</a:t>
            </a:r>
          </a:p>
          <a:p>
            <a:endParaRPr lang="en-ID" dirty="0">
              <a:effectLst/>
              <a:latin typeface="Arial" panose="020B0604020202020204" pitchFamily="34" charset="0"/>
            </a:endParaRPr>
          </a:p>
          <a:p>
            <a:r>
              <a:rPr lang="en-ID" dirty="0">
                <a:effectLst/>
                <a:latin typeface="Arial" panose="020B0604020202020204" pitchFamily="34" charset="0"/>
              </a:rPr>
              <a:t>(Oliva, 1992: 28)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84060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8BDBE5C-BBE9-4E89-BEE5-DEB6EAB87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F0F88-435F-4A61-BAD9-8287451D3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34946"/>
            <a:ext cx="3689094" cy="5055904"/>
          </a:xfrm>
        </p:spPr>
        <p:txBody>
          <a:bodyPr anchor="ctr">
            <a:normAutofit/>
          </a:bodyPr>
          <a:lstStyle/>
          <a:p>
            <a:pPr algn="r"/>
            <a:r>
              <a:rPr lang="en-ID" sz="3800" err="1">
                <a:effectLst/>
                <a:latin typeface="Arial" panose="020B0604020202020204" pitchFamily="34" charset="0"/>
              </a:rPr>
              <a:t>Tipe-Tipe</a:t>
            </a:r>
            <a:r>
              <a:rPr lang="en-ID" sz="3800">
                <a:effectLst/>
                <a:latin typeface="Arial" panose="020B0604020202020204" pitchFamily="34" charset="0"/>
              </a:rPr>
              <a:t> </a:t>
            </a:r>
            <a:r>
              <a:rPr lang="en-ID" sz="3800" err="1">
                <a:effectLst/>
                <a:latin typeface="Arial" panose="020B0604020202020204" pitchFamily="34" charset="0"/>
              </a:rPr>
              <a:t>Prinsip</a:t>
            </a:r>
            <a:r>
              <a:rPr lang="en-ID" sz="3800">
                <a:effectLst/>
                <a:latin typeface="Arial" panose="020B0604020202020204" pitchFamily="34" charset="0"/>
              </a:rPr>
              <a:t> </a:t>
            </a:r>
            <a:r>
              <a:rPr lang="en-ID" sz="3800" err="1">
                <a:effectLst/>
                <a:latin typeface="Arial" panose="020B0604020202020204" pitchFamily="34" charset="0"/>
              </a:rPr>
              <a:t>Pengembangan</a:t>
            </a:r>
            <a:r>
              <a:rPr lang="en-ID" sz="3800">
                <a:effectLst/>
                <a:latin typeface="Arial" panose="020B0604020202020204" pitchFamily="34" charset="0"/>
              </a:rPr>
              <a:t> </a:t>
            </a:r>
            <a:r>
              <a:rPr lang="en-ID" sz="3800" err="1">
                <a:effectLst/>
                <a:latin typeface="Arial" panose="020B0604020202020204" pitchFamily="34" charset="0"/>
              </a:rPr>
              <a:t>Kurikulum</a:t>
            </a:r>
            <a:endParaRPr lang="en-ID" sz="38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752F38C-F560-47AA-90AD-209F39C04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791298"/>
            <a:ext cx="0" cy="2743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FC4168B-AA75-4715-9B96-CF84B170A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AFDB33-A04E-4188-8583-E2293AD77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388410"/>
              </p:ext>
            </p:extLst>
          </p:nvPr>
        </p:nvGraphicFramePr>
        <p:xfrm>
          <a:off x="4976031" y="634947"/>
          <a:ext cx="6582555" cy="5121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2729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E5F305-AAFF-46CC-884F-FE3D0FBC7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endParaRPr lang="en-ID">
              <a:solidFill>
                <a:srgbClr val="FFFFFF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B05B4F-56FF-4FF2-BE6E-4C1A9C3CB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ID" sz="1600" dirty="0">
                <a:effectLst/>
                <a:latin typeface="Arial" panose="020B0604020202020204" pitchFamily="34" charset="0"/>
              </a:rPr>
              <a:t>•Whole Truth </a:t>
            </a:r>
          </a:p>
          <a:p>
            <a:pPr>
              <a:lnSpc>
                <a:spcPct val="100000"/>
              </a:lnSpc>
            </a:pPr>
            <a:r>
              <a:rPr lang="en-ID" sz="1600" dirty="0" err="1">
                <a:effectLst/>
                <a:latin typeface="Arial" panose="020B0604020202020204" pitchFamily="34" charset="0"/>
              </a:rPr>
              <a:t>adalah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fakta</a:t>
            </a:r>
            <a:r>
              <a:rPr lang="en-ID" sz="1600" dirty="0">
                <a:effectLst/>
                <a:latin typeface="Arial" panose="020B0604020202020204" pitchFamily="34" charset="0"/>
              </a:rPr>
              <a:t>,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konsep</a:t>
            </a:r>
            <a:r>
              <a:rPr lang="en-ID" sz="1600" dirty="0">
                <a:effectLst/>
                <a:latin typeface="Arial" panose="020B0604020202020204" pitchFamily="34" charset="0"/>
              </a:rPr>
              <a:t>, dan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prinsip</a:t>
            </a:r>
            <a:r>
              <a:rPr lang="en-ID" sz="1600" dirty="0">
                <a:effectLst/>
                <a:latin typeface="Arial" panose="020B0604020202020204" pitchFamily="34" charset="0"/>
              </a:rPr>
              <a:t> yang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diperoleh</a:t>
            </a:r>
            <a:r>
              <a:rPr lang="en-ID" sz="1600" dirty="0">
                <a:effectLst/>
                <a:latin typeface="Arial" panose="020B0604020202020204" pitchFamily="34" charset="0"/>
              </a:rPr>
              <a:t> dan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telah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diuji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dalam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penelitian</a:t>
            </a:r>
            <a:r>
              <a:rPr lang="en-ID" sz="1600" dirty="0">
                <a:effectLst/>
                <a:latin typeface="Arial" panose="020B0604020202020204" pitchFamily="34" charset="0"/>
              </a:rPr>
              <a:t> yang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ketat</a:t>
            </a:r>
            <a:r>
              <a:rPr lang="en-ID" sz="1600" dirty="0">
                <a:effectLst/>
                <a:latin typeface="Arial" panose="020B0604020202020204" pitchFamily="34" charset="0"/>
              </a:rPr>
              <a:t> dan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berulang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sehingga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bisa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dibuat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generalisasi</a:t>
            </a:r>
            <a:r>
              <a:rPr lang="en-ID" sz="1600" dirty="0">
                <a:effectLst/>
                <a:latin typeface="Arial" panose="020B0604020202020204" pitchFamily="34" charset="0"/>
              </a:rPr>
              <a:t> dan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bisa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berlaku</a:t>
            </a:r>
            <a:r>
              <a:rPr lang="en-ID" sz="1600" dirty="0">
                <a:effectLst/>
                <a:latin typeface="Arial" panose="020B0604020202020204" pitchFamily="34" charset="0"/>
              </a:rPr>
              <a:t> di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tempat</a:t>
            </a:r>
            <a:r>
              <a:rPr lang="en-ID" sz="1600" dirty="0">
                <a:effectLst/>
                <a:latin typeface="Arial" panose="020B0604020202020204" pitchFamily="34" charset="0"/>
              </a:rPr>
              <a:t> yang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berbeda</a:t>
            </a:r>
            <a:r>
              <a:rPr lang="en-ID" sz="1600" dirty="0"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ID" sz="1600" dirty="0">
                <a:effectLst/>
                <a:latin typeface="Arial" panose="020B0604020202020204" pitchFamily="34" charset="0"/>
              </a:rPr>
              <a:t>•Partial Truth </a:t>
            </a:r>
          </a:p>
          <a:p>
            <a:pPr>
              <a:lnSpc>
                <a:spcPct val="100000"/>
              </a:lnSpc>
            </a:pPr>
            <a:r>
              <a:rPr lang="en-ID" sz="1600" dirty="0" err="1">
                <a:effectLst/>
                <a:latin typeface="Arial" panose="020B0604020202020204" pitchFamily="34" charset="0"/>
              </a:rPr>
              <a:t>yaitu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suatu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fakta</a:t>
            </a:r>
            <a:r>
              <a:rPr lang="en-ID" sz="1600" dirty="0">
                <a:effectLst/>
                <a:latin typeface="Arial" panose="020B0604020202020204" pitchFamily="34" charset="0"/>
              </a:rPr>
              <a:t>,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konsep</a:t>
            </a:r>
            <a:r>
              <a:rPr lang="en-ID" sz="1600" dirty="0">
                <a:effectLst/>
                <a:latin typeface="Arial" panose="020B0604020202020204" pitchFamily="34" charset="0"/>
              </a:rPr>
              <a:t>, dan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prinsip</a:t>
            </a:r>
            <a:r>
              <a:rPr lang="en-ID" sz="1600" dirty="0">
                <a:effectLst/>
                <a:latin typeface="Arial" panose="020B0604020202020204" pitchFamily="34" charset="0"/>
              </a:rPr>
              <a:t> yang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sudah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terbukti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efektif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dalam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banyak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kasus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tapi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sifatnya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masih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belum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bisa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digeneralisasi</a:t>
            </a:r>
            <a:r>
              <a:rPr lang="en-ID" sz="1600" dirty="0"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ID" sz="1600" dirty="0">
                <a:effectLst/>
                <a:latin typeface="Arial" panose="020B0604020202020204" pitchFamily="34" charset="0"/>
              </a:rPr>
              <a:t>•Hypothesis </a:t>
            </a:r>
          </a:p>
          <a:p>
            <a:pPr>
              <a:lnSpc>
                <a:spcPct val="100000"/>
              </a:lnSpc>
            </a:pPr>
            <a:r>
              <a:rPr lang="en-ID" sz="1600" dirty="0" err="1">
                <a:effectLst/>
                <a:latin typeface="Arial" panose="020B0604020202020204" pitchFamily="34" charset="0"/>
              </a:rPr>
              <a:t>yaitu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asumsi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kerja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atau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prinsip</a:t>
            </a:r>
            <a:r>
              <a:rPr lang="en-ID" sz="1600" dirty="0">
                <a:effectLst/>
                <a:latin typeface="Arial" panose="020B0604020202020204" pitchFamily="34" charset="0"/>
              </a:rPr>
              <a:t> yang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sifatnya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tentatif</a:t>
            </a:r>
            <a:r>
              <a:rPr lang="en-ID" sz="1600" dirty="0">
                <a:effectLst/>
                <a:latin typeface="Arial" panose="020B0604020202020204" pitchFamily="34" charset="0"/>
              </a:rPr>
              <a:t>.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Prinsip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ini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muncul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dari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hasil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deliberasi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yaitu</a:t>
            </a:r>
            <a:r>
              <a:rPr lang="en-ID" sz="1600" dirty="0">
                <a:effectLst/>
                <a:latin typeface="Arial" panose="020B0604020202020204" pitchFamily="34" charset="0"/>
              </a:rPr>
              <a:t> judgement dan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pemikiran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akal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sehat</a:t>
            </a:r>
            <a:r>
              <a:rPr lang="en-ID" sz="1600" dirty="0">
                <a:effectLst/>
                <a:latin typeface="Arial" panose="020B0604020202020204" pitchFamily="34" charset="0"/>
              </a:rPr>
              <a:t>.</a:t>
            </a:r>
            <a:endParaRPr lang="en-ID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71685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8BDBE5C-BBE9-4E89-BEE5-DEB6EAB87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F5688F-51C9-4181-B176-161544A80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34946"/>
            <a:ext cx="3689094" cy="5055904"/>
          </a:xfrm>
        </p:spPr>
        <p:txBody>
          <a:bodyPr anchor="ctr">
            <a:normAutofit/>
          </a:bodyPr>
          <a:lstStyle/>
          <a:p>
            <a:pPr algn="r"/>
            <a:r>
              <a:rPr lang="en-ID" sz="3800" err="1">
                <a:effectLst/>
                <a:latin typeface="Arial" panose="020B0604020202020204" pitchFamily="34" charset="0"/>
              </a:rPr>
              <a:t>Prinsip-prinsip</a:t>
            </a:r>
            <a:r>
              <a:rPr lang="en-ID" sz="3800">
                <a:effectLst/>
                <a:latin typeface="Arial" panose="020B0604020202020204" pitchFamily="34" charset="0"/>
              </a:rPr>
              <a:t> </a:t>
            </a:r>
            <a:r>
              <a:rPr lang="en-ID" sz="3800" err="1">
                <a:effectLst/>
                <a:latin typeface="Arial" panose="020B0604020202020204" pitchFamily="34" charset="0"/>
              </a:rPr>
              <a:t>Pengembangan</a:t>
            </a:r>
            <a:r>
              <a:rPr lang="en-ID" sz="3800">
                <a:effectLst/>
                <a:latin typeface="Arial" panose="020B0604020202020204" pitchFamily="34" charset="0"/>
              </a:rPr>
              <a:t> </a:t>
            </a:r>
            <a:r>
              <a:rPr lang="en-ID" sz="3800" err="1">
                <a:effectLst/>
                <a:latin typeface="Arial" panose="020B0604020202020204" pitchFamily="34" charset="0"/>
              </a:rPr>
              <a:t>kurikulum</a:t>
            </a:r>
            <a:endParaRPr lang="en-ID" sz="38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752F38C-F560-47AA-90AD-209F39C04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791298"/>
            <a:ext cx="0" cy="2743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FC4168B-AA75-4715-9B96-CF84B170A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6092970-6D62-4515-BFE8-6DB29774E0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655706"/>
              </p:ext>
            </p:extLst>
          </p:nvPr>
        </p:nvGraphicFramePr>
        <p:xfrm>
          <a:off x="4976031" y="634947"/>
          <a:ext cx="6582555" cy="5121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1191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90D0034-F768-41E7-85D4-F38C4DE85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000D50-DDE1-4BA2-957B-D8EB1ACF34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194" r="1" b="5772"/>
          <a:stretch/>
        </p:blipFill>
        <p:spPr>
          <a:xfrm>
            <a:off x="2843" y="10"/>
            <a:ext cx="12186315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5B38FD6-641F-41BF-B466-C1C636642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474" y="1238442"/>
            <a:ext cx="3635926" cy="4355751"/>
          </a:xfrm>
          <a:prstGeom prst="rect">
            <a:avLst/>
          </a:prstGeom>
          <a:solidFill>
            <a:srgbClr val="00000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532228-125D-4C1A-A27C-5E4832CC3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648" y="1419273"/>
            <a:ext cx="3153580" cy="1358188"/>
          </a:xfrm>
        </p:spPr>
        <p:txBody>
          <a:bodyPr>
            <a:normAutofit/>
          </a:bodyPr>
          <a:lstStyle/>
          <a:p>
            <a:r>
              <a:rPr lang="en-ID" sz="36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Prinsip Umum</a:t>
            </a:r>
            <a:endParaRPr lang="en-ID" sz="3600">
              <a:solidFill>
                <a:srgbClr val="FFFFFF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BF9119E-766E-4526-AAE5-639F577C0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8277" y="2865016"/>
            <a:ext cx="29260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F83C1-1529-4E30-BDFB-EEB8544CC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648" y="2978254"/>
            <a:ext cx="3153580" cy="2444238"/>
          </a:xfrm>
        </p:spPr>
        <p:txBody>
          <a:bodyPr>
            <a:normAutofit/>
          </a:bodyPr>
          <a:lstStyle/>
          <a:p>
            <a:r>
              <a:rPr lang="en-ID" sz="16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1.Prinsip Relevansi </a:t>
            </a:r>
          </a:p>
          <a:p>
            <a:r>
              <a:rPr lang="en-ID" sz="16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2.Prinsip Fleksibilitas</a:t>
            </a:r>
          </a:p>
          <a:p>
            <a:r>
              <a:rPr lang="en-ID" sz="16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3.Prinsip Kontinuitas</a:t>
            </a:r>
          </a:p>
          <a:p>
            <a:r>
              <a:rPr lang="en-ID" sz="16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4.Prinsip Praktis atau Efisiensi</a:t>
            </a:r>
          </a:p>
          <a:p>
            <a:r>
              <a:rPr lang="en-ID" sz="16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5.Prinsip Efektivitas</a:t>
            </a:r>
            <a:endParaRPr lang="en-ID" sz="1600">
              <a:solidFill>
                <a:srgbClr val="FFFFFF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E461C7-FF45-427F-83D7-18DFBD481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878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4D87D7-E48B-4B82-90A9-8289ED49A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749" y="963997"/>
            <a:ext cx="3787457" cy="4938361"/>
          </a:xfrm>
        </p:spPr>
        <p:txBody>
          <a:bodyPr anchor="ctr">
            <a:normAutofit/>
          </a:bodyPr>
          <a:lstStyle/>
          <a:p>
            <a:pPr algn="r"/>
            <a:r>
              <a:rPr lang="en-ID" sz="3000" err="1">
                <a:effectLst/>
                <a:latin typeface="Arial" panose="020B0604020202020204" pitchFamily="34" charset="0"/>
              </a:rPr>
              <a:t>Prinsip</a:t>
            </a:r>
            <a:r>
              <a:rPr lang="en-ID" sz="3000">
                <a:effectLst/>
                <a:latin typeface="Arial" panose="020B0604020202020204" pitchFamily="34" charset="0"/>
              </a:rPr>
              <a:t> </a:t>
            </a:r>
            <a:r>
              <a:rPr lang="en-ID" sz="3000" err="1">
                <a:effectLst/>
                <a:latin typeface="Arial" panose="020B0604020202020204" pitchFamily="34" charset="0"/>
              </a:rPr>
              <a:t>Relevansi</a:t>
            </a:r>
            <a:r>
              <a:rPr lang="en-ID" sz="3000">
                <a:effectLst/>
                <a:latin typeface="Arial" panose="020B0604020202020204" pitchFamily="34" charset="0"/>
              </a:rPr>
              <a:t>/</a:t>
            </a:r>
            <a:r>
              <a:rPr lang="en-ID" sz="3000" err="1">
                <a:effectLst/>
                <a:latin typeface="Arial" panose="020B0604020202020204" pitchFamily="34" charset="0"/>
              </a:rPr>
              <a:t>kesesuaian</a:t>
            </a:r>
            <a:endParaRPr lang="en-ID" sz="30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E457B-AB71-4D73-BF16-553DD1205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1798" y="963507"/>
            <a:ext cx="5968181" cy="4938851"/>
          </a:xfrm>
        </p:spPr>
        <p:txBody>
          <a:bodyPr anchor="ctr">
            <a:normAutofit/>
          </a:bodyPr>
          <a:lstStyle/>
          <a:p>
            <a:r>
              <a:rPr lang="en-ID" dirty="0" err="1">
                <a:effectLst/>
                <a:latin typeface="Arial" panose="020B0604020202020204" pitchFamily="34" charset="0"/>
              </a:rPr>
              <a:t>Prinsip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Relevansi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ada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dua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jenis</a:t>
            </a:r>
            <a:r>
              <a:rPr lang="en-ID" dirty="0">
                <a:effectLst/>
                <a:latin typeface="Arial" panose="020B0604020202020204" pitchFamily="34" charset="0"/>
              </a:rPr>
              <a:t>, </a:t>
            </a:r>
            <a:r>
              <a:rPr lang="en-ID" dirty="0" err="1">
                <a:effectLst/>
                <a:latin typeface="Arial" panose="020B0604020202020204" pitchFamily="34" charset="0"/>
              </a:rPr>
              <a:t>yaitu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Relevansi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Eksternal</a:t>
            </a:r>
            <a:r>
              <a:rPr lang="en-ID" dirty="0">
                <a:effectLst/>
                <a:latin typeface="Arial" panose="020B0604020202020204" pitchFamily="34" charset="0"/>
              </a:rPr>
              <a:t> dan </a:t>
            </a:r>
            <a:r>
              <a:rPr lang="en-ID" dirty="0" err="1">
                <a:effectLst/>
                <a:latin typeface="Arial" panose="020B0604020202020204" pitchFamily="34" charset="0"/>
              </a:rPr>
              <a:t>Relevasi</a:t>
            </a:r>
            <a:r>
              <a:rPr lang="en-ID" dirty="0">
                <a:effectLst/>
                <a:latin typeface="Arial" panose="020B0604020202020204" pitchFamily="34" charset="0"/>
              </a:rPr>
              <a:t> Internal.</a:t>
            </a:r>
          </a:p>
          <a:p>
            <a:r>
              <a:rPr lang="en-ID" dirty="0">
                <a:effectLst/>
                <a:latin typeface="Arial" panose="020B0604020202020204" pitchFamily="34" charset="0"/>
              </a:rPr>
              <a:t>•</a:t>
            </a:r>
            <a:r>
              <a:rPr lang="en-ID" dirty="0" err="1">
                <a:effectLst/>
                <a:latin typeface="Arial" panose="020B0604020202020204" pitchFamily="34" charset="0"/>
              </a:rPr>
              <a:t>Relevasi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Eksternal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artinya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bahwa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kurikulum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harus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sesuai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dengan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tuntutan</a:t>
            </a:r>
            <a:r>
              <a:rPr lang="en-ID" dirty="0">
                <a:effectLst/>
                <a:latin typeface="Arial" panose="020B0604020202020204" pitchFamily="34" charset="0"/>
              </a:rPr>
              <a:t> dan </a:t>
            </a:r>
            <a:r>
              <a:rPr lang="en-ID" dirty="0" err="1">
                <a:effectLst/>
                <a:latin typeface="Arial" panose="020B0604020202020204" pitchFamily="34" charset="0"/>
              </a:rPr>
              <a:t>kebutuhan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masyarakat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baik</a:t>
            </a:r>
            <a:r>
              <a:rPr lang="en-ID" dirty="0">
                <a:effectLst/>
                <a:latin typeface="Arial" panose="020B0604020202020204" pitchFamily="34" charset="0"/>
              </a:rPr>
              <a:t> pada masa </a:t>
            </a:r>
            <a:r>
              <a:rPr lang="en-ID" dirty="0" err="1">
                <a:effectLst/>
                <a:latin typeface="Arial" panose="020B0604020202020204" pitchFamily="34" charset="0"/>
              </a:rPr>
              <a:t>kini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maupun</a:t>
            </a:r>
            <a:r>
              <a:rPr lang="en-ID" dirty="0">
                <a:effectLst/>
                <a:latin typeface="Arial" panose="020B0604020202020204" pitchFamily="34" charset="0"/>
              </a:rPr>
              <a:t> masa yang </a:t>
            </a:r>
            <a:r>
              <a:rPr lang="en-ID" dirty="0" err="1">
                <a:effectLst/>
                <a:latin typeface="Arial" panose="020B0604020202020204" pitchFamily="34" charset="0"/>
              </a:rPr>
              <a:t>akan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datang</a:t>
            </a:r>
            <a:r>
              <a:rPr lang="en-ID" dirty="0"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en-ID" dirty="0">
                <a:effectLst/>
                <a:latin typeface="Arial" panose="020B0604020202020204" pitchFamily="34" charset="0"/>
              </a:rPr>
              <a:t>•</a:t>
            </a:r>
            <a:r>
              <a:rPr lang="en-ID" dirty="0" err="1">
                <a:effectLst/>
                <a:latin typeface="Arial" panose="020B0604020202020204" pitchFamily="34" charset="0"/>
              </a:rPr>
              <a:t>Relevasi</a:t>
            </a:r>
            <a:r>
              <a:rPr lang="en-ID" dirty="0">
                <a:effectLst/>
                <a:latin typeface="Arial" panose="020B0604020202020204" pitchFamily="34" charset="0"/>
              </a:rPr>
              <a:t> Internal </a:t>
            </a:r>
            <a:r>
              <a:rPr lang="en-ID" dirty="0" err="1">
                <a:effectLst/>
                <a:latin typeface="Arial" panose="020B0604020202020204" pitchFamily="34" charset="0"/>
              </a:rPr>
              <a:t>yaitu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kesesuaian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antara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komponen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kurikulum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itu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sendiri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714488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Retrospect">
      <a:majorFont>
        <a:latin typeface="Tw Cen M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1268</Words>
  <Application>Microsoft Office PowerPoint</Application>
  <PresentationFormat>Widescreen</PresentationFormat>
  <Paragraphs>140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Tw Cen MT</vt:lpstr>
      <vt:lpstr>RetrospectVTI</vt:lpstr>
      <vt:lpstr>PRINSIP PENGEMBANGAN KURIKULUM </vt:lpstr>
      <vt:lpstr>Kompetensi yang diharapkan:</vt:lpstr>
      <vt:lpstr>Pengertian Prinsip Pengembangan Kurikulum</vt:lpstr>
      <vt:lpstr>Macam-macam Sumber Prinsip Pengembangan Kurikulum</vt:lpstr>
      <vt:lpstr>Tipe-Tipe Prinsip Pengembangan Kurikulum</vt:lpstr>
      <vt:lpstr>PowerPoint Presentation</vt:lpstr>
      <vt:lpstr>Prinsip-prinsip Pengembangan kurikulum</vt:lpstr>
      <vt:lpstr>Prinsip Umum</vt:lpstr>
      <vt:lpstr>Prinsip Relevansi/kesesuaian</vt:lpstr>
      <vt:lpstr>Prinsip Fleksibilitas</vt:lpstr>
      <vt:lpstr>Prinsip Kontinuitas</vt:lpstr>
      <vt:lpstr>Prinsip Praktis atau Efisiensi</vt:lpstr>
      <vt:lpstr>Prinsip Efektivitas</vt:lpstr>
      <vt:lpstr>Oliva : prinsip (axioms)</vt:lpstr>
      <vt:lpstr>Lanjutan..</vt:lpstr>
      <vt:lpstr>PRINSIP KHUSUS</vt:lpstr>
      <vt:lpstr>Prinsip yang Berkenaan dengan Tujuan Pendidikan</vt:lpstr>
      <vt:lpstr>Prinsip yang berkenaan dengan pemilihan isi kurikulum</vt:lpstr>
      <vt:lpstr>Prinsip berkenaan dengan pemilihan proses belajar mengajar</vt:lpstr>
      <vt:lpstr>Lanjutan..</vt:lpstr>
      <vt:lpstr>Prinsip yang berkenaan dengan pemilihan media dan alat pengajaran</vt:lpstr>
      <vt:lpstr>Prinsip yang berkenaan dengan Penilaian</vt:lpstr>
      <vt:lpstr>Hal yang harus diperhatikan dalan fase perencanaan nilai</vt:lpstr>
      <vt:lpstr>Langkah-langkah dalam penyusunan alat penilaian</vt:lpstr>
      <vt:lpstr>Prinsip yang harus diperhatikan dalam pengelolaan hasil penilaian</vt:lpstr>
      <vt:lpstr>PowerPoint Presentation</vt:lpstr>
      <vt:lpstr>Capture slide kemudian jelaskan menurut pemahaman anda!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PRINSIP PENGEMBANGAN KURIKULUM </dc:title>
  <dc:creator>hanum sukma</dc:creator>
  <cp:lastModifiedBy>hanum sukma</cp:lastModifiedBy>
  <cp:revision>1</cp:revision>
  <dcterms:created xsi:type="dcterms:W3CDTF">2020-10-26T15:32:21Z</dcterms:created>
  <dcterms:modified xsi:type="dcterms:W3CDTF">2020-10-26T15:32:57Z</dcterms:modified>
</cp:coreProperties>
</file>