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6" r:id="rId1"/>
  </p:sldMasterIdLst>
  <p:sldIdLst>
    <p:sldId id="256" r:id="rId2"/>
    <p:sldId id="257" r:id="rId3"/>
    <p:sldId id="259" r:id="rId4"/>
    <p:sldId id="258" r:id="rId5"/>
    <p:sldId id="262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2005E-99E7-4562-B9C1-6AE2F673C52B}" type="datetimeFigureOut">
              <a:rPr lang="en-US" smtClean="0"/>
              <a:t>9/2/2023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F4774-3B6A-40B6-A9F3-7EE2F16B9562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4477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2005E-99E7-4562-B9C1-6AE2F673C52B}" type="datetimeFigureOut">
              <a:rPr lang="en-US" smtClean="0"/>
              <a:t>9/2/2023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F4774-3B6A-40B6-A9F3-7EE2F16B9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441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2005E-99E7-4562-B9C1-6AE2F673C52B}" type="datetimeFigureOut">
              <a:rPr lang="en-US" smtClean="0"/>
              <a:t>9/2/2023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F4774-3B6A-40B6-A9F3-7EE2F16B9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37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2005E-99E7-4562-B9C1-6AE2F673C52B}" type="datetimeFigureOut">
              <a:rPr lang="en-US" smtClean="0"/>
              <a:t>9/2/2023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F4774-3B6A-40B6-A9F3-7EE2F16B9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419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2005E-99E7-4562-B9C1-6AE2F673C52B}" type="datetimeFigureOut">
              <a:rPr lang="en-US" smtClean="0"/>
              <a:t>9/2/2023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F4774-3B6A-40B6-A9F3-7EE2F16B9562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7182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2005E-99E7-4562-B9C1-6AE2F673C52B}" type="datetimeFigureOut">
              <a:rPr lang="en-US" smtClean="0"/>
              <a:t>9/2/2023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F4774-3B6A-40B6-A9F3-7EE2F16B9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310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2005E-99E7-4562-B9C1-6AE2F673C52B}" type="datetimeFigureOut">
              <a:rPr lang="en-US" smtClean="0"/>
              <a:t>9/2/2023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F4774-3B6A-40B6-A9F3-7EE2F16B9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905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2005E-99E7-4562-B9C1-6AE2F673C52B}" type="datetimeFigureOut">
              <a:rPr lang="en-US" smtClean="0"/>
              <a:t>9/2/2023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F4774-3B6A-40B6-A9F3-7EE2F16B9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166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2005E-99E7-4562-B9C1-6AE2F673C52B}" type="datetimeFigureOut">
              <a:rPr lang="en-US" smtClean="0"/>
              <a:t>9/2/2023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F4774-3B6A-40B6-A9F3-7EE2F16B9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016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9B2005E-99E7-4562-B9C1-6AE2F673C52B}" type="datetimeFigureOut">
              <a:rPr lang="en-US" smtClean="0"/>
              <a:t>9/2/2023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D8F4774-3B6A-40B6-A9F3-7EE2F16B9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695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2005E-99E7-4562-B9C1-6AE2F673C52B}" type="datetimeFigureOut">
              <a:rPr lang="en-US" smtClean="0"/>
              <a:t>9/2/2023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F4774-3B6A-40B6-A9F3-7EE2F16B9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385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9B2005E-99E7-4562-B9C1-6AE2F673C52B}" type="datetimeFigureOut">
              <a:rPr lang="en-US" smtClean="0"/>
              <a:t>9/2/2023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FD8F4774-3B6A-40B6-A9F3-7EE2F16B9562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3470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7" r:id="rId1"/>
    <p:sldLayoutId id="2147483898" r:id="rId2"/>
    <p:sldLayoutId id="2147483899" r:id="rId3"/>
    <p:sldLayoutId id="2147483900" r:id="rId4"/>
    <p:sldLayoutId id="2147483901" r:id="rId5"/>
    <p:sldLayoutId id="2147483902" r:id="rId6"/>
    <p:sldLayoutId id="2147483903" r:id="rId7"/>
    <p:sldLayoutId id="2147483904" r:id="rId8"/>
    <p:sldLayoutId id="2147483905" r:id="rId9"/>
    <p:sldLayoutId id="2147483906" r:id="rId10"/>
    <p:sldLayoutId id="214748390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>
            <a:noAutofit/>
          </a:bodyPr>
          <a:lstStyle/>
          <a:p>
            <a:r>
              <a:rPr lang="en-US" sz="4800" b="1" dirty="0" err="1">
                <a:latin typeface="Arial Rounded MT Bold" panose="020F0704030504030204" pitchFamily="34" charset="0"/>
              </a:rPr>
              <a:t>Pelatihan</a:t>
            </a:r>
            <a:r>
              <a:rPr lang="en-US" sz="4800" b="1" dirty="0">
                <a:latin typeface="Arial Rounded MT Bold" panose="020F0704030504030204" pitchFamily="34" charset="0"/>
              </a:rPr>
              <a:t> </a:t>
            </a:r>
            <a:r>
              <a:rPr lang="en-US" sz="4800" b="1" dirty="0" err="1">
                <a:latin typeface="Arial Rounded MT Bold" panose="020F0704030504030204" pitchFamily="34" charset="0"/>
              </a:rPr>
              <a:t>Manajemen</a:t>
            </a:r>
            <a:r>
              <a:rPr lang="en-US" sz="4800" b="1" dirty="0">
                <a:latin typeface="Arial Rounded MT Bold" panose="020F0704030504030204" pitchFamily="34" charset="0"/>
              </a:rPr>
              <a:t> Bank </a:t>
            </a:r>
            <a:r>
              <a:rPr lang="en-US" sz="4800" b="1" dirty="0" err="1">
                <a:latin typeface="Arial Rounded MT Bold" panose="020F0704030504030204" pitchFamily="34" charset="0"/>
              </a:rPr>
              <a:t>Sampah</a:t>
            </a:r>
            <a:r>
              <a:rPr lang="en-US" sz="4800" b="1" dirty="0">
                <a:latin typeface="Arial Rounded MT Bold" panose="020F0704030504030204" pitchFamily="34" charset="0"/>
              </a:rPr>
              <a:t> </a:t>
            </a:r>
            <a:r>
              <a:rPr lang="en-US" sz="4800" b="1" dirty="0" err="1">
                <a:latin typeface="Arial Rounded MT Bold" panose="020F0704030504030204" pitchFamily="34" charset="0"/>
              </a:rPr>
              <a:t>dan</a:t>
            </a:r>
            <a:r>
              <a:rPr lang="en-US" sz="4800" b="1" dirty="0">
                <a:latin typeface="Arial Rounded MT Bold" panose="020F0704030504030204" pitchFamily="34" charset="0"/>
              </a:rPr>
              <a:t> </a:t>
            </a:r>
            <a:r>
              <a:rPr lang="en-US" sz="4800" b="1" dirty="0" err="1">
                <a:latin typeface="Arial Rounded MT Bold" panose="020F0704030504030204" pitchFamily="34" charset="0"/>
              </a:rPr>
              <a:t>Pengelolaan</a:t>
            </a:r>
            <a:r>
              <a:rPr lang="en-US" sz="4800" b="1" dirty="0">
                <a:latin typeface="Arial Rounded MT Bold" panose="020F0704030504030204" pitchFamily="34" charset="0"/>
              </a:rPr>
              <a:t> </a:t>
            </a:r>
            <a:r>
              <a:rPr lang="en-US" sz="4800" b="1" dirty="0" err="1">
                <a:latin typeface="Arial Rounded MT Bold" panose="020F0704030504030204" pitchFamily="34" charset="0"/>
              </a:rPr>
              <a:t>Sampah</a:t>
            </a:r>
            <a:r>
              <a:rPr lang="en-US" sz="4800" b="1" dirty="0">
                <a:latin typeface="Arial Rounded MT Bold" panose="020F0704030504030204" pitchFamily="34" charset="0"/>
              </a:rPr>
              <a:t> </a:t>
            </a:r>
            <a:r>
              <a:rPr lang="en-US" sz="4800" b="1" dirty="0" err="1">
                <a:latin typeface="Arial Rounded MT Bold" panose="020F0704030504030204" pitchFamily="34" charset="0"/>
              </a:rPr>
              <a:t>Rumah</a:t>
            </a:r>
            <a:r>
              <a:rPr lang="en-US" sz="4800" b="1" dirty="0">
                <a:latin typeface="Arial Rounded MT Bold" panose="020F0704030504030204" pitchFamily="34" charset="0"/>
              </a:rPr>
              <a:t> </a:t>
            </a:r>
            <a:r>
              <a:rPr lang="en-US" sz="4800" b="1" dirty="0" err="1" smtClean="0">
                <a:latin typeface="Arial Rounded MT Bold" panose="020F0704030504030204" pitchFamily="34" charset="0"/>
              </a:rPr>
              <a:t>Tangga</a:t>
            </a:r>
            <a:endParaRPr lang="en-US" sz="4800" b="1" dirty="0">
              <a:latin typeface="Arial Rounded MT Bold" panose="020F07040305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55838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7313" y="40341"/>
            <a:ext cx="10588215" cy="6279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64778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588" y="174531"/>
            <a:ext cx="11598930" cy="5966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93561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809" y="716909"/>
            <a:ext cx="10058400" cy="910186"/>
          </a:xfrm>
        </p:spPr>
        <p:txBody>
          <a:bodyPr>
            <a:normAutofit/>
          </a:bodyPr>
          <a:lstStyle/>
          <a:p>
            <a:pPr algn="ctr"/>
            <a:r>
              <a:rPr lang="en-US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 Rounded MT Bold" panose="020F0704030504030204" pitchFamily="34" charset="0"/>
              </a:rPr>
              <a:t>Sampah</a:t>
            </a:r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 Rounded MT Bold" panose="020F0704030504030204" pitchFamily="34" charset="0"/>
              </a:rPr>
              <a:t> </a:t>
            </a:r>
            <a:r>
              <a:rPr lang="en-US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 Rounded MT Bold" panose="020F0704030504030204" pitchFamily="34" charset="0"/>
              </a:rPr>
              <a:t>Rumah</a:t>
            </a:r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 Rounded MT Bold" panose="020F0704030504030204" pitchFamily="34" charset="0"/>
              </a:rPr>
              <a:t> </a:t>
            </a:r>
            <a:r>
              <a:rPr lang="en-US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 Rounded MT Bold" panose="020F0704030504030204" pitchFamily="34" charset="0"/>
              </a:rPr>
              <a:t>Tangga</a:t>
            </a:r>
            <a:endParaRPr lang="en-US" b="1" dirty="0">
              <a:solidFill>
                <a:schemeClr val="tx1">
                  <a:lumMod val="85000"/>
                  <a:lumOff val="15000"/>
                </a:schemeClr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169" y="4318178"/>
            <a:ext cx="3441606" cy="2294404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7775" y="4318178"/>
            <a:ext cx="3620443" cy="229440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8218" y="4318178"/>
            <a:ext cx="3441606" cy="229440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06168" y="1627095"/>
            <a:ext cx="1050365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2400" dirty="0" err="1" smtClean="0"/>
              <a:t>Sampah</a:t>
            </a:r>
            <a:r>
              <a:rPr lang="en-US" sz="2400" dirty="0" smtClean="0"/>
              <a:t> </a:t>
            </a:r>
            <a:r>
              <a:rPr lang="en-US" sz="2400" dirty="0" err="1" smtClean="0"/>
              <a:t>organik</a:t>
            </a:r>
            <a:r>
              <a:rPr lang="en-US" sz="2400" dirty="0" smtClean="0"/>
              <a:t> </a:t>
            </a:r>
            <a:r>
              <a:rPr lang="en-US" sz="2400" dirty="0" smtClean="0">
                <a:sym typeface="Wingdings" panose="05000000000000000000" pitchFamily="2" charset="2"/>
              </a:rPr>
              <a:t></a:t>
            </a:r>
            <a:r>
              <a:rPr lang="en-US" sz="2400" dirty="0" smtClean="0"/>
              <a:t> </a:t>
            </a:r>
            <a:r>
              <a:rPr lang="en-US" sz="2400" dirty="0" err="1" smtClean="0"/>
              <a:t>jenis</a:t>
            </a:r>
            <a:r>
              <a:rPr lang="en-US" sz="2400" dirty="0" smtClean="0"/>
              <a:t> </a:t>
            </a:r>
            <a:r>
              <a:rPr lang="en-US" sz="2400" dirty="0" err="1" smtClean="0"/>
              <a:t>sampah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dihasilkan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sisa-sisa</a:t>
            </a:r>
            <a:r>
              <a:rPr lang="en-US" sz="2400" dirty="0" smtClean="0"/>
              <a:t> </a:t>
            </a:r>
            <a:r>
              <a:rPr lang="en-US" sz="2400" dirty="0" err="1" smtClean="0"/>
              <a:t>makhluk</a:t>
            </a:r>
            <a:r>
              <a:rPr lang="en-US" sz="2400" dirty="0" smtClean="0"/>
              <a:t> </a:t>
            </a:r>
            <a:r>
              <a:rPr lang="en-US" sz="2400" dirty="0" err="1" smtClean="0"/>
              <a:t>hidup</a:t>
            </a:r>
            <a:r>
              <a:rPr lang="en-US" sz="2400" dirty="0" smtClean="0"/>
              <a:t>, </a:t>
            </a:r>
            <a:r>
              <a:rPr lang="en-US" sz="2400" dirty="0" err="1" smtClean="0"/>
              <a:t>seperti</a:t>
            </a:r>
            <a:r>
              <a:rPr lang="en-US" sz="2400" dirty="0" smtClean="0"/>
              <a:t> </a:t>
            </a:r>
            <a:r>
              <a:rPr lang="en-US" sz="2400" dirty="0" err="1" smtClean="0"/>
              <a:t>tumbuhan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hewan</a:t>
            </a:r>
            <a:r>
              <a:rPr lang="en-US" sz="2400" dirty="0" smtClean="0"/>
              <a:t>, </a:t>
            </a:r>
            <a:r>
              <a:rPr lang="en-US" sz="2400" dirty="0" err="1" smtClean="0"/>
              <a:t>serta</a:t>
            </a:r>
            <a:r>
              <a:rPr lang="en-US" sz="2400" dirty="0" smtClean="0"/>
              <a:t> </a:t>
            </a:r>
            <a:r>
              <a:rPr lang="en-US" sz="2400" dirty="0" err="1" smtClean="0"/>
              <a:t>berbagai</a:t>
            </a:r>
            <a:r>
              <a:rPr lang="en-US" sz="2400" dirty="0" smtClean="0"/>
              <a:t> </a:t>
            </a:r>
            <a:r>
              <a:rPr lang="en-US" sz="2400" dirty="0" err="1" smtClean="0"/>
              <a:t>produk</a:t>
            </a:r>
            <a:r>
              <a:rPr lang="en-US" sz="2400" dirty="0" smtClean="0"/>
              <a:t> </a:t>
            </a:r>
            <a:r>
              <a:rPr lang="en-US" sz="2400" dirty="0" err="1" smtClean="0"/>
              <a:t>olahannya</a:t>
            </a:r>
            <a:r>
              <a:rPr lang="en-US" sz="2400" dirty="0" smtClean="0"/>
              <a:t>. </a:t>
            </a:r>
            <a:r>
              <a:rPr lang="en-US" sz="2400" dirty="0" err="1" smtClean="0"/>
              <a:t>Sampah</a:t>
            </a:r>
            <a:r>
              <a:rPr lang="en-US" sz="2400" dirty="0" smtClean="0"/>
              <a:t> </a:t>
            </a:r>
            <a:r>
              <a:rPr lang="en-US" sz="2400" dirty="0" err="1" smtClean="0"/>
              <a:t>organik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</a:t>
            </a:r>
            <a:r>
              <a:rPr lang="en-US" sz="2400" dirty="0" err="1" smtClean="0"/>
              <a:t>sifat</a:t>
            </a:r>
            <a:r>
              <a:rPr lang="en-US" sz="2400" dirty="0" smtClean="0"/>
              <a:t> </a:t>
            </a:r>
            <a:r>
              <a:rPr lang="en-US" sz="2400" dirty="0" err="1" smtClean="0"/>
              <a:t>mudah</a:t>
            </a:r>
            <a:r>
              <a:rPr lang="en-US" sz="2400" dirty="0" smtClean="0"/>
              <a:t> </a:t>
            </a:r>
            <a:r>
              <a:rPr lang="en-US" sz="2400" dirty="0" err="1" smtClean="0"/>
              <a:t>terurai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alami</a:t>
            </a:r>
            <a:r>
              <a:rPr lang="en-US" sz="2400" dirty="0" smtClean="0"/>
              <a:t> (degradable)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mudah</a:t>
            </a:r>
            <a:r>
              <a:rPr lang="en-US" sz="2400" dirty="0" smtClean="0"/>
              <a:t> </a:t>
            </a:r>
            <a:r>
              <a:rPr lang="en-US" sz="2400" dirty="0" err="1" smtClean="0"/>
              <a:t>membusuk</a:t>
            </a:r>
            <a:r>
              <a:rPr lang="en-US" sz="2400" dirty="0" smtClean="0"/>
              <a:t>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2400" dirty="0" err="1" smtClean="0"/>
              <a:t>Sampah</a:t>
            </a:r>
            <a:r>
              <a:rPr lang="en-US" sz="2400" dirty="0" smtClean="0"/>
              <a:t> </a:t>
            </a:r>
            <a:r>
              <a:rPr lang="en-US" sz="2400" dirty="0" err="1" smtClean="0"/>
              <a:t>anorganik</a:t>
            </a:r>
            <a:r>
              <a:rPr lang="en-US" sz="2400" dirty="0" smtClean="0"/>
              <a:t> </a:t>
            </a:r>
            <a:r>
              <a:rPr lang="en-US" sz="2400" dirty="0" smtClean="0">
                <a:sym typeface="Wingdings" panose="05000000000000000000" pitchFamily="2" charset="2"/>
              </a:rPr>
              <a:t></a:t>
            </a:r>
            <a:r>
              <a:rPr lang="en-US" sz="2400" dirty="0" smtClean="0"/>
              <a:t> </a:t>
            </a:r>
            <a:r>
              <a:rPr lang="en-US" sz="2400" dirty="0" err="1" smtClean="0"/>
              <a:t>jenis</a:t>
            </a:r>
            <a:r>
              <a:rPr lang="en-US" sz="2400" dirty="0" smtClean="0"/>
              <a:t> </a:t>
            </a:r>
            <a:r>
              <a:rPr lang="en-US" sz="2400" dirty="0" err="1" smtClean="0"/>
              <a:t>sampah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berasal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pabrikan</a:t>
            </a:r>
            <a:r>
              <a:rPr lang="en-US" sz="2400" dirty="0" smtClean="0"/>
              <a:t>, </a:t>
            </a:r>
            <a:r>
              <a:rPr lang="en-US" sz="2400" dirty="0" err="1" smtClean="0"/>
              <a:t>hasil</a:t>
            </a:r>
            <a:r>
              <a:rPr lang="en-US" sz="2400" dirty="0" smtClean="0"/>
              <a:t> </a:t>
            </a:r>
            <a:r>
              <a:rPr lang="en-US" sz="2400" dirty="0" err="1" smtClean="0"/>
              <a:t>campur</a:t>
            </a:r>
            <a:r>
              <a:rPr lang="en-US" sz="2400" dirty="0" smtClean="0"/>
              <a:t> </a:t>
            </a:r>
            <a:r>
              <a:rPr lang="en-US" sz="2400" dirty="0" err="1" smtClean="0"/>
              <a:t>tangan</a:t>
            </a:r>
            <a:r>
              <a:rPr lang="en-US" sz="2400" dirty="0" smtClean="0"/>
              <a:t> </a:t>
            </a:r>
            <a:r>
              <a:rPr lang="en-US" sz="2400" dirty="0" err="1" smtClean="0"/>
              <a:t>manusia</a:t>
            </a:r>
            <a:r>
              <a:rPr lang="en-US" sz="2400" dirty="0" smtClean="0"/>
              <a:t>. </a:t>
            </a:r>
            <a:r>
              <a:rPr lang="en-US" sz="2400" dirty="0" err="1" smtClean="0"/>
              <a:t>Sampah</a:t>
            </a:r>
            <a:r>
              <a:rPr lang="en-US" sz="2400" dirty="0" smtClean="0"/>
              <a:t> </a:t>
            </a:r>
            <a:r>
              <a:rPr lang="en-US" sz="2400" dirty="0" err="1" smtClean="0"/>
              <a:t>anorganik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</a:t>
            </a:r>
            <a:r>
              <a:rPr lang="en-US" sz="2400" dirty="0" err="1" smtClean="0"/>
              <a:t>sifat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mudah</a:t>
            </a:r>
            <a:r>
              <a:rPr lang="en-US" sz="2400" dirty="0" smtClean="0"/>
              <a:t> </a:t>
            </a:r>
            <a:r>
              <a:rPr lang="en-US" sz="2400" dirty="0" err="1" smtClean="0"/>
              <a:t>terurai</a:t>
            </a:r>
            <a:r>
              <a:rPr lang="en-US" sz="2400" dirty="0" smtClean="0"/>
              <a:t> </a:t>
            </a:r>
            <a:r>
              <a:rPr lang="en-US" sz="2400" dirty="0" err="1" smtClean="0"/>
              <a:t>tanpa</a:t>
            </a:r>
            <a:r>
              <a:rPr lang="en-US" sz="2400" dirty="0" smtClean="0"/>
              <a:t> </a:t>
            </a:r>
            <a:r>
              <a:rPr lang="en-US" sz="2400" dirty="0" err="1" smtClean="0"/>
              <a:t>bantuan</a:t>
            </a:r>
            <a:r>
              <a:rPr lang="en-US" sz="2400" dirty="0" smtClean="0"/>
              <a:t> </a:t>
            </a:r>
            <a:r>
              <a:rPr lang="en-US" sz="2400" dirty="0" err="1" smtClean="0"/>
              <a:t>manusia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mudah</a:t>
            </a:r>
            <a:r>
              <a:rPr lang="en-US" sz="2400" dirty="0" smtClean="0"/>
              <a:t> </a:t>
            </a:r>
            <a:r>
              <a:rPr lang="en-US" sz="2400" dirty="0" err="1" smtClean="0"/>
              <a:t>membusuk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249172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4174" y="353838"/>
            <a:ext cx="10058400" cy="1246362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en-US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Rounded MT Bold" panose="020F0704030504030204" pitchFamily="34" charset="0"/>
              </a:rPr>
              <a:t>Pengolahan</a:t>
            </a:r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Rounded MT Bold" panose="020F0704030504030204" pitchFamily="34" charset="0"/>
              </a:rPr>
              <a:t> </a:t>
            </a:r>
            <a:r>
              <a:rPr lang="en-US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Rounded MT Bold" panose="020F0704030504030204" pitchFamily="34" charset="0"/>
              </a:rPr>
              <a:t>Sampah</a:t>
            </a:r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Rounded MT Bold" panose="020F0704030504030204" pitchFamily="34" charset="0"/>
              </a:rPr>
              <a:t> </a:t>
            </a:r>
            <a:r>
              <a:rPr lang="en-US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Rounded MT Bold" panose="020F0704030504030204" pitchFamily="34" charset="0"/>
              </a:rPr>
              <a:t>Organik</a:t>
            </a:r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Rounded MT Bold" panose="020F0704030504030204" pitchFamily="34" charset="0"/>
              </a:rPr>
              <a:t> </a:t>
            </a:r>
            <a:r>
              <a:rPr lang="en-US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Rounded MT Bold" panose="020F0704030504030204" pitchFamily="34" charset="0"/>
              </a:rPr>
              <a:t>Rumah</a:t>
            </a:r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Rounded MT Bold" panose="020F0704030504030204" pitchFamily="34" charset="0"/>
              </a:rPr>
              <a:t> </a:t>
            </a:r>
            <a:r>
              <a:rPr lang="en-US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Rounded MT Bold" panose="020F0704030504030204" pitchFamily="34" charset="0"/>
              </a:rPr>
              <a:t>Tangga</a:t>
            </a:r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Rounded MT Bold" panose="020F0704030504030204" pitchFamily="34" charset="0"/>
              </a:rPr>
              <a:t> </a:t>
            </a:r>
            <a:r>
              <a:rPr lang="en-US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Rounded MT Bold" panose="020F0704030504030204" pitchFamily="34" charset="0"/>
              </a:rPr>
              <a:t>secara</a:t>
            </a:r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Rounded MT Bold" panose="020F0704030504030204" pitchFamily="34" charset="0"/>
              </a:rPr>
              <a:t> </a:t>
            </a:r>
            <a:r>
              <a:rPr lang="en-US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Rounded MT Bold" panose="020F0704030504030204" pitchFamily="34" charset="0"/>
              </a:rPr>
              <a:t>Aerobik</a:t>
            </a:r>
            <a:endParaRPr lang="en-US" b="1" dirty="0">
              <a:solidFill>
                <a:schemeClr val="tx1">
                  <a:lumMod val="85000"/>
                  <a:lumOff val="15000"/>
                </a:schemeClr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680" r="29189"/>
          <a:stretch/>
        </p:blipFill>
        <p:spPr>
          <a:xfrm>
            <a:off x="4681473" y="1777026"/>
            <a:ext cx="3267635" cy="4099673"/>
          </a:xfrm>
          <a:prstGeom prst="rect">
            <a:avLst/>
          </a:prstGeom>
        </p:spPr>
      </p:pic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7839635" y="1853339"/>
            <a:ext cx="4001845" cy="4023360"/>
          </a:xfrm>
        </p:spPr>
        <p:txBody>
          <a:bodyPr>
            <a:normAutofit/>
          </a:bodyPr>
          <a:lstStyle/>
          <a:p>
            <a:pPr marL="363538" lvl="8" indent="-269875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400" dirty="0" err="1" smtClean="0">
                <a:solidFill>
                  <a:schemeClr val="tx1"/>
                </a:solidFill>
              </a:rPr>
              <a:t>Pengomposan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sym typeface="Wingdings" panose="05000000000000000000" pitchFamily="2" charset="2"/>
              </a:rPr>
              <a:t> </a:t>
            </a:r>
            <a:r>
              <a:rPr lang="en-US" sz="2400" dirty="0" smtClean="0">
                <a:solidFill>
                  <a:schemeClr val="tx1"/>
                </a:solidFill>
              </a:rPr>
              <a:t>Proses </a:t>
            </a:r>
            <a:r>
              <a:rPr lang="en-US" sz="2400" dirty="0" err="1">
                <a:solidFill>
                  <a:schemeClr val="tx1"/>
                </a:solidFill>
              </a:rPr>
              <a:t>pengolahan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limbah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organik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menjadi</a:t>
            </a:r>
            <a:r>
              <a:rPr lang="en-US" sz="2400" dirty="0">
                <a:solidFill>
                  <a:schemeClr val="tx1"/>
                </a:solidFill>
              </a:rPr>
              <a:t> humus, di </a:t>
            </a:r>
            <a:r>
              <a:rPr lang="en-US" sz="2400" dirty="0" err="1">
                <a:solidFill>
                  <a:schemeClr val="tx1"/>
                </a:solidFill>
              </a:rPr>
              <a:t>mana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kompos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umumnya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terbuat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>
                <a:solidFill>
                  <a:schemeClr val="tx1"/>
                </a:solidFill>
              </a:rPr>
              <a:t>limbah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organik</a:t>
            </a:r>
            <a:r>
              <a:rPr lang="en-US" sz="2400" dirty="0">
                <a:solidFill>
                  <a:schemeClr val="tx1"/>
                </a:solidFill>
              </a:rPr>
              <a:t> yang </a:t>
            </a:r>
            <a:r>
              <a:rPr lang="en-US" sz="2400" dirty="0" err="1">
                <a:solidFill>
                  <a:schemeClr val="tx1"/>
                </a:solidFill>
              </a:rPr>
              <a:t>berasal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dari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tanaman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kotoran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hewan</a:t>
            </a:r>
            <a:r>
              <a:rPr lang="en-US" sz="2400" dirty="0">
                <a:solidFill>
                  <a:schemeClr val="tx1"/>
                </a:solidFill>
              </a:rPr>
              <a:t>.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123" y="2140600"/>
            <a:ext cx="4617609" cy="3448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26737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809" y="716909"/>
            <a:ext cx="10058400" cy="910186"/>
          </a:xfrm>
        </p:spPr>
        <p:txBody>
          <a:bodyPr>
            <a:normAutofit/>
          </a:bodyPr>
          <a:lstStyle/>
          <a:p>
            <a:pPr algn="ctr"/>
            <a:r>
              <a:rPr lang="en-US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Rounded MT Bold" panose="020F0704030504030204" pitchFamily="34" charset="0"/>
              </a:rPr>
              <a:t>Prosedur</a:t>
            </a:r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Rounded MT Bold" panose="020F0704030504030204" pitchFamily="34" charset="0"/>
              </a:rPr>
              <a:t> </a:t>
            </a:r>
            <a:r>
              <a:rPr lang="en-US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Rounded MT Bold" panose="020F0704030504030204" pitchFamily="34" charset="0"/>
              </a:rPr>
              <a:t>Pembuatan</a:t>
            </a:r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Rounded MT Bold" panose="020F0704030504030204" pitchFamily="34" charset="0"/>
              </a:rPr>
              <a:t> </a:t>
            </a:r>
            <a:r>
              <a:rPr lang="en-US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Rounded MT Bold" panose="020F0704030504030204" pitchFamily="34" charset="0"/>
              </a:rPr>
              <a:t>Kompos</a:t>
            </a:r>
            <a:endParaRPr lang="en-US" b="1" dirty="0">
              <a:solidFill>
                <a:schemeClr val="tx1">
                  <a:lumMod val="85000"/>
                  <a:lumOff val="15000"/>
                </a:scheme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200" dirty="0" err="1">
                <a:solidFill>
                  <a:schemeClr val="tx1"/>
                </a:solidFill>
              </a:rPr>
              <a:t>Pemilahan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Sampah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smtClean="0">
                <a:solidFill>
                  <a:schemeClr val="tx1"/>
                </a:solidFill>
                <a:sym typeface="Wingdings" panose="05000000000000000000" pitchFamily="2" charset="2"/>
              </a:rPr>
              <a:t> </a:t>
            </a:r>
            <a:r>
              <a:rPr lang="en-US" sz="2200" dirty="0" err="1" smtClean="0">
                <a:solidFill>
                  <a:schemeClr val="tx1"/>
                </a:solidFill>
                <a:sym typeface="Wingdings" panose="05000000000000000000" pitchFamily="2" charset="2"/>
              </a:rPr>
              <a:t>pisahkan</a:t>
            </a:r>
            <a:r>
              <a:rPr lang="en-US" sz="2200" dirty="0" smtClean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sym typeface="Wingdings" panose="05000000000000000000" pitchFamily="2" charset="2"/>
              </a:rPr>
              <a:t>dari</a:t>
            </a:r>
            <a:r>
              <a:rPr lang="en-US" sz="2200" dirty="0" smtClean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sym typeface="Wingdings" panose="05000000000000000000" pitchFamily="2" charset="2"/>
              </a:rPr>
              <a:t>tulang</a:t>
            </a:r>
            <a:r>
              <a:rPr lang="en-US" sz="2200" dirty="0" smtClean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sym typeface="Wingdings" panose="05000000000000000000" pitchFamily="2" charset="2"/>
              </a:rPr>
              <a:t>dan</a:t>
            </a:r>
            <a:r>
              <a:rPr lang="en-US" sz="2200" dirty="0" smtClean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sym typeface="Wingdings" panose="05000000000000000000" pitchFamily="2" charset="2"/>
              </a:rPr>
              <a:t>daging</a:t>
            </a:r>
            <a:endParaRPr lang="en-US" sz="2200" dirty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200" dirty="0" err="1">
                <a:solidFill>
                  <a:schemeClr val="tx1"/>
                </a:solidFill>
              </a:rPr>
              <a:t>Persiapan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Bahan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>
                <a:solidFill>
                  <a:schemeClr val="tx1"/>
                </a:solidFill>
                <a:sym typeface="Wingdings" panose="05000000000000000000" pitchFamily="2" charset="2"/>
              </a:rPr>
              <a:t> </a:t>
            </a:r>
            <a:r>
              <a:rPr lang="en-US" sz="2200" dirty="0" err="1">
                <a:solidFill>
                  <a:schemeClr val="tx1"/>
                </a:solidFill>
                <a:sym typeface="Wingdings" panose="05000000000000000000" pitchFamily="2" charset="2"/>
              </a:rPr>
              <a:t>diusahakan</a:t>
            </a:r>
            <a:r>
              <a:rPr lang="en-US" sz="2200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en-US" sz="2200" dirty="0" err="1">
                <a:solidFill>
                  <a:schemeClr val="tx1"/>
                </a:solidFill>
                <a:sym typeface="Wingdings" panose="05000000000000000000" pitchFamily="2" charset="2"/>
              </a:rPr>
              <a:t>bahan</a:t>
            </a:r>
            <a:r>
              <a:rPr lang="en-US" sz="2200" dirty="0">
                <a:solidFill>
                  <a:schemeClr val="tx1"/>
                </a:solidFill>
                <a:sym typeface="Wingdings" panose="05000000000000000000" pitchFamily="2" charset="2"/>
              </a:rPr>
              <a:t> yang </a:t>
            </a:r>
            <a:r>
              <a:rPr lang="en-US" sz="2200" dirty="0" err="1">
                <a:solidFill>
                  <a:schemeClr val="tx1"/>
                </a:solidFill>
                <a:sym typeface="Wingdings" panose="05000000000000000000" pitchFamily="2" charset="2"/>
              </a:rPr>
              <a:t>akan</a:t>
            </a:r>
            <a:r>
              <a:rPr lang="en-US" sz="2200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en-US" sz="2200" dirty="0" err="1">
                <a:solidFill>
                  <a:schemeClr val="tx1"/>
                </a:solidFill>
                <a:sym typeface="Wingdings" panose="05000000000000000000" pitchFamily="2" charset="2"/>
              </a:rPr>
              <a:t>masuk</a:t>
            </a:r>
            <a:r>
              <a:rPr lang="en-US" sz="2200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en-US" sz="2200" dirty="0" err="1">
                <a:solidFill>
                  <a:schemeClr val="tx1"/>
                </a:solidFill>
                <a:sym typeface="Wingdings" panose="05000000000000000000" pitchFamily="2" charset="2"/>
              </a:rPr>
              <a:t>komposter</a:t>
            </a:r>
            <a:r>
              <a:rPr lang="en-US" sz="2200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en-US" sz="2200" dirty="0" err="1">
                <a:solidFill>
                  <a:schemeClr val="tx1"/>
                </a:solidFill>
                <a:sym typeface="Wingdings" panose="05000000000000000000" pitchFamily="2" charset="2"/>
              </a:rPr>
              <a:t>itu</a:t>
            </a:r>
            <a:r>
              <a:rPr lang="en-US" sz="2200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en-US" sz="2200" dirty="0" err="1">
                <a:solidFill>
                  <a:schemeClr val="tx1"/>
                </a:solidFill>
                <a:sym typeface="Wingdings" panose="05000000000000000000" pitchFamily="2" charset="2"/>
              </a:rPr>
              <a:t>berukuran</a:t>
            </a:r>
            <a:r>
              <a:rPr lang="en-US" sz="2200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en-US" sz="2200" dirty="0" err="1">
                <a:solidFill>
                  <a:schemeClr val="tx1"/>
                </a:solidFill>
                <a:sym typeface="Wingdings" panose="05000000000000000000" pitchFamily="2" charset="2"/>
              </a:rPr>
              <a:t>kecil</a:t>
            </a:r>
            <a:endParaRPr lang="en-US" sz="2200" dirty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200" dirty="0" err="1">
                <a:solidFill>
                  <a:schemeClr val="tx1"/>
                </a:solidFill>
                <a:sym typeface="Wingdings" panose="05000000000000000000" pitchFamily="2" charset="2"/>
              </a:rPr>
              <a:t>Pembuatan</a:t>
            </a:r>
            <a:r>
              <a:rPr lang="en-US" sz="2200" dirty="0">
                <a:solidFill>
                  <a:schemeClr val="tx1"/>
                </a:solidFill>
                <a:sym typeface="Wingdings" panose="05000000000000000000" pitchFamily="2" charset="2"/>
              </a:rPr>
              <a:t> media </a:t>
            </a:r>
            <a:r>
              <a:rPr lang="en-US" sz="2200" dirty="0" err="1" smtClean="0">
                <a:solidFill>
                  <a:schemeClr val="tx1"/>
                </a:solidFill>
                <a:sym typeface="Wingdings" panose="05000000000000000000" pitchFamily="2" charset="2"/>
              </a:rPr>
              <a:t>komposter</a:t>
            </a:r>
            <a:r>
              <a:rPr lang="en-US" sz="2200" dirty="0" smtClean="0">
                <a:solidFill>
                  <a:schemeClr val="tx1"/>
                </a:solidFill>
                <a:sym typeface="Wingdings" panose="05000000000000000000" pitchFamily="2" charset="2"/>
              </a:rPr>
              <a:t></a:t>
            </a:r>
            <a:endParaRPr lang="en-US" sz="2200" dirty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200" dirty="0" err="1">
                <a:solidFill>
                  <a:schemeClr val="tx1"/>
                </a:solidFill>
                <a:sym typeface="Wingdings" panose="05000000000000000000" pitchFamily="2" charset="2"/>
              </a:rPr>
              <a:t>Membuat</a:t>
            </a:r>
            <a:r>
              <a:rPr lang="en-US" sz="2200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en-US" sz="2200" dirty="0" err="1">
                <a:solidFill>
                  <a:schemeClr val="tx1"/>
                </a:solidFill>
                <a:sym typeface="Wingdings" panose="05000000000000000000" pitchFamily="2" charset="2"/>
              </a:rPr>
              <a:t>lapisan</a:t>
            </a:r>
            <a:r>
              <a:rPr lang="en-US" sz="2200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en-US" sz="2200" dirty="0" err="1">
                <a:solidFill>
                  <a:schemeClr val="tx1"/>
                </a:solidFill>
                <a:sym typeface="Wingdings" panose="05000000000000000000" pitchFamily="2" charset="2"/>
              </a:rPr>
              <a:t>kompos</a:t>
            </a:r>
            <a:r>
              <a:rPr lang="en-US" sz="2200" dirty="0">
                <a:solidFill>
                  <a:schemeClr val="tx1"/>
                </a:solidFill>
                <a:sym typeface="Wingdings" panose="05000000000000000000" pitchFamily="2" charset="2"/>
              </a:rPr>
              <a:t>  </a:t>
            </a:r>
            <a:r>
              <a:rPr lang="en-US" sz="2200" dirty="0" err="1">
                <a:solidFill>
                  <a:schemeClr val="tx1"/>
                </a:solidFill>
                <a:sym typeface="Wingdings" panose="05000000000000000000" pitchFamily="2" charset="2"/>
              </a:rPr>
              <a:t>mulai</a:t>
            </a:r>
            <a:r>
              <a:rPr lang="en-US" sz="2200" dirty="0">
                <a:solidFill>
                  <a:schemeClr val="tx1"/>
                </a:solidFill>
                <a:sym typeface="Wingdings" panose="05000000000000000000" pitchFamily="2" charset="2"/>
              </a:rPr>
              <a:t>  </a:t>
            </a:r>
            <a:r>
              <a:rPr lang="en-US" sz="2200" dirty="0" err="1">
                <a:solidFill>
                  <a:schemeClr val="tx1"/>
                </a:solidFill>
                <a:sym typeface="Wingdings" panose="05000000000000000000" pitchFamily="2" charset="2"/>
              </a:rPr>
              <a:t>dengan</a:t>
            </a:r>
            <a:r>
              <a:rPr lang="en-US" sz="2200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en-US" sz="2200" dirty="0" err="1">
                <a:solidFill>
                  <a:schemeClr val="tx1"/>
                </a:solidFill>
                <a:sym typeface="Wingdings" panose="05000000000000000000" pitchFamily="2" charset="2"/>
              </a:rPr>
              <a:t>lapisan</a:t>
            </a:r>
            <a:r>
              <a:rPr lang="en-US" sz="2200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en-US" sz="2200" dirty="0" err="1">
                <a:solidFill>
                  <a:schemeClr val="tx1"/>
                </a:solidFill>
                <a:sym typeface="Wingdings" panose="05000000000000000000" pitchFamily="2" charset="2"/>
              </a:rPr>
              <a:t>dasar</a:t>
            </a:r>
            <a:r>
              <a:rPr lang="en-US" sz="2200" dirty="0">
                <a:solidFill>
                  <a:schemeClr val="tx1"/>
                </a:solidFill>
                <a:sym typeface="Wingdings" panose="05000000000000000000" pitchFamily="2" charset="2"/>
              </a:rPr>
              <a:t> yang </a:t>
            </a:r>
            <a:r>
              <a:rPr lang="en-US" sz="2200" dirty="0" err="1">
                <a:solidFill>
                  <a:schemeClr val="tx1"/>
                </a:solidFill>
                <a:sym typeface="Wingdings" panose="05000000000000000000" pitchFamily="2" charset="2"/>
              </a:rPr>
              <a:t>berwarna</a:t>
            </a:r>
            <a:r>
              <a:rPr lang="en-US" sz="2200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en-US" sz="2200" dirty="0" err="1">
                <a:solidFill>
                  <a:schemeClr val="tx1"/>
                </a:solidFill>
                <a:sym typeface="Wingdings" panose="05000000000000000000" pitchFamily="2" charset="2"/>
              </a:rPr>
              <a:t>coklat</a:t>
            </a:r>
            <a:r>
              <a:rPr lang="en-US" sz="2200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 err="1">
                <a:solidFill>
                  <a:schemeClr val="tx1"/>
                </a:solidFill>
                <a:sym typeface="Wingdings" panose="05000000000000000000" pitchFamily="2" charset="2"/>
              </a:rPr>
              <a:t>Jaga</a:t>
            </a:r>
            <a:r>
              <a:rPr lang="en-US" sz="2200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en-US" sz="2200" dirty="0" err="1">
                <a:solidFill>
                  <a:schemeClr val="tx1"/>
                </a:solidFill>
                <a:sym typeface="Wingdings" panose="05000000000000000000" pitchFamily="2" charset="2"/>
              </a:rPr>
              <a:t>kelembaban</a:t>
            </a:r>
            <a:endParaRPr lang="en-US" sz="2200" dirty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200" dirty="0" err="1">
                <a:solidFill>
                  <a:schemeClr val="tx1"/>
                </a:solidFill>
                <a:sym typeface="Wingdings" panose="05000000000000000000" pitchFamily="2" charset="2"/>
              </a:rPr>
              <a:t>Aduk</a:t>
            </a:r>
            <a:r>
              <a:rPr lang="en-US" sz="2200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en-US" sz="2200" dirty="0" err="1">
                <a:solidFill>
                  <a:schemeClr val="tx1"/>
                </a:solidFill>
                <a:sym typeface="Wingdings" panose="05000000000000000000" pitchFamily="2" charset="2"/>
              </a:rPr>
              <a:t>setiap</a:t>
            </a:r>
            <a:r>
              <a:rPr lang="en-US" sz="2200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en-US" sz="2200" dirty="0" err="1">
                <a:solidFill>
                  <a:schemeClr val="tx1"/>
                </a:solidFill>
                <a:sym typeface="Wingdings" panose="05000000000000000000" pitchFamily="2" charset="2"/>
              </a:rPr>
              <a:t>beberapa</a:t>
            </a:r>
            <a:r>
              <a:rPr lang="en-US" sz="2200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sym typeface="Wingdings" panose="05000000000000000000" pitchFamily="2" charset="2"/>
              </a:rPr>
              <a:t>waktuminimal</a:t>
            </a:r>
            <a:r>
              <a:rPr lang="en-US" sz="2200" dirty="0" smtClean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en-US" sz="2200" dirty="0">
                <a:solidFill>
                  <a:schemeClr val="tx1"/>
                </a:solidFill>
                <a:sym typeface="Wingdings" panose="05000000000000000000" pitchFamily="2" charset="2"/>
              </a:rPr>
              <a:t>2 kali </a:t>
            </a:r>
            <a:r>
              <a:rPr lang="en-US" sz="2200" dirty="0" err="1">
                <a:solidFill>
                  <a:schemeClr val="tx1"/>
                </a:solidFill>
                <a:sym typeface="Wingdings" panose="05000000000000000000" pitchFamily="2" charset="2"/>
              </a:rPr>
              <a:t>sebulan</a:t>
            </a:r>
            <a:endParaRPr lang="en-US" sz="2200" dirty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200" dirty="0" err="1">
                <a:solidFill>
                  <a:schemeClr val="tx1"/>
                </a:solidFill>
                <a:sym typeface="Wingdings" panose="05000000000000000000" pitchFamily="2" charset="2"/>
              </a:rPr>
              <a:t>Periksa</a:t>
            </a:r>
            <a:r>
              <a:rPr lang="en-US" sz="2200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en-US" sz="2200" dirty="0" err="1">
                <a:solidFill>
                  <a:schemeClr val="tx1"/>
                </a:solidFill>
                <a:sym typeface="Wingdings" panose="05000000000000000000" pitchFamily="2" charset="2"/>
              </a:rPr>
              <a:t>suhu</a:t>
            </a:r>
            <a:r>
              <a:rPr lang="en-US" sz="2200" dirty="0">
                <a:solidFill>
                  <a:schemeClr val="tx1"/>
                </a:solidFill>
                <a:sym typeface="Wingdings" panose="05000000000000000000" pitchFamily="2" charset="2"/>
              </a:rPr>
              <a:t>  </a:t>
            </a:r>
            <a:r>
              <a:rPr lang="en-US" sz="2200" dirty="0" err="1">
                <a:solidFill>
                  <a:schemeClr val="tx1"/>
                </a:solidFill>
                <a:sym typeface="Wingdings" panose="05000000000000000000" pitchFamily="2" charset="2"/>
              </a:rPr>
              <a:t>selama</a:t>
            </a:r>
            <a:r>
              <a:rPr lang="en-US" sz="2200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en-US" sz="2200" dirty="0" err="1">
                <a:solidFill>
                  <a:schemeClr val="tx1"/>
                </a:solidFill>
                <a:sym typeface="Wingdings" panose="05000000000000000000" pitchFamily="2" charset="2"/>
              </a:rPr>
              <a:t>pengomposan</a:t>
            </a:r>
            <a:r>
              <a:rPr lang="en-US" sz="2200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en-US" sz="2200" dirty="0" err="1">
                <a:solidFill>
                  <a:schemeClr val="tx1"/>
                </a:solidFill>
                <a:sym typeface="Wingdings" panose="05000000000000000000" pitchFamily="2" charset="2"/>
              </a:rPr>
              <a:t>suhu</a:t>
            </a:r>
            <a:r>
              <a:rPr lang="en-US" sz="2200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en-US" sz="2200" dirty="0" err="1">
                <a:solidFill>
                  <a:schemeClr val="tx1"/>
                </a:solidFill>
                <a:sym typeface="Wingdings" panose="05000000000000000000" pitchFamily="2" charset="2"/>
              </a:rPr>
              <a:t>didalam</a:t>
            </a:r>
            <a:r>
              <a:rPr lang="en-US" sz="2200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en-US" sz="2200" dirty="0" err="1">
                <a:solidFill>
                  <a:schemeClr val="tx1"/>
                </a:solidFill>
                <a:sym typeface="Wingdings" panose="05000000000000000000" pitchFamily="2" charset="2"/>
              </a:rPr>
              <a:t>komposter</a:t>
            </a:r>
            <a:r>
              <a:rPr lang="en-US" sz="2200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en-US" sz="2200" dirty="0" err="1">
                <a:solidFill>
                  <a:schemeClr val="tx1"/>
                </a:solidFill>
                <a:sym typeface="Wingdings" panose="05000000000000000000" pitchFamily="2" charset="2"/>
              </a:rPr>
              <a:t>biasanya</a:t>
            </a:r>
            <a:r>
              <a:rPr lang="en-US" sz="2200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en-US" sz="2200" dirty="0" err="1">
                <a:solidFill>
                  <a:schemeClr val="tx1"/>
                </a:solidFill>
                <a:sym typeface="Wingdings" panose="05000000000000000000" pitchFamily="2" charset="2"/>
              </a:rPr>
              <a:t>lebih</a:t>
            </a:r>
            <a:r>
              <a:rPr lang="en-US" sz="2200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en-US" sz="2200" dirty="0" err="1">
                <a:solidFill>
                  <a:schemeClr val="tx1"/>
                </a:solidFill>
                <a:sym typeface="Wingdings" panose="05000000000000000000" pitchFamily="2" charset="2"/>
              </a:rPr>
              <a:t>tinggi</a:t>
            </a:r>
            <a:endParaRPr lang="en-US" sz="2200" dirty="0">
              <a:solidFill>
                <a:schemeClr val="tx1"/>
              </a:solidFill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29372341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49</TotalTime>
  <Words>173</Words>
  <Application>Microsoft Office PowerPoint</Application>
  <PresentationFormat>Widescreen</PresentationFormat>
  <Paragraphs>14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 Rounded MT Bold</vt:lpstr>
      <vt:lpstr>Calibri</vt:lpstr>
      <vt:lpstr>Calibri Light</vt:lpstr>
      <vt:lpstr>Wingdings</vt:lpstr>
      <vt:lpstr>Retrospect</vt:lpstr>
      <vt:lpstr>Pelatihan Manajemen Bank Sampah dan Pengelolaan Sampah Rumah Tangga</vt:lpstr>
      <vt:lpstr>PowerPoint Presentation</vt:lpstr>
      <vt:lpstr>PowerPoint Presentation</vt:lpstr>
      <vt:lpstr>Sampah Rumah Tangga</vt:lpstr>
      <vt:lpstr>Pengolahan Sampah Organik Rumah Tangga secara Aerobik</vt:lpstr>
      <vt:lpstr>Prosedur Pembuatan Kompos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Pelatihan Manajemen Bank Sampah dan Pengelolaan Sampah Rumah Tangga</dc:title>
  <dc:creator>lenovo</dc:creator>
  <cp:lastModifiedBy>lenovo</cp:lastModifiedBy>
  <cp:revision>5</cp:revision>
  <dcterms:created xsi:type="dcterms:W3CDTF">2023-09-02T16:09:59Z</dcterms:created>
  <dcterms:modified xsi:type="dcterms:W3CDTF">2023-09-02T16:59:25Z</dcterms:modified>
</cp:coreProperties>
</file>