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1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0B8F74-B863-46E6-9380-18B3F38269E8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ID"/>
        </a:p>
      </dgm:t>
    </dgm:pt>
    <dgm:pt modelId="{E4175ADE-7957-4228-9CA8-D643580C9EAC}">
      <dgm:prSet phldrT="[Text]"/>
      <dgm:spPr/>
      <dgm:t>
        <a:bodyPr/>
        <a:lstStyle/>
        <a:p>
          <a:r>
            <a:rPr lang="en-ID" b="0" i="0" dirty="0" err="1">
              <a:solidFill>
                <a:srgbClr val="202124"/>
              </a:solidFill>
              <a:effectLst/>
              <a:latin typeface="arial" panose="020B0604020202020204" pitchFamily="34" charset="0"/>
            </a:rPr>
            <a:t>Memberikan</a:t>
          </a:r>
          <a:r>
            <a:rPr lang="en-ID" b="0" i="0" dirty="0">
              <a:solidFill>
                <a:srgbClr val="202124"/>
              </a:solidFill>
              <a:effectLst/>
              <a:latin typeface="arial" panose="020B0604020202020204" pitchFamily="34" charset="0"/>
            </a:rPr>
            <a:t> </a:t>
          </a:r>
          <a:r>
            <a:rPr lang="en-ID" b="0" i="0" dirty="0" err="1">
              <a:solidFill>
                <a:srgbClr val="202124"/>
              </a:solidFill>
              <a:effectLst/>
              <a:latin typeface="arial" panose="020B0604020202020204" pitchFamily="34" charset="0"/>
            </a:rPr>
            <a:t>penghargaan</a:t>
          </a:r>
          <a:r>
            <a:rPr lang="en-ID" b="0" i="0" dirty="0">
              <a:solidFill>
                <a:srgbClr val="202124"/>
              </a:solidFill>
              <a:effectLst/>
              <a:latin typeface="arial" panose="020B0604020202020204" pitchFamily="34" charset="0"/>
            </a:rPr>
            <a:t> </a:t>
          </a:r>
          <a:r>
            <a:rPr lang="en-ID" b="0" i="0" dirty="0" err="1">
              <a:solidFill>
                <a:srgbClr val="202124"/>
              </a:solidFill>
              <a:effectLst/>
              <a:latin typeface="arial" panose="020B0604020202020204" pitchFamily="34" charset="0"/>
            </a:rPr>
            <a:t>atau</a:t>
          </a:r>
          <a:r>
            <a:rPr lang="en-ID" b="0" i="0" dirty="0">
              <a:solidFill>
                <a:srgbClr val="202124"/>
              </a:solidFill>
              <a:effectLst/>
              <a:latin typeface="arial" panose="020B0604020202020204" pitchFamily="34" charset="0"/>
            </a:rPr>
            <a:t> </a:t>
          </a:r>
          <a:r>
            <a:rPr lang="en-ID" b="0" i="0" dirty="0" err="1">
              <a:solidFill>
                <a:srgbClr val="202124"/>
              </a:solidFill>
              <a:effectLst/>
              <a:latin typeface="arial" panose="020B0604020202020204" pitchFamily="34" charset="0"/>
            </a:rPr>
            <a:t>pemberian</a:t>
          </a:r>
          <a:r>
            <a:rPr lang="en-ID" b="0" i="0" dirty="0">
              <a:solidFill>
                <a:srgbClr val="202124"/>
              </a:solidFill>
              <a:effectLst/>
              <a:latin typeface="arial" panose="020B0604020202020204" pitchFamily="34" charset="0"/>
            </a:rPr>
            <a:t> </a:t>
          </a:r>
          <a:r>
            <a:rPr lang="en-ID" b="0" i="0" dirty="0" err="1">
              <a:solidFill>
                <a:srgbClr val="202124"/>
              </a:solidFill>
              <a:effectLst/>
              <a:latin typeface="arial" panose="020B0604020202020204" pitchFamily="34" charset="0"/>
            </a:rPr>
            <a:t>intensif</a:t>
          </a:r>
          <a:endParaRPr lang="en-ID" dirty="0"/>
        </a:p>
      </dgm:t>
    </dgm:pt>
    <dgm:pt modelId="{FBDB3BB1-663C-465F-B271-0286CAF54D97}" type="parTrans" cxnId="{7568DDBA-59C2-45D4-9F17-9DDB6EB16503}">
      <dgm:prSet/>
      <dgm:spPr/>
      <dgm:t>
        <a:bodyPr/>
        <a:lstStyle/>
        <a:p>
          <a:endParaRPr lang="en-ID"/>
        </a:p>
      </dgm:t>
    </dgm:pt>
    <dgm:pt modelId="{E72E67C9-9CE4-4BDF-9EF9-F5AB2636703C}" type="sibTrans" cxnId="{7568DDBA-59C2-45D4-9F17-9DDB6EB16503}">
      <dgm:prSet/>
      <dgm:spPr/>
      <dgm:t>
        <a:bodyPr/>
        <a:lstStyle/>
        <a:p>
          <a:endParaRPr lang="en-ID"/>
        </a:p>
      </dgm:t>
    </dgm:pt>
    <dgm:pt modelId="{9118CF99-B011-4248-8FCE-A8A7540D5FF9}">
      <dgm:prSet phldrT="[Text]"/>
      <dgm:spPr/>
      <dgm:t>
        <a:bodyPr/>
        <a:lstStyle/>
        <a:p>
          <a:r>
            <a:rPr lang="en-ID" b="0" i="0" dirty="0" err="1">
              <a:solidFill>
                <a:srgbClr val="202124"/>
              </a:solidFill>
              <a:effectLst/>
              <a:latin typeface="arial" panose="020B0604020202020204" pitchFamily="34" charset="0"/>
            </a:rPr>
            <a:t>Kondisi</a:t>
          </a:r>
          <a:r>
            <a:rPr lang="en-ID" b="0" i="0" dirty="0">
              <a:solidFill>
                <a:srgbClr val="202124"/>
              </a:solidFill>
              <a:effectLst/>
              <a:latin typeface="arial" panose="020B0604020202020204" pitchFamily="34" charset="0"/>
            </a:rPr>
            <a:t> </a:t>
          </a:r>
          <a:r>
            <a:rPr lang="en-ID" b="0" i="0" dirty="0" err="1">
              <a:solidFill>
                <a:srgbClr val="202124"/>
              </a:solidFill>
              <a:effectLst/>
              <a:latin typeface="arial" panose="020B0604020202020204" pitchFamily="34" charset="0"/>
            </a:rPr>
            <a:t>kerja</a:t>
          </a:r>
          <a:r>
            <a:rPr lang="en-ID" b="0" i="0" dirty="0">
              <a:solidFill>
                <a:srgbClr val="202124"/>
              </a:solidFill>
              <a:effectLst/>
              <a:latin typeface="arial" panose="020B0604020202020204" pitchFamily="34" charset="0"/>
            </a:rPr>
            <a:t> yang </a:t>
          </a:r>
          <a:r>
            <a:rPr lang="en-ID" b="0" i="0" dirty="0" err="1">
              <a:solidFill>
                <a:srgbClr val="202124"/>
              </a:solidFill>
              <a:effectLst/>
              <a:latin typeface="arial" panose="020B0604020202020204" pitchFamily="34" charset="0"/>
            </a:rPr>
            <a:t>menyenangkan</a:t>
          </a:r>
          <a:endParaRPr lang="en-ID" dirty="0"/>
        </a:p>
      </dgm:t>
    </dgm:pt>
    <dgm:pt modelId="{68CEF1C3-B15E-4005-8B14-174A2BA734D3}" type="parTrans" cxnId="{EF5EC15D-9187-4596-87DA-C866D497D4E5}">
      <dgm:prSet/>
      <dgm:spPr/>
      <dgm:t>
        <a:bodyPr/>
        <a:lstStyle/>
        <a:p>
          <a:endParaRPr lang="en-ID"/>
        </a:p>
      </dgm:t>
    </dgm:pt>
    <dgm:pt modelId="{D9C87912-B456-4236-A216-7D93897AA02D}" type="sibTrans" cxnId="{EF5EC15D-9187-4596-87DA-C866D497D4E5}">
      <dgm:prSet/>
      <dgm:spPr/>
      <dgm:t>
        <a:bodyPr/>
        <a:lstStyle/>
        <a:p>
          <a:endParaRPr lang="en-ID"/>
        </a:p>
      </dgm:t>
    </dgm:pt>
    <dgm:pt modelId="{0CCBE5D5-2410-4DD2-BB0C-422F95D644D3}">
      <dgm:prSet phldrT="[Text]"/>
      <dgm:spPr/>
      <dgm:t>
        <a:bodyPr/>
        <a:lstStyle/>
        <a:p>
          <a:r>
            <a:rPr lang="en-ID" b="0" i="0" dirty="0" err="1">
              <a:solidFill>
                <a:srgbClr val="202124"/>
              </a:solidFill>
              <a:effectLst/>
              <a:latin typeface="arial" panose="020B0604020202020204" pitchFamily="34" charset="0"/>
            </a:rPr>
            <a:t>Memberikan</a:t>
          </a:r>
          <a:r>
            <a:rPr lang="en-ID" b="0" i="0" dirty="0">
              <a:solidFill>
                <a:srgbClr val="202124"/>
              </a:solidFill>
              <a:effectLst/>
              <a:latin typeface="arial" panose="020B0604020202020204" pitchFamily="34" charset="0"/>
            </a:rPr>
            <a:t> </a:t>
          </a:r>
          <a:r>
            <a:rPr lang="en-ID" b="0" i="0" dirty="0" err="1">
              <a:solidFill>
                <a:srgbClr val="202124"/>
              </a:solidFill>
              <a:effectLst/>
              <a:latin typeface="arial" panose="020B0604020202020204" pitchFamily="34" charset="0"/>
            </a:rPr>
            <a:t>kesempatan</a:t>
          </a:r>
          <a:r>
            <a:rPr lang="en-ID" b="0" i="0" dirty="0">
              <a:solidFill>
                <a:srgbClr val="202124"/>
              </a:solidFill>
              <a:effectLst/>
              <a:latin typeface="arial" panose="020B0604020202020204" pitchFamily="34" charset="0"/>
            </a:rPr>
            <a:t> </a:t>
          </a:r>
          <a:r>
            <a:rPr lang="en-ID" b="0" i="0" dirty="0" err="1">
              <a:solidFill>
                <a:srgbClr val="202124"/>
              </a:solidFill>
              <a:effectLst/>
              <a:latin typeface="arial" panose="020B0604020202020204" pitchFamily="34" charset="0"/>
            </a:rPr>
            <a:t>untuk</a:t>
          </a:r>
          <a:r>
            <a:rPr lang="en-ID" b="0" i="0" dirty="0">
              <a:solidFill>
                <a:srgbClr val="202124"/>
              </a:solidFill>
              <a:effectLst/>
              <a:latin typeface="arial" panose="020B0604020202020204" pitchFamily="34" charset="0"/>
            </a:rPr>
            <a:t> </a:t>
          </a:r>
          <a:r>
            <a:rPr lang="en-ID" b="0" i="0" dirty="0" err="1">
              <a:solidFill>
                <a:srgbClr val="202124"/>
              </a:solidFill>
              <a:effectLst/>
              <a:latin typeface="arial" panose="020B0604020202020204" pitchFamily="34" charset="0"/>
            </a:rPr>
            <a:t>maju</a:t>
          </a:r>
          <a:endParaRPr lang="en-ID" dirty="0"/>
        </a:p>
      </dgm:t>
    </dgm:pt>
    <dgm:pt modelId="{81C96912-DA93-4EEF-A71D-800AB045DE87}" type="parTrans" cxnId="{BBDC9CBA-2E32-4BA3-A9AB-00EF81F185D0}">
      <dgm:prSet/>
      <dgm:spPr/>
      <dgm:t>
        <a:bodyPr/>
        <a:lstStyle/>
        <a:p>
          <a:endParaRPr lang="en-ID"/>
        </a:p>
      </dgm:t>
    </dgm:pt>
    <dgm:pt modelId="{DA99CE16-284D-4267-B115-2E77DB4C5DB5}" type="sibTrans" cxnId="{BBDC9CBA-2E32-4BA3-A9AB-00EF81F185D0}">
      <dgm:prSet/>
      <dgm:spPr/>
      <dgm:t>
        <a:bodyPr/>
        <a:lstStyle/>
        <a:p>
          <a:endParaRPr lang="en-ID"/>
        </a:p>
      </dgm:t>
    </dgm:pt>
    <dgm:pt modelId="{C4E739E2-086D-4C14-8BD7-994ECBF987DB}">
      <dgm:prSet phldrT="[Text]"/>
      <dgm:spPr/>
      <dgm:t>
        <a:bodyPr/>
        <a:lstStyle/>
        <a:p>
          <a:r>
            <a:rPr lang="en-ID" b="0" i="0" dirty="0" err="1">
              <a:solidFill>
                <a:srgbClr val="202124"/>
              </a:solidFill>
              <a:effectLst/>
              <a:latin typeface="arial" panose="020B0604020202020204" pitchFamily="34" charset="0"/>
            </a:rPr>
            <a:t>Membangun</a:t>
          </a:r>
          <a:r>
            <a:rPr lang="en-ID" b="0" i="0" dirty="0">
              <a:solidFill>
                <a:srgbClr val="202124"/>
              </a:solidFill>
              <a:effectLst/>
              <a:latin typeface="arial" panose="020B0604020202020204" pitchFamily="34" charset="0"/>
            </a:rPr>
            <a:t> </a:t>
          </a:r>
          <a:r>
            <a:rPr lang="en-ID" b="0" i="0" dirty="0" err="1">
              <a:solidFill>
                <a:srgbClr val="202124"/>
              </a:solidFill>
              <a:effectLst/>
              <a:latin typeface="arial" panose="020B0604020202020204" pitchFamily="34" charset="0"/>
            </a:rPr>
            <a:t>hubungan</a:t>
          </a:r>
          <a:r>
            <a:rPr lang="en-ID" b="0" i="0" dirty="0">
              <a:solidFill>
                <a:srgbClr val="202124"/>
              </a:solidFill>
              <a:effectLst/>
              <a:latin typeface="arial" panose="020B0604020202020204" pitchFamily="34" charset="0"/>
            </a:rPr>
            <a:t> </a:t>
          </a:r>
          <a:r>
            <a:rPr lang="en-ID" b="0" i="0" dirty="0" err="1">
              <a:solidFill>
                <a:srgbClr val="202124"/>
              </a:solidFill>
              <a:effectLst/>
              <a:latin typeface="arial" panose="020B0604020202020204" pitchFamily="34" charset="0"/>
            </a:rPr>
            <a:t>kerja</a:t>
          </a:r>
          <a:r>
            <a:rPr lang="en-ID" b="0" i="0" dirty="0">
              <a:solidFill>
                <a:srgbClr val="202124"/>
              </a:solidFill>
              <a:effectLst/>
              <a:latin typeface="arial" panose="020B0604020202020204" pitchFamily="34" charset="0"/>
            </a:rPr>
            <a:t> yang </a:t>
          </a:r>
          <a:r>
            <a:rPr lang="en-ID" b="0" i="0" dirty="0" err="1">
              <a:solidFill>
                <a:srgbClr val="202124"/>
              </a:solidFill>
              <a:effectLst/>
              <a:latin typeface="arial" panose="020B0604020202020204" pitchFamily="34" charset="0"/>
            </a:rPr>
            <a:t>harmonis</a:t>
          </a:r>
          <a:r>
            <a:rPr lang="en-ID" b="0" i="0" dirty="0">
              <a:solidFill>
                <a:srgbClr val="202124"/>
              </a:solidFill>
              <a:effectLst/>
              <a:latin typeface="arial" panose="020B0604020202020204" pitchFamily="34" charset="0"/>
            </a:rPr>
            <a:t>.</a:t>
          </a:r>
          <a:endParaRPr lang="en-ID" dirty="0"/>
        </a:p>
      </dgm:t>
    </dgm:pt>
    <dgm:pt modelId="{20F28AC1-6CAB-4759-9C92-1C76866E164A}" type="parTrans" cxnId="{D78572EB-F03B-46C4-8B37-8E3ECAC242C6}">
      <dgm:prSet/>
      <dgm:spPr/>
      <dgm:t>
        <a:bodyPr/>
        <a:lstStyle/>
        <a:p>
          <a:endParaRPr lang="en-ID"/>
        </a:p>
      </dgm:t>
    </dgm:pt>
    <dgm:pt modelId="{C2220A7D-A54C-425B-9CFD-D9E6B03CB501}" type="sibTrans" cxnId="{D78572EB-F03B-46C4-8B37-8E3ECAC242C6}">
      <dgm:prSet/>
      <dgm:spPr/>
      <dgm:t>
        <a:bodyPr/>
        <a:lstStyle/>
        <a:p>
          <a:endParaRPr lang="en-ID"/>
        </a:p>
      </dgm:t>
    </dgm:pt>
    <dgm:pt modelId="{8F8997FF-12F2-46C2-A725-0FE3ECE51D3B}" type="pres">
      <dgm:prSet presAssocID="{D70B8F74-B863-46E6-9380-18B3F38269E8}" presName="Name0" presStyleCnt="0">
        <dgm:presLayoutVars>
          <dgm:chMax val="7"/>
          <dgm:chPref val="7"/>
          <dgm:dir/>
        </dgm:presLayoutVars>
      </dgm:prSet>
      <dgm:spPr/>
    </dgm:pt>
    <dgm:pt modelId="{20BA2C34-8E0E-4426-ABE2-EAE29E2CDDF1}" type="pres">
      <dgm:prSet presAssocID="{D70B8F74-B863-46E6-9380-18B3F38269E8}" presName="Name1" presStyleCnt="0"/>
      <dgm:spPr/>
    </dgm:pt>
    <dgm:pt modelId="{5E467961-2204-4670-8A37-A60F2760AD9C}" type="pres">
      <dgm:prSet presAssocID="{D70B8F74-B863-46E6-9380-18B3F38269E8}" presName="cycle" presStyleCnt="0"/>
      <dgm:spPr/>
    </dgm:pt>
    <dgm:pt modelId="{838B53BD-51DC-4871-88CA-5682CAD3FB55}" type="pres">
      <dgm:prSet presAssocID="{D70B8F74-B863-46E6-9380-18B3F38269E8}" presName="srcNode" presStyleLbl="node1" presStyleIdx="0" presStyleCnt="4"/>
      <dgm:spPr/>
    </dgm:pt>
    <dgm:pt modelId="{9459336B-BCF5-4C84-BF50-9075FF655942}" type="pres">
      <dgm:prSet presAssocID="{D70B8F74-B863-46E6-9380-18B3F38269E8}" presName="conn" presStyleLbl="parChTrans1D2" presStyleIdx="0" presStyleCnt="1"/>
      <dgm:spPr/>
    </dgm:pt>
    <dgm:pt modelId="{1D473B0A-2A58-44F9-81CD-0822CCE29DF8}" type="pres">
      <dgm:prSet presAssocID="{D70B8F74-B863-46E6-9380-18B3F38269E8}" presName="extraNode" presStyleLbl="node1" presStyleIdx="0" presStyleCnt="4"/>
      <dgm:spPr/>
    </dgm:pt>
    <dgm:pt modelId="{EBEB1454-18F9-490A-9413-600C763DE44C}" type="pres">
      <dgm:prSet presAssocID="{D70B8F74-B863-46E6-9380-18B3F38269E8}" presName="dstNode" presStyleLbl="node1" presStyleIdx="0" presStyleCnt="4"/>
      <dgm:spPr/>
    </dgm:pt>
    <dgm:pt modelId="{D6A79BF4-0113-48D5-82EC-E339E85BE214}" type="pres">
      <dgm:prSet presAssocID="{E4175ADE-7957-4228-9CA8-D643580C9EAC}" presName="text_1" presStyleLbl="node1" presStyleIdx="0" presStyleCnt="4">
        <dgm:presLayoutVars>
          <dgm:bulletEnabled val="1"/>
        </dgm:presLayoutVars>
      </dgm:prSet>
      <dgm:spPr/>
    </dgm:pt>
    <dgm:pt modelId="{0FC5671A-6999-47ED-97C7-B5EFD9B6B74E}" type="pres">
      <dgm:prSet presAssocID="{E4175ADE-7957-4228-9CA8-D643580C9EAC}" presName="accent_1" presStyleCnt="0"/>
      <dgm:spPr/>
    </dgm:pt>
    <dgm:pt modelId="{31E6368B-745E-41F1-92D1-8E75FBEC33E9}" type="pres">
      <dgm:prSet presAssocID="{E4175ADE-7957-4228-9CA8-D643580C9EAC}" presName="accentRepeatNode" presStyleLbl="solidFgAcc1" presStyleIdx="0" presStyleCnt="4"/>
      <dgm:spPr/>
    </dgm:pt>
    <dgm:pt modelId="{9A375495-BE47-43BA-8929-96B0E5C75746}" type="pres">
      <dgm:prSet presAssocID="{9118CF99-B011-4248-8FCE-A8A7540D5FF9}" presName="text_2" presStyleLbl="node1" presStyleIdx="1" presStyleCnt="4">
        <dgm:presLayoutVars>
          <dgm:bulletEnabled val="1"/>
        </dgm:presLayoutVars>
      </dgm:prSet>
      <dgm:spPr/>
    </dgm:pt>
    <dgm:pt modelId="{BF841F49-DF6A-48FB-8060-E58C4530FD13}" type="pres">
      <dgm:prSet presAssocID="{9118CF99-B011-4248-8FCE-A8A7540D5FF9}" presName="accent_2" presStyleCnt="0"/>
      <dgm:spPr/>
    </dgm:pt>
    <dgm:pt modelId="{E33FE1B4-EDF3-4B87-B72A-405AA6191904}" type="pres">
      <dgm:prSet presAssocID="{9118CF99-B011-4248-8FCE-A8A7540D5FF9}" presName="accentRepeatNode" presStyleLbl="solidFgAcc1" presStyleIdx="1" presStyleCnt="4"/>
      <dgm:spPr/>
    </dgm:pt>
    <dgm:pt modelId="{0FDA6BBD-B699-4E45-A5C6-1CB3110986D0}" type="pres">
      <dgm:prSet presAssocID="{0CCBE5D5-2410-4DD2-BB0C-422F95D644D3}" presName="text_3" presStyleLbl="node1" presStyleIdx="2" presStyleCnt="4">
        <dgm:presLayoutVars>
          <dgm:bulletEnabled val="1"/>
        </dgm:presLayoutVars>
      </dgm:prSet>
      <dgm:spPr/>
    </dgm:pt>
    <dgm:pt modelId="{566250E9-63EF-4C39-B81E-DC5785912627}" type="pres">
      <dgm:prSet presAssocID="{0CCBE5D5-2410-4DD2-BB0C-422F95D644D3}" presName="accent_3" presStyleCnt="0"/>
      <dgm:spPr/>
    </dgm:pt>
    <dgm:pt modelId="{F52C3BBD-1A5B-4FF3-BD8D-B91B0F51988E}" type="pres">
      <dgm:prSet presAssocID="{0CCBE5D5-2410-4DD2-BB0C-422F95D644D3}" presName="accentRepeatNode" presStyleLbl="solidFgAcc1" presStyleIdx="2" presStyleCnt="4"/>
      <dgm:spPr/>
    </dgm:pt>
    <dgm:pt modelId="{A447E471-58DC-4EE7-8203-8B7C72C34945}" type="pres">
      <dgm:prSet presAssocID="{C4E739E2-086D-4C14-8BD7-994ECBF987DB}" presName="text_4" presStyleLbl="node1" presStyleIdx="3" presStyleCnt="4">
        <dgm:presLayoutVars>
          <dgm:bulletEnabled val="1"/>
        </dgm:presLayoutVars>
      </dgm:prSet>
      <dgm:spPr/>
    </dgm:pt>
    <dgm:pt modelId="{FB5BE874-6BEF-4192-BDAA-F66A905F4601}" type="pres">
      <dgm:prSet presAssocID="{C4E739E2-086D-4C14-8BD7-994ECBF987DB}" presName="accent_4" presStyleCnt="0"/>
      <dgm:spPr/>
    </dgm:pt>
    <dgm:pt modelId="{60927FA0-F8EC-4280-B0C9-A4FEF6E13B86}" type="pres">
      <dgm:prSet presAssocID="{C4E739E2-086D-4C14-8BD7-994ECBF987DB}" presName="accentRepeatNode" presStyleLbl="solidFgAcc1" presStyleIdx="3" presStyleCnt="4"/>
      <dgm:spPr/>
    </dgm:pt>
  </dgm:ptLst>
  <dgm:cxnLst>
    <dgm:cxn modelId="{3F6F860D-92A2-4808-8B10-A2015CE85BAC}" type="presOf" srcId="{0CCBE5D5-2410-4DD2-BB0C-422F95D644D3}" destId="{0FDA6BBD-B699-4E45-A5C6-1CB3110986D0}" srcOrd="0" destOrd="0" presId="urn:microsoft.com/office/officeart/2008/layout/VerticalCurvedList"/>
    <dgm:cxn modelId="{DAEF1A21-4FE6-4003-B3C8-0165CE8FB4CB}" type="presOf" srcId="{C4E739E2-086D-4C14-8BD7-994ECBF987DB}" destId="{A447E471-58DC-4EE7-8203-8B7C72C34945}" srcOrd="0" destOrd="0" presId="urn:microsoft.com/office/officeart/2008/layout/VerticalCurvedList"/>
    <dgm:cxn modelId="{427C743C-120D-4535-869A-1DB42B61144C}" type="presOf" srcId="{E4175ADE-7957-4228-9CA8-D643580C9EAC}" destId="{D6A79BF4-0113-48D5-82EC-E339E85BE214}" srcOrd="0" destOrd="0" presId="urn:microsoft.com/office/officeart/2008/layout/VerticalCurvedList"/>
    <dgm:cxn modelId="{EF5EC15D-9187-4596-87DA-C866D497D4E5}" srcId="{D70B8F74-B863-46E6-9380-18B3F38269E8}" destId="{9118CF99-B011-4248-8FCE-A8A7540D5FF9}" srcOrd="1" destOrd="0" parTransId="{68CEF1C3-B15E-4005-8B14-174A2BA734D3}" sibTransId="{D9C87912-B456-4236-A216-7D93897AA02D}"/>
    <dgm:cxn modelId="{8D496161-8E9E-4AFE-9599-07C3B31D9569}" type="presOf" srcId="{E72E67C9-9CE4-4BDF-9EF9-F5AB2636703C}" destId="{9459336B-BCF5-4C84-BF50-9075FF655942}" srcOrd="0" destOrd="0" presId="urn:microsoft.com/office/officeart/2008/layout/VerticalCurvedList"/>
    <dgm:cxn modelId="{21AB5661-64E8-46BB-A8A2-7C0AFDE7104C}" type="presOf" srcId="{D70B8F74-B863-46E6-9380-18B3F38269E8}" destId="{8F8997FF-12F2-46C2-A725-0FE3ECE51D3B}" srcOrd="0" destOrd="0" presId="urn:microsoft.com/office/officeart/2008/layout/VerticalCurvedList"/>
    <dgm:cxn modelId="{289F4C7F-BB5C-43C9-B088-401DC6C7178A}" type="presOf" srcId="{9118CF99-B011-4248-8FCE-A8A7540D5FF9}" destId="{9A375495-BE47-43BA-8929-96B0E5C75746}" srcOrd="0" destOrd="0" presId="urn:microsoft.com/office/officeart/2008/layout/VerticalCurvedList"/>
    <dgm:cxn modelId="{BBDC9CBA-2E32-4BA3-A9AB-00EF81F185D0}" srcId="{D70B8F74-B863-46E6-9380-18B3F38269E8}" destId="{0CCBE5D5-2410-4DD2-BB0C-422F95D644D3}" srcOrd="2" destOrd="0" parTransId="{81C96912-DA93-4EEF-A71D-800AB045DE87}" sibTransId="{DA99CE16-284D-4267-B115-2E77DB4C5DB5}"/>
    <dgm:cxn modelId="{7568DDBA-59C2-45D4-9F17-9DDB6EB16503}" srcId="{D70B8F74-B863-46E6-9380-18B3F38269E8}" destId="{E4175ADE-7957-4228-9CA8-D643580C9EAC}" srcOrd="0" destOrd="0" parTransId="{FBDB3BB1-663C-465F-B271-0286CAF54D97}" sibTransId="{E72E67C9-9CE4-4BDF-9EF9-F5AB2636703C}"/>
    <dgm:cxn modelId="{D78572EB-F03B-46C4-8B37-8E3ECAC242C6}" srcId="{D70B8F74-B863-46E6-9380-18B3F38269E8}" destId="{C4E739E2-086D-4C14-8BD7-994ECBF987DB}" srcOrd="3" destOrd="0" parTransId="{20F28AC1-6CAB-4759-9C92-1C76866E164A}" sibTransId="{C2220A7D-A54C-425B-9CFD-D9E6B03CB501}"/>
    <dgm:cxn modelId="{51519144-F4DC-467D-92B4-48031DED34FF}" type="presParOf" srcId="{8F8997FF-12F2-46C2-A725-0FE3ECE51D3B}" destId="{20BA2C34-8E0E-4426-ABE2-EAE29E2CDDF1}" srcOrd="0" destOrd="0" presId="urn:microsoft.com/office/officeart/2008/layout/VerticalCurvedList"/>
    <dgm:cxn modelId="{9D1C9F19-83D2-41A7-B341-8DB5A9AECB08}" type="presParOf" srcId="{20BA2C34-8E0E-4426-ABE2-EAE29E2CDDF1}" destId="{5E467961-2204-4670-8A37-A60F2760AD9C}" srcOrd="0" destOrd="0" presId="urn:microsoft.com/office/officeart/2008/layout/VerticalCurvedList"/>
    <dgm:cxn modelId="{F43E6D48-8C3E-4B91-A70B-972C4D48DA3D}" type="presParOf" srcId="{5E467961-2204-4670-8A37-A60F2760AD9C}" destId="{838B53BD-51DC-4871-88CA-5682CAD3FB55}" srcOrd="0" destOrd="0" presId="urn:microsoft.com/office/officeart/2008/layout/VerticalCurvedList"/>
    <dgm:cxn modelId="{FD7379C2-3953-4D48-9EFD-A295341750FA}" type="presParOf" srcId="{5E467961-2204-4670-8A37-A60F2760AD9C}" destId="{9459336B-BCF5-4C84-BF50-9075FF655942}" srcOrd="1" destOrd="0" presId="urn:microsoft.com/office/officeart/2008/layout/VerticalCurvedList"/>
    <dgm:cxn modelId="{07107264-F0E9-4034-BC28-C210A60B38D8}" type="presParOf" srcId="{5E467961-2204-4670-8A37-A60F2760AD9C}" destId="{1D473B0A-2A58-44F9-81CD-0822CCE29DF8}" srcOrd="2" destOrd="0" presId="urn:microsoft.com/office/officeart/2008/layout/VerticalCurvedList"/>
    <dgm:cxn modelId="{EE6474AB-AA74-4F5C-8193-4780092D7AFC}" type="presParOf" srcId="{5E467961-2204-4670-8A37-A60F2760AD9C}" destId="{EBEB1454-18F9-490A-9413-600C763DE44C}" srcOrd="3" destOrd="0" presId="urn:microsoft.com/office/officeart/2008/layout/VerticalCurvedList"/>
    <dgm:cxn modelId="{40E16623-C4D0-4CCA-9B20-8FB2BCAF2D33}" type="presParOf" srcId="{20BA2C34-8E0E-4426-ABE2-EAE29E2CDDF1}" destId="{D6A79BF4-0113-48D5-82EC-E339E85BE214}" srcOrd="1" destOrd="0" presId="urn:microsoft.com/office/officeart/2008/layout/VerticalCurvedList"/>
    <dgm:cxn modelId="{428B979B-1746-434E-BC0C-F9D81FB9D580}" type="presParOf" srcId="{20BA2C34-8E0E-4426-ABE2-EAE29E2CDDF1}" destId="{0FC5671A-6999-47ED-97C7-B5EFD9B6B74E}" srcOrd="2" destOrd="0" presId="urn:microsoft.com/office/officeart/2008/layout/VerticalCurvedList"/>
    <dgm:cxn modelId="{252459EB-EC47-4533-BEE0-494C04AB1638}" type="presParOf" srcId="{0FC5671A-6999-47ED-97C7-B5EFD9B6B74E}" destId="{31E6368B-745E-41F1-92D1-8E75FBEC33E9}" srcOrd="0" destOrd="0" presId="urn:microsoft.com/office/officeart/2008/layout/VerticalCurvedList"/>
    <dgm:cxn modelId="{AE168197-CEC6-4FC1-B711-5BFD1F9EBC3C}" type="presParOf" srcId="{20BA2C34-8E0E-4426-ABE2-EAE29E2CDDF1}" destId="{9A375495-BE47-43BA-8929-96B0E5C75746}" srcOrd="3" destOrd="0" presId="urn:microsoft.com/office/officeart/2008/layout/VerticalCurvedList"/>
    <dgm:cxn modelId="{8516E7B3-EC8D-4E62-A3D1-CC368CDA7A0F}" type="presParOf" srcId="{20BA2C34-8E0E-4426-ABE2-EAE29E2CDDF1}" destId="{BF841F49-DF6A-48FB-8060-E58C4530FD13}" srcOrd="4" destOrd="0" presId="urn:microsoft.com/office/officeart/2008/layout/VerticalCurvedList"/>
    <dgm:cxn modelId="{9BC13B4F-DA91-44B6-B019-536AE053F836}" type="presParOf" srcId="{BF841F49-DF6A-48FB-8060-E58C4530FD13}" destId="{E33FE1B4-EDF3-4B87-B72A-405AA6191904}" srcOrd="0" destOrd="0" presId="urn:microsoft.com/office/officeart/2008/layout/VerticalCurvedList"/>
    <dgm:cxn modelId="{44F615FE-2C54-41F5-8C0B-8E8AB7FDC8A0}" type="presParOf" srcId="{20BA2C34-8E0E-4426-ABE2-EAE29E2CDDF1}" destId="{0FDA6BBD-B699-4E45-A5C6-1CB3110986D0}" srcOrd="5" destOrd="0" presId="urn:microsoft.com/office/officeart/2008/layout/VerticalCurvedList"/>
    <dgm:cxn modelId="{CE9AFE42-5710-4DAC-9AD1-49D6E0486789}" type="presParOf" srcId="{20BA2C34-8E0E-4426-ABE2-EAE29E2CDDF1}" destId="{566250E9-63EF-4C39-B81E-DC5785912627}" srcOrd="6" destOrd="0" presId="urn:microsoft.com/office/officeart/2008/layout/VerticalCurvedList"/>
    <dgm:cxn modelId="{F6FD3F12-7533-4B9C-B157-6543FA70834C}" type="presParOf" srcId="{566250E9-63EF-4C39-B81E-DC5785912627}" destId="{F52C3BBD-1A5B-4FF3-BD8D-B91B0F51988E}" srcOrd="0" destOrd="0" presId="urn:microsoft.com/office/officeart/2008/layout/VerticalCurvedList"/>
    <dgm:cxn modelId="{1C9F6B83-50C0-477C-8E99-C8AA24D68EEF}" type="presParOf" srcId="{20BA2C34-8E0E-4426-ABE2-EAE29E2CDDF1}" destId="{A447E471-58DC-4EE7-8203-8B7C72C34945}" srcOrd="7" destOrd="0" presId="urn:microsoft.com/office/officeart/2008/layout/VerticalCurvedList"/>
    <dgm:cxn modelId="{A89C7CE8-0620-4A3E-8117-5E2D7C0C56A9}" type="presParOf" srcId="{20BA2C34-8E0E-4426-ABE2-EAE29E2CDDF1}" destId="{FB5BE874-6BEF-4192-BDAA-F66A905F4601}" srcOrd="8" destOrd="0" presId="urn:microsoft.com/office/officeart/2008/layout/VerticalCurvedList"/>
    <dgm:cxn modelId="{EE920BF3-4647-4E67-9F07-B62093506836}" type="presParOf" srcId="{FB5BE874-6BEF-4192-BDAA-F66A905F4601}" destId="{60927FA0-F8EC-4280-B0C9-A4FEF6E13B8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59336B-BCF5-4C84-BF50-9075FF655942}">
      <dsp:nvSpPr>
        <dsp:cNvPr id="0" name=""/>
        <dsp:cNvSpPr/>
      </dsp:nvSpPr>
      <dsp:spPr>
        <a:xfrm>
          <a:off x="-7755417" y="-1184976"/>
          <a:ext cx="9227953" cy="9227953"/>
        </a:xfrm>
        <a:prstGeom prst="blockArc">
          <a:avLst>
            <a:gd name="adj1" fmla="val 18900000"/>
            <a:gd name="adj2" fmla="val 2700000"/>
            <a:gd name="adj3" fmla="val 234"/>
          </a:avLst>
        </a:pr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A79BF4-0113-48D5-82EC-E339E85BE214}">
      <dsp:nvSpPr>
        <dsp:cNvPr id="0" name=""/>
        <dsp:cNvSpPr/>
      </dsp:nvSpPr>
      <dsp:spPr>
        <a:xfrm>
          <a:off x="770279" y="527243"/>
          <a:ext cx="8459935" cy="105503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7434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3200" b="0" i="0" kern="1200" dirty="0" err="1">
              <a:solidFill>
                <a:srgbClr val="202124"/>
              </a:solidFill>
              <a:effectLst/>
              <a:latin typeface="arial" panose="020B0604020202020204" pitchFamily="34" charset="0"/>
            </a:rPr>
            <a:t>Memberikan</a:t>
          </a:r>
          <a:r>
            <a:rPr lang="en-ID" sz="3200" b="0" i="0" kern="1200" dirty="0">
              <a:solidFill>
                <a:srgbClr val="202124"/>
              </a:solidFill>
              <a:effectLst/>
              <a:latin typeface="arial" panose="020B0604020202020204" pitchFamily="34" charset="0"/>
            </a:rPr>
            <a:t> </a:t>
          </a:r>
          <a:r>
            <a:rPr lang="en-ID" sz="3200" b="0" i="0" kern="1200" dirty="0" err="1">
              <a:solidFill>
                <a:srgbClr val="202124"/>
              </a:solidFill>
              <a:effectLst/>
              <a:latin typeface="arial" panose="020B0604020202020204" pitchFamily="34" charset="0"/>
            </a:rPr>
            <a:t>penghargaan</a:t>
          </a:r>
          <a:r>
            <a:rPr lang="en-ID" sz="3200" b="0" i="0" kern="1200" dirty="0">
              <a:solidFill>
                <a:srgbClr val="202124"/>
              </a:solidFill>
              <a:effectLst/>
              <a:latin typeface="arial" panose="020B0604020202020204" pitchFamily="34" charset="0"/>
            </a:rPr>
            <a:t> </a:t>
          </a:r>
          <a:r>
            <a:rPr lang="en-ID" sz="3200" b="0" i="0" kern="1200" dirty="0" err="1">
              <a:solidFill>
                <a:srgbClr val="202124"/>
              </a:solidFill>
              <a:effectLst/>
              <a:latin typeface="arial" panose="020B0604020202020204" pitchFamily="34" charset="0"/>
            </a:rPr>
            <a:t>atau</a:t>
          </a:r>
          <a:r>
            <a:rPr lang="en-ID" sz="3200" b="0" i="0" kern="1200" dirty="0">
              <a:solidFill>
                <a:srgbClr val="202124"/>
              </a:solidFill>
              <a:effectLst/>
              <a:latin typeface="arial" panose="020B0604020202020204" pitchFamily="34" charset="0"/>
            </a:rPr>
            <a:t> </a:t>
          </a:r>
          <a:r>
            <a:rPr lang="en-ID" sz="3200" b="0" i="0" kern="1200" dirty="0" err="1">
              <a:solidFill>
                <a:srgbClr val="202124"/>
              </a:solidFill>
              <a:effectLst/>
              <a:latin typeface="arial" panose="020B0604020202020204" pitchFamily="34" charset="0"/>
            </a:rPr>
            <a:t>pemberian</a:t>
          </a:r>
          <a:r>
            <a:rPr lang="en-ID" sz="3200" b="0" i="0" kern="1200" dirty="0">
              <a:solidFill>
                <a:srgbClr val="202124"/>
              </a:solidFill>
              <a:effectLst/>
              <a:latin typeface="arial" panose="020B0604020202020204" pitchFamily="34" charset="0"/>
            </a:rPr>
            <a:t> </a:t>
          </a:r>
          <a:r>
            <a:rPr lang="en-ID" sz="3200" b="0" i="0" kern="1200" dirty="0" err="1">
              <a:solidFill>
                <a:srgbClr val="202124"/>
              </a:solidFill>
              <a:effectLst/>
              <a:latin typeface="arial" panose="020B0604020202020204" pitchFamily="34" charset="0"/>
            </a:rPr>
            <a:t>intensif</a:t>
          </a:r>
          <a:endParaRPr lang="en-ID" sz="3200" kern="1200" dirty="0"/>
        </a:p>
      </dsp:txBody>
      <dsp:txXfrm>
        <a:off x="770279" y="527243"/>
        <a:ext cx="8459935" cy="1055034"/>
      </dsp:txXfrm>
    </dsp:sp>
    <dsp:sp modelId="{31E6368B-745E-41F1-92D1-8E75FBEC33E9}">
      <dsp:nvSpPr>
        <dsp:cNvPr id="0" name=""/>
        <dsp:cNvSpPr/>
      </dsp:nvSpPr>
      <dsp:spPr>
        <a:xfrm>
          <a:off x="110882" y="395363"/>
          <a:ext cx="1318793" cy="13187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375495-BE47-43BA-8929-96B0E5C75746}">
      <dsp:nvSpPr>
        <dsp:cNvPr id="0" name=""/>
        <dsp:cNvSpPr/>
      </dsp:nvSpPr>
      <dsp:spPr>
        <a:xfrm>
          <a:off x="1375155" y="2110069"/>
          <a:ext cx="7855059" cy="1055034"/>
        </a:xfrm>
        <a:prstGeom prst="rect">
          <a:avLst/>
        </a:prstGeom>
        <a:solidFill>
          <a:schemeClr val="accent3">
            <a:hueOff val="-579010"/>
            <a:satOff val="-2825"/>
            <a:lumOff val="-98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7434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3200" b="0" i="0" kern="1200" dirty="0" err="1">
              <a:solidFill>
                <a:srgbClr val="202124"/>
              </a:solidFill>
              <a:effectLst/>
              <a:latin typeface="arial" panose="020B0604020202020204" pitchFamily="34" charset="0"/>
            </a:rPr>
            <a:t>Kondisi</a:t>
          </a:r>
          <a:r>
            <a:rPr lang="en-ID" sz="3200" b="0" i="0" kern="1200" dirty="0">
              <a:solidFill>
                <a:srgbClr val="202124"/>
              </a:solidFill>
              <a:effectLst/>
              <a:latin typeface="arial" panose="020B0604020202020204" pitchFamily="34" charset="0"/>
            </a:rPr>
            <a:t> </a:t>
          </a:r>
          <a:r>
            <a:rPr lang="en-ID" sz="3200" b="0" i="0" kern="1200" dirty="0" err="1">
              <a:solidFill>
                <a:srgbClr val="202124"/>
              </a:solidFill>
              <a:effectLst/>
              <a:latin typeface="arial" panose="020B0604020202020204" pitchFamily="34" charset="0"/>
            </a:rPr>
            <a:t>kerja</a:t>
          </a:r>
          <a:r>
            <a:rPr lang="en-ID" sz="3200" b="0" i="0" kern="1200" dirty="0">
              <a:solidFill>
                <a:srgbClr val="202124"/>
              </a:solidFill>
              <a:effectLst/>
              <a:latin typeface="arial" panose="020B0604020202020204" pitchFamily="34" charset="0"/>
            </a:rPr>
            <a:t> yang </a:t>
          </a:r>
          <a:r>
            <a:rPr lang="en-ID" sz="3200" b="0" i="0" kern="1200" dirty="0" err="1">
              <a:solidFill>
                <a:srgbClr val="202124"/>
              </a:solidFill>
              <a:effectLst/>
              <a:latin typeface="arial" panose="020B0604020202020204" pitchFamily="34" charset="0"/>
            </a:rPr>
            <a:t>menyenangkan</a:t>
          </a:r>
          <a:endParaRPr lang="en-ID" sz="3200" kern="1200" dirty="0"/>
        </a:p>
      </dsp:txBody>
      <dsp:txXfrm>
        <a:off x="1375155" y="2110069"/>
        <a:ext cx="7855059" cy="1055034"/>
      </dsp:txXfrm>
    </dsp:sp>
    <dsp:sp modelId="{E33FE1B4-EDF3-4B87-B72A-405AA6191904}">
      <dsp:nvSpPr>
        <dsp:cNvPr id="0" name=""/>
        <dsp:cNvSpPr/>
      </dsp:nvSpPr>
      <dsp:spPr>
        <a:xfrm>
          <a:off x="715758" y="1978190"/>
          <a:ext cx="1318793" cy="13187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-579010"/>
              <a:satOff val="-2825"/>
              <a:lumOff val="-9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DA6BBD-B699-4E45-A5C6-1CB3110986D0}">
      <dsp:nvSpPr>
        <dsp:cNvPr id="0" name=""/>
        <dsp:cNvSpPr/>
      </dsp:nvSpPr>
      <dsp:spPr>
        <a:xfrm>
          <a:off x="1375155" y="3692896"/>
          <a:ext cx="7855059" cy="1055034"/>
        </a:xfrm>
        <a:prstGeom prst="rect">
          <a:avLst/>
        </a:prstGeom>
        <a:solidFill>
          <a:schemeClr val="accent3">
            <a:hueOff val="-1158020"/>
            <a:satOff val="-5649"/>
            <a:lumOff val="-196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7434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3200" b="0" i="0" kern="1200" dirty="0" err="1">
              <a:solidFill>
                <a:srgbClr val="202124"/>
              </a:solidFill>
              <a:effectLst/>
              <a:latin typeface="arial" panose="020B0604020202020204" pitchFamily="34" charset="0"/>
            </a:rPr>
            <a:t>Memberikan</a:t>
          </a:r>
          <a:r>
            <a:rPr lang="en-ID" sz="3200" b="0" i="0" kern="1200" dirty="0">
              <a:solidFill>
                <a:srgbClr val="202124"/>
              </a:solidFill>
              <a:effectLst/>
              <a:latin typeface="arial" panose="020B0604020202020204" pitchFamily="34" charset="0"/>
            </a:rPr>
            <a:t> </a:t>
          </a:r>
          <a:r>
            <a:rPr lang="en-ID" sz="3200" b="0" i="0" kern="1200" dirty="0" err="1">
              <a:solidFill>
                <a:srgbClr val="202124"/>
              </a:solidFill>
              <a:effectLst/>
              <a:latin typeface="arial" panose="020B0604020202020204" pitchFamily="34" charset="0"/>
            </a:rPr>
            <a:t>kesempatan</a:t>
          </a:r>
          <a:r>
            <a:rPr lang="en-ID" sz="3200" b="0" i="0" kern="1200" dirty="0">
              <a:solidFill>
                <a:srgbClr val="202124"/>
              </a:solidFill>
              <a:effectLst/>
              <a:latin typeface="arial" panose="020B0604020202020204" pitchFamily="34" charset="0"/>
            </a:rPr>
            <a:t> </a:t>
          </a:r>
          <a:r>
            <a:rPr lang="en-ID" sz="3200" b="0" i="0" kern="1200" dirty="0" err="1">
              <a:solidFill>
                <a:srgbClr val="202124"/>
              </a:solidFill>
              <a:effectLst/>
              <a:latin typeface="arial" panose="020B0604020202020204" pitchFamily="34" charset="0"/>
            </a:rPr>
            <a:t>untuk</a:t>
          </a:r>
          <a:r>
            <a:rPr lang="en-ID" sz="3200" b="0" i="0" kern="1200" dirty="0">
              <a:solidFill>
                <a:srgbClr val="202124"/>
              </a:solidFill>
              <a:effectLst/>
              <a:latin typeface="arial" panose="020B0604020202020204" pitchFamily="34" charset="0"/>
            </a:rPr>
            <a:t> </a:t>
          </a:r>
          <a:r>
            <a:rPr lang="en-ID" sz="3200" b="0" i="0" kern="1200" dirty="0" err="1">
              <a:solidFill>
                <a:srgbClr val="202124"/>
              </a:solidFill>
              <a:effectLst/>
              <a:latin typeface="arial" panose="020B0604020202020204" pitchFamily="34" charset="0"/>
            </a:rPr>
            <a:t>maju</a:t>
          </a:r>
          <a:endParaRPr lang="en-ID" sz="3200" kern="1200" dirty="0"/>
        </a:p>
      </dsp:txBody>
      <dsp:txXfrm>
        <a:off x="1375155" y="3692896"/>
        <a:ext cx="7855059" cy="1055034"/>
      </dsp:txXfrm>
    </dsp:sp>
    <dsp:sp modelId="{F52C3BBD-1A5B-4FF3-BD8D-B91B0F51988E}">
      <dsp:nvSpPr>
        <dsp:cNvPr id="0" name=""/>
        <dsp:cNvSpPr/>
      </dsp:nvSpPr>
      <dsp:spPr>
        <a:xfrm>
          <a:off x="715758" y="3561017"/>
          <a:ext cx="1318793" cy="13187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-1158020"/>
              <a:satOff val="-5649"/>
              <a:lumOff val="-19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47E471-58DC-4EE7-8203-8B7C72C34945}">
      <dsp:nvSpPr>
        <dsp:cNvPr id="0" name=""/>
        <dsp:cNvSpPr/>
      </dsp:nvSpPr>
      <dsp:spPr>
        <a:xfrm>
          <a:off x="770279" y="5275723"/>
          <a:ext cx="8459935" cy="1055034"/>
        </a:xfrm>
        <a:prstGeom prst="rect">
          <a:avLst/>
        </a:prstGeom>
        <a:solidFill>
          <a:schemeClr val="accent3">
            <a:hueOff val="-1737030"/>
            <a:satOff val="-8474"/>
            <a:lumOff val="-294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7434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3200" b="0" i="0" kern="1200" dirty="0" err="1">
              <a:solidFill>
                <a:srgbClr val="202124"/>
              </a:solidFill>
              <a:effectLst/>
              <a:latin typeface="arial" panose="020B0604020202020204" pitchFamily="34" charset="0"/>
            </a:rPr>
            <a:t>Membangun</a:t>
          </a:r>
          <a:r>
            <a:rPr lang="en-ID" sz="3200" b="0" i="0" kern="1200" dirty="0">
              <a:solidFill>
                <a:srgbClr val="202124"/>
              </a:solidFill>
              <a:effectLst/>
              <a:latin typeface="arial" panose="020B0604020202020204" pitchFamily="34" charset="0"/>
            </a:rPr>
            <a:t> </a:t>
          </a:r>
          <a:r>
            <a:rPr lang="en-ID" sz="3200" b="0" i="0" kern="1200" dirty="0" err="1">
              <a:solidFill>
                <a:srgbClr val="202124"/>
              </a:solidFill>
              <a:effectLst/>
              <a:latin typeface="arial" panose="020B0604020202020204" pitchFamily="34" charset="0"/>
            </a:rPr>
            <a:t>hubungan</a:t>
          </a:r>
          <a:r>
            <a:rPr lang="en-ID" sz="3200" b="0" i="0" kern="1200" dirty="0">
              <a:solidFill>
                <a:srgbClr val="202124"/>
              </a:solidFill>
              <a:effectLst/>
              <a:latin typeface="arial" panose="020B0604020202020204" pitchFamily="34" charset="0"/>
            </a:rPr>
            <a:t> </a:t>
          </a:r>
          <a:r>
            <a:rPr lang="en-ID" sz="3200" b="0" i="0" kern="1200" dirty="0" err="1">
              <a:solidFill>
                <a:srgbClr val="202124"/>
              </a:solidFill>
              <a:effectLst/>
              <a:latin typeface="arial" panose="020B0604020202020204" pitchFamily="34" charset="0"/>
            </a:rPr>
            <a:t>kerja</a:t>
          </a:r>
          <a:r>
            <a:rPr lang="en-ID" sz="3200" b="0" i="0" kern="1200" dirty="0">
              <a:solidFill>
                <a:srgbClr val="202124"/>
              </a:solidFill>
              <a:effectLst/>
              <a:latin typeface="arial" panose="020B0604020202020204" pitchFamily="34" charset="0"/>
            </a:rPr>
            <a:t> yang </a:t>
          </a:r>
          <a:r>
            <a:rPr lang="en-ID" sz="3200" b="0" i="0" kern="1200" dirty="0" err="1">
              <a:solidFill>
                <a:srgbClr val="202124"/>
              </a:solidFill>
              <a:effectLst/>
              <a:latin typeface="arial" panose="020B0604020202020204" pitchFamily="34" charset="0"/>
            </a:rPr>
            <a:t>harmonis</a:t>
          </a:r>
          <a:r>
            <a:rPr lang="en-ID" sz="3200" b="0" i="0" kern="1200" dirty="0">
              <a:solidFill>
                <a:srgbClr val="202124"/>
              </a:solidFill>
              <a:effectLst/>
              <a:latin typeface="arial" panose="020B0604020202020204" pitchFamily="34" charset="0"/>
            </a:rPr>
            <a:t>.</a:t>
          </a:r>
          <a:endParaRPr lang="en-ID" sz="3200" kern="1200" dirty="0"/>
        </a:p>
      </dsp:txBody>
      <dsp:txXfrm>
        <a:off x="770279" y="5275723"/>
        <a:ext cx="8459935" cy="1055034"/>
      </dsp:txXfrm>
    </dsp:sp>
    <dsp:sp modelId="{60927FA0-F8EC-4280-B0C9-A4FEF6E13B86}">
      <dsp:nvSpPr>
        <dsp:cNvPr id="0" name=""/>
        <dsp:cNvSpPr/>
      </dsp:nvSpPr>
      <dsp:spPr>
        <a:xfrm>
          <a:off x="110882" y="5143843"/>
          <a:ext cx="1318793" cy="13187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-1737030"/>
              <a:satOff val="-8474"/>
              <a:lumOff val="-29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D182-9CDB-4A70-BAA4-B7388D90EEC8}" type="datetimeFigureOut">
              <a:rPr lang="en-ID" smtClean="0"/>
              <a:t>19/12/2021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3698-A61C-49C3-B5F8-E5298161A99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28099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D182-9CDB-4A70-BAA4-B7388D90EEC8}" type="datetimeFigureOut">
              <a:rPr lang="en-ID" smtClean="0"/>
              <a:t>19/12/2021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3698-A61C-49C3-B5F8-E5298161A99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8931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D182-9CDB-4A70-BAA4-B7388D90EEC8}" type="datetimeFigureOut">
              <a:rPr lang="en-ID" smtClean="0"/>
              <a:t>19/12/2021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3698-A61C-49C3-B5F8-E5298161A99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4527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D182-9CDB-4A70-BAA4-B7388D90EEC8}" type="datetimeFigureOut">
              <a:rPr lang="en-ID" smtClean="0"/>
              <a:t>19/12/2021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3698-A61C-49C3-B5F8-E5298161A99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47580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D182-9CDB-4A70-BAA4-B7388D90EEC8}" type="datetimeFigureOut">
              <a:rPr lang="en-ID" smtClean="0"/>
              <a:t>19/12/2021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3698-A61C-49C3-B5F8-E5298161A99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15619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D182-9CDB-4A70-BAA4-B7388D90EEC8}" type="datetimeFigureOut">
              <a:rPr lang="en-ID" smtClean="0"/>
              <a:t>19/12/2021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3698-A61C-49C3-B5F8-E5298161A99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25957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D182-9CDB-4A70-BAA4-B7388D90EEC8}" type="datetimeFigureOut">
              <a:rPr lang="en-ID" smtClean="0"/>
              <a:t>19/12/2021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3698-A61C-49C3-B5F8-E5298161A99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193029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D182-9CDB-4A70-BAA4-B7388D90EEC8}" type="datetimeFigureOut">
              <a:rPr lang="en-ID" smtClean="0"/>
              <a:t>19/12/2021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3698-A61C-49C3-B5F8-E5298161A99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32850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D182-9CDB-4A70-BAA4-B7388D90EEC8}" type="datetimeFigureOut">
              <a:rPr lang="en-ID" smtClean="0"/>
              <a:t>19/12/2021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3698-A61C-49C3-B5F8-E5298161A99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70775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D182-9CDB-4A70-BAA4-B7388D90EEC8}" type="datetimeFigureOut">
              <a:rPr lang="en-ID" smtClean="0"/>
              <a:t>19/12/2021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B4A3698-A61C-49C3-B5F8-E5298161A99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75706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D182-9CDB-4A70-BAA4-B7388D90EEC8}" type="datetimeFigureOut">
              <a:rPr lang="en-ID" smtClean="0"/>
              <a:t>19/12/2021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3698-A61C-49C3-B5F8-E5298161A99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9722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D182-9CDB-4A70-BAA4-B7388D90EEC8}" type="datetimeFigureOut">
              <a:rPr lang="en-ID" smtClean="0"/>
              <a:t>19/12/2021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3698-A61C-49C3-B5F8-E5298161A99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23502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D182-9CDB-4A70-BAA4-B7388D90EEC8}" type="datetimeFigureOut">
              <a:rPr lang="en-ID" smtClean="0"/>
              <a:t>19/12/2021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3698-A61C-49C3-B5F8-E5298161A99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96673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D182-9CDB-4A70-BAA4-B7388D90EEC8}" type="datetimeFigureOut">
              <a:rPr lang="en-ID" smtClean="0"/>
              <a:t>19/12/2021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3698-A61C-49C3-B5F8-E5298161A99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38308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D182-9CDB-4A70-BAA4-B7388D90EEC8}" type="datetimeFigureOut">
              <a:rPr lang="en-ID" smtClean="0"/>
              <a:t>19/12/2021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3698-A61C-49C3-B5F8-E5298161A99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07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D182-9CDB-4A70-BAA4-B7388D90EEC8}" type="datetimeFigureOut">
              <a:rPr lang="en-ID" smtClean="0"/>
              <a:t>19/12/2021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3698-A61C-49C3-B5F8-E5298161A99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58060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D182-9CDB-4A70-BAA4-B7388D90EEC8}" type="datetimeFigureOut">
              <a:rPr lang="en-ID" smtClean="0"/>
              <a:t>19/12/2021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3698-A61C-49C3-B5F8-E5298161A99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70764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8C0D182-9CDB-4A70-BAA4-B7388D90EEC8}" type="datetimeFigureOut">
              <a:rPr lang="en-ID" smtClean="0"/>
              <a:t>19/12/2021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B4A3698-A61C-49C3-B5F8-E5298161A99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83455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09513-DFE3-40C2-82CD-55348BBF38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9809" y="450205"/>
            <a:ext cx="7262191" cy="12324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Kepemimpinan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Kepala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Sekolah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ID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C3D770-CBF2-4F3F-AB06-4BDF61C4F9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46643" y="1735666"/>
            <a:ext cx="5951868" cy="1388534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Oleh;</a:t>
            </a:r>
          </a:p>
          <a:p>
            <a:pPr algn="ctr"/>
            <a:r>
              <a:rPr lang="en-US" sz="2400" dirty="0"/>
              <a:t>YUSUTRIA</a:t>
            </a:r>
            <a:endParaRPr lang="en-ID" sz="2400" dirty="0"/>
          </a:p>
        </p:txBody>
      </p:sp>
      <p:pic>
        <p:nvPicPr>
          <p:cNvPr id="2050" name="Picture 2" descr="Kepala Sekolah Sebagai Contoh - Kompasiana.com">
            <a:extLst>
              <a:ext uri="{FF2B5EF4-FFF2-40B4-BE49-F238E27FC236}">
                <a16:creationId xmlns:a16="http://schemas.microsoft.com/office/drawing/2014/main" id="{4CB6D6E7-4F95-463C-9FC8-368AB61106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71762"/>
            <a:ext cx="4691270" cy="4186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engertian SEKOLAH adalah: Arti, Fungsi, Unsur-Unsur, dan Jenjangnya">
            <a:extLst>
              <a:ext uri="{FF2B5EF4-FFF2-40B4-BE49-F238E27FC236}">
                <a16:creationId xmlns:a16="http://schemas.microsoft.com/office/drawing/2014/main" id="{4952E137-F921-47FB-8C9F-6EE53FFB4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64766" cy="2671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786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BA754-4566-4CFC-A63B-6B0AB93013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B35B1-7DA8-4E06-8DA4-1622B78E80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1026" name="Picture 2" descr="MAKALAH KEPEMIMPINAN PENGANTAR Latar belakang 1 Permendiknas No">
            <a:extLst>
              <a:ext uri="{FF2B5EF4-FFF2-40B4-BE49-F238E27FC236}">
                <a16:creationId xmlns:a16="http://schemas.microsoft.com/office/drawing/2014/main" id="{8944B012-2178-44D6-9E3B-B63DB1C6ED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21920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6560F13-AC5C-4607-8982-478A6158A100}"/>
              </a:ext>
            </a:extLst>
          </p:cNvPr>
          <p:cNvSpPr txBox="1"/>
          <p:nvPr/>
        </p:nvSpPr>
        <p:spPr>
          <a:xfrm>
            <a:off x="0" y="6520070"/>
            <a:ext cx="355158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D" sz="1200" dirty="0"/>
              <a:t>https://images.app.goo.gl/wCnhcYF5ysvBLNG58</a:t>
            </a:r>
          </a:p>
        </p:txBody>
      </p:sp>
    </p:spTree>
    <p:extLst>
      <p:ext uri="{BB962C8B-B14F-4D97-AF65-F5344CB8AC3E}">
        <p14:creationId xmlns:p14="http://schemas.microsoft.com/office/powerpoint/2010/main" val="3257187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F733A-F41D-4C8F-B3CF-2C20CF686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29C5D-18E3-4963-BB00-4109D051B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3074" name="Picture 2" descr="PASPRANGESTU: Contoh Tugas Pokok dan Fungsi Kepala Sekolah Plus RKS dan RKTS">
            <a:extLst>
              <a:ext uri="{FF2B5EF4-FFF2-40B4-BE49-F238E27FC236}">
                <a16:creationId xmlns:a16="http://schemas.microsoft.com/office/drawing/2014/main" id="{316F50AF-445B-4980-AF66-508033318F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4"/>
            <a:ext cx="12192000" cy="684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76779FB-0EAF-4147-AC99-DD74FED2FCDB}"/>
              </a:ext>
            </a:extLst>
          </p:cNvPr>
          <p:cNvSpPr txBox="1"/>
          <p:nvPr/>
        </p:nvSpPr>
        <p:spPr>
          <a:xfrm>
            <a:off x="125896" y="6334780"/>
            <a:ext cx="403528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400" dirty="0"/>
              <a:t>https://images.app.goo.gl/MxtdLomrWRWm65SLA</a:t>
            </a:r>
          </a:p>
        </p:txBody>
      </p:sp>
    </p:spTree>
    <p:extLst>
      <p:ext uri="{BB962C8B-B14F-4D97-AF65-F5344CB8AC3E}">
        <p14:creationId xmlns:p14="http://schemas.microsoft.com/office/powerpoint/2010/main" val="4008819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F13AC-BFF7-4D3C-B80D-88B744052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27BF3-A0E1-4BEE-8197-95F109B09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4098" name="Picture 2" descr="Untitled">
            <a:extLst>
              <a:ext uri="{FF2B5EF4-FFF2-40B4-BE49-F238E27FC236}">
                <a16:creationId xmlns:a16="http://schemas.microsoft.com/office/drawing/2014/main" id="{A0938E30-832A-4E35-B546-6D7D0803E9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812"/>
            <a:ext cx="12192000" cy="685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29F1C7A-BEF1-42A3-88AD-4466C084C44A}"/>
              </a:ext>
            </a:extLst>
          </p:cNvPr>
          <p:cNvSpPr txBox="1"/>
          <p:nvPr/>
        </p:nvSpPr>
        <p:spPr>
          <a:xfrm>
            <a:off x="1239079" y="6587967"/>
            <a:ext cx="284259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000" dirty="0"/>
              <a:t>https://images.app.goo.gl/9zwiyhRAh9aHzARb7</a:t>
            </a:r>
          </a:p>
        </p:txBody>
      </p:sp>
    </p:spTree>
    <p:extLst>
      <p:ext uri="{BB962C8B-B14F-4D97-AF65-F5344CB8AC3E}">
        <p14:creationId xmlns:p14="http://schemas.microsoft.com/office/powerpoint/2010/main" val="3165263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DC443-3EF7-4449-823C-7B18F7713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3513" y="0"/>
            <a:ext cx="2968487" cy="6858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ID" sz="3200" b="1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Upaya</a:t>
            </a:r>
            <a:r>
              <a:rPr lang="en-ID" sz="3200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200" b="1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kepala</a:t>
            </a:r>
            <a:r>
              <a:rPr lang="en-ID" sz="3200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200" b="1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sekolah</a:t>
            </a:r>
            <a:r>
              <a:rPr lang="en-ID" sz="32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</a:t>
            </a:r>
            <a:br>
              <a:rPr lang="en-ID" sz="32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n-ID" sz="3200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meningkatkan</a:t>
            </a:r>
            <a:r>
              <a:rPr lang="en-ID" sz="32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ID" sz="3200" b="1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motivasi</a:t>
            </a:r>
            <a:r>
              <a:rPr lang="en-ID" sz="3200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guru</a:t>
            </a:r>
            <a:r>
              <a:rPr lang="en-ID" sz="32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</a:t>
            </a:r>
            <a:endParaRPr lang="en-ID" sz="3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B95771E-E5FD-4A7A-8CA1-EA39347557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439741"/>
              </p:ext>
            </p:extLst>
          </p:nvPr>
        </p:nvGraphicFramePr>
        <p:xfrm>
          <a:off x="0" y="-1"/>
          <a:ext cx="9329530" cy="6858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6732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A989B-B3A9-422A-B487-12D32DA2C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72886"/>
            <a:ext cx="10018713" cy="768626"/>
          </a:xfrm>
        </p:spPr>
        <p:txBody>
          <a:bodyPr anchor="t">
            <a:normAutofit fontScale="90000"/>
          </a:bodyPr>
          <a:lstStyle/>
          <a:p>
            <a:r>
              <a:rPr lang="en-ID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Gaya </a:t>
            </a:r>
            <a:r>
              <a:rPr lang="en-ID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Kepemimpinan</a:t>
            </a:r>
            <a:r>
              <a:rPr lang="en-ID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Kepala</a:t>
            </a:r>
            <a:r>
              <a:rPr lang="en-ID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D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Sekolah</a:t>
            </a:r>
            <a:br>
              <a:rPr lang="en-ID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ID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37166-E12A-4B3B-8503-9FACC3309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6146" name="Picture 2" descr="Gaya Kepemimpinan">
            <a:extLst>
              <a:ext uri="{FF2B5EF4-FFF2-40B4-BE49-F238E27FC236}">
                <a16:creationId xmlns:a16="http://schemas.microsoft.com/office/drawing/2014/main" id="{B04B460B-DEC6-40E1-A579-6AD9FB59B1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66" b="10619"/>
          <a:stretch/>
        </p:blipFill>
        <p:spPr bwMode="auto">
          <a:xfrm>
            <a:off x="9525" y="609600"/>
            <a:ext cx="12172950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9AF2476-4F91-4573-A0D8-B20E78DE8732}"/>
              </a:ext>
            </a:extLst>
          </p:cNvPr>
          <p:cNvSpPr txBox="1"/>
          <p:nvPr/>
        </p:nvSpPr>
        <p:spPr>
          <a:xfrm>
            <a:off x="109331" y="6467061"/>
            <a:ext cx="345550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200" dirty="0"/>
              <a:t>https://images.app.goo.gl/drMWPP3oKgYntBGj6</a:t>
            </a:r>
          </a:p>
        </p:txBody>
      </p:sp>
    </p:spTree>
    <p:extLst>
      <p:ext uri="{BB962C8B-B14F-4D97-AF65-F5344CB8AC3E}">
        <p14:creationId xmlns:p14="http://schemas.microsoft.com/office/powerpoint/2010/main" val="3498573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942DE-E2BE-4395-AE50-41A37D958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6F3C2-A51F-4BF6-9E4D-902FCDF34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8194" name="Picture 2" descr="PPT - KUALIFIKASI DAN KOMPETENSI PENDIDIK DAN TENAGA KEPENDIDIKAN  PowerPoint Presentation - ID:4563495">
            <a:extLst>
              <a:ext uri="{FF2B5EF4-FFF2-40B4-BE49-F238E27FC236}">
                <a16:creationId xmlns:a16="http://schemas.microsoft.com/office/drawing/2014/main" id="{832B41E2-E2BE-4A1A-92BD-BD9683C6FC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13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D772EEA-9513-4234-8879-71917D577BBE}"/>
              </a:ext>
            </a:extLst>
          </p:cNvPr>
          <p:cNvSpPr txBox="1"/>
          <p:nvPr/>
        </p:nvSpPr>
        <p:spPr>
          <a:xfrm>
            <a:off x="5797827" y="6295647"/>
            <a:ext cx="61887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D" sz="1400" dirty="0"/>
              <a:t>https://images.app.goo.gl/sXPaRQiZdcFPNDVQ6</a:t>
            </a:r>
          </a:p>
        </p:txBody>
      </p:sp>
    </p:spTree>
    <p:extLst>
      <p:ext uri="{BB962C8B-B14F-4D97-AF65-F5344CB8AC3E}">
        <p14:creationId xmlns:p14="http://schemas.microsoft.com/office/powerpoint/2010/main" val="2163339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37</TotalTime>
  <Words>92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</vt:lpstr>
      <vt:lpstr>Calibri</vt:lpstr>
      <vt:lpstr>Corbel</vt:lpstr>
      <vt:lpstr>Times New Roman</vt:lpstr>
      <vt:lpstr>Parallax</vt:lpstr>
      <vt:lpstr>Kepemimpinan Kepala Sekolah </vt:lpstr>
      <vt:lpstr>PowerPoint Presentation</vt:lpstr>
      <vt:lpstr>PowerPoint Presentation</vt:lpstr>
      <vt:lpstr>PowerPoint Presentation</vt:lpstr>
      <vt:lpstr>Upaya kepala sekolah  meningkatkan motivasi guru </vt:lpstr>
      <vt:lpstr>Gaya Kepemimpinan Kepala Sekolah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Kepemimpinan Kepala Sekolah </dc:title>
  <dc:creator>LENOVO</dc:creator>
  <cp:lastModifiedBy>LENOVO</cp:lastModifiedBy>
  <cp:revision>6</cp:revision>
  <dcterms:created xsi:type="dcterms:W3CDTF">2021-12-19T12:49:34Z</dcterms:created>
  <dcterms:modified xsi:type="dcterms:W3CDTF">2021-12-19T13:27:20Z</dcterms:modified>
</cp:coreProperties>
</file>