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2" r:id="rId5"/>
    <p:sldId id="263" r:id="rId6"/>
    <p:sldId id="264" r:id="rId7"/>
    <p:sldId id="258" r:id="rId8"/>
    <p:sldId id="259" r:id="rId9"/>
    <p:sldId id="260" r:id="rId10"/>
    <p:sldId id="261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E204B6-D7AB-4264-A2F6-538C288435F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DFD5D2-344F-4A32-9443-9E61C5E13FEF}" type="datetimeFigureOut">
              <a:rPr lang="en-US" smtClean="0"/>
              <a:t>3/10/2016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Berbahasa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Hanum</a:t>
            </a:r>
            <a:r>
              <a:rPr lang="en-US" dirty="0" smtClean="0"/>
              <a:t> </a:t>
            </a:r>
            <a:r>
              <a:rPr lang="en-US" dirty="0" err="1" smtClean="0"/>
              <a:t>Hanifa</a:t>
            </a:r>
            <a:r>
              <a:rPr lang="en-US" dirty="0" smtClean="0"/>
              <a:t> </a:t>
            </a:r>
            <a:r>
              <a:rPr lang="en-US" dirty="0" err="1" smtClean="0"/>
              <a:t>Sukma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Keterkaitan</a:t>
            </a:r>
            <a:r>
              <a:rPr lang="en-US" b="1" dirty="0" smtClean="0"/>
              <a:t> </a:t>
            </a:r>
            <a:r>
              <a:rPr lang="en-US" b="1" dirty="0" err="1" smtClean="0"/>
              <a:t>Antaraspek</a:t>
            </a:r>
            <a:r>
              <a:rPr lang="en-US" b="1" dirty="0" smtClean="0"/>
              <a:t> </a:t>
            </a:r>
            <a:r>
              <a:rPr lang="en-US" b="1" dirty="0" err="1" smtClean="0"/>
              <a:t>Keterampilan</a:t>
            </a:r>
            <a:r>
              <a:rPr lang="en-US" b="1" dirty="0" smtClean="0"/>
              <a:t> </a:t>
            </a:r>
            <a:r>
              <a:rPr lang="en-US" b="1" dirty="0" err="1" smtClean="0"/>
              <a:t>Berbahasa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.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reseptif</a:t>
            </a:r>
            <a:r>
              <a:rPr lang="en-US" dirty="0" smtClean="0"/>
              <a:t>.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reseptif</a:t>
            </a:r>
            <a:r>
              <a:rPr lang="en-US" dirty="0" smtClean="0"/>
              <a:t> (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).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.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mendengar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7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,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.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 (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).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,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seminar.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seminar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, </a:t>
            </a:r>
            <a:r>
              <a:rPr lang="en-US" dirty="0" err="1" smtClean="0"/>
              <a:t>berbicara</a:t>
            </a:r>
            <a:r>
              <a:rPr lang="en-US" dirty="0" smtClean="0"/>
              <a:t>,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bergantian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5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HAKIKAT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/>
              <a:t>KETERAMPILAN BERBAHASA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“</a:t>
            </a:r>
            <a:r>
              <a:rPr lang="en-US" dirty="0" err="1"/>
              <a:t>sesuatu</a:t>
            </a:r>
            <a:r>
              <a:rPr lang="en-US" dirty="0"/>
              <a:t>”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“</a:t>
            </a:r>
            <a:r>
              <a:rPr lang="en-US" dirty="0" err="1"/>
              <a:t>sesuatu</a:t>
            </a:r>
            <a:r>
              <a:rPr lang="en-US" dirty="0"/>
              <a:t>” yang </a:t>
            </a:r>
            <a:r>
              <a:rPr lang="en-US" dirty="0" err="1"/>
              <a:t>diungkapkan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orang lain </a:t>
            </a:r>
            <a:r>
              <a:rPr lang="en-US" dirty="0" err="1"/>
              <a:t>dengan</a:t>
            </a:r>
            <a:r>
              <a:rPr lang="en-US" dirty="0"/>
              <a:t> media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.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dikuasai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orang.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dipungkiri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Komunikasi</a:t>
            </a:r>
            <a:r>
              <a:rPr lang="en-US" b="1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proses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proses </a:t>
            </a:r>
            <a:r>
              <a:rPr lang="en-US" i="1" dirty="0" smtClean="0"/>
              <a:t>encoding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.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proses </a:t>
            </a:r>
            <a:r>
              <a:rPr lang="en-US" i="1" dirty="0" smtClean="0"/>
              <a:t>decoding.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tersampaikan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utuh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Proses Encoding </a:t>
            </a:r>
            <a:r>
              <a:rPr lang="en-US" dirty="0" smtClean="0"/>
              <a:t>: </a:t>
            </a:r>
            <a:r>
              <a:rPr lang="en-US" dirty="0" err="1" smtClean="0"/>
              <a:t>Pesan</a:t>
            </a:r>
            <a:r>
              <a:rPr lang="en-US" dirty="0" smtClean="0"/>
              <a:t> → </a:t>
            </a:r>
            <a:r>
              <a:rPr lang="en-US" i="1" dirty="0" smtClean="0"/>
              <a:t>encoding </a:t>
            </a:r>
            <a:r>
              <a:rPr lang="en-US" dirty="0" smtClean="0"/>
              <a:t>→ </a:t>
            </a:r>
            <a:r>
              <a:rPr lang="en-US" dirty="0" err="1" smtClean="0"/>
              <a:t>Lambang</a:t>
            </a:r>
            <a:r>
              <a:rPr lang="en-US" dirty="0" smtClean="0"/>
              <a:t> (</a:t>
            </a:r>
            <a:r>
              <a:rPr lang="en-US" dirty="0" err="1" smtClean="0"/>
              <a:t>bunyi</a:t>
            </a:r>
            <a:r>
              <a:rPr lang="en-US" dirty="0" smtClean="0"/>
              <a:t>/</a:t>
            </a:r>
            <a:r>
              <a:rPr lang="en-US" dirty="0" err="1" smtClean="0"/>
              <a:t>tulisan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Proses </a:t>
            </a:r>
            <a:r>
              <a:rPr lang="en-US" b="1" i="1" dirty="0" smtClean="0"/>
              <a:t>Decoding </a:t>
            </a:r>
            <a:r>
              <a:rPr lang="en-US" dirty="0" smtClean="0"/>
              <a:t>: </a:t>
            </a:r>
            <a:r>
              <a:rPr lang="en-US" dirty="0" err="1" smtClean="0"/>
              <a:t>Lambang</a:t>
            </a:r>
            <a:r>
              <a:rPr lang="en-US" dirty="0" smtClean="0"/>
              <a:t> (</a:t>
            </a:r>
            <a:r>
              <a:rPr lang="en-US" dirty="0" err="1" smtClean="0"/>
              <a:t>bunyi</a:t>
            </a:r>
            <a:r>
              <a:rPr lang="en-US" dirty="0" smtClean="0"/>
              <a:t>/</a:t>
            </a:r>
            <a:r>
              <a:rPr lang="en-US" dirty="0" err="1" smtClean="0"/>
              <a:t>tulisan</a:t>
            </a:r>
            <a:r>
              <a:rPr lang="en-US" dirty="0" smtClean="0"/>
              <a:t>) → </a:t>
            </a:r>
            <a:r>
              <a:rPr lang="en-US" i="1" dirty="0" smtClean="0"/>
              <a:t>decoding </a:t>
            </a:r>
            <a:r>
              <a:rPr lang="en-US" dirty="0" smtClean="0"/>
              <a:t>→ </a:t>
            </a:r>
            <a:r>
              <a:rPr lang="en-US" dirty="0" err="1" smtClean="0"/>
              <a:t>Pesan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encoding : </a:t>
            </a:r>
            <a:r>
              <a:rPr lang="en-US" dirty="0" smtClean="0"/>
              <a:t>Proses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decoding : Proses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, proses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, proses </a:t>
            </a:r>
            <a:r>
              <a:rPr lang="en-US" dirty="0" err="1" smtClean="0"/>
              <a:t>pengubahan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/>
              <a:t>MANFAAT </a:t>
            </a:r>
            <a:r>
              <a:rPr lang="en-US" b="1" dirty="0"/>
              <a:t>KETERAMPILAN BERBAHASA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Ketarampilan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bermasyarakat</a:t>
            </a:r>
            <a:r>
              <a:rPr lang="en-US" dirty="0"/>
              <a:t> yang </a:t>
            </a:r>
            <a:r>
              <a:rPr lang="en-US" dirty="0" err="1"/>
              <a:t>keberhasilannya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alain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guru, </a:t>
            </a:r>
            <a:r>
              <a:rPr lang="en-US" dirty="0" err="1"/>
              <a:t>manajer</a:t>
            </a:r>
            <a:r>
              <a:rPr lang="en-US" dirty="0"/>
              <a:t>, </a:t>
            </a:r>
            <a:r>
              <a:rPr lang="en-US" dirty="0" err="1"/>
              <a:t>jaksa</a:t>
            </a:r>
            <a:r>
              <a:rPr lang="en-US" dirty="0"/>
              <a:t>, hakim, </a:t>
            </a:r>
            <a:r>
              <a:rPr lang="en-US" dirty="0" err="1"/>
              <a:t>pengacara</a:t>
            </a:r>
            <a:r>
              <a:rPr lang="en-US" dirty="0"/>
              <a:t>, </a:t>
            </a:r>
            <a:r>
              <a:rPr lang="en-US" dirty="0" err="1"/>
              <a:t>wartawan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</a:t>
            </a:r>
          </a:p>
        </p:txBody>
      </p:sp>
    </p:spTree>
    <p:extLst>
      <p:ext uri="{BB962C8B-B14F-4D97-AF65-F5344CB8AC3E}">
        <p14:creationId xmlns:p14="http://schemas.microsoft.com/office/powerpoint/2010/main" val="372490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ASPEK KETERAMPILAN BERBAHASA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berbahasa</a:t>
            </a:r>
            <a:r>
              <a:rPr lang="en-US" dirty="0"/>
              <a:t> (l</a:t>
            </a:r>
            <a:r>
              <a:rPr lang="en-US" i="1" dirty="0"/>
              <a:t>anguage skills</a:t>
            </a:r>
            <a:r>
              <a:rPr lang="en-US" dirty="0"/>
              <a:t>)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  <a:endParaRPr lang="en-US" dirty="0" smtClean="0">
              <a:effectLst/>
            </a:endParaRPr>
          </a:p>
          <a:p>
            <a:pPr lvl="0"/>
            <a:r>
              <a:rPr lang="en-US" dirty="0"/>
              <a:t>1.     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menyimak</a:t>
            </a:r>
            <a:r>
              <a:rPr lang="en-US" dirty="0"/>
              <a:t> (</a:t>
            </a:r>
            <a:r>
              <a:rPr lang="en-US" i="1" dirty="0"/>
              <a:t>listening skills</a:t>
            </a:r>
            <a:r>
              <a:rPr lang="en-US" dirty="0"/>
              <a:t>)</a:t>
            </a:r>
            <a:endParaRPr lang="en-US" dirty="0" smtClean="0">
              <a:effectLst/>
            </a:endParaRPr>
          </a:p>
          <a:p>
            <a:pPr lvl="0"/>
            <a:r>
              <a:rPr lang="en-US" dirty="0"/>
              <a:t>2.     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(</a:t>
            </a:r>
            <a:r>
              <a:rPr lang="en-US" i="1" dirty="0"/>
              <a:t>speaking skills</a:t>
            </a:r>
            <a:r>
              <a:rPr lang="en-US" dirty="0"/>
              <a:t>)</a:t>
            </a:r>
            <a:endParaRPr lang="en-US" dirty="0" smtClean="0">
              <a:effectLst/>
            </a:endParaRPr>
          </a:p>
          <a:p>
            <a:pPr lvl="0"/>
            <a:r>
              <a:rPr lang="en-US" dirty="0"/>
              <a:t>3.     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(</a:t>
            </a:r>
            <a:r>
              <a:rPr lang="en-US" i="1" dirty="0"/>
              <a:t>reading skills</a:t>
            </a:r>
            <a:r>
              <a:rPr lang="en-US" dirty="0"/>
              <a:t>)</a:t>
            </a:r>
            <a:endParaRPr lang="en-US" dirty="0" smtClean="0">
              <a:effectLst/>
            </a:endParaRPr>
          </a:p>
          <a:p>
            <a:pPr lvl="0"/>
            <a:r>
              <a:rPr lang="en-US" dirty="0"/>
              <a:t>4.     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(</a:t>
            </a:r>
            <a:r>
              <a:rPr lang="en-US" i="1" dirty="0"/>
              <a:t>writing skills</a:t>
            </a:r>
            <a:r>
              <a:rPr lang="en-US" dirty="0"/>
              <a:t>)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Tabel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Empat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Aspek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Keterampilan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Berbahasa</a:t>
            </a: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029001"/>
              </p:ext>
            </p:extLst>
          </p:nvPr>
        </p:nvGraphicFramePr>
        <p:xfrm>
          <a:off x="1066801" y="2057400"/>
          <a:ext cx="7238998" cy="2217261"/>
        </p:xfrm>
        <a:graphic>
          <a:graphicData uri="http://schemas.openxmlformats.org/drawingml/2006/table">
            <a:tbl>
              <a:tblPr firstRow="1" firstCol="1" bandRow="1"/>
              <a:tblGrid>
                <a:gridCol w="2386184"/>
                <a:gridCol w="2390533"/>
                <a:gridCol w="2462281"/>
              </a:tblGrid>
              <a:tr h="73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/>
                          <a:ea typeface="Times New Roman"/>
                        </a:rPr>
                        <a:t>Ciri-ciri</a:t>
                      </a:r>
                      <a:endParaRPr lang="en-US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/>
                          <a:ea typeface="Times New Roman"/>
                        </a:rPr>
                        <a:t>Lisan</a:t>
                      </a:r>
                      <a:endParaRPr lang="en-US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</a:rPr>
                        <a:t>Tulisan</a:t>
                      </a:r>
                      <a:endParaRPr lang="en-US" sz="4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</a:rPr>
                        <a:t>Reseptif</a:t>
                      </a:r>
                      <a:endParaRPr lang="en-US" sz="4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/>
                          <a:ea typeface="Times New Roman"/>
                        </a:rPr>
                        <a:t>Mendengarkan</a:t>
                      </a:r>
                      <a:endParaRPr lang="en-US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</a:rPr>
                        <a:t>Membaca</a:t>
                      </a:r>
                      <a:endParaRPr lang="en-US" sz="4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</a:rPr>
                        <a:t>Produktif</a:t>
                      </a:r>
                      <a:endParaRPr lang="en-US" sz="4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>
                          <a:effectLst/>
                          <a:latin typeface="Times New Roman"/>
                          <a:ea typeface="Times New Roman"/>
                        </a:rPr>
                        <a:t>Berbicara</a:t>
                      </a:r>
                      <a:endParaRPr lang="en-US" sz="40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effectLst/>
                          <a:latin typeface="Times New Roman"/>
                          <a:ea typeface="Times New Roman"/>
                        </a:rPr>
                        <a:t>Menulis</a:t>
                      </a:r>
                      <a:endParaRPr lang="en-US" sz="4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66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</TotalTime>
  <Words>390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Keterampilan Berbahasa Indonesia</vt:lpstr>
      <vt:lpstr>HAKIKAT KETERAMPILAN BERBAHASA </vt:lpstr>
      <vt:lpstr>PowerPoint Presentation</vt:lpstr>
      <vt:lpstr>PowerPoint Presentation</vt:lpstr>
      <vt:lpstr>PowerPoint Presentation</vt:lpstr>
      <vt:lpstr>PowerPoint Presentation</vt:lpstr>
      <vt:lpstr> MANFAAT KETERAMPILAN BERBAHASA </vt:lpstr>
      <vt:lpstr>ASPEK KETERAMPILAN BERBAHASA</vt:lpstr>
      <vt:lpstr>Tabel Empat Aspek Keterampilan Berbahasa </vt:lpstr>
      <vt:lpstr>Keterkaitan Antaraspek Keterampilan Berbahasa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Berbahasa Indonesia</dc:title>
  <dc:creator>Alvin</dc:creator>
  <cp:lastModifiedBy>Alvin</cp:lastModifiedBy>
  <cp:revision>7</cp:revision>
  <dcterms:created xsi:type="dcterms:W3CDTF">2016-03-09T23:56:04Z</dcterms:created>
  <dcterms:modified xsi:type="dcterms:W3CDTF">2016-03-10T04:27:18Z</dcterms:modified>
</cp:coreProperties>
</file>