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11532" r:id="rId3"/>
    <p:sldId id="11537" r:id="rId4"/>
    <p:sldId id="11539" r:id="rId5"/>
    <p:sldId id="11533" r:id="rId6"/>
    <p:sldId id="11534" r:id="rId7"/>
    <p:sldId id="11535" r:id="rId8"/>
    <p:sldId id="11536" r:id="rId9"/>
    <p:sldId id="11538" r:id="rId10"/>
    <p:sldId id="1154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1813A1-5F1D-4A5C-A9FC-7215D79DF9DE}" type="doc">
      <dgm:prSet loTypeId="urn:microsoft.com/office/officeart/2005/8/layout/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D"/>
        </a:p>
      </dgm:t>
    </dgm:pt>
    <dgm:pt modelId="{7297407C-9E52-4422-A697-2898BF5DB53B}">
      <dgm:prSet/>
      <dgm:spPr/>
      <dgm:t>
        <a:bodyPr/>
        <a:lstStyle/>
        <a:p>
          <a:r>
            <a:rPr lang="en-ID" dirty="0" err="1"/>
            <a:t>Duduak</a:t>
          </a:r>
          <a:r>
            <a:rPr lang="en-ID" dirty="0"/>
            <a:t> (</a:t>
          </a:r>
          <a:r>
            <a:rPr lang="en-ID" dirty="0" err="1"/>
            <a:t>Etika</a:t>
          </a:r>
          <a:r>
            <a:rPr lang="en-ID" dirty="0"/>
            <a:t> Duduk)</a:t>
          </a:r>
        </a:p>
      </dgm:t>
    </dgm:pt>
    <dgm:pt modelId="{580D543F-6A3A-417C-85CF-71F04498FDFF}" type="parTrans" cxnId="{065AFA66-A481-4455-8C3A-2A8747744A67}">
      <dgm:prSet/>
      <dgm:spPr/>
      <dgm:t>
        <a:bodyPr/>
        <a:lstStyle/>
        <a:p>
          <a:endParaRPr lang="en-ID"/>
        </a:p>
      </dgm:t>
    </dgm:pt>
    <dgm:pt modelId="{AD6892D9-C6E5-4616-A5E9-B96C6DCFBF2A}" type="sibTrans" cxnId="{065AFA66-A481-4455-8C3A-2A8747744A67}">
      <dgm:prSet/>
      <dgm:spPr/>
      <dgm:t>
        <a:bodyPr/>
        <a:lstStyle/>
        <a:p>
          <a:endParaRPr lang="en-ID"/>
        </a:p>
      </dgm:t>
    </dgm:pt>
    <dgm:pt modelId="{72D343A0-1489-4AAB-B876-C0B1E5F73C4C}">
      <dgm:prSet/>
      <dgm:spPr/>
      <dgm:t>
        <a:bodyPr/>
        <a:lstStyle/>
        <a:p>
          <a:r>
            <a:rPr lang="en-ID"/>
            <a:t>Tagak (Etika Berdiri)</a:t>
          </a:r>
          <a:endParaRPr lang="en-ID" dirty="0"/>
        </a:p>
      </dgm:t>
    </dgm:pt>
    <dgm:pt modelId="{66B6C338-EBD5-455F-859C-4297FEC0903F}" type="parTrans" cxnId="{D358C24B-B8EB-42F4-9E98-15BF839FB9DB}">
      <dgm:prSet/>
      <dgm:spPr/>
      <dgm:t>
        <a:bodyPr/>
        <a:lstStyle/>
        <a:p>
          <a:endParaRPr lang="en-ID"/>
        </a:p>
      </dgm:t>
    </dgm:pt>
    <dgm:pt modelId="{B7E0E982-53FB-4B01-9BDF-BCBF54FD0D8A}" type="sibTrans" cxnId="{D358C24B-B8EB-42F4-9E98-15BF839FB9DB}">
      <dgm:prSet/>
      <dgm:spPr/>
      <dgm:t>
        <a:bodyPr/>
        <a:lstStyle/>
        <a:p>
          <a:endParaRPr lang="en-ID"/>
        </a:p>
      </dgm:t>
    </dgm:pt>
    <dgm:pt modelId="{DBC4FD8C-4E96-4D9E-B9F4-5168D65BFDBE}">
      <dgm:prSet/>
      <dgm:spPr/>
      <dgm:t>
        <a:bodyPr/>
        <a:lstStyle/>
        <a:p>
          <a:r>
            <a:rPr lang="en-ID"/>
            <a:t>Jalan (Etika Jalan)</a:t>
          </a:r>
          <a:endParaRPr lang="en-ID" dirty="0"/>
        </a:p>
      </dgm:t>
    </dgm:pt>
    <dgm:pt modelId="{77FCB6A7-A7DD-44FE-BC89-089EA5179A67}" type="parTrans" cxnId="{6DC4F1DD-B61B-4B38-96E1-62E10A55D9BB}">
      <dgm:prSet/>
      <dgm:spPr/>
      <dgm:t>
        <a:bodyPr/>
        <a:lstStyle/>
        <a:p>
          <a:endParaRPr lang="en-ID"/>
        </a:p>
      </dgm:t>
    </dgm:pt>
    <dgm:pt modelId="{ADE739EC-4A11-4A1C-BE4A-8C1912A4570D}" type="sibTrans" cxnId="{6DC4F1DD-B61B-4B38-96E1-62E10A55D9BB}">
      <dgm:prSet/>
      <dgm:spPr/>
      <dgm:t>
        <a:bodyPr/>
        <a:lstStyle/>
        <a:p>
          <a:endParaRPr lang="en-ID"/>
        </a:p>
      </dgm:t>
    </dgm:pt>
    <dgm:pt modelId="{7DF299E0-00F5-41DF-9A67-19C545F9F411}">
      <dgm:prSet/>
      <dgm:spPr/>
      <dgm:t>
        <a:bodyPr/>
        <a:lstStyle/>
        <a:p>
          <a:r>
            <a:rPr lang="en-ID"/>
            <a:t>Kato (Etika Berbicara) </a:t>
          </a:r>
          <a:endParaRPr lang="en-ID" dirty="0"/>
        </a:p>
      </dgm:t>
    </dgm:pt>
    <dgm:pt modelId="{019FE122-5E7B-460F-92D6-6F86951CE359}" type="parTrans" cxnId="{9DC1287C-833C-49E0-9E4E-F15FF3E07B47}">
      <dgm:prSet/>
      <dgm:spPr/>
      <dgm:t>
        <a:bodyPr/>
        <a:lstStyle/>
        <a:p>
          <a:endParaRPr lang="en-ID"/>
        </a:p>
      </dgm:t>
    </dgm:pt>
    <dgm:pt modelId="{D1E2821E-6F22-49A8-B646-E0840CA5A9E5}" type="sibTrans" cxnId="{9DC1287C-833C-49E0-9E4E-F15FF3E07B47}">
      <dgm:prSet/>
      <dgm:spPr/>
      <dgm:t>
        <a:bodyPr/>
        <a:lstStyle/>
        <a:p>
          <a:endParaRPr lang="en-ID"/>
        </a:p>
      </dgm:t>
    </dgm:pt>
    <dgm:pt modelId="{2F13EA02-2A50-42A5-A95A-224C4B1D3A32}">
      <dgm:prSet/>
      <dgm:spPr/>
      <dgm:t>
        <a:bodyPr/>
        <a:lstStyle/>
        <a:p>
          <a:r>
            <a:rPr lang="en-ID"/>
            <a:t>Caliak (Etika Melihat) </a:t>
          </a:r>
          <a:endParaRPr lang="en-ID" dirty="0"/>
        </a:p>
      </dgm:t>
    </dgm:pt>
    <dgm:pt modelId="{1003E03D-8D03-4833-9CDA-1F97D1745095}" type="parTrans" cxnId="{73445C51-4628-48C0-B132-7A158D881D5E}">
      <dgm:prSet/>
      <dgm:spPr/>
      <dgm:t>
        <a:bodyPr/>
        <a:lstStyle/>
        <a:p>
          <a:endParaRPr lang="en-ID"/>
        </a:p>
      </dgm:t>
    </dgm:pt>
    <dgm:pt modelId="{40979B76-8883-43F2-87BD-E70C755DC90F}" type="sibTrans" cxnId="{73445C51-4628-48C0-B132-7A158D881D5E}">
      <dgm:prSet/>
      <dgm:spPr/>
      <dgm:t>
        <a:bodyPr/>
        <a:lstStyle/>
        <a:p>
          <a:endParaRPr lang="en-ID"/>
        </a:p>
      </dgm:t>
    </dgm:pt>
    <dgm:pt modelId="{7F11A963-A23E-4E05-A20B-ABC60DAEFDFB}">
      <dgm:prSet/>
      <dgm:spPr/>
      <dgm:t>
        <a:bodyPr/>
        <a:lstStyle/>
        <a:p>
          <a:r>
            <a:rPr lang="en-ID"/>
            <a:t>Makan (Etika Makan)</a:t>
          </a:r>
          <a:endParaRPr lang="en-ID" dirty="0"/>
        </a:p>
      </dgm:t>
    </dgm:pt>
    <dgm:pt modelId="{E74E0C83-CBD8-4D92-83F7-64CB784B0326}" type="parTrans" cxnId="{858AACCB-FAF7-4753-AC6E-F8DA8941D012}">
      <dgm:prSet/>
      <dgm:spPr/>
      <dgm:t>
        <a:bodyPr/>
        <a:lstStyle/>
        <a:p>
          <a:endParaRPr lang="en-ID"/>
        </a:p>
      </dgm:t>
    </dgm:pt>
    <dgm:pt modelId="{A7722EDB-A72B-490D-8A20-D2B36F493EE5}" type="sibTrans" cxnId="{858AACCB-FAF7-4753-AC6E-F8DA8941D012}">
      <dgm:prSet/>
      <dgm:spPr/>
      <dgm:t>
        <a:bodyPr/>
        <a:lstStyle/>
        <a:p>
          <a:endParaRPr lang="en-ID"/>
        </a:p>
      </dgm:t>
    </dgm:pt>
    <dgm:pt modelId="{B805B57D-075D-41C0-A0A8-F38D7BAAAE5B}">
      <dgm:prSet/>
      <dgm:spPr/>
      <dgm:t>
        <a:bodyPr/>
        <a:lstStyle/>
        <a:p>
          <a:r>
            <a:rPr lang="en-ID"/>
            <a:t>Pakai (Etika Berpakaian) </a:t>
          </a:r>
          <a:endParaRPr lang="en-ID" dirty="0"/>
        </a:p>
      </dgm:t>
    </dgm:pt>
    <dgm:pt modelId="{98E2A926-BCE1-405E-BFA0-98F09C95758C}" type="parTrans" cxnId="{953B36A9-CE6D-4813-AD58-5684EE6CA650}">
      <dgm:prSet/>
      <dgm:spPr/>
      <dgm:t>
        <a:bodyPr/>
        <a:lstStyle/>
        <a:p>
          <a:endParaRPr lang="en-ID"/>
        </a:p>
      </dgm:t>
    </dgm:pt>
    <dgm:pt modelId="{FE3D12C0-31A1-4256-BEC6-558BB707694B}" type="sibTrans" cxnId="{953B36A9-CE6D-4813-AD58-5684EE6CA650}">
      <dgm:prSet/>
      <dgm:spPr/>
      <dgm:t>
        <a:bodyPr/>
        <a:lstStyle/>
        <a:p>
          <a:endParaRPr lang="en-ID"/>
        </a:p>
      </dgm:t>
    </dgm:pt>
    <dgm:pt modelId="{1E500C82-5F11-4E0B-B16A-8205B5EBBE25}">
      <dgm:prSet/>
      <dgm:spPr/>
      <dgm:t>
        <a:bodyPr/>
        <a:lstStyle/>
        <a:p>
          <a:r>
            <a:rPr lang="en-ID"/>
            <a:t>Karajo (Etika Bekerja)</a:t>
          </a:r>
          <a:endParaRPr lang="en-ID" dirty="0"/>
        </a:p>
      </dgm:t>
    </dgm:pt>
    <dgm:pt modelId="{A3671F52-DD33-4E31-991A-7874CE8611ED}" type="parTrans" cxnId="{491C885D-F27E-46E2-80B6-2E2187BF08C0}">
      <dgm:prSet/>
      <dgm:spPr/>
      <dgm:t>
        <a:bodyPr/>
        <a:lstStyle/>
        <a:p>
          <a:endParaRPr lang="en-ID"/>
        </a:p>
      </dgm:t>
    </dgm:pt>
    <dgm:pt modelId="{92E485AD-DA3B-4446-80E2-3F6A4D8AF852}" type="sibTrans" cxnId="{491C885D-F27E-46E2-80B6-2E2187BF08C0}">
      <dgm:prSet/>
      <dgm:spPr/>
      <dgm:t>
        <a:bodyPr/>
        <a:lstStyle/>
        <a:p>
          <a:endParaRPr lang="en-ID"/>
        </a:p>
      </dgm:t>
    </dgm:pt>
    <dgm:pt modelId="{7D15A48E-6556-4EEE-94F2-073E8FC6EDF2}">
      <dgm:prSet/>
      <dgm:spPr/>
      <dgm:t>
        <a:bodyPr/>
        <a:lstStyle/>
        <a:p>
          <a:r>
            <a:rPr lang="en-ID"/>
            <a:t>Tanyo (Etika Bertanya)</a:t>
          </a:r>
          <a:endParaRPr lang="en-ID" dirty="0"/>
        </a:p>
      </dgm:t>
    </dgm:pt>
    <dgm:pt modelId="{0547E31D-4A6E-4B65-BF82-1DD2A5AC0071}" type="parTrans" cxnId="{10A10F43-522C-4CE5-835E-D5EC9188301A}">
      <dgm:prSet/>
      <dgm:spPr/>
      <dgm:t>
        <a:bodyPr/>
        <a:lstStyle/>
        <a:p>
          <a:endParaRPr lang="en-ID"/>
        </a:p>
      </dgm:t>
    </dgm:pt>
    <dgm:pt modelId="{4E36D171-ECFF-408D-BCA7-91DFC7755099}" type="sibTrans" cxnId="{10A10F43-522C-4CE5-835E-D5EC9188301A}">
      <dgm:prSet/>
      <dgm:spPr/>
      <dgm:t>
        <a:bodyPr/>
        <a:lstStyle/>
        <a:p>
          <a:endParaRPr lang="en-ID"/>
        </a:p>
      </dgm:t>
    </dgm:pt>
    <dgm:pt modelId="{D9428F6D-BD6D-4FCE-9069-09FF4B230A9A}">
      <dgm:prSet/>
      <dgm:spPr/>
      <dgm:t>
        <a:bodyPr/>
        <a:lstStyle/>
        <a:p>
          <a:r>
            <a:rPr lang="en-ID"/>
            <a:t>Jawek (Etika Menjawab)</a:t>
          </a:r>
          <a:endParaRPr lang="en-ID" dirty="0"/>
        </a:p>
      </dgm:t>
    </dgm:pt>
    <dgm:pt modelId="{02481741-1C46-4A06-8B4E-207376938F6F}" type="parTrans" cxnId="{896263B2-6EF1-45DD-84B6-5810BD889ED0}">
      <dgm:prSet/>
      <dgm:spPr/>
      <dgm:t>
        <a:bodyPr/>
        <a:lstStyle/>
        <a:p>
          <a:endParaRPr lang="en-ID"/>
        </a:p>
      </dgm:t>
    </dgm:pt>
    <dgm:pt modelId="{41CBE7F1-7808-45F6-954C-31EC8450B893}" type="sibTrans" cxnId="{896263B2-6EF1-45DD-84B6-5810BD889ED0}">
      <dgm:prSet/>
      <dgm:spPr/>
      <dgm:t>
        <a:bodyPr/>
        <a:lstStyle/>
        <a:p>
          <a:endParaRPr lang="en-ID"/>
        </a:p>
      </dgm:t>
    </dgm:pt>
    <dgm:pt modelId="{F427D8C6-4AA0-4A04-AE33-F62687BB67F7}">
      <dgm:prSet/>
      <dgm:spPr/>
      <dgm:t>
        <a:bodyPr/>
        <a:lstStyle/>
        <a:p>
          <a:r>
            <a:rPr lang="en-ID"/>
            <a:t>Gaua (Etika Bergaul)</a:t>
          </a:r>
          <a:endParaRPr lang="en-ID" dirty="0"/>
        </a:p>
      </dgm:t>
    </dgm:pt>
    <dgm:pt modelId="{43308751-DCE3-43D0-8CAA-9BEC793AEAAA}" type="parTrans" cxnId="{454E1DAE-19E9-4134-B48E-DFB02D561482}">
      <dgm:prSet/>
      <dgm:spPr/>
      <dgm:t>
        <a:bodyPr/>
        <a:lstStyle/>
        <a:p>
          <a:endParaRPr lang="en-ID"/>
        </a:p>
      </dgm:t>
    </dgm:pt>
    <dgm:pt modelId="{613C3B49-CEE7-40A6-90D8-CE8253E72DFB}" type="sibTrans" cxnId="{454E1DAE-19E9-4134-B48E-DFB02D561482}">
      <dgm:prSet/>
      <dgm:spPr/>
      <dgm:t>
        <a:bodyPr/>
        <a:lstStyle/>
        <a:p>
          <a:endParaRPr lang="en-ID"/>
        </a:p>
      </dgm:t>
    </dgm:pt>
    <dgm:pt modelId="{C4A9CBF2-0FEA-4947-8D48-CABE27F1E9D5}">
      <dgm:prSet/>
      <dgm:spPr/>
      <dgm:t>
        <a:bodyPr/>
        <a:lstStyle/>
        <a:p>
          <a:r>
            <a:rPr lang="en-ID"/>
            <a:t>Kurenah (Etika Bertingkah Laku)</a:t>
          </a:r>
          <a:endParaRPr lang="en-ID" dirty="0"/>
        </a:p>
      </dgm:t>
    </dgm:pt>
    <dgm:pt modelId="{4BA45165-71E5-43E4-8B5D-189DA9382C1C}" type="parTrans" cxnId="{7C8140FC-69A1-4CDE-823B-1C770D54584A}">
      <dgm:prSet/>
      <dgm:spPr/>
      <dgm:t>
        <a:bodyPr/>
        <a:lstStyle/>
        <a:p>
          <a:endParaRPr lang="en-ID"/>
        </a:p>
      </dgm:t>
    </dgm:pt>
    <dgm:pt modelId="{3B004961-B6FC-4F99-9506-A0D7E4876DA0}" type="sibTrans" cxnId="{7C8140FC-69A1-4CDE-823B-1C770D54584A}">
      <dgm:prSet/>
      <dgm:spPr/>
      <dgm:t>
        <a:bodyPr/>
        <a:lstStyle/>
        <a:p>
          <a:endParaRPr lang="en-ID"/>
        </a:p>
      </dgm:t>
    </dgm:pt>
    <dgm:pt modelId="{5C4069B2-4967-4D9F-8CDD-97241919F934}" type="pres">
      <dgm:prSet presAssocID="{071813A1-5F1D-4A5C-A9FC-7215D79DF9DE}" presName="diagram" presStyleCnt="0">
        <dgm:presLayoutVars>
          <dgm:dir/>
          <dgm:resizeHandles val="exact"/>
        </dgm:presLayoutVars>
      </dgm:prSet>
      <dgm:spPr/>
    </dgm:pt>
    <dgm:pt modelId="{5E97350E-96BE-46E1-9DE9-3C73F4316EB4}" type="pres">
      <dgm:prSet presAssocID="{7297407C-9E52-4422-A697-2898BF5DB53B}" presName="node" presStyleLbl="node1" presStyleIdx="0" presStyleCnt="12">
        <dgm:presLayoutVars>
          <dgm:bulletEnabled val="1"/>
        </dgm:presLayoutVars>
      </dgm:prSet>
      <dgm:spPr/>
    </dgm:pt>
    <dgm:pt modelId="{72752130-2431-428A-BF0C-702009192020}" type="pres">
      <dgm:prSet presAssocID="{AD6892D9-C6E5-4616-A5E9-B96C6DCFBF2A}" presName="sibTrans" presStyleLbl="sibTrans2D1" presStyleIdx="0" presStyleCnt="11"/>
      <dgm:spPr/>
    </dgm:pt>
    <dgm:pt modelId="{7AD28775-8AA3-4A87-8F40-8777ED3D3396}" type="pres">
      <dgm:prSet presAssocID="{AD6892D9-C6E5-4616-A5E9-B96C6DCFBF2A}" presName="connectorText" presStyleLbl="sibTrans2D1" presStyleIdx="0" presStyleCnt="11"/>
      <dgm:spPr/>
    </dgm:pt>
    <dgm:pt modelId="{EEA85ECB-FCDD-47D6-9397-736AE0361AB4}" type="pres">
      <dgm:prSet presAssocID="{72D343A0-1489-4AAB-B876-C0B1E5F73C4C}" presName="node" presStyleLbl="node1" presStyleIdx="1" presStyleCnt="12">
        <dgm:presLayoutVars>
          <dgm:bulletEnabled val="1"/>
        </dgm:presLayoutVars>
      </dgm:prSet>
      <dgm:spPr/>
    </dgm:pt>
    <dgm:pt modelId="{7605C0DB-4756-40D8-82D0-84645A3C449D}" type="pres">
      <dgm:prSet presAssocID="{B7E0E982-53FB-4B01-9BDF-BCBF54FD0D8A}" presName="sibTrans" presStyleLbl="sibTrans2D1" presStyleIdx="1" presStyleCnt="11"/>
      <dgm:spPr/>
    </dgm:pt>
    <dgm:pt modelId="{22B77539-8522-4B8F-85B4-8B6E9B09E09B}" type="pres">
      <dgm:prSet presAssocID="{B7E0E982-53FB-4B01-9BDF-BCBF54FD0D8A}" presName="connectorText" presStyleLbl="sibTrans2D1" presStyleIdx="1" presStyleCnt="11"/>
      <dgm:spPr/>
    </dgm:pt>
    <dgm:pt modelId="{2DA0EE6E-E672-49F5-AB6A-EB8DD19712D7}" type="pres">
      <dgm:prSet presAssocID="{DBC4FD8C-4E96-4D9E-B9F4-5168D65BFDBE}" presName="node" presStyleLbl="node1" presStyleIdx="2" presStyleCnt="12">
        <dgm:presLayoutVars>
          <dgm:bulletEnabled val="1"/>
        </dgm:presLayoutVars>
      </dgm:prSet>
      <dgm:spPr/>
    </dgm:pt>
    <dgm:pt modelId="{AE9A226B-8294-43B9-856B-F23AFA7E625E}" type="pres">
      <dgm:prSet presAssocID="{ADE739EC-4A11-4A1C-BE4A-8C1912A4570D}" presName="sibTrans" presStyleLbl="sibTrans2D1" presStyleIdx="2" presStyleCnt="11"/>
      <dgm:spPr/>
    </dgm:pt>
    <dgm:pt modelId="{B945219D-CD4A-43DE-9467-740690DE0421}" type="pres">
      <dgm:prSet presAssocID="{ADE739EC-4A11-4A1C-BE4A-8C1912A4570D}" presName="connectorText" presStyleLbl="sibTrans2D1" presStyleIdx="2" presStyleCnt="11"/>
      <dgm:spPr/>
    </dgm:pt>
    <dgm:pt modelId="{0799C650-1255-4923-9204-31CCA29A5B4A}" type="pres">
      <dgm:prSet presAssocID="{7DF299E0-00F5-41DF-9A67-19C545F9F411}" presName="node" presStyleLbl="node1" presStyleIdx="3" presStyleCnt="12">
        <dgm:presLayoutVars>
          <dgm:bulletEnabled val="1"/>
        </dgm:presLayoutVars>
      </dgm:prSet>
      <dgm:spPr/>
    </dgm:pt>
    <dgm:pt modelId="{45E78316-C723-4923-A1BC-88A05994F17F}" type="pres">
      <dgm:prSet presAssocID="{D1E2821E-6F22-49A8-B646-E0840CA5A9E5}" presName="sibTrans" presStyleLbl="sibTrans2D1" presStyleIdx="3" presStyleCnt="11"/>
      <dgm:spPr/>
    </dgm:pt>
    <dgm:pt modelId="{776D1041-71EE-46BB-B37A-30816BD7DE44}" type="pres">
      <dgm:prSet presAssocID="{D1E2821E-6F22-49A8-B646-E0840CA5A9E5}" presName="connectorText" presStyleLbl="sibTrans2D1" presStyleIdx="3" presStyleCnt="11"/>
      <dgm:spPr/>
    </dgm:pt>
    <dgm:pt modelId="{4F60DE27-C8C6-49F8-931C-379B6120BDCA}" type="pres">
      <dgm:prSet presAssocID="{2F13EA02-2A50-42A5-A95A-224C4B1D3A32}" presName="node" presStyleLbl="node1" presStyleIdx="4" presStyleCnt="12">
        <dgm:presLayoutVars>
          <dgm:bulletEnabled val="1"/>
        </dgm:presLayoutVars>
      </dgm:prSet>
      <dgm:spPr/>
    </dgm:pt>
    <dgm:pt modelId="{4C686596-FB3C-46A9-A8C6-46BEC7636583}" type="pres">
      <dgm:prSet presAssocID="{40979B76-8883-43F2-87BD-E70C755DC90F}" presName="sibTrans" presStyleLbl="sibTrans2D1" presStyleIdx="4" presStyleCnt="11"/>
      <dgm:spPr/>
    </dgm:pt>
    <dgm:pt modelId="{309224FF-7F8D-4EB9-AC9F-C08AF1B58375}" type="pres">
      <dgm:prSet presAssocID="{40979B76-8883-43F2-87BD-E70C755DC90F}" presName="connectorText" presStyleLbl="sibTrans2D1" presStyleIdx="4" presStyleCnt="11"/>
      <dgm:spPr/>
    </dgm:pt>
    <dgm:pt modelId="{9136A419-AA5B-4E25-853A-B763030D60AC}" type="pres">
      <dgm:prSet presAssocID="{7F11A963-A23E-4E05-A20B-ABC60DAEFDFB}" presName="node" presStyleLbl="node1" presStyleIdx="5" presStyleCnt="12">
        <dgm:presLayoutVars>
          <dgm:bulletEnabled val="1"/>
        </dgm:presLayoutVars>
      </dgm:prSet>
      <dgm:spPr/>
    </dgm:pt>
    <dgm:pt modelId="{BBDC1412-1F9C-49E6-A8ED-E90E3365E449}" type="pres">
      <dgm:prSet presAssocID="{A7722EDB-A72B-490D-8A20-D2B36F493EE5}" presName="sibTrans" presStyleLbl="sibTrans2D1" presStyleIdx="5" presStyleCnt="11"/>
      <dgm:spPr/>
    </dgm:pt>
    <dgm:pt modelId="{1F9EE12C-7D4F-4FCD-8B57-D53E55458CFC}" type="pres">
      <dgm:prSet presAssocID="{A7722EDB-A72B-490D-8A20-D2B36F493EE5}" presName="connectorText" presStyleLbl="sibTrans2D1" presStyleIdx="5" presStyleCnt="11"/>
      <dgm:spPr/>
    </dgm:pt>
    <dgm:pt modelId="{4D30132E-F59F-44F9-A762-A8D04EE2ACED}" type="pres">
      <dgm:prSet presAssocID="{B805B57D-075D-41C0-A0A8-F38D7BAAAE5B}" presName="node" presStyleLbl="node1" presStyleIdx="6" presStyleCnt="12">
        <dgm:presLayoutVars>
          <dgm:bulletEnabled val="1"/>
        </dgm:presLayoutVars>
      </dgm:prSet>
      <dgm:spPr/>
    </dgm:pt>
    <dgm:pt modelId="{5EF830D2-83BC-4D88-A7E4-F5DF8190F6C3}" type="pres">
      <dgm:prSet presAssocID="{FE3D12C0-31A1-4256-BEC6-558BB707694B}" presName="sibTrans" presStyleLbl="sibTrans2D1" presStyleIdx="6" presStyleCnt="11"/>
      <dgm:spPr/>
    </dgm:pt>
    <dgm:pt modelId="{5666B37B-9B7C-4B66-BC6E-1BED7BF48480}" type="pres">
      <dgm:prSet presAssocID="{FE3D12C0-31A1-4256-BEC6-558BB707694B}" presName="connectorText" presStyleLbl="sibTrans2D1" presStyleIdx="6" presStyleCnt="11"/>
      <dgm:spPr/>
    </dgm:pt>
    <dgm:pt modelId="{48392A31-6CEA-4F8B-8AF7-67B019E3C6CE}" type="pres">
      <dgm:prSet presAssocID="{1E500C82-5F11-4E0B-B16A-8205B5EBBE25}" presName="node" presStyleLbl="node1" presStyleIdx="7" presStyleCnt="12">
        <dgm:presLayoutVars>
          <dgm:bulletEnabled val="1"/>
        </dgm:presLayoutVars>
      </dgm:prSet>
      <dgm:spPr/>
    </dgm:pt>
    <dgm:pt modelId="{EB7F5A76-42AB-4243-97B7-E2CF4F052435}" type="pres">
      <dgm:prSet presAssocID="{92E485AD-DA3B-4446-80E2-3F6A4D8AF852}" presName="sibTrans" presStyleLbl="sibTrans2D1" presStyleIdx="7" presStyleCnt="11"/>
      <dgm:spPr/>
    </dgm:pt>
    <dgm:pt modelId="{5D4065A7-4DB5-4CDB-A630-FD5989A8C59F}" type="pres">
      <dgm:prSet presAssocID="{92E485AD-DA3B-4446-80E2-3F6A4D8AF852}" presName="connectorText" presStyleLbl="sibTrans2D1" presStyleIdx="7" presStyleCnt="11"/>
      <dgm:spPr/>
    </dgm:pt>
    <dgm:pt modelId="{91794E0F-4CED-4547-A16E-EE3CFBC43CF2}" type="pres">
      <dgm:prSet presAssocID="{7D15A48E-6556-4EEE-94F2-073E8FC6EDF2}" presName="node" presStyleLbl="node1" presStyleIdx="8" presStyleCnt="12">
        <dgm:presLayoutVars>
          <dgm:bulletEnabled val="1"/>
        </dgm:presLayoutVars>
      </dgm:prSet>
      <dgm:spPr/>
    </dgm:pt>
    <dgm:pt modelId="{0720F833-97F7-44EE-A771-20F6E24013F7}" type="pres">
      <dgm:prSet presAssocID="{4E36D171-ECFF-408D-BCA7-91DFC7755099}" presName="sibTrans" presStyleLbl="sibTrans2D1" presStyleIdx="8" presStyleCnt="11"/>
      <dgm:spPr/>
    </dgm:pt>
    <dgm:pt modelId="{65DE51BF-0F81-4F30-B56D-B78D5B5D83DA}" type="pres">
      <dgm:prSet presAssocID="{4E36D171-ECFF-408D-BCA7-91DFC7755099}" presName="connectorText" presStyleLbl="sibTrans2D1" presStyleIdx="8" presStyleCnt="11"/>
      <dgm:spPr/>
    </dgm:pt>
    <dgm:pt modelId="{1AABE0FE-5EF3-4118-85DC-C02FD5293884}" type="pres">
      <dgm:prSet presAssocID="{D9428F6D-BD6D-4FCE-9069-09FF4B230A9A}" presName="node" presStyleLbl="node1" presStyleIdx="9" presStyleCnt="12">
        <dgm:presLayoutVars>
          <dgm:bulletEnabled val="1"/>
        </dgm:presLayoutVars>
      </dgm:prSet>
      <dgm:spPr/>
    </dgm:pt>
    <dgm:pt modelId="{E6CFBDB1-578E-4878-9418-34BEDFFC077B}" type="pres">
      <dgm:prSet presAssocID="{41CBE7F1-7808-45F6-954C-31EC8450B893}" presName="sibTrans" presStyleLbl="sibTrans2D1" presStyleIdx="9" presStyleCnt="11"/>
      <dgm:spPr/>
    </dgm:pt>
    <dgm:pt modelId="{58CF95DF-A293-4108-8EF5-803EA8105B43}" type="pres">
      <dgm:prSet presAssocID="{41CBE7F1-7808-45F6-954C-31EC8450B893}" presName="connectorText" presStyleLbl="sibTrans2D1" presStyleIdx="9" presStyleCnt="11"/>
      <dgm:spPr/>
    </dgm:pt>
    <dgm:pt modelId="{A6C8F955-4E69-4EFD-90A4-96BBF7C3F31B}" type="pres">
      <dgm:prSet presAssocID="{F427D8C6-4AA0-4A04-AE33-F62687BB67F7}" presName="node" presStyleLbl="node1" presStyleIdx="10" presStyleCnt="12">
        <dgm:presLayoutVars>
          <dgm:bulletEnabled val="1"/>
        </dgm:presLayoutVars>
      </dgm:prSet>
      <dgm:spPr/>
    </dgm:pt>
    <dgm:pt modelId="{7377A018-B6F1-4EAF-8AFA-24138ED7B8FD}" type="pres">
      <dgm:prSet presAssocID="{613C3B49-CEE7-40A6-90D8-CE8253E72DFB}" presName="sibTrans" presStyleLbl="sibTrans2D1" presStyleIdx="10" presStyleCnt="11"/>
      <dgm:spPr/>
    </dgm:pt>
    <dgm:pt modelId="{914BADB8-93DA-4BAB-B831-76FD8B21FC51}" type="pres">
      <dgm:prSet presAssocID="{613C3B49-CEE7-40A6-90D8-CE8253E72DFB}" presName="connectorText" presStyleLbl="sibTrans2D1" presStyleIdx="10" presStyleCnt="11"/>
      <dgm:spPr/>
    </dgm:pt>
    <dgm:pt modelId="{A3DB88FA-9DFA-4A87-8C23-C53F86580AB2}" type="pres">
      <dgm:prSet presAssocID="{C4A9CBF2-0FEA-4947-8D48-CABE27F1E9D5}" presName="node" presStyleLbl="node1" presStyleIdx="11" presStyleCnt="12">
        <dgm:presLayoutVars>
          <dgm:bulletEnabled val="1"/>
        </dgm:presLayoutVars>
      </dgm:prSet>
      <dgm:spPr/>
    </dgm:pt>
  </dgm:ptLst>
  <dgm:cxnLst>
    <dgm:cxn modelId="{A5C54A07-4C67-4EAB-85D0-A38EBFB5EDEA}" type="presOf" srcId="{FE3D12C0-31A1-4256-BEC6-558BB707694B}" destId="{5666B37B-9B7C-4B66-BC6E-1BED7BF48480}" srcOrd="1" destOrd="0" presId="urn:microsoft.com/office/officeart/2005/8/layout/process5"/>
    <dgm:cxn modelId="{7DF60108-6CB5-4D93-971B-E76162981924}" type="presOf" srcId="{40979B76-8883-43F2-87BD-E70C755DC90F}" destId="{309224FF-7F8D-4EB9-AC9F-C08AF1B58375}" srcOrd="1" destOrd="0" presId="urn:microsoft.com/office/officeart/2005/8/layout/process5"/>
    <dgm:cxn modelId="{1D449E1A-D559-41EC-8063-34F8FA6B6EB4}" type="presOf" srcId="{FE3D12C0-31A1-4256-BEC6-558BB707694B}" destId="{5EF830D2-83BC-4D88-A7E4-F5DF8190F6C3}" srcOrd="0" destOrd="0" presId="urn:microsoft.com/office/officeart/2005/8/layout/process5"/>
    <dgm:cxn modelId="{ED507F26-B971-4571-B7C7-E264B98DB85E}" type="presOf" srcId="{1E500C82-5F11-4E0B-B16A-8205B5EBBE25}" destId="{48392A31-6CEA-4F8B-8AF7-67B019E3C6CE}" srcOrd="0" destOrd="0" presId="urn:microsoft.com/office/officeart/2005/8/layout/process5"/>
    <dgm:cxn modelId="{6442E93E-2FD5-45F7-BA9A-075A2368B802}" type="presOf" srcId="{DBC4FD8C-4E96-4D9E-B9F4-5168D65BFDBE}" destId="{2DA0EE6E-E672-49F5-AB6A-EB8DD19712D7}" srcOrd="0" destOrd="0" presId="urn:microsoft.com/office/officeart/2005/8/layout/process5"/>
    <dgm:cxn modelId="{491C885D-F27E-46E2-80B6-2E2187BF08C0}" srcId="{071813A1-5F1D-4A5C-A9FC-7215D79DF9DE}" destId="{1E500C82-5F11-4E0B-B16A-8205B5EBBE25}" srcOrd="7" destOrd="0" parTransId="{A3671F52-DD33-4E31-991A-7874CE8611ED}" sibTransId="{92E485AD-DA3B-4446-80E2-3F6A4D8AF852}"/>
    <dgm:cxn modelId="{9207025E-E3BA-4CBA-B5EA-973134F8BD1A}" type="presOf" srcId="{B7E0E982-53FB-4B01-9BDF-BCBF54FD0D8A}" destId="{7605C0DB-4756-40D8-82D0-84645A3C449D}" srcOrd="0" destOrd="0" presId="urn:microsoft.com/office/officeart/2005/8/layout/process5"/>
    <dgm:cxn modelId="{0A68845F-679E-40F5-A29B-53FDF0C153A4}" type="presOf" srcId="{92E485AD-DA3B-4446-80E2-3F6A4D8AF852}" destId="{EB7F5A76-42AB-4243-97B7-E2CF4F052435}" srcOrd="0" destOrd="0" presId="urn:microsoft.com/office/officeart/2005/8/layout/process5"/>
    <dgm:cxn modelId="{10A10F43-522C-4CE5-835E-D5EC9188301A}" srcId="{071813A1-5F1D-4A5C-A9FC-7215D79DF9DE}" destId="{7D15A48E-6556-4EEE-94F2-073E8FC6EDF2}" srcOrd="8" destOrd="0" parTransId="{0547E31D-4A6E-4B65-BF82-1DD2A5AC0071}" sibTransId="{4E36D171-ECFF-408D-BCA7-91DFC7755099}"/>
    <dgm:cxn modelId="{C5085B64-2C68-4B5B-A955-0208567B27A2}" type="presOf" srcId="{F427D8C6-4AA0-4A04-AE33-F62687BB67F7}" destId="{A6C8F955-4E69-4EFD-90A4-96BBF7C3F31B}" srcOrd="0" destOrd="0" presId="urn:microsoft.com/office/officeart/2005/8/layout/process5"/>
    <dgm:cxn modelId="{31C04166-F77A-40F9-B8EF-8F086FB78C5E}" type="presOf" srcId="{C4A9CBF2-0FEA-4947-8D48-CABE27F1E9D5}" destId="{A3DB88FA-9DFA-4A87-8C23-C53F86580AB2}" srcOrd="0" destOrd="0" presId="urn:microsoft.com/office/officeart/2005/8/layout/process5"/>
    <dgm:cxn modelId="{ED2D8766-89EA-4C4E-A478-5387767DCE14}" type="presOf" srcId="{613C3B49-CEE7-40A6-90D8-CE8253E72DFB}" destId="{7377A018-B6F1-4EAF-8AFA-24138ED7B8FD}" srcOrd="0" destOrd="0" presId="urn:microsoft.com/office/officeart/2005/8/layout/process5"/>
    <dgm:cxn modelId="{065AFA66-A481-4455-8C3A-2A8747744A67}" srcId="{071813A1-5F1D-4A5C-A9FC-7215D79DF9DE}" destId="{7297407C-9E52-4422-A697-2898BF5DB53B}" srcOrd="0" destOrd="0" parTransId="{580D543F-6A3A-417C-85CF-71F04498FDFF}" sibTransId="{AD6892D9-C6E5-4616-A5E9-B96C6DCFBF2A}"/>
    <dgm:cxn modelId="{D358C24B-B8EB-42F4-9E98-15BF839FB9DB}" srcId="{071813A1-5F1D-4A5C-A9FC-7215D79DF9DE}" destId="{72D343A0-1489-4AAB-B876-C0B1E5F73C4C}" srcOrd="1" destOrd="0" parTransId="{66B6C338-EBD5-455F-859C-4297FEC0903F}" sibTransId="{B7E0E982-53FB-4B01-9BDF-BCBF54FD0D8A}"/>
    <dgm:cxn modelId="{CD73224D-8C7A-4021-BF7F-04953E1E8052}" type="presOf" srcId="{613C3B49-CEE7-40A6-90D8-CE8253E72DFB}" destId="{914BADB8-93DA-4BAB-B831-76FD8B21FC51}" srcOrd="1" destOrd="0" presId="urn:microsoft.com/office/officeart/2005/8/layout/process5"/>
    <dgm:cxn modelId="{B7E09B50-F4D0-49B9-BC8F-F73E06D2230C}" type="presOf" srcId="{071813A1-5F1D-4A5C-A9FC-7215D79DF9DE}" destId="{5C4069B2-4967-4D9F-8CDD-97241919F934}" srcOrd="0" destOrd="0" presId="urn:microsoft.com/office/officeart/2005/8/layout/process5"/>
    <dgm:cxn modelId="{73445C51-4628-48C0-B132-7A158D881D5E}" srcId="{071813A1-5F1D-4A5C-A9FC-7215D79DF9DE}" destId="{2F13EA02-2A50-42A5-A95A-224C4B1D3A32}" srcOrd="4" destOrd="0" parTransId="{1003E03D-8D03-4833-9CDA-1F97D1745095}" sibTransId="{40979B76-8883-43F2-87BD-E70C755DC90F}"/>
    <dgm:cxn modelId="{6D51EC55-BF92-47B4-B719-60C6875899DF}" type="presOf" srcId="{ADE739EC-4A11-4A1C-BE4A-8C1912A4570D}" destId="{B945219D-CD4A-43DE-9467-740690DE0421}" srcOrd="1" destOrd="0" presId="urn:microsoft.com/office/officeart/2005/8/layout/process5"/>
    <dgm:cxn modelId="{0B17F458-19FF-4743-83F2-7A6301FE72F7}" type="presOf" srcId="{72D343A0-1489-4AAB-B876-C0B1E5F73C4C}" destId="{EEA85ECB-FCDD-47D6-9397-736AE0361AB4}" srcOrd="0" destOrd="0" presId="urn:microsoft.com/office/officeart/2005/8/layout/process5"/>
    <dgm:cxn modelId="{BE6DA379-A5AA-4323-A0D2-FF4D1605F9D9}" type="presOf" srcId="{B7E0E982-53FB-4B01-9BDF-BCBF54FD0D8A}" destId="{22B77539-8522-4B8F-85B4-8B6E9B09E09B}" srcOrd="1" destOrd="0" presId="urn:microsoft.com/office/officeart/2005/8/layout/process5"/>
    <dgm:cxn modelId="{9DC1287C-833C-49E0-9E4E-F15FF3E07B47}" srcId="{071813A1-5F1D-4A5C-A9FC-7215D79DF9DE}" destId="{7DF299E0-00F5-41DF-9A67-19C545F9F411}" srcOrd="3" destOrd="0" parTransId="{019FE122-5E7B-460F-92D6-6F86951CE359}" sibTransId="{D1E2821E-6F22-49A8-B646-E0840CA5A9E5}"/>
    <dgm:cxn modelId="{64B66284-263E-4598-A796-794D35419ED3}" type="presOf" srcId="{41CBE7F1-7808-45F6-954C-31EC8450B893}" destId="{E6CFBDB1-578E-4878-9418-34BEDFFC077B}" srcOrd="0" destOrd="0" presId="urn:microsoft.com/office/officeart/2005/8/layout/process5"/>
    <dgm:cxn modelId="{CDD7D68A-9AB6-4204-8403-919E812A6A28}" type="presOf" srcId="{2F13EA02-2A50-42A5-A95A-224C4B1D3A32}" destId="{4F60DE27-C8C6-49F8-931C-379B6120BDCA}" srcOrd="0" destOrd="0" presId="urn:microsoft.com/office/officeart/2005/8/layout/process5"/>
    <dgm:cxn modelId="{8E847492-CFB3-462D-AA4F-E62132414FD8}" type="presOf" srcId="{92E485AD-DA3B-4446-80E2-3F6A4D8AF852}" destId="{5D4065A7-4DB5-4CDB-A630-FD5989A8C59F}" srcOrd="1" destOrd="0" presId="urn:microsoft.com/office/officeart/2005/8/layout/process5"/>
    <dgm:cxn modelId="{434AB993-9949-47F9-9581-84A2F381110F}" type="presOf" srcId="{A7722EDB-A72B-490D-8A20-D2B36F493EE5}" destId="{1F9EE12C-7D4F-4FCD-8B57-D53E55458CFC}" srcOrd="1" destOrd="0" presId="urn:microsoft.com/office/officeart/2005/8/layout/process5"/>
    <dgm:cxn modelId="{71A7499A-BAA5-40F6-98ED-65D16BB49193}" type="presOf" srcId="{40979B76-8883-43F2-87BD-E70C755DC90F}" destId="{4C686596-FB3C-46A9-A8C6-46BEC7636583}" srcOrd="0" destOrd="0" presId="urn:microsoft.com/office/officeart/2005/8/layout/process5"/>
    <dgm:cxn modelId="{9934409D-A583-477B-ACD4-779EC7AF5C37}" type="presOf" srcId="{B805B57D-075D-41C0-A0A8-F38D7BAAAE5B}" destId="{4D30132E-F59F-44F9-A762-A8D04EE2ACED}" srcOrd="0" destOrd="0" presId="urn:microsoft.com/office/officeart/2005/8/layout/process5"/>
    <dgm:cxn modelId="{04E17EA6-F996-4A12-B14B-EB1C30EB87E6}" type="presOf" srcId="{A7722EDB-A72B-490D-8A20-D2B36F493EE5}" destId="{BBDC1412-1F9C-49E6-A8ED-E90E3365E449}" srcOrd="0" destOrd="0" presId="urn:microsoft.com/office/officeart/2005/8/layout/process5"/>
    <dgm:cxn modelId="{953B36A9-CE6D-4813-AD58-5684EE6CA650}" srcId="{071813A1-5F1D-4A5C-A9FC-7215D79DF9DE}" destId="{B805B57D-075D-41C0-A0A8-F38D7BAAAE5B}" srcOrd="6" destOrd="0" parTransId="{98E2A926-BCE1-405E-BFA0-98F09C95758C}" sibTransId="{FE3D12C0-31A1-4256-BEC6-558BB707694B}"/>
    <dgm:cxn modelId="{1DFF06AE-CD4A-4E8C-AD7B-2FF7C4687049}" type="presOf" srcId="{4E36D171-ECFF-408D-BCA7-91DFC7755099}" destId="{0720F833-97F7-44EE-A771-20F6E24013F7}" srcOrd="0" destOrd="0" presId="urn:microsoft.com/office/officeart/2005/8/layout/process5"/>
    <dgm:cxn modelId="{454E1DAE-19E9-4134-B48E-DFB02D561482}" srcId="{071813A1-5F1D-4A5C-A9FC-7215D79DF9DE}" destId="{F427D8C6-4AA0-4A04-AE33-F62687BB67F7}" srcOrd="10" destOrd="0" parTransId="{43308751-DCE3-43D0-8CAA-9BEC793AEAAA}" sibTransId="{613C3B49-CEE7-40A6-90D8-CE8253E72DFB}"/>
    <dgm:cxn modelId="{DC75ABAF-4EC2-4A55-AEA9-9562845467BA}" type="presOf" srcId="{7F11A963-A23E-4E05-A20B-ABC60DAEFDFB}" destId="{9136A419-AA5B-4E25-853A-B763030D60AC}" srcOrd="0" destOrd="0" presId="urn:microsoft.com/office/officeart/2005/8/layout/process5"/>
    <dgm:cxn modelId="{896263B2-6EF1-45DD-84B6-5810BD889ED0}" srcId="{071813A1-5F1D-4A5C-A9FC-7215D79DF9DE}" destId="{D9428F6D-BD6D-4FCE-9069-09FF4B230A9A}" srcOrd="9" destOrd="0" parTransId="{02481741-1C46-4A06-8B4E-207376938F6F}" sibTransId="{41CBE7F1-7808-45F6-954C-31EC8450B893}"/>
    <dgm:cxn modelId="{706F1ABF-BF25-41CA-BAAF-7BDD7780310B}" type="presOf" srcId="{AD6892D9-C6E5-4616-A5E9-B96C6DCFBF2A}" destId="{7AD28775-8AA3-4A87-8F40-8777ED3D3396}" srcOrd="1" destOrd="0" presId="urn:microsoft.com/office/officeart/2005/8/layout/process5"/>
    <dgm:cxn modelId="{970101C5-8AD8-4759-B93C-A78E7BF11CA6}" type="presOf" srcId="{D9428F6D-BD6D-4FCE-9069-09FF4B230A9A}" destId="{1AABE0FE-5EF3-4118-85DC-C02FD5293884}" srcOrd="0" destOrd="0" presId="urn:microsoft.com/office/officeart/2005/8/layout/process5"/>
    <dgm:cxn modelId="{858AACCB-FAF7-4753-AC6E-F8DA8941D012}" srcId="{071813A1-5F1D-4A5C-A9FC-7215D79DF9DE}" destId="{7F11A963-A23E-4E05-A20B-ABC60DAEFDFB}" srcOrd="5" destOrd="0" parTransId="{E74E0C83-CBD8-4D92-83F7-64CB784B0326}" sibTransId="{A7722EDB-A72B-490D-8A20-D2B36F493EE5}"/>
    <dgm:cxn modelId="{5E5EEBDD-B471-4033-98EB-2F997C209AC8}" type="presOf" srcId="{7DF299E0-00F5-41DF-9A67-19C545F9F411}" destId="{0799C650-1255-4923-9204-31CCA29A5B4A}" srcOrd="0" destOrd="0" presId="urn:microsoft.com/office/officeart/2005/8/layout/process5"/>
    <dgm:cxn modelId="{6DC4F1DD-B61B-4B38-96E1-62E10A55D9BB}" srcId="{071813A1-5F1D-4A5C-A9FC-7215D79DF9DE}" destId="{DBC4FD8C-4E96-4D9E-B9F4-5168D65BFDBE}" srcOrd="2" destOrd="0" parTransId="{77FCB6A7-A7DD-44FE-BC89-089EA5179A67}" sibTransId="{ADE739EC-4A11-4A1C-BE4A-8C1912A4570D}"/>
    <dgm:cxn modelId="{A91FBDDF-24EF-45DE-A3B7-ABDAF36388E9}" type="presOf" srcId="{ADE739EC-4A11-4A1C-BE4A-8C1912A4570D}" destId="{AE9A226B-8294-43B9-856B-F23AFA7E625E}" srcOrd="0" destOrd="0" presId="urn:microsoft.com/office/officeart/2005/8/layout/process5"/>
    <dgm:cxn modelId="{D46675E5-36CD-401D-BA86-8DF9BDB72E8F}" type="presOf" srcId="{4E36D171-ECFF-408D-BCA7-91DFC7755099}" destId="{65DE51BF-0F81-4F30-B56D-B78D5B5D83DA}" srcOrd="1" destOrd="0" presId="urn:microsoft.com/office/officeart/2005/8/layout/process5"/>
    <dgm:cxn modelId="{4CC6E3F2-1D45-49EE-96DE-B96A5A3FD302}" type="presOf" srcId="{AD6892D9-C6E5-4616-A5E9-B96C6DCFBF2A}" destId="{72752130-2431-428A-BF0C-702009192020}" srcOrd="0" destOrd="0" presId="urn:microsoft.com/office/officeart/2005/8/layout/process5"/>
    <dgm:cxn modelId="{60C87EF4-1399-458C-9822-80633E7260BC}" type="presOf" srcId="{7297407C-9E52-4422-A697-2898BF5DB53B}" destId="{5E97350E-96BE-46E1-9DE9-3C73F4316EB4}" srcOrd="0" destOrd="0" presId="urn:microsoft.com/office/officeart/2005/8/layout/process5"/>
    <dgm:cxn modelId="{DBB340F7-E02E-41F9-87E9-AB78C75260BC}" type="presOf" srcId="{D1E2821E-6F22-49A8-B646-E0840CA5A9E5}" destId="{776D1041-71EE-46BB-B37A-30816BD7DE44}" srcOrd="1" destOrd="0" presId="urn:microsoft.com/office/officeart/2005/8/layout/process5"/>
    <dgm:cxn modelId="{3CB8C5F7-E50C-495B-9B9E-49405510211B}" type="presOf" srcId="{41CBE7F1-7808-45F6-954C-31EC8450B893}" destId="{58CF95DF-A293-4108-8EF5-803EA8105B43}" srcOrd="1" destOrd="0" presId="urn:microsoft.com/office/officeart/2005/8/layout/process5"/>
    <dgm:cxn modelId="{C379FBFA-B7A0-439E-9610-CF2346F944BF}" type="presOf" srcId="{7D15A48E-6556-4EEE-94F2-073E8FC6EDF2}" destId="{91794E0F-4CED-4547-A16E-EE3CFBC43CF2}" srcOrd="0" destOrd="0" presId="urn:microsoft.com/office/officeart/2005/8/layout/process5"/>
    <dgm:cxn modelId="{7C8140FC-69A1-4CDE-823B-1C770D54584A}" srcId="{071813A1-5F1D-4A5C-A9FC-7215D79DF9DE}" destId="{C4A9CBF2-0FEA-4947-8D48-CABE27F1E9D5}" srcOrd="11" destOrd="0" parTransId="{4BA45165-71E5-43E4-8B5D-189DA9382C1C}" sibTransId="{3B004961-B6FC-4F99-9506-A0D7E4876DA0}"/>
    <dgm:cxn modelId="{C86F83FE-8196-4B33-8AAD-6B91A0399F22}" type="presOf" srcId="{D1E2821E-6F22-49A8-B646-E0840CA5A9E5}" destId="{45E78316-C723-4923-A1BC-88A05994F17F}" srcOrd="0" destOrd="0" presId="urn:microsoft.com/office/officeart/2005/8/layout/process5"/>
    <dgm:cxn modelId="{0EC9DC65-0594-41F9-8DF8-97BD10BC24F8}" type="presParOf" srcId="{5C4069B2-4967-4D9F-8CDD-97241919F934}" destId="{5E97350E-96BE-46E1-9DE9-3C73F4316EB4}" srcOrd="0" destOrd="0" presId="urn:microsoft.com/office/officeart/2005/8/layout/process5"/>
    <dgm:cxn modelId="{CEA459D2-2C63-4CAE-B992-7BF6B6692225}" type="presParOf" srcId="{5C4069B2-4967-4D9F-8CDD-97241919F934}" destId="{72752130-2431-428A-BF0C-702009192020}" srcOrd="1" destOrd="0" presId="urn:microsoft.com/office/officeart/2005/8/layout/process5"/>
    <dgm:cxn modelId="{B1671525-5279-4A40-9BC1-C59889E6B08C}" type="presParOf" srcId="{72752130-2431-428A-BF0C-702009192020}" destId="{7AD28775-8AA3-4A87-8F40-8777ED3D3396}" srcOrd="0" destOrd="0" presId="urn:microsoft.com/office/officeart/2005/8/layout/process5"/>
    <dgm:cxn modelId="{A5D52FDE-2C70-44DB-B3D2-AE621D910852}" type="presParOf" srcId="{5C4069B2-4967-4D9F-8CDD-97241919F934}" destId="{EEA85ECB-FCDD-47D6-9397-736AE0361AB4}" srcOrd="2" destOrd="0" presId="urn:microsoft.com/office/officeart/2005/8/layout/process5"/>
    <dgm:cxn modelId="{A1ADC7B6-61AE-4DCE-9406-7D841874FB56}" type="presParOf" srcId="{5C4069B2-4967-4D9F-8CDD-97241919F934}" destId="{7605C0DB-4756-40D8-82D0-84645A3C449D}" srcOrd="3" destOrd="0" presId="urn:microsoft.com/office/officeart/2005/8/layout/process5"/>
    <dgm:cxn modelId="{A63F008A-C177-4633-8171-0C2C87F7C545}" type="presParOf" srcId="{7605C0DB-4756-40D8-82D0-84645A3C449D}" destId="{22B77539-8522-4B8F-85B4-8B6E9B09E09B}" srcOrd="0" destOrd="0" presId="urn:microsoft.com/office/officeart/2005/8/layout/process5"/>
    <dgm:cxn modelId="{AB80426D-0C84-420E-97EA-300B3C009095}" type="presParOf" srcId="{5C4069B2-4967-4D9F-8CDD-97241919F934}" destId="{2DA0EE6E-E672-49F5-AB6A-EB8DD19712D7}" srcOrd="4" destOrd="0" presId="urn:microsoft.com/office/officeart/2005/8/layout/process5"/>
    <dgm:cxn modelId="{C0EBC27D-7D66-448A-8313-559E43234C91}" type="presParOf" srcId="{5C4069B2-4967-4D9F-8CDD-97241919F934}" destId="{AE9A226B-8294-43B9-856B-F23AFA7E625E}" srcOrd="5" destOrd="0" presId="urn:microsoft.com/office/officeart/2005/8/layout/process5"/>
    <dgm:cxn modelId="{FB6599DC-532D-40AC-B9C2-092FC9F12CA9}" type="presParOf" srcId="{AE9A226B-8294-43B9-856B-F23AFA7E625E}" destId="{B945219D-CD4A-43DE-9467-740690DE0421}" srcOrd="0" destOrd="0" presId="urn:microsoft.com/office/officeart/2005/8/layout/process5"/>
    <dgm:cxn modelId="{A9C67A2A-B9D5-43D5-ABB7-43C409ADB794}" type="presParOf" srcId="{5C4069B2-4967-4D9F-8CDD-97241919F934}" destId="{0799C650-1255-4923-9204-31CCA29A5B4A}" srcOrd="6" destOrd="0" presId="urn:microsoft.com/office/officeart/2005/8/layout/process5"/>
    <dgm:cxn modelId="{CE205127-4622-4F7D-8B62-C9E9BA16A3E8}" type="presParOf" srcId="{5C4069B2-4967-4D9F-8CDD-97241919F934}" destId="{45E78316-C723-4923-A1BC-88A05994F17F}" srcOrd="7" destOrd="0" presId="urn:microsoft.com/office/officeart/2005/8/layout/process5"/>
    <dgm:cxn modelId="{4256397B-1D87-451C-8FC3-168F0F4453EF}" type="presParOf" srcId="{45E78316-C723-4923-A1BC-88A05994F17F}" destId="{776D1041-71EE-46BB-B37A-30816BD7DE44}" srcOrd="0" destOrd="0" presId="urn:microsoft.com/office/officeart/2005/8/layout/process5"/>
    <dgm:cxn modelId="{646604AA-DD63-44A5-A013-4B51FFF4B5AB}" type="presParOf" srcId="{5C4069B2-4967-4D9F-8CDD-97241919F934}" destId="{4F60DE27-C8C6-49F8-931C-379B6120BDCA}" srcOrd="8" destOrd="0" presId="urn:microsoft.com/office/officeart/2005/8/layout/process5"/>
    <dgm:cxn modelId="{ED7D86FB-580F-4026-90C9-64FF15A78734}" type="presParOf" srcId="{5C4069B2-4967-4D9F-8CDD-97241919F934}" destId="{4C686596-FB3C-46A9-A8C6-46BEC7636583}" srcOrd="9" destOrd="0" presId="urn:microsoft.com/office/officeart/2005/8/layout/process5"/>
    <dgm:cxn modelId="{D171BD9E-AEB2-42BA-BE6F-DE6A512A42AE}" type="presParOf" srcId="{4C686596-FB3C-46A9-A8C6-46BEC7636583}" destId="{309224FF-7F8D-4EB9-AC9F-C08AF1B58375}" srcOrd="0" destOrd="0" presId="urn:microsoft.com/office/officeart/2005/8/layout/process5"/>
    <dgm:cxn modelId="{A4393B98-4FC1-4640-B9DB-A12827CCAF95}" type="presParOf" srcId="{5C4069B2-4967-4D9F-8CDD-97241919F934}" destId="{9136A419-AA5B-4E25-853A-B763030D60AC}" srcOrd="10" destOrd="0" presId="urn:microsoft.com/office/officeart/2005/8/layout/process5"/>
    <dgm:cxn modelId="{91A30EF7-E6EA-42BC-91BA-BBD3A0BD68B7}" type="presParOf" srcId="{5C4069B2-4967-4D9F-8CDD-97241919F934}" destId="{BBDC1412-1F9C-49E6-A8ED-E90E3365E449}" srcOrd="11" destOrd="0" presId="urn:microsoft.com/office/officeart/2005/8/layout/process5"/>
    <dgm:cxn modelId="{D42CF605-71E4-48C3-B7A1-4E2FDBDCC65F}" type="presParOf" srcId="{BBDC1412-1F9C-49E6-A8ED-E90E3365E449}" destId="{1F9EE12C-7D4F-4FCD-8B57-D53E55458CFC}" srcOrd="0" destOrd="0" presId="urn:microsoft.com/office/officeart/2005/8/layout/process5"/>
    <dgm:cxn modelId="{6EC87A63-10A4-488D-83C7-50D042DFF895}" type="presParOf" srcId="{5C4069B2-4967-4D9F-8CDD-97241919F934}" destId="{4D30132E-F59F-44F9-A762-A8D04EE2ACED}" srcOrd="12" destOrd="0" presId="urn:microsoft.com/office/officeart/2005/8/layout/process5"/>
    <dgm:cxn modelId="{2F33EE93-A0CC-40BB-AB11-964710F9E335}" type="presParOf" srcId="{5C4069B2-4967-4D9F-8CDD-97241919F934}" destId="{5EF830D2-83BC-4D88-A7E4-F5DF8190F6C3}" srcOrd="13" destOrd="0" presId="urn:microsoft.com/office/officeart/2005/8/layout/process5"/>
    <dgm:cxn modelId="{5692A3D6-2EB4-46F7-8146-50596F797240}" type="presParOf" srcId="{5EF830D2-83BC-4D88-A7E4-F5DF8190F6C3}" destId="{5666B37B-9B7C-4B66-BC6E-1BED7BF48480}" srcOrd="0" destOrd="0" presId="urn:microsoft.com/office/officeart/2005/8/layout/process5"/>
    <dgm:cxn modelId="{A1E879F6-DAD5-4C10-8489-F09C79C1E2D5}" type="presParOf" srcId="{5C4069B2-4967-4D9F-8CDD-97241919F934}" destId="{48392A31-6CEA-4F8B-8AF7-67B019E3C6CE}" srcOrd="14" destOrd="0" presId="urn:microsoft.com/office/officeart/2005/8/layout/process5"/>
    <dgm:cxn modelId="{D1AE9536-1878-430F-BD4C-2F048BCCBE70}" type="presParOf" srcId="{5C4069B2-4967-4D9F-8CDD-97241919F934}" destId="{EB7F5A76-42AB-4243-97B7-E2CF4F052435}" srcOrd="15" destOrd="0" presId="urn:microsoft.com/office/officeart/2005/8/layout/process5"/>
    <dgm:cxn modelId="{787AA23C-FB83-432F-ACAE-CF2D562DDF8D}" type="presParOf" srcId="{EB7F5A76-42AB-4243-97B7-E2CF4F052435}" destId="{5D4065A7-4DB5-4CDB-A630-FD5989A8C59F}" srcOrd="0" destOrd="0" presId="urn:microsoft.com/office/officeart/2005/8/layout/process5"/>
    <dgm:cxn modelId="{7313DA8C-7DD9-4443-948A-60AD29E338EC}" type="presParOf" srcId="{5C4069B2-4967-4D9F-8CDD-97241919F934}" destId="{91794E0F-4CED-4547-A16E-EE3CFBC43CF2}" srcOrd="16" destOrd="0" presId="urn:microsoft.com/office/officeart/2005/8/layout/process5"/>
    <dgm:cxn modelId="{3E104186-B321-49B8-A59A-9DC43CA454D2}" type="presParOf" srcId="{5C4069B2-4967-4D9F-8CDD-97241919F934}" destId="{0720F833-97F7-44EE-A771-20F6E24013F7}" srcOrd="17" destOrd="0" presId="urn:microsoft.com/office/officeart/2005/8/layout/process5"/>
    <dgm:cxn modelId="{7E5A22C1-0B45-4074-93ED-2C39F3A50D53}" type="presParOf" srcId="{0720F833-97F7-44EE-A771-20F6E24013F7}" destId="{65DE51BF-0F81-4F30-B56D-B78D5B5D83DA}" srcOrd="0" destOrd="0" presId="urn:microsoft.com/office/officeart/2005/8/layout/process5"/>
    <dgm:cxn modelId="{ACCAE518-A29E-4B00-B7B4-7DE8A095FC19}" type="presParOf" srcId="{5C4069B2-4967-4D9F-8CDD-97241919F934}" destId="{1AABE0FE-5EF3-4118-85DC-C02FD5293884}" srcOrd="18" destOrd="0" presId="urn:microsoft.com/office/officeart/2005/8/layout/process5"/>
    <dgm:cxn modelId="{E37953AF-E4D6-4372-A574-FFFFFC01478D}" type="presParOf" srcId="{5C4069B2-4967-4D9F-8CDD-97241919F934}" destId="{E6CFBDB1-578E-4878-9418-34BEDFFC077B}" srcOrd="19" destOrd="0" presId="urn:microsoft.com/office/officeart/2005/8/layout/process5"/>
    <dgm:cxn modelId="{834A0901-6805-4133-BB3B-0C77D763B646}" type="presParOf" srcId="{E6CFBDB1-578E-4878-9418-34BEDFFC077B}" destId="{58CF95DF-A293-4108-8EF5-803EA8105B43}" srcOrd="0" destOrd="0" presId="urn:microsoft.com/office/officeart/2005/8/layout/process5"/>
    <dgm:cxn modelId="{D70D3675-E98D-4EDE-B7B5-8E6497698540}" type="presParOf" srcId="{5C4069B2-4967-4D9F-8CDD-97241919F934}" destId="{A6C8F955-4E69-4EFD-90A4-96BBF7C3F31B}" srcOrd="20" destOrd="0" presId="urn:microsoft.com/office/officeart/2005/8/layout/process5"/>
    <dgm:cxn modelId="{F66DE794-E8BC-45F6-9023-BB8B98AD16DB}" type="presParOf" srcId="{5C4069B2-4967-4D9F-8CDD-97241919F934}" destId="{7377A018-B6F1-4EAF-8AFA-24138ED7B8FD}" srcOrd="21" destOrd="0" presId="urn:microsoft.com/office/officeart/2005/8/layout/process5"/>
    <dgm:cxn modelId="{43502713-FEAB-4267-8887-1DC24F0F1C4B}" type="presParOf" srcId="{7377A018-B6F1-4EAF-8AFA-24138ED7B8FD}" destId="{914BADB8-93DA-4BAB-B831-76FD8B21FC51}" srcOrd="0" destOrd="0" presId="urn:microsoft.com/office/officeart/2005/8/layout/process5"/>
    <dgm:cxn modelId="{E5B99A57-2025-45A4-92B9-1DEB0410DE02}" type="presParOf" srcId="{5C4069B2-4967-4D9F-8CDD-97241919F934}" destId="{A3DB88FA-9DFA-4A87-8C23-C53F86580AB2}" srcOrd="2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7350E-96BE-46E1-9DE9-3C73F4316EB4}">
      <dsp:nvSpPr>
        <dsp:cNvPr id="0" name=""/>
        <dsp:cNvSpPr/>
      </dsp:nvSpPr>
      <dsp:spPr>
        <a:xfrm>
          <a:off x="402103" y="1268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Duduak</a:t>
          </a:r>
          <a:r>
            <a:rPr lang="en-ID" sz="2100" kern="1200" dirty="0"/>
            <a:t> (</a:t>
          </a:r>
          <a:r>
            <a:rPr lang="en-ID" sz="2100" kern="1200" dirty="0" err="1"/>
            <a:t>Etika</a:t>
          </a:r>
          <a:r>
            <a:rPr lang="en-ID" sz="2100" kern="1200" dirty="0"/>
            <a:t> Duduk)</a:t>
          </a:r>
        </a:p>
      </dsp:txBody>
      <dsp:txXfrm>
        <a:off x="438528" y="37693"/>
        <a:ext cx="1999879" cy="1170787"/>
      </dsp:txXfrm>
    </dsp:sp>
    <dsp:sp modelId="{72752130-2431-428A-BF0C-702009192020}">
      <dsp:nvSpPr>
        <dsp:cNvPr id="0" name=""/>
        <dsp:cNvSpPr/>
      </dsp:nvSpPr>
      <dsp:spPr>
        <a:xfrm>
          <a:off x="2657233" y="366069"/>
          <a:ext cx="439418" cy="514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700" kern="1200"/>
        </a:p>
      </dsp:txBody>
      <dsp:txXfrm>
        <a:off x="2657233" y="468876"/>
        <a:ext cx="307593" cy="308422"/>
      </dsp:txXfrm>
    </dsp:sp>
    <dsp:sp modelId="{EEA85ECB-FCDD-47D6-9397-736AE0361AB4}">
      <dsp:nvSpPr>
        <dsp:cNvPr id="0" name=""/>
        <dsp:cNvSpPr/>
      </dsp:nvSpPr>
      <dsp:spPr>
        <a:xfrm>
          <a:off x="3303924" y="1268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173435"/>
            <a:satOff val="-3957"/>
            <a:lumOff val="14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Tagak (Etika Berdiri)</a:t>
          </a:r>
          <a:endParaRPr lang="en-ID" sz="2100" kern="1200" dirty="0"/>
        </a:p>
      </dsp:txBody>
      <dsp:txXfrm>
        <a:off x="3340349" y="37693"/>
        <a:ext cx="1999879" cy="1170787"/>
      </dsp:txXfrm>
    </dsp:sp>
    <dsp:sp modelId="{7605C0DB-4756-40D8-82D0-84645A3C449D}">
      <dsp:nvSpPr>
        <dsp:cNvPr id="0" name=""/>
        <dsp:cNvSpPr/>
      </dsp:nvSpPr>
      <dsp:spPr>
        <a:xfrm>
          <a:off x="5559054" y="366069"/>
          <a:ext cx="439418" cy="514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90779"/>
            <a:satOff val="-4353"/>
            <a:lumOff val="1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700" kern="1200"/>
        </a:p>
      </dsp:txBody>
      <dsp:txXfrm>
        <a:off x="5559054" y="468876"/>
        <a:ext cx="307593" cy="308422"/>
      </dsp:txXfrm>
    </dsp:sp>
    <dsp:sp modelId="{2DA0EE6E-E672-49F5-AB6A-EB8DD19712D7}">
      <dsp:nvSpPr>
        <dsp:cNvPr id="0" name=""/>
        <dsp:cNvSpPr/>
      </dsp:nvSpPr>
      <dsp:spPr>
        <a:xfrm>
          <a:off x="6205745" y="1268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346871"/>
            <a:satOff val="-7914"/>
            <a:lumOff val="29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Jalan (Etika Jalan)</a:t>
          </a:r>
          <a:endParaRPr lang="en-ID" sz="2100" kern="1200" dirty="0"/>
        </a:p>
      </dsp:txBody>
      <dsp:txXfrm>
        <a:off x="6242170" y="37693"/>
        <a:ext cx="1999879" cy="1170787"/>
      </dsp:txXfrm>
    </dsp:sp>
    <dsp:sp modelId="{AE9A226B-8294-43B9-856B-F23AFA7E625E}">
      <dsp:nvSpPr>
        <dsp:cNvPr id="0" name=""/>
        <dsp:cNvSpPr/>
      </dsp:nvSpPr>
      <dsp:spPr>
        <a:xfrm>
          <a:off x="8460875" y="366069"/>
          <a:ext cx="439418" cy="514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81558"/>
            <a:satOff val="-8706"/>
            <a:lumOff val="3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700" kern="1200"/>
        </a:p>
      </dsp:txBody>
      <dsp:txXfrm>
        <a:off x="8460875" y="468876"/>
        <a:ext cx="307593" cy="308422"/>
      </dsp:txXfrm>
    </dsp:sp>
    <dsp:sp modelId="{0799C650-1255-4923-9204-31CCA29A5B4A}">
      <dsp:nvSpPr>
        <dsp:cNvPr id="0" name=""/>
        <dsp:cNvSpPr/>
      </dsp:nvSpPr>
      <dsp:spPr>
        <a:xfrm>
          <a:off x="9107566" y="1268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520306"/>
            <a:satOff val="-11871"/>
            <a:lumOff val="43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Kato (Etika Berbicara) </a:t>
          </a:r>
          <a:endParaRPr lang="en-ID" sz="2100" kern="1200" dirty="0"/>
        </a:p>
      </dsp:txBody>
      <dsp:txXfrm>
        <a:off x="9143991" y="37693"/>
        <a:ext cx="1999879" cy="1170787"/>
      </dsp:txXfrm>
    </dsp:sp>
    <dsp:sp modelId="{45E78316-C723-4923-A1BC-88A05994F17F}">
      <dsp:nvSpPr>
        <dsp:cNvPr id="0" name=""/>
        <dsp:cNvSpPr/>
      </dsp:nvSpPr>
      <dsp:spPr>
        <a:xfrm rot="5400000">
          <a:off x="9924222" y="1389997"/>
          <a:ext cx="439418" cy="514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572337"/>
            <a:satOff val="-13058"/>
            <a:lumOff val="4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700" kern="1200"/>
        </a:p>
      </dsp:txBody>
      <dsp:txXfrm rot="-5400000">
        <a:off x="9989721" y="1427306"/>
        <a:ext cx="308422" cy="307593"/>
      </dsp:txXfrm>
    </dsp:sp>
    <dsp:sp modelId="{4F60DE27-C8C6-49F8-931C-379B6120BDCA}">
      <dsp:nvSpPr>
        <dsp:cNvPr id="0" name=""/>
        <dsp:cNvSpPr/>
      </dsp:nvSpPr>
      <dsp:spPr>
        <a:xfrm>
          <a:off x="9107566" y="2073998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693742"/>
            <a:satOff val="-15828"/>
            <a:lumOff val="58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Caliak (Etika Melihat) </a:t>
          </a:r>
          <a:endParaRPr lang="en-ID" sz="2100" kern="1200" dirty="0"/>
        </a:p>
      </dsp:txBody>
      <dsp:txXfrm>
        <a:off x="9143991" y="2110423"/>
        <a:ext cx="1999879" cy="1170787"/>
      </dsp:txXfrm>
    </dsp:sp>
    <dsp:sp modelId="{4C686596-FB3C-46A9-A8C6-46BEC7636583}">
      <dsp:nvSpPr>
        <dsp:cNvPr id="0" name=""/>
        <dsp:cNvSpPr/>
      </dsp:nvSpPr>
      <dsp:spPr>
        <a:xfrm rot="10800000">
          <a:off x="8485748" y="2438798"/>
          <a:ext cx="439418" cy="514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763116"/>
            <a:satOff val="-17411"/>
            <a:lumOff val="643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700" kern="1200"/>
        </a:p>
      </dsp:txBody>
      <dsp:txXfrm rot="10800000">
        <a:off x="8617573" y="2541605"/>
        <a:ext cx="307593" cy="308422"/>
      </dsp:txXfrm>
    </dsp:sp>
    <dsp:sp modelId="{9136A419-AA5B-4E25-853A-B763030D60AC}">
      <dsp:nvSpPr>
        <dsp:cNvPr id="0" name=""/>
        <dsp:cNvSpPr/>
      </dsp:nvSpPr>
      <dsp:spPr>
        <a:xfrm>
          <a:off x="6205745" y="2073998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867177"/>
            <a:satOff val="-19785"/>
            <a:lumOff val="73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Makan (Etika Makan)</a:t>
          </a:r>
          <a:endParaRPr lang="en-ID" sz="2100" kern="1200" dirty="0"/>
        </a:p>
      </dsp:txBody>
      <dsp:txXfrm>
        <a:off x="6242170" y="2110423"/>
        <a:ext cx="1999879" cy="1170787"/>
      </dsp:txXfrm>
    </dsp:sp>
    <dsp:sp modelId="{BBDC1412-1F9C-49E6-A8ED-E90E3365E449}">
      <dsp:nvSpPr>
        <dsp:cNvPr id="0" name=""/>
        <dsp:cNvSpPr/>
      </dsp:nvSpPr>
      <dsp:spPr>
        <a:xfrm rot="10800000">
          <a:off x="5583927" y="2438798"/>
          <a:ext cx="439418" cy="514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700" kern="1200"/>
        </a:p>
      </dsp:txBody>
      <dsp:txXfrm rot="10800000">
        <a:off x="5715752" y="2541605"/>
        <a:ext cx="307593" cy="308422"/>
      </dsp:txXfrm>
    </dsp:sp>
    <dsp:sp modelId="{4D30132E-F59F-44F9-A762-A8D04EE2ACED}">
      <dsp:nvSpPr>
        <dsp:cNvPr id="0" name=""/>
        <dsp:cNvSpPr/>
      </dsp:nvSpPr>
      <dsp:spPr>
        <a:xfrm>
          <a:off x="3303924" y="2073998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1040612"/>
            <a:satOff val="-23743"/>
            <a:lumOff val="87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Pakai (Etika Berpakaian) </a:t>
          </a:r>
          <a:endParaRPr lang="en-ID" sz="2100" kern="1200" dirty="0"/>
        </a:p>
      </dsp:txBody>
      <dsp:txXfrm>
        <a:off x="3340349" y="2110423"/>
        <a:ext cx="1999879" cy="1170787"/>
      </dsp:txXfrm>
    </dsp:sp>
    <dsp:sp modelId="{5EF830D2-83BC-4D88-A7E4-F5DF8190F6C3}">
      <dsp:nvSpPr>
        <dsp:cNvPr id="0" name=""/>
        <dsp:cNvSpPr/>
      </dsp:nvSpPr>
      <dsp:spPr>
        <a:xfrm rot="10800000">
          <a:off x="2682106" y="2438798"/>
          <a:ext cx="439418" cy="514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144674"/>
            <a:satOff val="-26117"/>
            <a:lumOff val="9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700" kern="1200"/>
        </a:p>
      </dsp:txBody>
      <dsp:txXfrm rot="10800000">
        <a:off x="2813931" y="2541605"/>
        <a:ext cx="307593" cy="308422"/>
      </dsp:txXfrm>
    </dsp:sp>
    <dsp:sp modelId="{48392A31-6CEA-4F8B-8AF7-67B019E3C6CE}">
      <dsp:nvSpPr>
        <dsp:cNvPr id="0" name=""/>
        <dsp:cNvSpPr/>
      </dsp:nvSpPr>
      <dsp:spPr>
        <a:xfrm>
          <a:off x="402103" y="2073998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1214048"/>
            <a:satOff val="-27700"/>
            <a:lumOff val="102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Karajo (Etika Bekerja)</a:t>
          </a:r>
          <a:endParaRPr lang="en-ID" sz="2100" kern="1200" dirty="0"/>
        </a:p>
      </dsp:txBody>
      <dsp:txXfrm>
        <a:off x="438528" y="2110423"/>
        <a:ext cx="1999879" cy="1170787"/>
      </dsp:txXfrm>
    </dsp:sp>
    <dsp:sp modelId="{EB7F5A76-42AB-4243-97B7-E2CF4F052435}">
      <dsp:nvSpPr>
        <dsp:cNvPr id="0" name=""/>
        <dsp:cNvSpPr/>
      </dsp:nvSpPr>
      <dsp:spPr>
        <a:xfrm rot="5400000">
          <a:off x="1218759" y="3462726"/>
          <a:ext cx="439418" cy="514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335452"/>
            <a:satOff val="-30470"/>
            <a:lumOff val="112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700" kern="1200"/>
        </a:p>
      </dsp:txBody>
      <dsp:txXfrm rot="-5400000">
        <a:off x="1284258" y="3500035"/>
        <a:ext cx="308422" cy="307593"/>
      </dsp:txXfrm>
    </dsp:sp>
    <dsp:sp modelId="{91794E0F-4CED-4547-A16E-EE3CFBC43CF2}">
      <dsp:nvSpPr>
        <dsp:cNvPr id="0" name=""/>
        <dsp:cNvSpPr/>
      </dsp:nvSpPr>
      <dsp:spPr>
        <a:xfrm>
          <a:off x="402103" y="4146727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1387483"/>
            <a:satOff val="-31657"/>
            <a:lumOff val="116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Tanyo (Etika Bertanya)</a:t>
          </a:r>
          <a:endParaRPr lang="en-ID" sz="2100" kern="1200" dirty="0"/>
        </a:p>
      </dsp:txBody>
      <dsp:txXfrm>
        <a:off x="438528" y="4183152"/>
        <a:ext cx="1999879" cy="1170787"/>
      </dsp:txXfrm>
    </dsp:sp>
    <dsp:sp modelId="{0720F833-97F7-44EE-A771-20F6E24013F7}">
      <dsp:nvSpPr>
        <dsp:cNvPr id="0" name=""/>
        <dsp:cNvSpPr/>
      </dsp:nvSpPr>
      <dsp:spPr>
        <a:xfrm>
          <a:off x="2657233" y="4511527"/>
          <a:ext cx="439418" cy="514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526231"/>
            <a:satOff val="-34822"/>
            <a:lumOff val="128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700" kern="1200"/>
        </a:p>
      </dsp:txBody>
      <dsp:txXfrm>
        <a:off x="2657233" y="4614334"/>
        <a:ext cx="307593" cy="308422"/>
      </dsp:txXfrm>
    </dsp:sp>
    <dsp:sp modelId="{1AABE0FE-5EF3-4118-85DC-C02FD5293884}">
      <dsp:nvSpPr>
        <dsp:cNvPr id="0" name=""/>
        <dsp:cNvSpPr/>
      </dsp:nvSpPr>
      <dsp:spPr>
        <a:xfrm>
          <a:off x="3303924" y="4146727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1560918"/>
            <a:satOff val="-35614"/>
            <a:lumOff val="131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Jawek (Etika Menjawab)</a:t>
          </a:r>
          <a:endParaRPr lang="en-ID" sz="2100" kern="1200" dirty="0"/>
        </a:p>
      </dsp:txBody>
      <dsp:txXfrm>
        <a:off x="3340349" y="4183152"/>
        <a:ext cx="1999879" cy="1170787"/>
      </dsp:txXfrm>
    </dsp:sp>
    <dsp:sp modelId="{E6CFBDB1-578E-4878-9418-34BEDFFC077B}">
      <dsp:nvSpPr>
        <dsp:cNvPr id="0" name=""/>
        <dsp:cNvSpPr/>
      </dsp:nvSpPr>
      <dsp:spPr>
        <a:xfrm>
          <a:off x="5559054" y="4511527"/>
          <a:ext cx="439418" cy="514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717010"/>
            <a:satOff val="-39175"/>
            <a:lumOff val="14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700" kern="1200"/>
        </a:p>
      </dsp:txBody>
      <dsp:txXfrm>
        <a:off x="5559054" y="4614334"/>
        <a:ext cx="307593" cy="308422"/>
      </dsp:txXfrm>
    </dsp:sp>
    <dsp:sp modelId="{A6C8F955-4E69-4EFD-90A4-96BBF7C3F31B}">
      <dsp:nvSpPr>
        <dsp:cNvPr id="0" name=""/>
        <dsp:cNvSpPr/>
      </dsp:nvSpPr>
      <dsp:spPr>
        <a:xfrm>
          <a:off x="6205745" y="4146727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1734354"/>
            <a:satOff val="-39571"/>
            <a:lumOff val="146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Gaua (Etika Bergaul)</a:t>
          </a:r>
          <a:endParaRPr lang="en-ID" sz="2100" kern="1200" dirty="0"/>
        </a:p>
      </dsp:txBody>
      <dsp:txXfrm>
        <a:off x="6242170" y="4183152"/>
        <a:ext cx="1999879" cy="1170787"/>
      </dsp:txXfrm>
    </dsp:sp>
    <dsp:sp modelId="{7377A018-B6F1-4EAF-8AFA-24138ED7B8FD}">
      <dsp:nvSpPr>
        <dsp:cNvPr id="0" name=""/>
        <dsp:cNvSpPr/>
      </dsp:nvSpPr>
      <dsp:spPr>
        <a:xfrm>
          <a:off x="8460875" y="4511527"/>
          <a:ext cx="439418" cy="5140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700" kern="1200"/>
        </a:p>
      </dsp:txBody>
      <dsp:txXfrm>
        <a:off x="8460875" y="4614334"/>
        <a:ext cx="307593" cy="308422"/>
      </dsp:txXfrm>
    </dsp:sp>
    <dsp:sp modelId="{A3DB88FA-9DFA-4A87-8C23-C53F86580AB2}">
      <dsp:nvSpPr>
        <dsp:cNvPr id="0" name=""/>
        <dsp:cNvSpPr/>
      </dsp:nvSpPr>
      <dsp:spPr>
        <a:xfrm>
          <a:off x="9107566" y="4146727"/>
          <a:ext cx="2072729" cy="1243637"/>
        </a:xfrm>
        <a:prstGeom prst="roundRect">
          <a:avLst>
            <a:gd name="adj" fmla="val 10000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Kurenah (Etika Bertingkah Laku)</a:t>
          </a:r>
          <a:endParaRPr lang="en-ID" sz="2100" kern="1200" dirty="0"/>
        </a:p>
      </dsp:txBody>
      <dsp:txXfrm>
        <a:off x="9143991" y="4183152"/>
        <a:ext cx="1999879" cy="1170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7930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7403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967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680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ID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8671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338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865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922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3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1319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5314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CC56915-1C1E-4B45-B475-10F2CD66F77C}" type="datetimeFigureOut">
              <a:rPr lang="en-ID" smtClean="0"/>
              <a:t>19/12/2024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ID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0ADE005-122D-43CC-9A6A-E8E88421498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738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inews.id/tag/artiny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97A6-5081-4449-BC04-7CB3E27CB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2716" y="1833187"/>
            <a:ext cx="10135020" cy="1970187"/>
          </a:xfrm>
        </p:spPr>
        <p:txBody>
          <a:bodyPr>
            <a:noAutofit/>
          </a:bodyPr>
          <a:lstStyle/>
          <a:p>
            <a:pPr algn="ctr"/>
            <a:r>
              <a:rPr lang="en-ID" sz="4000" dirty="0"/>
              <a:t>SUMBANG </a:t>
            </a:r>
            <a:r>
              <a:rPr lang="en-ID" sz="4000"/>
              <a:t>DUO BALEH (DUDUAK)</a:t>
            </a:r>
            <a:br>
              <a:rPr lang="en-ID" sz="4000" dirty="0"/>
            </a:br>
            <a:r>
              <a:rPr lang="en-US" sz="4000" dirty="0"/>
              <a:t>DALAM MEMBANGUN KARAKTER GENERASI MUDO </a:t>
            </a:r>
            <a:br>
              <a:rPr lang="en-US" sz="4000" dirty="0"/>
            </a:br>
            <a:r>
              <a:rPr lang="en-US" sz="4000" dirty="0"/>
              <a:t>RANAH MINANG </a:t>
            </a:r>
            <a:endParaRPr lang="en-ID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DE6642-9729-425F-9A07-B8F6C1456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219328"/>
            <a:ext cx="9448800" cy="2212008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sz="3200" dirty="0"/>
          </a:p>
          <a:p>
            <a:pPr algn="ctr"/>
            <a:r>
              <a:rPr lang="en-ID" sz="2800" dirty="0"/>
              <a:t>Oleh:</a:t>
            </a:r>
          </a:p>
          <a:p>
            <a:pPr algn="ctr"/>
            <a:r>
              <a:rPr lang="en-ID" sz="2800" dirty="0"/>
              <a:t>Assoc Prof. </a:t>
            </a:r>
            <a:r>
              <a:rPr lang="en-ID" sz="2800" dirty="0" err="1"/>
              <a:t>Dr.</a:t>
            </a:r>
            <a:r>
              <a:rPr lang="en-ID" sz="2800" dirty="0"/>
              <a:t> </a:t>
            </a:r>
            <a:r>
              <a:rPr lang="en-ID" sz="2800" dirty="0" err="1"/>
              <a:t>Yusutria</a:t>
            </a:r>
            <a:r>
              <a:rPr lang="en-ID" sz="2800" dirty="0"/>
              <a:t>, </a:t>
            </a:r>
            <a:r>
              <a:rPr lang="en-ID" sz="2800" dirty="0" err="1"/>
              <a:t>S.Pd.I</a:t>
            </a:r>
            <a:r>
              <a:rPr lang="en-ID" sz="2800" dirty="0"/>
              <a:t>, M.A</a:t>
            </a:r>
          </a:p>
          <a:p>
            <a:pPr algn="ctr"/>
            <a:r>
              <a:rPr lang="en-ID" sz="2800" dirty="0"/>
              <a:t>di Asrama </a:t>
            </a:r>
            <a:r>
              <a:rPr lang="en-ID" sz="2800" dirty="0" err="1"/>
              <a:t>Singgalang</a:t>
            </a:r>
            <a:r>
              <a:rPr lang="en-ID" sz="2800" dirty="0"/>
              <a:t>, Merapi &amp; </a:t>
            </a:r>
            <a:r>
              <a:rPr lang="en-ID" sz="2800" dirty="0" err="1"/>
              <a:t>Bundo</a:t>
            </a:r>
            <a:r>
              <a:rPr lang="en-ID" sz="2800" dirty="0"/>
              <a:t> </a:t>
            </a:r>
            <a:r>
              <a:rPr lang="en-ID" sz="2800" dirty="0" err="1"/>
              <a:t>Kanduang</a:t>
            </a:r>
            <a:endParaRPr lang="en-ID" sz="2800" dirty="0"/>
          </a:p>
          <a:p>
            <a:pPr algn="ctr"/>
            <a:r>
              <a:rPr lang="en-ID" sz="2800" dirty="0" err="1"/>
              <a:t>Mahasiswa</a:t>
            </a:r>
            <a:r>
              <a:rPr lang="en-ID" sz="2800" dirty="0"/>
              <a:t> Sumatera Barat</a:t>
            </a:r>
          </a:p>
        </p:txBody>
      </p:sp>
      <p:pic>
        <p:nvPicPr>
          <p:cNvPr id="4" name="Picture 3" descr="Logo Muhammadiyah PNG, Dikdasmen, Pemuda Free Download - Free Transparent  PNG Logos">
            <a:extLst>
              <a:ext uri="{FF2B5EF4-FFF2-40B4-BE49-F238E27FC236}">
                <a16:creationId xmlns:a16="http://schemas.microsoft.com/office/drawing/2014/main" id="{D41CE7E7-AEA0-48B6-B83F-8641743C1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6908" cy="97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3212C3-B69F-43BB-98F8-631552D18961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928" y="0"/>
            <a:ext cx="1030072" cy="923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6487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E4EC9-AB1A-4776-8100-292C87D55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1" y="662609"/>
            <a:ext cx="11410121" cy="5791200"/>
          </a:xfrm>
        </p:spPr>
        <p:txBody>
          <a:bodyPr/>
          <a:lstStyle/>
          <a:p>
            <a:pPr marL="0" indent="0" algn="ctr">
              <a:buNone/>
            </a:pPr>
            <a:r>
              <a:rPr lang="ar-SA" sz="2400" b="1" dirty="0"/>
              <a:t>" خَيْرُ صُفُوفِ الرِّجَالِ أَوَّلُهَا وَشَرُّهَا آخِرُهَا وَخَيْرُ صُفُوفِ النِّسَاءِ آخِرُهَا وَشَرُّهَا أَوَّلُهَا (رواه مسلم رقم 664)</a:t>
            </a:r>
          </a:p>
          <a:p>
            <a:pPr marL="0" indent="0" algn="ctr">
              <a:buNone/>
            </a:pPr>
            <a:r>
              <a:rPr lang="ar-SA" b="1" dirty="0"/>
              <a:t>“</a:t>
            </a:r>
            <a:r>
              <a:rPr lang="en-ID" dirty="0" err="1"/>
              <a:t>Sebaik-baik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laki-laki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pertamanya</a:t>
            </a:r>
            <a:r>
              <a:rPr lang="en-ID" dirty="0"/>
              <a:t> dan </a:t>
            </a:r>
            <a:r>
              <a:rPr lang="en-ID" dirty="0" err="1"/>
              <a:t>seburuk-buruknya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akhirnya</a:t>
            </a:r>
            <a:r>
              <a:rPr lang="en-ID" dirty="0"/>
              <a:t>. </a:t>
            </a:r>
            <a:r>
              <a:rPr lang="en-ID" dirty="0" err="1"/>
              <a:t>Sebaik-baik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akhirnya</a:t>
            </a:r>
            <a:r>
              <a:rPr lang="en-ID" dirty="0"/>
              <a:t> dan </a:t>
            </a:r>
            <a:r>
              <a:rPr lang="en-ID" dirty="0" err="1"/>
              <a:t>seburuk-buruknya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pertamanya</a:t>
            </a:r>
            <a:r>
              <a:rPr lang="en-ID" dirty="0"/>
              <a:t>.”  (HR. Muslim, no. 664)</a:t>
            </a:r>
          </a:p>
          <a:p>
            <a:pPr marL="0" indent="0" algn="ctr">
              <a:buNone/>
            </a:pPr>
            <a:endParaRPr lang="en-ID" dirty="0"/>
          </a:p>
        </p:txBody>
      </p:sp>
      <p:pic>
        <p:nvPicPr>
          <p:cNvPr id="4" name="Picture 3" descr="Logo Muhammadiyah PNG, Dikdasmen, Pemuda Free Download - Free Transparent  PNG Logos">
            <a:extLst>
              <a:ext uri="{FF2B5EF4-FFF2-40B4-BE49-F238E27FC236}">
                <a16:creationId xmlns:a16="http://schemas.microsoft.com/office/drawing/2014/main" id="{B077465C-B574-4A6D-A248-6FAF813C0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757"/>
            <a:ext cx="1026908" cy="97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93DF9DD-7E82-4D01-8A30-F2EF06DA0B51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928" y="-39757"/>
            <a:ext cx="1030072" cy="923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3631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F0D61-8AC5-4E17-8B79-296814233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808" y="340304"/>
            <a:ext cx="4866861" cy="945157"/>
          </a:xfrm>
        </p:spPr>
        <p:txBody>
          <a:bodyPr/>
          <a:lstStyle/>
          <a:p>
            <a:pPr algn="ctr"/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dalil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08245-1FFE-4020-9204-F150DF7E7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3" y="1630018"/>
            <a:ext cx="11476383" cy="4588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br>
              <a:rPr lang="ar-SA" dirty="0"/>
            </a:br>
            <a:r>
              <a:rPr lang="ar-SA" dirty="0"/>
              <a:t>لَقَدْ كَانَ لَكُمْ فِيْ رَسُوْلِ اللّٰهِ اُسْوَةٌ حَسَنَةٌ لِّمَنْ كَانَ يَرْجُوا اللّٰهَ وَالْيَوْمَ الْاٰخِرَ وَذَكَرَ اللّٰهَ كَثِيْرًاۗ</a:t>
            </a:r>
          </a:p>
          <a:p>
            <a:pPr marL="0" indent="0">
              <a:buNone/>
            </a:pPr>
            <a:r>
              <a:rPr lang="en-ID" b="1" dirty="0" err="1">
                <a:hlinkClick r:id="rId2"/>
              </a:rPr>
              <a:t>Artinya</a:t>
            </a:r>
            <a:r>
              <a:rPr lang="en-ID" dirty="0"/>
              <a:t>: </a:t>
            </a:r>
            <a:r>
              <a:rPr lang="en-ID" dirty="0" err="1"/>
              <a:t>Sesungguhnya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pada (</a:t>
            </a:r>
            <a:r>
              <a:rPr lang="en-ID" dirty="0" err="1"/>
              <a:t>diri</a:t>
            </a:r>
            <a:r>
              <a:rPr lang="en-ID" dirty="0"/>
              <a:t>) </a:t>
            </a:r>
            <a:r>
              <a:rPr lang="en-ID" dirty="0" err="1"/>
              <a:t>Rasulullah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suri</a:t>
            </a:r>
            <a:r>
              <a:rPr lang="en-ID" dirty="0"/>
              <a:t> </a:t>
            </a:r>
            <a:r>
              <a:rPr lang="en-ID" dirty="0" err="1"/>
              <a:t>teladan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bagimu</a:t>
            </a:r>
            <a:r>
              <a:rPr lang="en-ID" dirty="0"/>
              <a:t> (</a:t>
            </a:r>
            <a:r>
              <a:rPr lang="en-ID" dirty="0" err="1"/>
              <a:t>yaitu</a:t>
            </a:r>
            <a:r>
              <a:rPr lang="en-ID" dirty="0"/>
              <a:t>) </a:t>
            </a:r>
            <a:r>
              <a:rPr lang="en-ID" dirty="0" err="1"/>
              <a:t>bagi</a:t>
            </a:r>
            <a:r>
              <a:rPr lang="en-ID" dirty="0"/>
              <a:t> orang yang </a:t>
            </a:r>
            <a:r>
              <a:rPr lang="en-ID" dirty="0" err="1"/>
              <a:t>mengharap</a:t>
            </a:r>
            <a:r>
              <a:rPr lang="en-ID" dirty="0"/>
              <a:t> (</a:t>
            </a:r>
            <a:r>
              <a:rPr lang="en-ID" dirty="0" err="1"/>
              <a:t>rahmat</a:t>
            </a:r>
            <a:r>
              <a:rPr lang="en-ID" dirty="0"/>
              <a:t>) Allah dan (</a:t>
            </a:r>
            <a:r>
              <a:rPr lang="en-ID" dirty="0" err="1"/>
              <a:t>kedatangan</a:t>
            </a:r>
            <a:r>
              <a:rPr lang="en-ID" dirty="0"/>
              <a:t>)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kiamat</a:t>
            </a:r>
            <a:r>
              <a:rPr lang="en-ID" dirty="0"/>
              <a:t> dan </a:t>
            </a:r>
            <a:r>
              <a:rPr lang="en-ID" dirty="0" err="1"/>
              <a:t>dia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menyebut</a:t>
            </a:r>
            <a:r>
              <a:rPr lang="en-ID" dirty="0"/>
              <a:t> Allah. (QS. Al </a:t>
            </a:r>
            <a:r>
              <a:rPr lang="en-ID" dirty="0" err="1"/>
              <a:t>Ahzab</a:t>
            </a:r>
            <a:r>
              <a:rPr lang="en-ID" dirty="0"/>
              <a:t>: 21)</a:t>
            </a:r>
          </a:p>
          <a:p>
            <a:pPr marL="0" indent="0">
              <a:buNone/>
            </a:pPr>
            <a:endParaRPr lang="en-ID" dirty="0"/>
          </a:p>
          <a:p>
            <a:pPr marL="0" indent="0" algn="ctr">
              <a:buNone/>
            </a:pPr>
            <a:br>
              <a:rPr lang="ar-SA" dirty="0"/>
            </a:br>
            <a:r>
              <a:rPr lang="ar-SA" dirty="0"/>
              <a:t>وَعَنْ عَطَاءٍ، عَنِ ابْنِ عُمَرَ: قِيلَ: يَا رَسُولَ اللَّهِ، أَيُّ الْمُؤْمِنِينَ أَفْضَلُ؟ قَالَ: "أَحْسَنُهُمْ خُلُقًا"</a:t>
            </a:r>
          </a:p>
          <a:p>
            <a:pPr marL="0" indent="0">
              <a:buNone/>
            </a:pPr>
            <a:r>
              <a:rPr lang="en-ID" dirty="0" err="1"/>
              <a:t>Diriwayatkan</a:t>
            </a:r>
            <a:r>
              <a:rPr lang="en-ID" dirty="0"/>
              <a:t> pula </a:t>
            </a:r>
            <a:r>
              <a:rPr lang="en-ID" dirty="0" err="1"/>
              <a:t>dari</a:t>
            </a:r>
            <a:r>
              <a:rPr lang="en-ID" dirty="0"/>
              <a:t> Ata,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Ibnu</a:t>
            </a:r>
            <a:r>
              <a:rPr lang="en-ID" dirty="0"/>
              <a:t> Umar,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pernah</a:t>
            </a:r>
            <a:r>
              <a:rPr lang="en-ID" dirty="0"/>
              <a:t> </a:t>
            </a:r>
            <a:r>
              <a:rPr lang="en-ID" dirty="0" err="1"/>
              <a:t>ditanyakan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Rasulullah</a:t>
            </a:r>
            <a:r>
              <a:rPr lang="en-ID" dirty="0"/>
              <a:t> Saw., "</a:t>
            </a:r>
            <a:r>
              <a:rPr lang="en-ID" dirty="0" err="1"/>
              <a:t>Wahai</a:t>
            </a:r>
            <a:r>
              <a:rPr lang="en-ID" dirty="0"/>
              <a:t> </a:t>
            </a:r>
            <a:r>
              <a:rPr lang="en-ID" dirty="0" err="1"/>
              <a:t>Rasulullah</a:t>
            </a:r>
            <a:r>
              <a:rPr lang="en-ID" dirty="0"/>
              <a:t>, </a:t>
            </a:r>
            <a:r>
              <a:rPr lang="en-ID" dirty="0" err="1"/>
              <a:t>manakah</a:t>
            </a:r>
            <a:r>
              <a:rPr lang="en-ID" dirty="0"/>
              <a:t> orang </a:t>
            </a:r>
            <a:r>
              <a:rPr lang="en-ID" dirty="0" err="1"/>
              <a:t>mukmin</a:t>
            </a:r>
            <a:r>
              <a:rPr lang="en-ID" dirty="0"/>
              <a:t> yang paling </a:t>
            </a:r>
            <a:r>
              <a:rPr lang="en-ID" dirty="0" err="1"/>
              <a:t>utama</a:t>
            </a:r>
            <a:r>
              <a:rPr lang="en-ID" dirty="0"/>
              <a:t>?" </a:t>
            </a:r>
            <a:r>
              <a:rPr lang="en-ID" dirty="0" err="1"/>
              <a:t>Rasulullah</a:t>
            </a:r>
            <a:r>
              <a:rPr lang="en-ID" dirty="0"/>
              <a:t> Saw. </a:t>
            </a:r>
            <a:r>
              <a:rPr lang="en-ID" dirty="0" err="1"/>
              <a:t>menjawab</a:t>
            </a:r>
            <a:r>
              <a:rPr lang="en-ID" dirty="0"/>
              <a:t>: Orang yang paling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akhlaknya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4" name="Picture 3" descr="Logo Muhammadiyah PNG, Dikdasmen, Pemuda Free Download - Free Transparent  PNG Logos">
            <a:extLst>
              <a:ext uri="{FF2B5EF4-FFF2-40B4-BE49-F238E27FC236}">
                <a16:creationId xmlns:a16="http://schemas.microsoft.com/office/drawing/2014/main" id="{898E880F-4273-40AA-959D-67A460235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" y="47"/>
            <a:ext cx="1026908" cy="97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23B5E11-6410-48F7-B6B7-B9F610E7E54D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928" y="0"/>
            <a:ext cx="1030072" cy="923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9808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9522C-6F37-4916-89DD-D0389497F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adat</a:t>
            </a:r>
            <a:r>
              <a:rPr lang="en-US" dirty="0"/>
              <a:t> vs </a:t>
            </a:r>
            <a:r>
              <a:rPr lang="en-US" dirty="0" err="1"/>
              <a:t>modernisasi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CABC4-0382-4D73-8FBE-AF21B9E59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33" y="2738629"/>
            <a:ext cx="11463131" cy="40507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ID" dirty="0" err="1"/>
              <a:t>Sakali</a:t>
            </a:r>
            <a:r>
              <a:rPr lang="en-ID" dirty="0"/>
              <a:t> </a:t>
            </a:r>
            <a:r>
              <a:rPr lang="en-ID" dirty="0" err="1"/>
              <a:t>aia</a:t>
            </a:r>
            <a:r>
              <a:rPr lang="en-ID" dirty="0"/>
              <a:t> </a:t>
            </a:r>
            <a:r>
              <a:rPr lang="en-ID" dirty="0" err="1"/>
              <a:t>gadang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 </a:t>
            </a:r>
            <a:r>
              <a:rPr lang="en-ID" dirty="0" err="1"/>
              <a:t>Sekali</a:t>
            </a:r>
            <a:r>
              <a:rPr lang="en-ID" dirty="0"/>
              <a:t> air </a:t>
            </a:r>
            <a:r>
              <a:rPr lang="en-ID" dirty="0" err="1"/>
              <a:t>besar</a:t>
            </a:r>
            <a:endParaRPr lang="en-ID" dirty="0"/>
          </a:p>
          <a:p>
            <a:pPr>
              <a:buFont typeface="Wingdings" panose="05000000000000000000" pitchFamily="2" charset="2"/>
              <a:buChar char="Ø"/>
            </a:pPr>
            <a:r>
              <a:rPr lang="en-ID" dirty="0" err="1"/>
              <a:t>Sakali</a:t>
            </a:r>
            <a:r>
              <a:rPr lang="en-ID" dirty="0"/>
              <a:t> </a:t>
            </a:r>
            <a:r>
              <a:rPr lang="en-ID" dirty="0" err="1"/>
              <a:t>tapian</a:t>
            </a:r>
            <a:r>
              <a:rPr lang="en-ID" dirty="0"/>
              <a:t> </a:t>
            </a:r>
            <a:r>
              <a:rPr lang="en-ID" dirty="0" err="1"/>
              <a:t>barubah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 </a:t>
            </a:r>
            <a:r>
              <a:rPr lang="en-ID" dirty="0" err="1"/>
              <a:t>Sekali</a:t>
            </a:r>
            <a:r>
              <a:rPr lang="en-ID" dirty="0"/>
              <a:t> </a:t>
            </a:r>
            <a:r>
              <a:rPr lang="en-ID" dirty="0" err="1"/>
              <a:t>tepian</a:t>
            </a:r>
            <a:r>
              <a:rPr lang="en-ID" dirty="0"/>
              <a:t> </a:t>
            </a:r>
            <a:r>
              <a:rPr lang="en-ID" dirty="0" err="1"/>
              <a:t>berubah</a:t>
            </a:r>
            <a:endParaRPr lang="en-ID" dirty="0"/>
          </a:p>
          <a:p>
            <a:pPr>
              <a:buFont typeface="Wingdings" panose="05000000000000000000" pitchFamily="2" charset="2"/>
              <a:buChar char="Ø"/>
            </a:pPr>
            <a:r>
              <a:rPr lang="en-ID" dirty="0" err="1"/>
              <a:t>Cupak</a:t>
            </a:r>
            <a:r>
              <a:rPr lang="en-ID" dirty="0"/>
              <a:t> </a:t>
            </a:r>
            <a:r>
              <a:rPr lang="en-ID" dirty="0" err="1"/>
              <a:t>lah</a:t>
            </a:r>
            <a:r>
              <a:rPr lang="en-ID" dirty="0"/>
              <a:t> </a:t>
            </a:r>
            <a:r>
              <a:rPr lang="en-ID" dirty="0" err="1"/>
              <a:t>diambik</a:t>
            </a:r>
            <a:r>
              <a:rPr lang="en-ID" dirty="0"/>
              <a:t> rang </a:t>
            </a:r>
            <a:r>
              <a:rPr lang="en-ID" dirty="0" err="1"/>
              <a:t>panggaleh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 </a:t>
            </a:r>
            <a:r>
              <a:rPr lang="en-ID" dirty="0" err="1"/>
              <a:t>Cupak</a:t>
            </a:r>
            <a:r>
              <a:rPr lang="en-ID" dirty="0"/>
              <a:t> (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menakar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padi</a:t>
            </a:r>
            <a:r>
              <a:rPr lang="en-ID" dirty="0"/>
              <a:t>) </a:t>
            </a:r>
            <a:r>
              <a:rPr lang="en-ID" dirty="0" err="1"/>
              <a:t>diambil</a:t>
            </a:r>
            <a:r>
              <a:rPr lang="en-ID" dirty="0"/>
              <a:t> oleh </a:t>
            </a:r>
            <a:r>
              <a:rPr lang="en-ID" dirty="0" err="1"/>
              <a:t>pedagang</a:t>
            </a:r>
            <a:endParaRPr lang="en-ID" dirty="0"/>
          </a:p>
          <a:p>
            <a:pPr>
              <a:buFont typeface="Wingdings" panose="05000000000000000000" pitchFamily="2" charset="2"/>
              <a:buChar char="Ø"/>
            </a:pPr>
            <a:r>
              <a:rPr lang="en-ID" dirty="0"/>
              <a:t>Jalan </a:t>
            </a:r>
            <a:r>
              <a:rPr lang="en-ID" dirty="0" err="1"/>
              <a:t>lah</a:t>
            </a:r>
            <a:r>
              <a:rPr lang="en-ID" dirty="0"/>
              <a:t> </a:t>
            </a:r>
            <a:r>
              <a:rPr lang="en-ID" dirty="0" err="1"/>
              <a:t>diasak</a:t>
            </a:r>
            <a:r>
              <a:rPr lang="en-ID" dirty="0"/>
              <a:t> </a:t>
            </a:r>
            <a:r>
              <a:rPr lang="en-ID" dirty="0" err="1"/>
              <a:t>dek</a:t>
            </a:r>
            <a:r>
              <a:rPr lang="en-ID" dirty="0"/>
              <a:t> </a:t>
            </a:r>
            <a:r>
              <a:rPr lang="en-ID" dirty="0" err="1"/>
              <a:t>urang</a:t>
            </a:r>
            <a:r>
              <a:rPr lang="en-ID" dirty="0"/>
              <a:t> </a:t>
            </a:r>
            <a:r>
              <a:rPr lang="en-ID" dirty="0" err="1"/>
              <a:t>lalu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 </a:t>
            </a:r>
            <a:r>
              <a:rPr lang="en-ID" dirty="0"/>
              <a:t>Jalan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diubah</a:t>
            </a:r>
            <a:r>
              <a:rPr lang="en-ID" dirty="0"/>
              <a:t> oleh orang yang </a:t>
            </a:r>
            <a:r>
              <a:rPr lang="en-ID" dirty="0" err="1"/>
              <a:t>datang</a:t>
            </a:r>
            <a:r>
              <a:rPr lang="en-ID" dirty="0"/>
              <a:t>.</a:t>
            </a:r>
          </a:p>
        </p:txBody>
      </p:sp>
      <p:pic>
        <p:nvPicPr>
          <p:cNvPr id="4" name="Picture 3" descr="Logo Muhammadiyah PNG, Dikdasmen, Pemuda Free Download - Free Transparent  PNG Logos">
            <a:extLst>
              <a:ext uri="{FF2B5EF4-FFF2-40B4-BE49-F238E27FC236}">
                <a16:creationId xmlns:a16="http://schemas.microsoft.com/office/drawing/2014/main" id="{2B88E935-B0A2-447A-821C-22E545360F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3"/>
            <a:ext cx="1026908" cy="97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22D706-42A3-4020-B059-E646E297D34D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928" y="0"/>
            <a:ext cx="1030072" cy="923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787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ECAE82-AB4A-49B3-9911-C586938E6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Pituah</a:t>
            </a:r>
            <a:r>
              <a:rPr lang="en-US" dirty="0"/>
              <a:t> </a:t>
            </a:r>
            <a:r>
              <a:rPr lang="en-US" dirty="0" err="1"/>
              <a:t>ganarasi</a:t>
            </a:r>
            <a:r>
              <a:rPr lang="en-US" dirty="0"/>
              <a:t> </a:t>
            </a:r>
            <a:r>
              <a:rPr lang="en-US" dirty="0" err="1"/>
              <a:t>mudo</a:t>
            </a:r>
            <a:r>
              <a:rPr lang="en-US" dirty="0"/>
              <a:t> </a:t>
            </a:r>
            <a:r>
              <a:rPr lang="en-US" dirty="0" err="1"/>
              <a:t>minang</a:t>
            </a: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CBB9B5-5D9A-41A6-800E-211D7DDD5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735" y="1751076"/>
            <a:ext cx="4754880" cy="640080"/>
          </a:xfrm>
        </p:spPr>
        <p:txBody>
          <a:bodyPr/>
          <a:lstStyle/>
          <a:p>
            <a:pPr algn="ctr"/>
            <a:r>
              <a:rPr lang="en-US" dirty="0" err="1"/>
              <a:t>Laki-laki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2ABDC7-39EC-4054-9DB8-7E6DF5EC4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0735" y="2391156"/>
            <a:ext cx="4754880" cy="4128914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D" dirty="0"/>
              <a:t>Anak </a:t>
            </a:r>
            <a:r>
              <a:rPr lang="en-ID" dirty="0" err="1"/>
              <a:t>kanduang</a:t>
            </a:r>
            <a:r>
              <a:rPr lang="en-ID" dirty="0"/>
              <a:t> </a:t>
            </a:r>
            <a:r>
              <a:rPr lang="en-ID" dirty="0" err="1"/>
              <a:t>sibiran</a:t>
            </a:r>
            <a:r>
              <a:rPr lang="en-ID" dirty="0"/>
              <a:t> </a:t>
            </a:r>
            <a:r>
              <a:rPr lang="en-ID" dirty="0" err="1"/>
              <a:t>tulang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  Anak </a:t>
            </a:r>
            <a:r>
              <a:rPr lang="en-ID" dirty="0" err="1"/>
              <a:t>bujang</a:t>
            </a:r>
            <a:r>
              <a:rPr lang="en-ID" dirty="0"/>
              <a:t> pa </a:t>
            </a:r>
            <a:r>
              <a:rPr lang="en-ID" dirty="0" err="1"/>
              <a:t>ubek</a:t>
            </a:r>
            <a:r>
              <a:rPr lang="en-ID" dirty="0"/>
              <a:t> </a:t>
            </a:r>
            <a:r>
              <a:rPr lang="en-ID" dirty="0" err="1"/>
              <a:t>hati</a:t>
            </a:r>
            <a:r>
              <a:rPr lang="en-ID" dirty="0"/>
              <a:t> </a:t>
            </a:r>
            <a:r>
              <a:rPr lang="en-ID" dirty="0" err="1"/>
              <a:t>abak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  </a:t>
            </a:r>
            <a:r>
              <a:rPr lang="en-ID" dirty="0" err="1"/>
              <a:t>Dangalah</a:t>
            </a:r>
            <a:r>
              <a:rPr lang="en-ID" dirty="0"/>
              <a:t> </a:t>
            </a:r>
            <a:r>
              <a:rPr lang="en-ID" dirty="0" err="1"/>
              <a:t>pituah</a:t>
            </a:r>
            <a:r>
              <a:rPr lang="en-ID" dirty="0"/>
              <a:t> </a:t>
            </a:r>
            <a:r>
              <a:rPr lang="en-ID" dirty="0" err="1"/>
              <a:t>urang</a:t>
            </a:r>
            <a:r>
              <a:rPr lang="en-ID" dirty="0"/>
              <a:t> </a:t>
            </a:r>
            <a:r>
              <a:rPr lang="en-ID" dirty="0" err="1"/>
              <a:t>Minang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  </a:t>
            </a:r>
            <a:r>
              <a:rPr lang="en-ID" dirty="0" err="1"/>
              <a:t>Diganggam</a:t>
            </a:r>
            <a:r>
              <a:rPr lang="en-ID" dirty="0"/>
              <a:t> </a:t>
            </a:r>
            <a:r>
              <a:rPr lang="en-ID" dirty="0" err="1"/>
              <a:t>elok</a:t>
            </a:r>
            <a:r>
              <a:rPr lang="en-ID" dirty="0"/>
              <a:t> </a:t>
            </a:r>
            <a:r>
              <a:rPr lang="en-ID" dirty="0" err="1"/>
              <a:t>elok</a:t>
            </a:r>
            <a:endParaRPr lang="en-ID" dirty="0"/>
          </a:p>
          <a:p>
            <a:r>
              <a:rPr lang="en-ID" dirty="0"/>
              <a:t>Iman </a:t>
            </a:r>
            <a:r>
              <a:rPr lang="en-ID" dirty="0" err="1"/>
              <a:t>nyo</a:t>
            </a:r>
            <a:r>
              <a:rPr lang="en-ID" dirty="0"/>
              <a:t> </a:t>
            </a:r>
            <a:r>
              <a:rPr lang="en-ID" dirty="0" err="1"/>
              <a:t>taguah</a:t>
            </a:r>
            <a:r>
              <a:rPr lang="en-ID" dirty="0"/>
              <a:t> </a:t>
            </a:r>
            <a:r>
              <a:rPr lang="en-ID" dirty="0" err="1"/>
              <a:t>bapandirian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   Ba </a:t>
            </a:r>
            <a:r>
              <a:rPr lang="en-ID" dirty="0" err="1"/>
              <a:t>istiqamah</a:t>
            </a:r>
            <a:r>
              <a:rPr lang="en-ID" dirty="0"/>
              <a:t> </a:t>
            </a:r>
            <a:r>
              <a:rPr lang="en-ID" dirty="0" err="1"/>
              <a:t>ba</a:t>
            </a:r>
            <a:r>
              <a:rPr lang="en-ID" dirty="0"/>
              <a:t> tauhid </a:t>
            </a:r>
            <a:r>
              <a:rPr lang="en-ID" dirty="0" err="1"/>
              <a:t>pulo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   </a:t>
            </a:r>
            <a:r>
              <a:rPr lang="en-ID" dirty="0" err="1"/>
              <a:t>Dek</a:t>
            </a:r>
            <a:r>
              <a:rPr lang="en-ID" dirty="0"/>
              <a:t> </a:t>
            </a:r>
            <a:r>
              <a:rPr lang="en-ID" dirty="0" err="1"/>
              <a:t>kawan-kawan</a:t>
            </a:r>
            <a:r>
              <a:rPr lang="en-ID" dirty="0"/>
              <a:t> </a:t>
            </a:r>
            <a:r>
              <a:rPr lang="en-ID" dirty="0" err="1"/>
              <a:t>jadi</a:t>
            </a:r>
            <a:r>
              <a:rPr lang="en-ID" dirty="0"/>
              <a:t> </a:t>
            </a:r>
            <a:r>
              <a:rPr lang="en-ID" dirty="0" err="1"/>
              <a:t>panutan</a:t>
            </a: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   Rang </a:t>
            </a:r>
            <a:r>
              <a:rPr lang="en-ID" dirty="0" err="1"/>
              <a:t>kampuang</a:t>
            </a:r>
            <a:r>
              <a:rPr lang="en-ID" dirty="0"/>
              <a:t> </a:t>
            </a:r>
            <a:r>
              <a:rPr lang="en-ID" dirty="0" err="1"/>
              <a:t>sayang</a:t>
            </a:r>
            <a:r>
              <a:rPr lang="en-ID" dirty="0"/>
              <a:t> </a:t>
            </a:r>
            <a:r>
              <a:rPr lang="en-ID" dirty="0" err="1"/>
              <a:t>kasadoannyo</a:t>
            </a:r>
            <a:r>
              <a:rPr lang="en-ID" dirty="0"/>
              <a:t> 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80CA47-F065-424E-B05A-A0BF9D7F6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7272" y="1751076"/>
            <a:ext cx="4754880" cy="640080"/>
          </a:xfrm>
        </p:spPr>
        <p:txBody>
          <a:bodyPr/>
          <a:lstStyle/>
          <a:p>
            <a:pPr algn="ctr"/>
            <a:r>
              <a:rPr lang="en-US" dirty="0" err="1"/>
              <a:t>Padusi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E699E3-FB31-4AA2-8CFC-0DAAD5CFF7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73148" y="2391156"/>
            <a:ext cx="6003235" cy="4128914"/>
          </a:xfrm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D" sz="1600" dirty="0"/>
              <a:t>Oi </a:t>
            </a:r>
            <a:r>
              <a:rPr lang="en-ID" sz="1600" dirty="0" err="1"/>
              <a:t>upiak</a:t>
            </a:r>
            <a:r>
              <a:rPr lang="en-ID" sz="1600" dirty="0"/>
              <a:t> </a:t>
            </a:r>
            <a:r>
              <a:rPr lang="en-ID" sz="1600" dirty="0" err="1"/>
              <a:t>anak</a:t>
            </a:r>
            <a:r>
              <a:rPr lang="en-ID" sz="1600" dirty="0"/>
              <a:t> </a:t>
            </a:r>
            <a:r>
              <a:rPr lang="en-ID" sz="1600" dirty="0" err="1"/>
              <a:t>kanduang</a:t>
            </a:r>
            <a:r>
              <a:rPr lang="en-ID" sz="1600" dirty="0"/>
              <a:t> ayah, </a:t>
            </a:r>
            <a:r>
              <a:rPr lang="en-ID" sz="1600" dirty="0" err="1"/>
              <a:t>sikolah</a:t>
            </a:r>
            <a:r>
              <a:rPr lang="en-ID" sz="1600" dirty="0"/>
              <a:t> </a:t>
            </a:r>
            <a:r>
              <a:rPr lang="en-ID" sz="1600" dirty="0" err="1"/>
              <a:t>duduak</a:t>
            </a:r>
            <a:r>
              <a:rPr lang="en-ID" sz="1600" dirty="0"/>
              <a:t> </a:t>
            </a:r>
            <a:r>
              <a:rPr lang="en-ID" sz="1600" dirty="0" err="1"/>
              <a:t>mandakek</a:t>
            </a:r>
            <a:r>
              <a:rPr lang="en-ID" sz="1600" dirty="0"/>
              <a:t> ka ayah. </a:t>
            </a:r>
            <a:r>
              <a:rPr lang="en-ID" sz="1600" dirty="0" err="1"/>
              <a:t>Cubo</a:t>
            </a:r>
            <a:r>
              <a:rPr lang="en-ID" sz="1600" dirty="0"/>
              <a:t> </a:t>
            </a:r>
            <a:r>
              <a:rPr lang="en-ID" sz="1600" dirty="0" err="1"/>
              <a:t>dangakan</a:t>
            </a:r>
            <a:r>
              <a:rPr lang="en-ID" sz="1600" dirty="0"/>
              <a:t> </a:t>
            </a:r>
            <a:r>
              <a:rPr lang="en-ID" sz="1600" dirty="0" err="1"/>
              <a:t>pitaruah</a:t>
            </a:r>
            <a:r>
              <a:rPr lang="en-ID" sz="1600" dirty="0"/>
              <a:t> ayah, nan ka </a:t>
            </a:r>
            <a:r>
              <a:rPr lang="en-ID" sz="1600" dirty="0" err="1"/>
              <a:t>jadi</a:t>
            </a:r>
            <a:r>
              <a:rPr lang="en-ID" sz="1600" dirty="0"/>
              <a:t> </a:t>
            </a:r>
            <a:r>
              <a:rPr lang="en-ID" sz="1600" dirty="0" err="1"/>
              <a:t>tauladan</a:t>
            </a:r>
            <a:r>
              <a:rPr lang="en-ID" sz="1600" dirty="0"/>
              <a:t> </a:t>
            </a:r>
            <a:r>
              <a:rPr lang="en-ID" sz="1600" dirty="0" err="1"/>
              <a:t>gadih</a:t>
            </a:r>
            <a:r>
              <a:rPr lang="en-ID" sz="1600" dirty="0"/>
              <a:t> </a:t>
            </a:r>
            <a:r>
              <a:rPr lang="en-ID" sz="1600" dirty="0" err="1"/>
              <a:t>minang</a:t>
            </a:r>
            <a:r>
              <a:rPr lang="en-ID" sz="1600" dirty="0"/>
              <a:t>.</a:t>
            </a:r>
          </a:p>
          <a:p>
            <a:pPr>
              <a:lnSpc>
                <a:spcPct val="150000"/>
              </a:lnSpc>
            </a:pPr>
            <a:r>
              <a:rPr lang="en-ID" sz="1400" dirty="0" err="1"/>
              <a:t>Bundo</a:t>
            </a:r>
            <a:r>
              <a:rPr lang="en-ID" sz="1400" dirty="0"/>
              <a:t> </a:t>
            </a:r>
            <a:r>
              <a:rPr lang="en-ID" sz="1400" dirty="0" err="1"/>
              <a:t>kanduang</a:t>
            </a:r>
            <a:r>
              <a:rPr lang="en-ID" sz="1400" dirty="0"/>
              <a:t> </a:t>
            </a:r>
            <a:r>
              <a:rPr lang="en-ID" sz="1400" dirty="0" err="1"/>
              <a:t>limpapeh</a:t>
            </a:r>
            <a:r>
              <a:rPr lang="en-ID" sz="1400" dirty="0"/>
              <a:t> </a:t>
            </a:r>
            <a:r>
              <a:rPr lang="en-ID" sz="1400" dirty="0" err="1"/>
              <a:t>rumah</a:t>
            </a:r>
            <a:r>
              <a:rPr lang="en-ID" sz="1400" dirty="0"/>
              <a:t> nan </a:t>
            </a:r>
            <a:r>
              <a:rPr lang="en-ID" sz="1400" dirty="0" err="1"/>
              <a:t>gadang</a:t>
            </a:r>
            <a:br>
              <a:rPr lang="en-ID" sz="1400" dirty="0"/>
            </a:br>
            <a:r>
              <a:rPr lang="en-ID" sz="1400" dirty="0"/>
              <a:t>Amban </a:t>
            </a:r>
            <a:r>
              <a:rPr lang="en-ID" sz="1400" dirty="0" err="1"/>
              <a:t>puruak</a:t>
            </a:r>
            <a:r>
              <a:rPr lang="en-ID" sz="1400" dirty="0"/>
              <a:t> </a:t>
            </a:r>
            <a:r>
              <a:rPr lang="en-ID" sz="1400" dirty="0" err="1"/>
              <a:t>pagangan</a:t>
            </a:r>
            <a:r>
              <a:rPr lang="en-ID" sz="1400" dirty="0"/>
              <a:t> </a:t>
            </a:r>
            <a:r>
              <a:rPr lang="en-ID" sz="1400" dirty="0" err="1"/>
              <a:t>kunci</a:t>
            </a:r>
            <a:r>
              <a:rPr lang="en-ID" sz="1400" dirty="0"/>
              <a:t>, Amban </a:t>
            </a:r>
            <a:r>
              <a:rPr lang="en-ID" sz="1400" dirty="0" err="1"/>
              <a:t>puruak</a:t>
            </a:r>
            <a:r>
              <a:rPr lang="en-ID" sz="1400" dirty="0"/>
              <a:t> </a:t>
            </a:r>
            <a:r>
              <a:rPr lang="en-ID" sz="1400" dirty="0" err="1"/>
              <a:t>aluang</a:t>
            </a:r>
            <a:r>
              <a:rPr lang="en-ID" sz="1400" dirty="0"/>
              <a:t> </a:t>
            </a:r>
            <a:r>
              <a:rPr lang="en-ID" sz="1400" dirty="0" err="1"/>
              <a:t>bunian</a:t>
            </a:r>
            <a:br>
              <a:rPr lang="en-ID" sz="1400" dirty="0"/>
            </a:br>
            <a:r>
              <a:rPr lang="en-ID" sz="1400" dirty="0" err="1"/>
              <a:t>Pusek</a:t>
            </a:r>
            <a:r>
              <a:rPr lang="en-ID" sz="1400" dirty="0"/>
              <a:t> </a:t>
            </a:r>
            <a:r>
              <a:rPr lang="en-ID" sz="1400" dirty="0" err="1"/>
              <a:t>jalo</a:t>
            </a:r>
            <a:r>
              <a:rPr lang="en-ID" sz="1400" dirty="0"/>
              <a:t> </a:t>
            </a:r>
            <a:r>
              <a:rPr lang="en-ID" sz="1400" dirty="0" err="1"/>
              <a:t>kumpulan</a:t>
            </a:r>
            <a:r>
              <a:rPr lang="en-ID" sz="1400" dirty="0"/>
              <a:t> </a:t>
            </a:r>
            <a:r>
              <a:rPr lang="en-ID" sz="1400" dirty="0" err="1"/>
              <a:t>tali</a:t>
            </a:r>
            <a:r>
              <a:rPr lang="en-ID" sz="1400"/>
              <a:t>, Sumarak</a:t>
            </a:r>
            <a:r>
              <a:rPr lang="en-ID" sz="1400" dirty="0"/>
              <a:t> </a:t>
            </a:r>
            <a:r>
              <a:rPr lang="en-ID" sz="1400" dirty="0" err="1"/>
              <a:t>didalam</a:t>
            </a:r>
            <a:r>
              <a:rPr lang="en-ID" sz="1400" dirty="0"/>
              <a:t> </a:t>
            </a:r>
            <a:r>
              <a:rPr lang="en-ID" sz="1400" dirty="0" err="1"/>
              <a:t>kampuang</a:t>
            </a:r>
            <a:endParaRPr lang="en-ID" sz="1400" dirty="0"/>
          </a:p>
          <a:p>
            <a:pPr>
              <a:lnSpc>
                <a:spcPct val="150000"/>
              </a:lnSpc>
            </a:pPr>
            <a:r>
              <a:rPr lang="en-ID" sz="1400" dirty="0">
                <a:sym typeface="Wingdings" panose="05000000000000000000" pitchFamily="2" charset="2"/>
              </a:rPr>
              <a:t> </a:t>
            </a:r>
            <a:r>
              <a:rPr lang="en-ID" sz="1400" dirty="0" err="1">
                <a:sym typeface="Wingdings" panose="05000000000000000000" pitchFamily="2" charset="2"/>
              </a:rPr>
              <a:t>P</a:t>
            </a:r>
            <a:r>
              <a:rPr lang="en-ID" sz="1600" dirty="0" err="1"/>
              <a:t>enyangga</a:t>
            </a:r>
            <a:r>
              <a:rPr lang="en-ID" sz="1600" dirty="0"/>
              <a:t> '</a:t>
            </a:r>
            <a:r>
              <a:rPr lang="en-ID" sz="1600" dirty="0" err="1"/>
              <a:t>rumah</a:t>
            </a:r>
            <a:r>
              <a:rPr lang="en-ID" sz="1600" dirty="0"/>
              <a:t> </a:t>
            </a:r>
            <a:r>
              <a:rPr lang="en-ID" sz="1600" dirty="0" err="1"/>
              <a:t>tangga</a:t>
            </a:r>
            <a:r>
              <a:rPr lang="en-ID" sz="1600" dirty="0"/>
              <a:t>’,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mampu</a:t>
            </a:r>
            <a:r>
              <a:rPr lang="en-ID" sz="1600" dirty="0"/>
              <a:t> </a:t>
            </a:r>
            <a:r>
              <a:rPr lang="en-ID" sz="1600" dirty="0" err="1"/>
              <a:t>menjaga</a:t>
            </a:r>
            <a:r>
              <a:rPr lang="en-ID" sz="1600" dirty="0"/>
              <a:t> </a:t>
            </a:r>
            <a:r>
              <a:rPr lang="en-ID" sz="1600" dirty="0" err="1"/>
              <a:t>harta</a:t>
            </a:r>
            <a:r>
              <a:rPr lang="en-ID" sz="1600" dirty="0"/>
              <a:t> </a:t>
            </a:r>
            <a:r>
              <a:rPr lang="en-ID" sz="1600" dirty="0" err="1"/>
              <a:t>pusaka</a:t>
            </a:r>
            <a:r>
              <a:rPr lang="en-ID" sz="1600" dirty="0"/>
              <a:t> dan </a:t>
            </a:r>
            <a:r>
              <a:rPr lang="en-ID" sz="1600" dirty="0" err="1"/>
              <a:t>menyelesaikan</a:t>
            </a:r>
            <a:r>
              <a:rPr lang="en-ID" sz="1600" dirty="0"/>
              <a:t> </a:t>
            </a:r>
            <a:r>
              <a:rPr lang="en-ID" sz="1600" dirty="0" err="1"/>
              <a:t>semua</a:t>
            </a:r>
            <a:r>
              <a:rPr lang="en-ID" sz="1600" dirty="0"/>
              <a:t> </a:t>
            </a:r>
            <a:r>
              <a:rPr lang="en-ID" sz="1600" dirty="0" err="1"/>
              <a:t>persoalan</a:t>
            </a:r>
            <a:r>
              <a:rPr lang="en-ID" sz="1600" dirty="0"/>
              <a:t> </a:t>
            </a:r>
            <a:r>
              <a:rPr lang="en-ID" sz="1600" dirty="0" err="1"/>
              <a:t>kaum</a:t>
            </a:r>
            <a:r>
              <a:rPr lang="en-ID" sz="1600" dirty="0"/>
              <a:t> </a:t>
            </a:r>
            <a:r>
              <a:rPr lang="en-ID" sz="1600" dirty="0" err="1"/>
              <a:t>rumah</a:t>
            </a:r>
            <a:r>
              <a:rPr lang="en-ID" sz="1600" dirty="0"/>
              <a:t> </a:t>
            </a:r>
            <a:r>
              <a:rPr lang="en-ID" sz="1600" dirty="0" err="1"/>
              <a:t>gadang</a:t>
            </a:r>
            <a:r>
              <a:rPr lang="en-ID" sz="1600" dirty="0"/>
              <a:t>,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mampu</a:t>
            </a:r>
            <a:r>
              <a:rPr lang="en-ID" sz="1600" dirty="0"/>
              <a:t> </a:t>
            </a:r>
            <a:r>
              <a:rPr lang="en-ID" sz="1600" dirty="0" err="1"/>
              <a:t>menghimpun</a:t>
            </a:r>
            <a:r>
              <a:rPr lang="en-ID" sz="1600" dirty="0"/>
              <a:t> </a:t>
            </a:r>
            <a:r>
              <a:rPr lang="en-ID" sz="1600" dirty="0" err="1"/>
              <a:t>keluarga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makna</a:t>
            </a:r>
            <a:r>
              <a:rPr lang="en-ID" sz="1600" dirty="0"/>
              <a:t> </a:t>
            </a:r>
            <a:r>
              <a:rPr lang="en-ID" sz="1600" dirty="0" err="1"/>
              <a:t>seluas-luasnya</a:t>
            </a:r>
            <a:r>
              <a:rPr lang="en-ID" sz="1600" dirty="0"/>
              <a:t> dan </a:t>
            </a:r>
            <a:r>
              <a:rPr lang="en-ID" sz="1600" dirty="0" err="1"/>
              <a:t>suri</a:t>
            </a:r>
            <a:r>
              <a:rPr lang="en-ID" sz="1600" dirty="0"/>
              <a:t> </a:t>
            </a:r>
            <a:r>
              <a:rPr lang="en-ID" sz="1600" dirty="0" err="1"/>
              <a:t>teladan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semua</a:t>
            </a:r>
            <a:r>
              <a:rPr lang="en-ID" sz="1600" dirty="0"/>
              <a:t>.</a:t>
            </a:r>
            <a:endParaRPr lang="en-ID" sz="1400" dirty="0"/>
          </a:p>
        </p:txBody>
      </p:sp>
      <p:pic>
        <p:nvPicPr>
          <p:cNvPr id="9" name="Picture 8" descr="Logo Muhammadiyah PNG, Dikdasmen, Pemuda Free Download - Free Transparent  PNG Logos">
            <a:extLst>
              <a:ext uri="{FF2B5EF4-FFF2-40B4-BE49-F238E27FC236}">
                <a16:creationId xmlns:a16="http://schemas.microsoft.com/office/drawing/2014/main" id="{14CDCBF0-5297-46E7-8745-C2FAB312B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0" y="13252"/>
            <a:ext cx="1026908" cy="97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F700CE2-226A-4CF3-ADCC-FE9E8D734AA4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928" y="0"/>
            <a:ext cx="1030072" cy="923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084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CECD9-4893-432D-BB9A-8FC4B7BB8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8609" y="180905"/>
            <a:ext cx="6089374" cy="917714"/>
          </a:xfrm>
        </p:spPr>
        <p:txBody>
          <a:bodyPr/>
          <a:lstStyle/>
          <a:p>
            <a:pPr algn="ctr"/>
            <a:r>
              <a:rPr lang="en-ID" dirty="0"/>
              <a:t>SUMBANG DUO BALEH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976580-7594-4B53-8F3A-B292E3E35D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372633"/>
              </p:ext>
            </p:extLst>
          </p:nvPr>
        </p:nvGraphicFramePr>
        <p:xfrm>
          <a:off x="384313" y="1285461"/>
          <a:ext cx="11582400" cy="5391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Logo Muhammadiyah PNG, Dikdasmen, Pemuda Free Download - Free Transparent  PNG Logos">
            <a:extLst>
              <a:ext uri="{FF2B5EF4-FFF2-40B4-BE49-F238E27FC236}">
                <a16:creationId xmlns:a16="http://schemas.microsoft.com/office/drawing/2014/main" id="{CE0E6EBC-EEA2-4BF2-B9D8-523001D2A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6908" cy="97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F2889D0-D4A1-41BF-AAE4-E073191FCB0E}"/>
              </a:ext>
            </a:extLst>
          </p:cNvPr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928" y="0"/>
            <a:ext cx="1030072" cy="923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337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4E852-DF74-47CC-B936-93E49A1FD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503" y="379554"/>
            <a:ext cx="5454994" cy="1179443"/>
          </a:xfrm>
        </p:spPr>
        <p:txBody>
          <a:bodyPr>
            <a:normAutofit fontScale="90000"/>
          </a:bodyPr>
          <a:lstStyle/>
          <a:p>
            <a:pPr algn="ctr"/>
            <a:br>
              <a:rPr lang="en-ID" dirty="0"/>
            </a:br>
            <a:r>
              <a:rPr lang="en-ID" dirty="0"/>
              <a:t>DUDUAK (ETIKA DUDUK)</a:t>
            </a:r>
            <a:br>
              <a:rPr lang="en-ID" dirty="0"/>
            </a:br>
            <a:endParaRPr lang="en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E2A93A-48E2-4585-A2B2-B28C92350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6852" y="1332572"/>
            <a:ext cx="3368006" cy="576262"/>
          </a:xfrm>
        </p:spPr>
        <p:txBody>
          <a:bodyPr/>
          <a:lstStyle/>
          <a:p>
            <a:pPr algn="ctr"/>
            <a:r>
              <a:rPr lang="en-US" dirty="0" err="1"/>
              <a:t>Laki-laki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9E972-E8B8-4700-88CC-2865B1F59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7255" y="1999836"/>
            <a:ext cx="4564388" cy="3791364"/>
          </a:xfrm>
          <a:ln w="381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sz="3600" dirty="0"/>
          </a:p>
          <a:p>
            <a:pPr marL="0" indent="0" algn="ctr">
              <a:buNone/>
            </a:pPr>
            <a:r>
              <a:rPr lang="en-ID" sz="3600" dirty="0" err="1"/>
              <a:t>Berselo</a:t>
            </a:r>
            <a:endParaRPr lang="en-ID" sz="36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465C67C-051C-4CED-A91D-38FED60F6F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8825" y="1423574"/>
            <a:ext cx="3105621" cy="576262"/>
          </a:xfrm>
        </p:spPr>
        <p:txBody>
          <a:bodyPr/>
          <a:lstStyle/>
          <a:p>
            <a:pPr algn="ctr"/>
            <a:r>
              <a:rPr lang="en-US" dirty="0" err="1"/>
              <a:t>Padusi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A22FAA-F24A-40D8-AEA8-01B6650AA0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35802" y="1984362"/>
            <a:ext cx="6380338" cy="3806838"/>
          </a:xfrm>
          <a:ln w="381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r>
              <a:rPr lang="en-ID" sz="2600" dirty="0" err="1"/>
              <a:t>Bersimpuh</a:t>
            </a:r>
            <a:r>
              <a:rPr lang="en-ID" sz="2600" dirty="0"/>
              <a:t> </a:t>
            </a:r>
            <a:r>
              <a:rPr lang="en-ID" sz="2600" dirty="0" err="1">
                <a:highlight>
                  <a:srgbClr val="FF0000"/>
                </a:highlight>
              </a:rPr>
              <a:t>bukan</a:t>
            </a:r>
            <a:r>
              <a:rPr lang="en-ID" sz="2600" dirty="0"/>
              <a:t> </a:t>
            </a:r>
            <a:r>
              <a:rPr lang="en-ID" sz="2600" dirty="0" err="1">
                <a:highlight>
                  <a:srgbClr val="00FF00"/>
                </a:highlight>
              </a:rPr>
              <a:t>berjuntai</a:t>
            </a:r>
            <a:r>
              <a:rPr lang="en-ID" sz="2600" dirty="0"/>
              <a:t>, </a:t>
            </a:r>
            <a:r>
              <a:rPr lang="en-ID" sz="2600" dirty="0" err="1">
                <a:highlight>
                  <a:srgbClr val="00FFFF"/>
                </a:highlight>
              </a:rPr>
              <a:t>tidak</a:t>
            </a:r>
            <a:r>
              <a:rPr lang="en-ID" sz="2600" dirty="0">
                <a:highlight>
                  <a:srgbClr val="00FFFF"/>
                </a:highlight>
              </a:rPr>
              <a:t> </a:t>
            </a:r>
            <a:r>
              <a:rPr lang="en-ID" sz="2600" dirty="0" err="1">
                <a:highlight>
                  <a:srgbClr val="00FFFF"/>
                </a:highlight>
              </a:rPr>
              <a:t>boleh</a:t>
            </a:r>
            <a:r>
              <a:rPr lang="en-ID" sz="2600" dirty="0">
                <a:highlight>
                  <a:srgbClr val="00FFFF"/>
                </a:highlight>
              </a:rPr>
              <a:t> </a:t>
            </a:r>
            <a:r>
              <a:rPr lang="en-ID" sz="2600" dirty="0" err="1">
                <a:highlight>
                  <a:srgbClr val="00FFFF"/>
                </a:highlight>
              </a:rPr>
              <a:t>bersila</a:t>
            </a:r>
            <a:r>
              <a:rPr lang="en-ID" sz="2600" dirty="0">
                <a:highlight>
                  <a:srgbClr val="00FFFF"/>
                </a:highlight>
              </a:rPr>
              <a:t> </a:t>
            </a:r>
            <a:r>
              <a:rPr lang="en-ID" sz="2600" dirty="0" err="1">
                <a:highlight>
                  <a:srgbClr val="00FFFF"/>
                </a:highlight>
              </a:rPr>
              <a:t>seperti</a:t>
            </a:r>
            <a:r>
              <a:rPr lang="en-ID" sz="2600" dirty="0">
                <a:highlight>
                  <a:srgbClr val="00FFFF"/>
                </a:highlight>
              </a:rPr>
              <a:t> </a:t>
            </a:r>
            <a:r>
              <a:rPr lang="en-ID" sz="2600" dirty="0" err="1">
                <a:highlight>
                  <a:srgbClr val="00FFFF"/>
                </a:highlight>
              </a:rPr>
              <a:t>lelaki</a:t>
            </a:r>
            <a:r>
              <a:rPr lang="en-ID" sz="2600" dirty="0"/>
              <a:t>, </a:t>
            </a:r>
            <a:r>
              <a:rPr lang="en-ID" sz="2600" dirty="0" err="1">
                <a:highlight>
                  <a:srgbClr val="C0C0C0"/>
                </a:highlight>
              </a:rPr>
              <a:t>tidak</a:t>
            </a:r>
            <a:r>
              <a:rPr lang="en-ID" sz="2600" dirty="0">
                <a:highlight>
                  <a:srgbClr val="C0C0C0"/>
                </a:highlight>
              </a:rPr>
              <a:t> </a:t>
            </a:r>
            <a:r>
              <a:rPr lang="en-ID" sz="2600" dirty="0" err="1">
                <a:highlight>
                  <a:srgbClr val="C0C0C0"/>
                </a:highlight>
              </a:rPr>
              <a:t>boleh</a:t>
            </a:r>
            <a:r>
              <a:rPr lang="en-ID" sz="2600" dirty="0">
                <a:highlight>
                  <a:srgbClr val="C0C0C0"/>
                </a:highlight>
              </a:rPr>
              <a:t> </a:t>
            </a:r>
            <a:r>
              <a:rPr lang="en-ID" sz="2600" dirty="0" err="1">
                <a:highlight>
                  <a:srgbClr val="C0C0C0"/>
                </a:highlight>
              </a:rPr>
              <a:t>mengangkat</a:t>
            </a:r>
            <a:r>
              <a:rPr lang="en-ID" sz="2600" dirty="0">
                <a:highlight>
                  <a:srgbClr val="C0C0C0"/>
                </a:highlight>
              </a:rPr>
              <a:t> kaki</a:t>
            </a:r>
            <a:r>
              <a:rPr lang="en-ID" sz="2600" dirty="0"/>
              <a:t>, </a:t>
            </a:r>
            <a:r>
              <a:rPr lang="en-ID" sz="2600" dirty="0" err="1"/>
              <a:t>Jongkok</a:t>
            </a:r>
            <a:r>
              <a:rPr lang="en-ID" sz="2600" dirty="0"/>
              <a:t>. Duduk di </a:t>
            </a:r>
            <a:r>
              <a:rPr lang="en-ID" sz="2600" dirty="0" err="1"/>
              <a:t>kursi</a:t>
            </a:r>
            <a:r>
              <a:rPr lang="en-ID" sz="2600" dirty="0"/>
              <a:t> pun </a:t>
            </a:r>
            <a:r>
              <a:rPr lang="en-ID" sz="2600" dirty="0" err="1"/>
              <a:t>haruslah</a:t>
            </a:r>
            <a:r>
              <a:rPr lang="en-ID" sz="2600" dirty="0"/>
              <a:t> </a:t>
            </a:r>
            <a:r>
              <a:rPr lang="en-ID" sz="2600" dirty="0" err="1"/>
              <a:t>menyamping</a:t>
            </a:r>
            <a:r>
              <a:rPr lang="en-ID" sz="2600" dirty="0"/>
              <a:t> dan </a:t>
            </a:r>
            <a:r>
              <a:rPr lang="en-ID" sz="2600" dirty="0" err="1"/>
              <a:t>merapatkan</a:t>
            </a:r>
            <a:r>
              <a:rPr lang="en-ID" sz="2600" dirty="0"/>
              <a:t> </a:t>
            </a:r>
            <a:r>
              <a:rPr lang="en-ID" sz="2600" dirty="0" err="1"/>
              <a:t>paha</a:t>
            </a:r>
            <a:r>
              <a:rPr lang="en-ID" sz="2600" dirty="0"/>
              <a:t>. </a:t>
            </a:r>
            <a:r>
              <a:rPr lang="en-ID" sz="2600" dirty="0" err="1"/>
              <a:t>Apabila</a:t>
            </a:r>
            <a:r>
              <a:rPr lang="en-ID" sz="2600" dirty="0"/>
              <a:t> </a:t>
            </a:r>
            <a:r>
              <a:rPr lang="en-ID" sz="2600" dirty="0" err="1"/>
              <a:t>berboncengan</a:t>
            </a:r>
            <a:r>
              <a:rPr lang="en-ID" sz="2600" dirty="0"/>
              <a:t> </a:t>
            </a:r>
            <a:r>
              <a:rPr lang="en-ID" sz="2600" dirty="0" err="1"/>
              <a:t>tidak</a:t>
            </a:r>
            <a:r>
              <a:rPr lang="en-ID" sz="2600" dirty="0"/>
              <a:t> </a:t>
            </a:r>
            <a:r>
              <a:rPr lang="en-ID" sz="2600" dirty="0" err="1"/>
              <a:t>boleh</a:t>
            </a:r>
            <a:r>
              <a:rPr lang="en-ID" sz="2600" dirty="0"/>
              <a:t> </a:t>
            </a:r>
            <a:r>
              <a:rPr lang="en-ID" sz="2600" dirty="0" err="1"/>
              <a:t>mengangkang</a:t>
            </a:r>
            <a:r>
              <a:rPr lang="en-ID" sz="2600" dirty="0"/>
              <a:t>, </a:t>
            </a:r>
            <a:r>
              <a:rPr lang="en-ID" sz="2600" dirty="0" err="1"/>
              <a:t>harus</a:t>
            </a:r>
            <a:r>
              <a:rPr lang="en-ID" sz="2600" dirty="0"/>
              <a:t> </a:t>
            </a:r>
            <a:r>
              <a:rPr lang="en-ID" sz="2600" dirty="0" err="1"/>
              <a:t>menyamping</a:t>
            </a:r>
            <a:r>
              <a:rPr lang="en-ID" sz="2600" dirty="0"/>
              <a:t>, </a:t>
            </a:r>
            <a:r>
              <a:rPr lang="sv-SE" b="1" dirty="0"/>
              <a:t>Urang hamil jan duduak di pintu, Tidak boleh duduk di tangga</a:t>
            </a:r>
            <a:endParaRPr lang="en-ID" sz="26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4E7510-46D7-48A5-A51A-C93596B3EB61}"/>
              </a:ext>
            </a:extLst>
          </p:cNvPr>
          <p:cNvSpPr/>
          <p:nvPr/>
        </p:nvSpPr>
        <p:spPr>
          <a:xfrm>
            <a:off x="1616765" y="6001476"/>
            <a:ext cx="91581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D" dirty="0"/>
              <a:t>“KETEK TARAJA-RAJA, LAH GADANG TARUBAH TIDO, LAH TUO JADI PARANGAI”. </a:t>
            </a:r>
          </a:p>
        </p:txBody>
      </p:sp>
      <p:pic>
        <p:nvPicPr>
          <p:cNvPr id="1032" name="Picture 8" descr="Sumbang Duo Baleh.pptx">
            <a:extLst>
              <a:ext uri="{FF2B5EF4-FFF2-40B4-BE49-F238E27FC236}">
                <a16:creationId xmlns:a16="http://schemas.microsoft.com/office/drawing/2014/main" id="{135C4758-04D8-4B57-9D57-CEDCD00257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3" t="46656" r="35496" b="14298"/>
          <a:stretch/>
        </p:blipFill>
        <p:spPr bwMode="auto">
          <a:xfrm>
            <a:off x="6195828" y="2162856"/>
            <a:ext cx="4525116" cy="181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UDUAK BASELO - MARAKNYO BAPAK RUTIANG DI ZAMAN KINI - YouTube">
            <a:extLst>
              <a:ext uri="{FF2B5EF4-FFF2-40B4-BE49-F238E27FC236}">
                <a16:creationId xmlns:a16="http://schemas.microsoft.com/office/drawing/2014/main" id="{DA421FA2-32E9-40E5-8B78-C99F49352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61" y="2061542"/>
            <a:ext cx="4251976" cy="227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Logo Muhammadiyah PNG, Dikdasmen, Pemuda Free Download - Free Transparent  PNG Logos">
            <a:extLst>
              <a:ext uri="{FF2B5EF4-FFF2-40B4-BE49-F238E27FC236}">
                <a16:creationId xmlns:a16="http://schemas.microsoft.com/office/drawing/2014/main" id="{81D8E26D-FA09-401E-A94C-662650333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6908" cy="97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9508016-FF2E-4A2A-8FFE-1E8F7DECB5A1}"/>
              </a:ext>
            </a:extLst>
          </p:cNvPr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928" y="0"/>
            <a:ext cx="1030072" cy="923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2206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4A7C1-A43D-4102-9C2A-4185188D1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7079" y="1285461"/>
            <a:ext cx="5711686" cy="5221355"/>
          </a:xfrm>
          <a:ln w="381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ID" b="1" dirty="0"/>
              <a:t>Mamak </a:t>
            </a:r>
            <a:r>
              <a:rPr lang="en-ID" b="1" dirty="0" err="1"/>
              <a:t>rumah</a:t>
            </a:r>
            <a:r>
              <a:rPr lang="en-ID" b="1" dirty="0"/>
              <a:t> </a:t>
            </a:r>
            <a:r>
              <a:rPr lang="en-ID" b="1" dirty="0" err="1"/>
              <a:t>atau</a:t>
            </a:r>
            <a:r>
              <a:rPr lang="en-ID" b="1" dirty="0"/>
              <a:t> </a:t>
            </a:r>
            <a:r>
              <a:rPr lang="en-ID" b="1" dirty="0" err="1"/>
              <a:t>laki-laki</a:t>
            </a:r>
            <a:r>
              <a:rPr lang="en-ID" b="1" dirty="0"/>
              <a:t> </a:t>
            </a:r>
            <a:r>
              <a:rPr lang="en-ID" b="1" dirty="0" err="1"/>
              <a:t>dewasa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</a:t>
            </a:r>
            <a:r>
              <a:rPr lang="en-ID" dirty="0"/>
              <a:t> </a:t>
            </a:r>
            <a:r>
              <a:rPr lang="en-ID" dirty="0" err="1"/>
              <a:t>berasal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keturunan</a:t>
            </a:r>
            <a:r>
              <a:rPr lang="en-ID" dirty="0"/>
              <a:t> </a:t>
            </a:r>
            <a:r>
              <a:rPr lang="en-ID" dirty="0" err="1"/>
              <a:t>saparuik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gadang</a:t>
            </a:r>
            <a:r>
              <a:rPr lang="en-ID" dirty="0"/>
              <a:t>, duduk di </a:t>
            </a:r>
            <a:r>
              <a:rPr lang="en-ID" dirty="0" err="1"/>
              <a:t>tepi</a:t>
            </a:r>
            <a:r>
              <a:rPr lang="en-ID" dirty="0"/>
              <a:t>. </a:t>
            </a:r>
            <a:r>
              <a:rPr lang="en-ID" dirty="0" err="1"/>
              <a:t>Ia</a:t>
            </a:r>
            <a:r>
              <a:rPr lang="en-ID" dirty="0"/>
              <a:t> duduk </a:t>
            </a:r>
            <a:r>
              <a:rPr lang="en-ID" dirty="0" err="1"/>
              <a:t>membelakangi</a:t>
            </a:r>
            <a:r>
              <a:rPr lang="en-ID" dirty="0"/>
              <a:t> </a:t>
            </a:r>
            <a:r>
              <a:rPr lang="en-ID" dirty="0" err="1"/>
              <a:t>dinding</a:t>
            </a:r>
            <a:r>
              <a:rPr lang="en-ID" dirty="0"/>
              <a:t> </a:t>
            </a:r>
            <a:r>
              <a:rPr lang="en-ID" dirty="0" err="1"/>
              <a:t>depan</a:t>
            </a:r>
            <a:r>
              <a:rPr lang="en-ID" dirty="0"/>
              <a:t> dan </a:t>
            </a:r>
            <a:r>
              <a:rPr lang="en-ID" dirty="0" err="1"/>
              <a:t>menghadap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tengah</a:t>
            </a:r>
            <a:r>
              <a:rPr lang="en-ID" dirty="0"/>
              <a:t>. Mamak </a:t>
            </a:r>
            <a:r>
              <a:rPr lang="en-ID" dirty="0" err="1"/>
              <a:t>rumah</a:t>
            </a:r>
            <a:r>
              <a:rPr lang="en-ID" dirty="0"/>
              <a:t> duduk </a:t>
            </a:r>
            <a:r>
              <a:rPr lang="en-ID" dirty="0" err="1"/>
              <a:t>menghadap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pintu</a:t>
            </a:r>
            <a:r>
              <a:rPr lang="en-ID" dirty="0"/>
              <a:t> </a:t>
            </a:r>
            <a:r>
              <a:rPr lang="en-ID" dirty="0" err="1"/>
              <a:t>bilik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kamar-kamar</a:t>
            </a:r>
            <a:r>
              <a:rPr lang="en-ID" dirty="0"/>
              <a:t> </a:t>
            </a:r>
            <a:r>
              <a:rPr lang="en-ID" dirty="0" err="1"/>
              <a:t>penghuni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. </a:t>
            </a:r>
            <a:r>
              <a:rPr lang="en-ID" dirty="0" err="1"/>
              <a:t>Ia</a:t>
            </a:r>
            <a:r>
              <a:rPr lang="en-ID" dirty="0"/>
              <a:t> duduk </a:t>
            </a:r>
            <a:r>
              <a:rPr lang="en-ID" dirty="0" err="1"/>
              <a:t>membelakangi</a:t>
            </a:r>
            <a:r>
              <a:rPr lang="en-ID" dirty="0"/>
              <a:t> </a:t>
            </a:r>
            <a:r>
              <a:rPr lang="en-ID" dirty="0" err="1"/>
              <a:t>halaman</a:t>
            </a:r>
            <a:r>
              <a:rPr lang="en-ID" dirty="0"/>
              <a:t>. </a:t>
            </a:r>
          </a:p>
          <a:p>
            <a:r>
              <a:rPr lang="en-ID" b="1" dirty="0">
                <a:solidFill>
                  <a:srgbClr val="FF0000"/>
                </a:solidFill>
              </a:rPr>
              <a:t>HIKMAHNYO </a:t>
            </a:r>
            <a:r>
              <a:rPr lang="en-ID" b="1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ID" dirty="0" err="1">
                <a:sym typeface="Wingdings" panose="05000000000000000000" pitchFamily="2" charset="2"/>
              </a:rPr>
              <a:t>S</a:t>
            </a:r>
            <a:r>
              <a:rPr lang="en-ID" dirty="0" err="1"/>
              <a:t>enantiasa</a:t>
            </a:r>
            <a:r>
              <a:rPr lang="en-ID" dirty="0"/>
              <a:t> </a:t>
            </a:r>
            <a:r>
              <a:rPr lang="en-ID" dirty="0" err="1"/>
              <a:t>mengawasi</a:t>
            </a:r>
            <a:r>
              <a:rPr lang="en-ID" dirty="0"/>
              <a:t> </a:t>
            </a:r>
            <a:r>
              <a:rPr lang="en-ID" dirty="0" err="1"/>
              <a:t>kemenakannya</a:t>
            </a:r>
            <a:r>
              <a:rPr lang="en-ID" dirty="0"/>
              <a:t>.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memperhatikan</a:t>
            </a:r>
            <a:r>
              <a:rPr lang="en-ID" dirty="0"/>
              <a:t> dan </a:t>
            </a:r>
            <a:r>
              <a:rPr lang="en-ID" dirty="0" err="1"/>
              <a:t>menyimak</a:t>
            </a:r>
            <a:r>
              <a:rPr lang="en-ID" dirty="0"/>
              <a:t> </a:t>
            </a:r>
            <a:r>
              <a:rPr lang="en-ID" dirty="0" err="1"/>
              <a:t>kehidupan</a:t>
            </a:r>
            <a:r>
              <a:rPr lang="en-ID" dirty="0"/>
              <a:t> </a:t>
            </a:r>
            <a:r>
              <a:rPr lang="en-ID" dirty="0" err="1"/>
              <a:t>kemenakannya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gadang</a:t>
            </a:r>
            <a:r>
              <a:rPr lang="en-ID" dirty="0"/>
              <a:t>.  </a:t>
            </a:r>
            <a:r>
              <a:rPr lang="en-ID" dirty="0">
                <a:sym typeface="Wingdings" panose="05000000000000000000" pitchFamily="2" charset="2"/>
              </a:rPr>
              <a:t> </a:t>
            </a:r>
            <a:r>
              <a:rPr lang="en-ID" dirty="0"/>
              <a:t>“</a:t>
            </a:r>
            <a:r>
              <a:rPr lang="en-ID" dirty="0" err="1"/>
              <a:t>kok</a:t>
            </a:r>
            <a:r>
              <a:rPr lang="en-ID" dirty="0"/>
              <a:t> </a:t>
            </a:r>
            <a:r>
              <a:rPr lang="en-ID" dirty="0" err="1"/>
              <a:t>siang</a:t>
            </a:r>
            <a:r>
              <a:rPr lang="en-ID" dirty="0"/>
              <a:t> </a:t>
            </a:r>
            <a:r>
              <a:rPr lang="en-ID" dirty="0" err="1"/>
              <a:t>dicaliak-caliak</a:t>
            </a:r>
            <a:r>
              <a:rPr lang="en-ID" dirty="0"/>
              <a:t>, </a:t>
            </a:r>
            <a:r>
              <a:rPr lang="en-ID" dirty="0" err="1"/>
              <a:t>kok</a:t>
            </a:r>
            <a:r>
              <a:rPr lang="en-ID" dirty="0"/>
              <a:t> </a:t>
            </a:r>
            <a:r>
              <a:rPr lang="en-ID" dirty="0" err="1"/>
              <a:t>malam</a:t>
            </a:r>
            <a:r>
              <a:rPr lang="en-ID" dirty="0"/>
              <a:t> di </a:t>
            </a:r>
            <a:r>
              <a:rPr lang="en-ID" dirty="0" err="1"/>
              <a:t>danga-danga</a:t>
            </a:r>
            <a:r>
              <a:rPr lang="en-ID" dirty="0"/>
              <a:t>”. </a:t>
            </a:r>
          </a:p>
          <a:p>
            <a:r>
              <a:rPr lang="en-ID" dirty="0">
                <a:highlight>
                  <a:srgbClr val="FFFF00"/>
                </a:highlight>
              </a:rPr>
              <a:t>Mamak </a:t>
            </a:r>
            <a:r>
              <a:rPr lang="en-ID" dirty="0" err="1">
                <a:highlight>
                  <a:srgbClr val="FFFF00"/>
                </a:highlight>
              </a:rPr>
              <a:t>rumah</a:t>
            </a:r>
            <a:r>
              <a:rPr lang="en-ID" dirty="0">
                <a:highlight>
                  <a:srgbClr val="FFFF00"/>
                </a:highlight>
              </a:rPr>
              <a:t> </a:t>
            </a:r>
            <a:r>
              <a:rPr lang="en-ID" dirty="0" err="1">
                <a:highlight>
                  <a:srgbClr val="FFFF00"/>
                </a:highlight>
              </a:rPr>
              <a:t>tidak</a:t>
            </a:r>
            <a:r>
              <a:rPr lang="en-ID" dirty="0">
                <a:highlight>
                  <a:srgbClr val="FFFF00"/>
                </a:highlight>
              </a:rPr>
              <a:t> </a:t>
            </a:r>
            <a:r>
              <a:rPr lang="en-ID" dirty="0" err="1">
                <a:highlight>
                  <a:srgbClr val="FFFF00"/>
                </a:highlight>
              </a:rPr>
              <a:t>berhak</a:t>
            </a:r>
            <a:r>
              <a:rPr lang="en-ID" dirty="0">
                <a:highlight>
                  <a:srgbClr val="FFFF00"/>
                </a:highlight>
              </a:rPr>
              <a:t> </a:t>
            </a:r>
            <a:r>
              <a:rPr lang="en-ID" dirty="0"/>
              <a:t>duduk di </a:t>
            </a:r>
            <a:r>
              <a:rPr lang="en-ID" dirty="0" err="1"/>
              <a:t>dekat</a:t>
            </a:r>
            <a:r>
              <a:rPr lang="en-ID" dirty="0"/>
              <a:t> </a:t>
            </a:r>
            <a:r>
              <a:rPr lang="en-ID" dirty="0" err="1"/>
              <a:t>bilik</a:t>
            </a:r>
            <a:r>
              <a:rPr lang="en-ID" dirty="0"/>
              <a:t>,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beradat</a:t>
            </a:r>
            <a:r>
              <a:rPr lang="en-ID" dirty="0"/>
              <a:t> dan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memalukan</a:t>
            </a:r>
            <a:r>
              <a:rPr lang="en-ID" dirty="0"/>
              <a:t>. </a:t>
            </a:r>
            <a:r>
              <a:rPr lang="en-ID" dirty="0" err="1"/>
              <a:t>Kalau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dilihat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, </a:t>
            </a:r>
            <a:r>
              <a:rPr lang="en-ID" dirty="0" err="1"/>
              <a:t>tingkahnya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gunjingan</a:t>
            </a:r>
            <a:r>
              <a:rPr lang="en-ID" dirty="0"/>
              <a:t>.</a:t>
            </a:r>
          </a:p>
          <a:p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FD14D-CCC4-4BFB-85AA-2B68C97F9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6818" y="1285460"/>
            <a:ext cx="5406886" cy="5221355"/>
          </a:xfrm>
          <a:ln w="381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ID" b="1" dirty="0" err="1"/>
              <a:t>Sumando</a:t>
            </a:r>
            <a:r>
              <a:rPr lang="en-ID" dirty="0"/>
              <a:t>, duduk di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tengah</a:t>
            </a:r>
            <a:r>
              <a:rPr lang="en-ID" dirty="0"/>
              <a:t>. </a:t>
            </a:r>
            <a:r>
              <a:rPr lang="en-ID" dirty="0" err="1"/>
              <a:t>Ia</a:t>
            </a:r>
            <a:r>
              <a:rPr lang="en-ID" dirty="0"/>
              <a:t> duduk </a:t>
            </a:r>
            <a:r>
              <a:rPr lang="en-ID" dirty="0" err="1"/>
              <a:t>membelakangi</a:t>
            </a:r>
            <a:r>
              <a:rPr lang="en-ID" dirty="0"/>
              <a:t> </a:t>
            </a:r>
            <a:r>
              <a:rPr lang="en-ID" dirty="0" err="1"/>
              <a:t>bilik</a:t>
            </a:r>
            <a:r>
              <a:rPr lang="en-ID" dirty="0"/>
              <a:t> dan </a:t>
            </a:r>
            <a:r>
              <a:rPr lang="en-ID" dirty="0" err="1"/>
              <a:t>menghadap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pintu</a:t>
            </a:r>
            <a:r>
              <a:rPr lang="en-ID" dirty="0"/>
              <a:t> </a:t>
            </a:r>
            <a:r>
              <a:rPr lang="en-ID" dirty="0" err="1"/>
              <a:t>luar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menghadap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halaman</a:t>
            </a:r>
            <a:r>
              <a:rPr lang="en-ID" dirty="0"/>
              <a:t>. </a:t>
            </a:r>
          </a:p>
          <a:p>
            <a:r>
              <a:rPr lang="en-ID" b="1" dirty="0">
                <a:solidFill>
                  <a:srgbClr val="FF0000"/>
                </a:solidFill>
              </a:rPr>
              <a:t>HIKMAHNYO</a:t>
            </a:r>
            <a:r>
              <a:rPr lang="en-ID" dirty="0"/>
              <a:t>,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sumando</a:t>
            </a:r>
            <a:r>
              <a:rPr lang="en-ID" dirty="0"/>
              <a:t> </a:t>
            </a:r>
            <a:r>
              <a:rPr lang="en-ID" dirty="0" err="1"/>
              <a:t>bukanlah</a:t>
            </a:r>
            <a:r>
              <a:rPr lang="en-ID" dirty="0"/>
              <a:t> orang </a:t>
            </a:r>
            <a:r>
              <a:rPr lang="en-ID" dirty="0" err="1"/>
              <a:t>pemilik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. Akan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tamu</a:t>
            </a:r>
            <a:r>
              <a:rPr lang="en-ID" dirty="0"/>
              <a:t> </a:t>
            </a:r>
            <a:r>
              <a:rPr lang="en-ID" dirty="0" err="1"/>
              <a:t>terhormat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gadang</a:t>
            </a:r>
            <a:r>
              <a:rPr lang="en-ID" dirty="0"/>
              <a:t>. </a:t>
            </a: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</a:t>
            </a:r>
            <a:r>
              <a:rPr lang="en-ID" dirty="0" err="1"/>
              <a:t>ia</a:t>
            </a:r>
            <a:r>
              <a:rPr lang="en-ID" dirty="0"/>
              <a:t> juga </a:t>
            </a:r>
            <a:r>
              <a:rPr lang="en-ID" dirty="0" err="1"/>
              <a:t>merupakan</a:t>
            </a:r>
            <a:r>
              <a:rPr lang="en-ID" dirty="0"/>
              <a:t> “</a:t>
            </a:r>
            <a:r>
              <a:rPr lang="en-ID" dirty="0" err="1"/>
              <a:t>abu</a:t>
            </a:r>
            <a:r>
              <a:rPr lang="en-ID" dirty="0"/>
              <a:t> di </a:t>
            </a:r>
            <a:r>
              <a:rPr lang="en-ID" dirty="0" err="1"/>
              <a:t>ateh</a:t>
            </a:r>
            <a:r>
              <a:rPr lang="en-ID" dirty="0"/>
              <a:t> </a:t>
            </a:r>
            <a:r>
              <a:rPr lang="en-ID" dirty="0" err="1"/>
              <a:t>tungkua</a:t>
            </a:r>
            <a:r>
              <a:rPr lang="en-ID" dirty="0"/>
              <a:t>” di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gadang</a:t>
            </a:r>
            <a:r>
              <a:rPr lang="en-ID" dirty="0"/>
              <a:t>.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bertahan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angin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kencang</a:t>
            </a:r>
            <a:r>
              <a:rPr lang="en-ID" dirty="0"/>
              <a:t>. </a:t>
            </a:r>
            <a:r>
              <a:rPr lang="en-ID" dirty="0" err="1"/>
              <a:t>Itulah</a:t>
            </a:r>
            <a:r>
              <a:rPr lang="en-ID" dirty="0"/>
              <a:t> </a:t>
            </a:r>
            <a:r>
              <a:rPr lang="en-ID" dirty="0" err="1"/>
              <a:t>sebabnya</a:t>
            </a:r>
            <a:r>
              <a:rPr lang="en-ID" dirty="0"/>
              <a:t>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menghadap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pintu</a:t>
            </a:r>
            <a:r>
              <a:rPr lang="en-ID" dirty="0"/>
              <a:t> </a:t>
            </a:r>
            <a:r>
              <a:rPr lang="en-ID" dirty="0" err="1"/>
              <a:t>keluar</a:t>
            </a:r>
            <a:r>
              <a:rPr lang="en-ID" dirty="0"/>
              <a:t>. Akan </a:t>
            </a:r>
            <a:r>
              <a:rPr lang="en-ID" dirty="0" err="1"/>
              <a:t>tetapi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meninggalkan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mamak </a:t>
            </a:r>
            <a:r>
              <a:rPr lang="en-ID" dirty="0" err="1"/>
              <a:t>rumah</a:t>
            </a:r>
            <a:r>
              <a:rPr lang="en-ID" dirty="0"/>
              <a:t> duduk di </a:t>
            </a:r>
            <a:r>
              <a:rPr lang="en-ID" dirty="0" err="1"/>
              <a:t>depan</a:t>
            </a:r>
            <a:r>
              <a:rPr lang="en-ID" dirty="0"/>
              <a:t> </a:t>
            </a:r>
            <a:r>
              <a:rPr lang="en-ID" dirty="0" err="1"/>
              <a:t>pintu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. </a:t>
            </a:r>
          </a:p>
          <a:p>
            <a:r>
              <a:rPr lang="en-ID" dirty="0" err="1">
                <a:highlight>
                  <a:srgbClr val="FFFF00"/>
                </a:highlight>
              </a:rPr>
              <a:t>Sumando</a:t>
            </a:r>
            <a:r>
              <a:rPr lang="en-ID" dirty="0">
                <a:highlight>
                  <a:srgbClr val="FFFF00"/>
                </a:highlight>
              </a:rPr>
              <a:t> </a:t>
            </a:r>
            <a:r>
              <a:rPr lang="en-ID" dirty="0" err="1">
                <a:highlight>
                  <a:srgbClr val="FFFF00"/>
                </a:highlight>
              </a:rPr>
              <a:t>tidak</a:t>
            </a:r>
            <a:r>
              <a:rPr lang="en-ID" dirty="0">
                <a:highlight>
                  <a:srgbClr val="FFFF00"/>
                </a:highlight>
              </a:rPr>
              <a:t> </a:t>
            </a:r>
            <a:r>
              <a:rPr lang="en-ID" dirty="0" err="1">
                <a:highlight>
                  <a:srgbClr val="FFFF00"/>
                </a:highlight>
              </a:rPr>
              <a:t>berhak</a:t>
            </a:r>
            <a:r>
              <a:rPr lang="en-ID" dirty="0">
                <a:highlight>
                  <a:srgbClr val="FFFF00"/>
                </a:highlight>
              </a:rPr>
              <a:t> </a:t>
            </a:r>
            <a:r>
              <a:rPr lang="en-ID" dirty="0"/>
              <a:t>duduk di </a:t>
            </a:r>
            <a:r>
              <a:rPr lang="en-ID" dirty="0" err="1"/>
              <a:t>tepi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di </a:t>
            </a:r>
            <a:r>
              <a:rPr lang="en-ID" dirty="0" err="1"/>
              <a:t>depan</a:t>
            </a:r>
            <a:r>
              <a:rPr lang="en-ID" dirty="0"/>
              <a:t>. </a:t>
            </a:r>
            <a:r>
              <a:rPr lang="en-ID" dirty="0" err="1"/>
              <a:t>Kalau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sumando</a:t>
            </a:r>
            <a:r>
              <a:rPr lang="en-ID" dirty="0"/>
              <a:t> yang duduk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beradat</a:t>
            </a:r>
            <a:r>
              <a:rPr lang="en-ID" dirty="0"/>
              <a:t> </a:t>
            </a:r>
            <a:r>
              <a:rPr lang="en-ID" dirty="0" err="1"/>
              <a:t>kalau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mengerti</a:t>
            </a:r>
            <a:r>
              <a:rPr lang="en-ID" dirty="0"/>
              <a:t> </a:t>
            </a:r>
            <a:r>
              <a:rPr lang="en-ID" dirty="0" err="1"/>
              <a:t>tatakrama</a:t>
            </a:r>
            <a:r>
              <a:rPr lang="en-ID" dirty="0"/>
              <a:t> duduk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gadang</a:t>
            </a:r>
            <a:r>
              <a:rPr lang="en-ID" dirty="0"/>
              <a:t>.</a:t>
            </a:r>
          </a:p>
          <a:p>
            <a:r>
              <a:rPr lang="en-ID" dirty="0">
                <a:highlight>
                  <a:srgbClr val="00FF00"/>
                </a:highlight>
              </a:rPr>
              <a:t>Raja </a:t>
            </a:r>
            <a:r>
              <a:rPr lang="en-ID" dirty="0" err="1">
                <a:highlight>
                  <a:srgbClr val="00FF00"/>
                </a:highlight>
              </a:rPr>
              <a:t>Janang</a:t>
            </a:r>
            <a:r>
              <a:rPr lang="en-ID" dirty="0">
                <a:highlight>
                  <a:srgbClr val="00FF00"/>
                </a:highlight>
              </a:rPr>
              <a:t> (</a:t>
            </a:r>
            <a:r>
              <a:rPr lang="en-ID" dirty="0" err="1">
                <a:highlight>
                  <a:srgbClr val="00FF00"/>
                </a:highlight>
              </a:rPr>
              <a:t>pelayan</a:t>
            </a:r>
            <a:r>
              <a:rPr lang="en-ID" dirty="0">
                <a:highlight>
                  <a:srgbClr val="00FF00"/>
                </a:highlight>
              </a:rPr>
              <a:t>) </a:t>
            </a:r>
            <a:r>
              <a:rPr lang="en-ID" dirty="0"/>
              <a:t>yang </a:t>
            </a:r>
            <a:r>
              <a:rPr lang="en-ID" dirty="0" err="1"/>
              <a:t>bertugas</a:t>
            </a:r>
            <a:r>
              <a:rPr lang="en-ID" dirty="0"/>
              <a:t> </a:t>
            </a:r>
            <a:r>
              <a:rPr lang="en-ID" dirty="0" err="1"/>
              <a:t>ketika</a:t>
            </a:r>
            <a:r>
              <a:rPr lang="en-ID" dirty="0"/>
              <a:t> acara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lelaki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mamak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CCA67F-C6DD-4E73-B65A-1274210D6106}"/>
              </a:ext>
            </a:extLst>
          </p:cNvPr>
          <p:cNvSpPr/>
          <p:nvPr/>
        </p:nvSpPr>
        <p:spPr>
          <a:xfrm>
            <a:off x="2703444" y="215059"/>
            <a:ext cx="76067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D" dirty="0"/>
              <a:t>TEMPAT DUDUK SESEORANG DI RUMAH GADANG DITENTUKAN OLEH FUNGSINYA DI DALAM KEKERABATAN MATRILINEAL. </a:t>
            </a:r>
          </a:p>
        </p:txBody>
      </p:sp>
      <p:pic>
        <p:nvPicPr>
          <p:cNvPr id="6" name="Picture 5" descr="Logo Muhammadiyah PNG, Dikdasmen, Pemuda Free Download - Free Transparent  PNG Logos">
            <a:extLst>
              <a:ext uri="{FF2B5EF4-FFF2-40B4-BE49-F238E27FC236}">
                <a16:creationId xmlns:a16="http://schemas.microsoft.com/office/drawing/2014/main" id="{9BC22733-B025-4D8B-83A0-E6FC4A6E1F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6908" cy="97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22E3E0-B287-4CB9-8D18-B685C2BD20B8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928" y="0"/>
            <a:ext cx="1030072" cy="923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0766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971524-4419-4331-9BF0-935033E311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587" t="18535" r="19891" b="48212"/>
          <a:stretch/>
        </p:blipFill>
        <p:spPr>
          <a:xfrm>
            <a:off x="463826" y="675861"/>
            <a:ext cx="10959548" cy="6182138"/>
          </a:xfrm>
          <a:prstGeom prst="rect">
            <a:avLst/>
          </a:prstGeom>
        </p:spPr>
      </p:pic>
      <p:pic>
        <p:nvPicPr>
          <p:cNvPr id="6" name="Picture 5" descr="Logo Muhammadiyah PNG, Dikdasmen, Pemuda Free Download - Free Transparent  PNG Logos">
            <a:extLst>
              <a:ext uri="{FF2B5EF4-FFF2-40B4-BE49-F238E27FC236}">
                <a16:creationId xmlns:a16="http://schemas.microsoft.com/office/drawing/2014/main" id="{BEEE5570-2041-4D7D-BC99-2C4BBE2D4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6908" cy="97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94E1A7-4CF8-4D34-A912-A1FECB633462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928" y="0"/>
            <a:ext cx="1030072" cy="923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3802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626004-D638-47E2-884A-1AA765615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1893" y="202559"/>
            <a:ext cx="7616422" cy="56667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Adab</a:t>
            </a:r>
            <a:r>
              <a:rPr lang="en-US" dirty="0"/>
              <a:t> duduk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islam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94E878-029C-4F52-8470-DE9952ECE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971795"/>
            <a:ext cx="11449878" cy="5683646"/>
          </a:xfrm>
        </p:spPr>
        <p:txBody>
          <a:bodyPr>
            <a:normAutofit/>
          </a:bodyPr>
          <a:lstStyle/>
          <a:p>
            <a:pPr algn="ctr" rtl="1"/>
            <a:r>
              <a:rPr lang="ar-SA" dirty="0"/>
              <a:t>وَعَنْ أَبِي هُرَيْرَةَ – رَضِيَ اللهُ عَنْهُ – : أَنَّ رَسُوْلَ اللهِ – صَلَّى اللهُ عَلَيْهِ وَسَلَّمَ – ، قَالَ : (( إِذَا قَامَ أَحَدُكُمْ مِنْ مَجْلِسٍ ، ثُمَّ رَجَعَ إِلَيْهِ ، فَهُوَ أَحَقُّ بِهِ )) رَوَاهُ مُسْلِمٌ .</a:t>
            </a:r>
          </a:p>
          <a:p>
            <a:pPr marL="0" indent="0" algn="ctr">
              <a:buNone/>
            </a:pPr>
            <a:r>
              <a:rPr lang="en-ID" dirty="0"/>
              <a:t>Dari Abu Hurairah </a:t>
            </a:r>
            <a:r>
              <a:rPr lang="en-ID" i="1" dirty="0" err="1"/>
              <a:t>radhiyallahu</a:t>
            </a:r>
            <a:r>
              <a:rPr lang="en-ID" i="1" dirty="0"/>
              <a:t> ‘</a:t>
            </a:r>
            <a:r>
              <a:rPr lang="en-ID" i="1" dirty="0" err="1"/>
              <a:t>anhu</a:t>
            </a:r>
            <a:r>
              <a:rPr lang="en-ID" dirty="0"/>
              <a:t> </a:t>
            </a:r>
            <a:r>
              <a:rPr lang="en-ID" dirty="0" err="1"/>
              <a:t>bahwasanya</a:t>
            </a:r>
            <a:r>
              <a:rPr lang="en-ID" dirty="0"/>
              <a:t> </a:t>
            </a:r>
            <a:r>
              <a:rPr lang="en-ID" dirty="0" err="1"/>
              <a:t>Rasulullah</a:t>
            </a:r>
            <a:r>
              <a:rPr lang="en-ID" dirty="0"/>
              <a:t> </a:t>
            </a:r>
            <a:r>
              <a:rPr lang="en-ID" dirty="0" err="1"/>
              <a:t>bersabda</a:t>
            </a:r>
            <a:r>
              <a:rPr lang="en-ID" dirty="0"/>
              <a:t>, “</a:t>
            </a:r>
            <a:r>
              <a:rPr lang="en-ID" i="1" dirty="0" err="1"/>
              <a:t>Jikalau</a:t>
            </a:r>
            <a:r>
              <a:rPr lang="en-ID" i="1" dirty="0"/>
              <a:t> </a:t>
            </a:r>
            <a:r>
              <a:rPr lang="en-ID" i="1" dirty="0" err="1"/>
              <a:t>seorang</a:t>
            </a:r>
            <a:r>
              <a:rPr lang="en-ID" i="1" dirty="0"/>
              <a:t> di </a:t>
            </a:r>
            <a:r>
              <a:rPr lang="en-ID" i="1" dirty="0" err="1"/>
              <a:t>antara</a:t>
            </a:r>
            <a:r>
              <a:rPr lang="en-ID" i="1" dirty="0"/>
              <a:t> kalian </a:t>
            </a:r>
            <a:r>
              <a:rPr lang="en-ID" i="1" dirty="0" err="1"/>
              <a:t>berdiri</a:t>
            </a:r>
            <a:r>
              <a:rPr lang="en-ID" i="1" dirty="0"/>
              <a:t> </a:t>
            </a:r>
            <a:r>
              <a:rPr lang="en-ID" i="1" dirty="0" err="1"/>
              <a:t>dari</a:t>
            </a:r>
            <a:r>
              <a:rPr lang="en-ID" i="1" dirty="0"/>
              <a:t> </a:t>
            </a:r>
            <a:r>
              <a:rPr lang="en-ID" i="1" dirty="0" err="1"/>
              <a:t>tempat</a:t>
            </a:r>
            <a:r>
              <a:rPr lang="en-ID" i="1" dirty="0"/>
              <a:t> </a:t>
            </a:r>
            <a:r>
              <a:rPr lang="en-ID" i="1" dirty="0" err="1"/>
              <a:t>duduknya</a:t>
            </a:r>
            <a:r>
              <a:rPr lang="en-ID" i="1" dirty="0"/>
              <a:t>, </a:t>
            </a:r>
            <a:r>
              <a:rPr lang="en-ID" i="1" dirty="0" err="1"/>
              <a:t>kemudian</a:t>
            </a:r>
            <a:r>
              <a:rPr lang="en-ID" i="1" dirty="0"/>
              <a:t> </a:t>
            </a:r>
            <a:r>
              <a:rPr lang="en-ID" i="1" dirty="0" err="1"/>
              <a:t>ia</a:t>
            </a:r>
            <a:r>
              <a:rPr lang="en-ID" i="1" dirty="0"/>
              <a:t> </a:t>
            </a:r>
            <a:r>
              <a:rPr lang="en-ID" i="1" dirty="0" err="1"/>
              <a:t>kembali</a:t>
            </a:r>
            <a:r>
              <a:rPr lang="en-ID" i="1" dirty="0"/>
              <a:t> </a:t>
            </a:r>
            <a:r>
              <a:rPr lang="en-ID" i="1" dirty="0" err="1"/>
              <a:t>ke</a:t>
            </a:r>
            <a:r>
              <a:rPr lang="en-ID" i="1" dirty="0"/>
              <a:t> situ, </a:t>
            </a:r>
            <a:r>
              <a:rPr lang="en-ID" i="1" dirty="0" err="1"/>
              <a:t>maka</a:t>
            </a:r>
            <a:r>
              <a:rPr lang="en-ID" i="1" dirty="0"/>
              <a:t> </a:t>
            </a:r>
            <a:r>
              <a:rPr lang="en-ID" i="1" dirty="0" err="1"/>
              <a:t>ia</a:t>
            </a:r>
            <a:r>
              <a:rPr lang="en-ID" i="1" dirty="0"/>
              <a:t> </a:t>
            </a:r>
            <a:r>
              <a:rPr lang="en-ID" i="1" dirty="0" err="1"/>
              <a:t>memang</a:t>
            </a:r>
            <a:r>
              <a:rPr lang="en-ID" i="1" dirty="0"/>
              <a:t> </a:t>
            </a:r>
            <a:r>
              <a:rPr lang="en-ID" i="1" dirty="0" err="1"/>
              <a:t>lebih</a:t>
            </a:r>
            <a:r>
              <a:rPr lang="en-ID" i="1" dirty="0"/>
              <a:t> </a:t>
            </a:r>
            <a:r>
              <a:rPr lang="en-ID" i="1" dirty="0" err="1"/>
              <a:t>berhak</a:t>
            </a:r>
            <a:r>
              <a:rPr lang="en-ID" i="1" dirty="0"/>
              <a:t> </a:t>
            </a:r>
            <a:r>
              <a:rPr lang="en-ID" i="1" dirty="0" err="1"/>
              <a:t>untuk</a:t>
            </a:r>
            <a:r>
              <a:rPr lang="en-ID" i="1" dirty="0"/>
              <a:t> </a:t>
            </a:r>
            <a:r>
              <a:rPr lang="en-ID" i="1" dirty="0" err="1"/>
              <a:t>menempati</a:t>
            </a:r>
            <a:r>
              <a:rPr lang="en-ID" i="1" dirty="0"/>
              <a:t> </a:t>
            </a:r>
            <a:r>
              <a:rPr lang="en-ID" i="1" dirty="0" err="1"/>
              <a:t>tempat</a:t>
            </a:r>
            <a:r>
              <a:rPr lang="en-ID" i="1" dirty="0"/>
              <a:t> </a:t>
            </a:r>
            <a:r>
              <a:rPr lang="en-ID" i="1" dirty="0" err="1"/>
              <a:t>duduknya</a:t>
            </a:r>
            <a:r>
              <a:rPr lang="en-ID" i="1" dirty="0"/>
              <a:t> </a:t>
            </a:r>
            <a:r>
              <a:rPr lang="en-ID" i="1" dirty="0" err="1"/>
              <a:t>tadi</a:t>
            </a:r>
            <a:r>
              <a:rPr lang="en-ID" dirty="0"/>
              <a:t>.” (HR. Muslim) [HR. Muslim, no. 2179]</a:t>
            </a:r>
          </a:p>
          <a:p>
            <a:pPr marL="0" indent="0" algn="ctr">
              <a:buNone/>
            </a:pPr>
            <a:br>
              <a:rPr lang="ar-SA" dirty="0"/>
            </a:br>
            <a:r>
              <a:rPr lang="ar-SA" dirty="0"/>
              <a:t>إِيَّاكُمْ وَالْجُلُوسَ بِالطُّرُقَاتِ قَالُوا: يَا رَسُولَ اَللَّهِ! مَا لَنَا بُدٌّ مِنْ مَجَالِسِنَا; نَتَحَدَّثُ فِيهَا قَالَ: فَأَمَّا إِذَا أَبَيْتُمْ فَأَعْطُوا اَلطَّرِيقَ حَقَّهُ قَالُوا: وَمَا حَقُّهُ؟ قَالَ: غَضُّ اَلْبَصَرِ وَكَفُّ اَلْأَذَى وَرَدُّ اَلسَّلَامِ وَالْأَمْرُ بِالْمَعْرُوفِ وَالنَّهْيُ عَنْ اَلْمُنْكَرِ</a:t>
            </a:r>
            <a:br>
              <a:rPr lang="ar-SA" dirty="0"/>
            </a:br>
            <a:r>
              <a:rPr lang="ar-SA" dirty="0"/>
              <a:t>“</a:t>
            </a:r>
            <a:r>
              <a:rPr lang="en-ID" i="1" dirty="0" err="1"/>
              <a:t>Jauhkanlah</a:t>
            </a:r>
            <a:r>
              <a:rPr lang="en-ID" i="1" dirty="0"/>
              <a:t> </a:t>
            </a:r>
            <a:r>
              <a:rPr lang="en-ID" i="1" dirty="0" err="1"/>
              <a:t>dirimu</a:t>
            </a:r>
            <a:r>
              <a:rPr lang="en-ID" i="1" dirty="0"/>
              <a:t> </a:t>
            </a:r>
            <a:r>
              <a:rPr lang="en-ID" i="1" dirty="0" err="1"/>
              <a:t>untuk</a:t>
            </a:r>
            <a:r>
              <a:rPr lang="en-ID" i="1" dirty="0"/>
              <a:t> </a:t>
            </a:r>
            <a:r>
              <a:rPr lang="en-ID" i="1" dirty="0" err="1"/>
              <a:t>suka</a:t>
            </a:r>
            <a:r>
              <a:rPr lang="en-ID" i="1" dirty="0"/>
              <a:t> duduk di </a:t>
            </a:r>
            <a:r>
              <a:rPr lang="en-ID" i="1" dirty="0" err="1"/>
              <a:t>jalan-jalan</a:t>
            </a:r>
            <a:r>
              <a:rPr lang="en-ID" dirty="0"/>
              <a:t>.”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berkata</a:t>
            </a:r>
            <a:r>
              <a:rPr lang="en-ID" dirty="0"/>
              <a:t>: </a:t>
            </a:r>
            <a:r>
              <a:rPr lang="en-ID" dirty="0" err="1"/>
              <a:t>Wahai</a:t>
            </a:r>
            <a:r>
              <a:rPr lang="en-ID" dirty="0"/>
              <a:t> </a:t>
            </a:r>
            <a:r>
              <a:rPr lang="en-ID" dirty="0" err="1"/>
              <a:t>Rasulullah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hanyalah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tempat</a:t>
            </a:r>
            <a:r>
              <a:rPr lang="en-ID" dirty="0"/>
              <a:t> duduk kami di mana kami </a:t>
            </a:r>
            <a:r>
              <a:rPr lang="en-ID" dirty="0" err="1"/>
              <a:t>biasa</a:t>
            </a:r>
            <a:r>
              <a:rPr lang="en-ID" dirty="0"/>
              <a:t> </a:t>
            </a:r>
            <a:r>
              <a:rPr lang="en-ID" dirty="0" err="1"/>
              <a:t>berbincang-bincang</a:t>
            </a:r>
            <a:r>
              <a:rPr lang="en-ID" dirty="0"/>
              <a:t> di </a:t>
            </a:r>
            <a:r>
              <a:rPr lang="en-ID" dirty="0" err="1"/>
              <a:t>sana</a:t>
            </a:r>
            <a:r>
              <a:rPr lang="en-ID" dirty="0"/>
              <a:t>. </a:t>
            </a:r>
            <a:r>
              <a:rPr lang="en-ID" dirty="0" err="1"/>
              <a:t>Beliau</a:t>
            </a:r>
            <a:r>
              <a:rPr lang="en-ID" dirty="0"/>
              <a:t> </a:t>
            </a:r>
            <a:r>
              <a:rPr lang="en-ID" dirty="0" err="1"/>
              <a:t>menjawab</a:t>
            </a:r>
            <a:r>
              <a:rPr lang="en-ID" dirty="0"/>
              <a:t>: “</a:t>
            </a:r>
            <a:r>
              <a:rPr lang="en-ID" i="1" dirty="0" err="1"/>
              <a:t>Jika</a:t>
            </a:r>
            <a:r>
              <a:rPr lang="en-ID" i="1" dirty="0"/>
              <a:t> kalian </a:t>
            </a:r>
            <a:r>
              <a:rPr lang="en-ID" i="1" dirty="0" err="1"/>
              <a:t>menolak</a:t>
            </a:r>
            <a:r>
              <a:rPr lang="en-ID" i="1" dirty="0"/>
              <a:t> (</a:t>
            </a:r>
            <a:r>
              <a:rPr lang="en-ID" i="1" dirty="0" err="1"/>
              <a:t>nasehat</a:t>
            </a:r>
            <a:r>
              <a:rPr lang="en-ID" i="1" dirty="0"/>
              <a:t> </a:t>
            </a:r>
            <a:r>
              <a:rPr lang="en-ID" i="1" dirty="0" err="1"/>
              <a:t>ini</a:t>
            </a:r>
            <a:r>
              <a:rPr lang="en-ID" i="1" dirty="0"/>
              <a:t>) </a:t>
            </a:r>
            <a:r>
              <a:rPr lang="en-ID" i="1" dirty="0" err="1"/>
              <a:t>maka</a:t>
            </a:r>
            <a:r>
              <a:rPr lang="en-ID" i="1" dirty="0"/>
              <a:t> </a:t>
            </a:r>
            <a:r>
              <a:rPr lang="en-ID" i="1" dirty="0" err="1"/>
              <a:t>berilah</a:t>
            </a:r>
            <a:r>
              <a:rPr lang="en-ID" i="1" dirty="0"/>
              <a:t> </a:t>
            </a:r>
            <a:r>
              <a:rPr lang="en-ID" i="1" dirty="0" err="1"/>
              <a:t>jalan</a:t>
            </a:r>
            <a:r>
              <a:rPr lang="en-ID" i="1" dirty="0"/>
              <a:t> </a:t>
            </a:r>
            <a:r>
              <a:rPr lang="en-ID" i="1" dirty="0" err="1"/>
              <a:t>kepada</a:t>
            </a:r>
            <a:r>
              <a:rPr lang="en-ID" i="1" dirty="0"/>
              <a:t> </a:t>
            </a:r>
            <a:r>
              <a:rPr lang="en-ID" i="1" dirty="0" err="1"/>
              <a:t>haknya</a:t>
            </a:r>
            <a:r>
              <a:rPr lang="en-ID" dirty="0"/>
              <a:t>.”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bertanya</a:t>
            </a:r>
            <a:r>
              <a:rPr lang="en-ID" dirty="0"/>
              <a:t>: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haknya</a:t>
            </a:r>
            <a:r>
              <a:rPr lang="en-ID" dirty="0"/>
              <a:t>؟. </a:t>
            </a:r>
            <a:r>
              <a:rPr lang="en-ID" dirty="0" err="1"/>
              <a:t>Beliau</a:t>
            </a:r>
            <a:r>
              <a:rPr lang="en-ID" dirty="0"/>
              <a:t> </a:t>
            </a:r>
            <a:r>
              <a:rPr lang="en-ID" dirty="0" err="1"/>
              <a:t>bersabda</a:t>
            </a:r>
            <a:r>
              <a:rPr lang="en-ID" dirty="0"/>
              <a:t>: “</a:t>
            </a:r>
            <a:r>
              <a:rPr lang="en-ID" i="1" dirty="0" err="1"/>
              <a:t>Menundukkan</a:t>
            </a:r>
            <a:r>
              <a:rPr lang="en-ID" i="1" dirty="0"/>
              <a:t> </a:t>
            </a:r>
            <a:r>
              <a:rPr lang="en-ID" i="1" dirty="0" err="1"/>
              <a:t>pandangan</a:t>
            </a:r>
            <a:r>
              <a:rPr lang="en-ID" i="1" dirty="0"/>
              <a:t>, </a:t>
            </a:r>
            <a:r>
              <a:rPr lang="en-ID" i="1" dirty="0" err="1"/>
              <a:t>tidak</a:t>
            </a:r>
            <a:r>
              <a:rPr lang="en-ID" i="1" dirty="0"/>
              <a:t> </a:t>
            </a:r>
            <a:r>
              <a:rPr lang="en-ID" i="1" dirty="0" err="1"/>
              <a:t>mengganggu</a:t>
            </a:r>
            <a:r>
              <a:rPr lang="en-ID" i="1" dirty="0"/>
              <a:t>, </a:t>
            </a:r>
            <a:r>
              <a:rPr lang="en-ID" i="1" dirty="0" err="1"/>
              <a:t>menjawab</a:t>
            </a:r>
            <a:r>
              <a:rPr lang="en-ID" i="1" dirty="0"/>
              <a:t> </a:t>
            </a:r>
            <a:r>
              <a:rPr lang="en-ID" i="1" dirty="0" err="1"/>
              <a:t>salam</a:t>
            </a:r>
            <a:r>
              <a:rPr lang="en-ID" i="1" dirty="0"/>
              <a:t>, </a:t>
            </a:r>
            <a:r>
              <a:rPr lang="en-ID" i="1" dirty="0" err="1"/>
              <a:t>menyuruh</a:t>
            </a:r>
            <a:r>
              <a:rPr lang="en-ID" i="1" dirty="0"/>
              <a:t> </a:t>
            </a:r>
            <a:r>
              <a:rPr lang="en-ID" i="1" dirty="0" err="1"/>
              <a:t>kepada</a:t>
            </a:r>
            <a:r>
              <a:rPr lang="en-ID" i="1" dirty="0"/>
              <a:t> </a:t>
            </a:r>
            <a:r>
              <a:rPr lang="en-ID" i="1" dirty="0" err="1"/>
              <a:t>kebaikan</a:t>
            </a:r>
            <a:r>
              <a:rPr lang="en-ID" i="1" dirty="0"/>
              <a:t> dan </a:t>
            </a:r>
            <a:r>
              <a:rPr lang="en-ID" i="1" dirty="0" err="1"/>
              <a:t>melarang</a:t>
            </a:r>
            <a:r>
              <a:rPr lang="en-ID" i="1" dirty="0"/>
              <a:t> </a:t>
            </a:r>
            <a:r>
              <a:rPr lang="en-ID" i="1" dirty="0" err="1"/>
              <a:t>kemungkaran</a:t>
            </a:r>
            <a:r>
              <a:rPr lang="en-ID" dirty="0"/>
              <a:t>.” (</a:t>
            </a:r>
            <a:r>
              <a:rPr lang="en-ID" dirty="0" err="1"/>
              <a:t>Muttafaqun</a:t>
            </a:r>
            <a:r>
              <a:rPr lang="en-ID" dirty="0"/>
              <a:t> ‘</a:t>
            </a:r>
            <a:r>
              <a:rPr lang="en-ID" dirty="0" err="1"/>
              <a:t>Alaihi</a:t>
            </a:r>
            <a:r>
              <a:rPr lang="en-ID" dirty="0"/>
              <a:t>)</a:t>
            </a:r>
          </a:p>
          <a:p>
            <a:pPr marL="0" indent="0" algn="ctr">
              <a:buNone/>
            </a:pPr>
            <a:r>
              <a:rPr lang="ar-SA" dirty="0"/>
              <a:t>" خَيْرُ صُفُوفِ الرِّجَالِ أَوَّلُهَا وَشَرُّهَا آخِرُهَا وَخَيْرُ صُفُوفِ النِّسَاءِ آخِرُهَا وَشَرُّهَا أَوَّلُهَا (رواه مسلم رقم 664)</a:t>
            </a:r>
          </a:p>
          <a:p>
            <a:pPr marL="0" indent="0" algn="ctr">
              <a:buNone/>
            </a:pPr>
            <a:r>
              <a:rPr lang="ar-SA" b="1" dirty="0"/>
              <a:t>“</a:t>
            </a:r>
            <a:r>
              <a:rPr lang="en-ID" dirty="0" err="1"/>
              <a:t>Sebaik-baik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laki-laki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pertamanya</a:t>
            </a:r>
            <a:r>
              <a:rPr lang="en-ID" dirty="0"/>
              <a:t> dan </a:t>
            </a:r>
            <a:r>
              <a:rPr lang="en-ID" dirty="0" err="1"/>
              <a:t>seburuk-buruknya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akhirnya</a:t>
            </a:r>
            <a:r>
              <a:rPr lang="en-ID" dirty="0"/>
              <a:t>. </a:t>
            </a:r>
            <a:r>
              <a:rPr lang="en-ID" dirty="0" err="1"/>
              <a:t>Sebaik-baik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wanita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akhirnya</a:t>
            </a:r>
            <a:r>
              <a:rPr lang="en-ID" dirty="0"/>
              <a:t> dan </a:t>
            </a:r>
            <a:r>
              <a:rPr lang="en-ID" dirty="0" err="1"/>
              <a:t>seburuk-buruknya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barisan</a:t>
            </a:r>
            <a:r>
              <a:rPr lang="en-ID" dirty="0"/>
              <a:t> </a:t>
            </a:r>
            <a:r>
              <a:rPr lang="en-ID" dirty="0" err="1"/>
              <a:t>pertamanya</a:t>
            </a:r>
            <a:r>
              <a:rPr lang="en-ID" dirty="0"/>
              <a:t>.”  (HR. Muslim, no. 664)</a:t>
            </a:r>
          </a:p>
          <a:p>
            <a:pPr marL="0" indent="0" algn="ctr">
              <a:buNone/>
            </a:pPr>
            <a:endParaRPr lang="en-ID" dirty="0"/>
          </a:p>
          <a:p>
            <a:pPr marL="0" indent="0" algn="ctr">
              <a:buNone/>
            </a:pPr>
            <a:endParaRPr lang="en-ID" dirty="0"/>
          </a:p>
        </p:txBody>
      </p:sp>
      <p:pic>
        <p:nvPicPr>
          <p:cNvPr id="7" name="Picture 6" descr="Logo Muhammadiyah PNG, Dikdasmen, Pemuda Free Download - Free Transparent  PNG Logos">
            <a:extLst>
              <a:ext uri="{FF2B5EF4-FFF2-40B4-BE49-F238E27FC236}">
                <a16:creationId xmlns:a16="http://schemas.microsoft.com/office/drawing/2014/main" id="{DCBBAFEF-074D-4EFA-9760-78EC86643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757"/>
            <a:ext cx="1026908" cy="97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5EB5444-8E1A-4821-9910-1ABA4EEEBA7A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928" y="0"/>
            <a:ext cx="1030072" cy="923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4B33968-D4CF-416D-9198-8607D8525CDF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928" y="-39757"/>
            <a:ext cx="1030072" cy="923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3701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430</TotalTime>
  <Words>1067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Wood Type</vt:lpstr>
      <vt:lpstr>SUMBANG DUO BALEH (DUDUAK) DALAM MEMBANGUN KARAKTER GENERASI MUDO  RANAH MINANG </vt:lpstr>
      <vt:lpstr>Landasan dalil</vt:lpstr>
      <vt:lpstr>adat vs modernisasi</vt:lpstr>
      <vt:lpstr>Pituah ganarasi mudo minang</vt:lpstr>
      <vt:lpstr>SUMBANG DUO BALEH</vt:lpstr>
      <vt:lpstr> DUDUAK (ETIKA DUDUK) </vt:lpstr>
      <vt:lpstr>PowerPoint Presentation</vt:lpstr>
      <vt:lpstr>PowerPoint Presentation</vt:lpstr>
      <vt:lpstr>Adab duduk dalam islam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SUMBANG DUO BALEH DALAM MEMBANGUN KARAKTER GENERASI MUDO RANAH MINANG </dc:title>
  <dc:creator>USER</dc:creator>
  <cp:lastModifiedBy>USER</cp:lastModifiedBy>
  <cp:revision>11</cp:revision>
  <dcterms:created xsi:type="dcterms:W3CDTF">2024-11-26T21:32:40Z</dcterms:created>
  <dcterms:modified xsi:type="dcterms:W3CDTF">2024-12-19T12:47:23Z</dcterms:modified>
</cp:coreProperties>
</file>