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71" r:id="rId2"/>
    <p:sldId id="319" r:id="rId3"/>
    <p:sldId id="323" r:id="rId4"/>
    <p:sldId id="324" r:id="rId5"/>
    <p:sldId id="326" r:id="rId6"/>
    <p:sldId id="327" r:id="rId7"/>
    <p:sldId id="329" r:id="rId8"/>
    <p:sldId id="257" r:id="rId9"/>
    <p:sldId id="265" r:id="rId10"/>
    <p:sldId id="266" r:id="rId11"/>
    <p:sldId id="352" r:id="rId12"/>
    <p:sldId id="333" r:id="rId13"/>
    <p:sldId id="334" r:id="rId14"/>
    <p:sldId id="335" r:id="rId15"/>
    <p:sldId id="336" r:id="rId16"/>
    <p:sldId id="337" r:id="rId17"/>
    <p:sldId id="350" r:id="rId18"/>
    <p:sldId id="353" r:id="rId19"/>
    <p:sldId id="330" r:id="rId20"/>
    <p:sldId id="342" r:id="rId21"/>
    <p:sldId id="331" r:id="rId22"/>
    <p:sldId id="332" r:id="rId23"/>
    <p:sldId id="343" r:id="rId24"/>
    <p:sldId id="355" r:id="rId25"/>
    <p:sldId id="344" r:id="rId26"/>
    <p:sldId id="346" r:id="rId27"/>
    <p:sldId id="356" r:id="rId28"/>
    <p:sldId id="345" r:id="rId29"/>
    <p:sldId id="366" r:id="rId30"/>
    <p:sldId id="367" r:id="rId31"/>
    <p:sldId id="368" r:id="rId32"/>
    <p:sldId id="370" r:id="rId33"/>
    <p:sldId id="363" r:id="rId34"/>
    <p:sldId id="292" r:id="rId35"/>
    <p:sldId id="293" r:id="rId36"/>
    <p:sldId id="328" r:id="rId37"/>
    <p:sldId id="294" r:id="rId38"/>
    <p:sldId id="275" r:id="rId39"/>
    <p:sldId id="302" r:id="rId40"/>
    <p:sldId id="348" r:id="rId41"/>
    <p:sldId id="303" r:id="rId42"/>
    <p:sldId id="349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>
        <p:scale>
          <a:sx n="38" d="100"/>
          <a:sy n="38" d="100"/>
        </p:scale>
        <p:origin x="141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151F-225A-412C-8C91-7DB5B515E11B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F583D-C3E3-4936-86AE-56FB14B5D0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065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F583D-C3E3-4936-86AE-56FB14B5D0F6}" type="slidenum">
              <a:rPr lang="en-ID" smtClean="0"/>
              <a:t>55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966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A345-F85A-97DD-D3D1-52E0FC934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11E77-C4F3-FABC-43D1-8ADDD1B2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9F17-7F5C-962C-5462-C519ADBC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629E8-9F77-F1C2-7891-B2A51E58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305C-CC96-006E-9FC5-A009CE5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9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D7A5-5991-C36A-7BC8-7C401C6A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0D7CE-3CDD-4013-CDB9-B73644531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B927-CD7A-96FA-DC42-40E851A5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4EFF-3681-B188-0483-97305BBF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C91E-EDA3-8279-C1C9-565B2D41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194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6650D-4301-EA90-BAC5-996F40958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46027-2A03-3105-5B2B-B8CAD3B54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F2B2-F002-12F4-42C5-24EE9C53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E9F85-8D12-C1CE-4EAC-21AB1188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5D425-AD52-16D4-16A5-9AD4A382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7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3CE2-1B4E-8BFA-5264-45C52AF1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7E85-9F92-9636-4EC0-E96AE313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8D069-6B65-1F4B-93ED-B5A70D80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A1A2-2654-C3AC-11ED-B7BDB83F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AF72-5B16-E9F2-DD9D-106C6C58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18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CA24-5C2D-024F-7E38-9031488E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BB80-D829-BA4B-128C-0AF06C2E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5718-8175-5256-5D04-73E64AFC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FE23-D07B-0821-AAC7-2E8B1799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4971-057E-C924-75B5-1574B94B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7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6351-F656-1A06-656C-6B57D145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9EC9-FB5C-3D9D-1D77-1741BC01B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91667-F1DB-5C6E-3D6C-2A9FA59D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D6595-1EE7-D8A4-E57B-90BC67E6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31EC2-058C-DF5E-6DC4-E11CB136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C8B17-E995-81BB-E90C-72B1E57A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38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A629-7DA0-71C5-4862-735480B1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6A8F-876D-C09A-C2F4-42E6C4FE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0BD03-6FE0-7F10-A01F-66E9C7E4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0B2CF-4825-9341-FA8D-244EE585C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9DA2-F1C6-D768-2C18-765F8A96B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90FC4-0F1A-8510-D8C4-31B12609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47241-D32A-71AD-B78E-3E677709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F31EB-FAAB-9A91-40AB-AEF6C909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74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2790-81AB-48E2-9242-CE48980D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49219-9B5D-0EA8-9622-36FAC0E9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3125C-5DD9-626C-30D8-5733D05A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CA079-2956-6966-A50A-F73D87F0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473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8286A-4F20-7B7E-25DB-96E68BFF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84738-0BD6-1AC5-B12C-9926CBED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CEF39-CD75-89D7-4611-DEED32B9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89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5ACB-B021-2A69-7B44-28BEEA46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0823-D0C1-D60C-5FE9-6A749C79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FCDB-C466-A379-1340-3451411C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92DC-752A-2CAF-EAE5-65316749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4E698-6AEB-84F5-92FA-68327E95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3A5AF-41D0-E79D-1DEE-211F6CC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66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5CE5-CCBA-F501-C809-8281D679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22C9D-16F5-9F12-EAA8-53C14E56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A9B16-45EF-47CC-CA08-196D8472D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7226F-45C7-65CB-E88D-91FAE9BF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F09B1-515A-1FC9-A2D6-17E0593F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AD805-EBC1-B48B-42FC-4E38884C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063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1797D-F8E9-6E38-BF1F-C27E3C28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95ED-6E19-8E37-9B1C-C06CB0F3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4F23B-C748-D556-55CC-475FF06BF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CD7B-DC90-4A05-872A-2C492136BD32}" type="datetimeFigureOut">
              <a:rPr lang="en-ID" smtClean="0"/>
              <a:t>24/08/2024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A1FAE-4E9F-2520-0704-E2ADB96B9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B73BB-A8DC-41A9-1A65-F4FF478E8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52F8-C744-4B7A-BD8D-FA511D58A7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20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odoc.com/bmi-calcula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6"/>
          <p:cNvSpPr txBox="1">
            <a:spLocks noGrp="1"/>
          </p:cNvSpPr>
          <p:nvPr>
            <p:ph type="ctrTitle"/>
          </p:nvPr>
        </p:nvSpPr>
        <p:spPr>
          <a:xfrm>
            <a:off x="1297233" y="1435652"/>
            <a:ext cx="6372400" cy="289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dirty="0"/>
              <a:t>SANTRI SEHAT , SANTRI HEBAT DENGAN  MAKANAN SEHAT DAN OLAH RAGA</a:t>
            </a:r>
            <a:endParaRPr lang="en-US" sz="4800" dirty="0">
              <a:solidFill>
                <a:schemeClr val="lt1"/>
              </a:solidFill>
            </a:endParaRPr>
          </a:p>
        </p:txBody>
      </p:sp>
      <p:cxnSp>
        <p:nvCxnSpPr>
          <p:cNvPr id="1763" name="Google Shape;1763;p36"/>
          <p:cNvCxnSpPr>
            <a:cxnSpLocks/>
          </p:cNvCxnSpPr>
          <p:nvPr/>
        </p:nvCxnSpPr>
        <p:spPr>
          <a:xfrm flipV="1">
            <a:off x="1082833" y="1427748"/>
            <a:ext cx="0" cy="547201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764" name="Google Shape;1764;p36"/>
          <p:cNvSpPr txBox="1">
            <a:spLocks noGrp="1"/>
          </p:cNvSpPr>
          <p:nvPr>
            <p:ph type="subTitle" idx="1"/>
          </p:nvPr>
        </p:nvSpPr>
        <p:spPr>
          <a:xfrm>
            <a:off x="1316967" y="4855967"/>
            <a:ext cx="6372400" cy="53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dirty="0"/>
              <a:t>dr. Elvina </a:t>
            </a:r>
            <a:r>
              <a:rPr lang="en-US" dirty="0" err="1"/>
              <a:t>Prisila</a:t>
            </a:r>
            <a:r>
              <a:rPr lang="en-US" dirty="0"/>
              <a:t>, </a:t>
            </a:r>
            <a:r>
              <a:rPr lang="en-US" dirty="0" err="1"/>
              <a:t>Sp.Rad</a:t>
            </a:r>
            <a:r>
              <a:rPr lang="en-US" dirty="0"/>
              <a:t>(K)., </a:t>
            </a:r>
            <a:r>
              <a:rPr lang="en-US" dirty="0" err="1"/>
              <a:t>Mkes</a:t>
            </a:r>
            <a:endParaRPr lang="en-US" dirty="0"/>
          </a:p>
          <a:p>
            <a:pPr algn="l"/>
            <a:r>
              <a:rPr lang="en-US" sz="1867" dirty="0" err="1"/>
              <a:t>Fakultas</a:t>
            </a:r>
            <a:r>
              <a:rPr lang="en-US" sz="1867" dirty="0"/>
              <a:t> </a:t>
            </a:r>
            <a:r>
              <a:rPr lang="en-US" sz="1867" dirty="0" err="1"/>
              <a:t>Kedokteran</a:t>
            </a:r>
            <a:r>
              <a:rPr lang="en-US" sz="1867" dirty="0"/>
              <a:t> UAD </a:t>
            </a:r>
            <a:r>
              <a:rPr lang="en-US" dirty="0"/>
              <a:t>Yogyakarta</a:t>
            </a:r>
          </a:p>
        </p:txBody>
      </p:sp>
      <p:grpSp>
        <p:nvGrpSpPr>
          <p:cNvPr id="1765" name="Google Shape;1765;p36"/>
          <p:cNvGrpSpPr/>
          <p:nvPr/>
        </p:nvGrpSpPr>
        <p:grpSpPr>
          <a:xfrm>
            <a:off x="6792008" y="522576"/>
            <a:ext cx="4102759" cy="4333391"/>
            <a:chOff x="5711522" y="1719592"/>
            <a:chExt cx="3077069" cy="3250043"/>
          </a:xfrm>
        </p:grpSpPr>
        <p:grpSp>
          <p:nvGrpSpPr>
            <p:cNvPr id="1766" name="Google Shape;1766;p36"/>
            <p:cNvGrpSpPr/>
            <p:nvPr/>
          </p:nvGrpSpPr>
          <p:grpSpPr>
            <a:xfrm flipH="1">
              <a:off x="6343156" y="3641798"/>
              <a:ext cx="899183" cy="969206"/>
              <a:chOff x="1611800" y="2423750"/>
              <a:chExt cx="924704" cy="996715"/>
            </a:xfrm>
          </p:grpSpPr>
          <p:sp>
            <p:nvSpPr>
              <p:cNvPr id="1767" name="Google Shape;1767;p36"/>
              <p:cNvSpPr/>
              <p:nvPr/>
            </p:nvSpPr>
            <p:spPr>
              <a:xfrm>
                <a:off x="1611800" y="2423750"/>
                <a:ext cx="924704" cy="996715"/>
              </a:xfrm>
              <a:custGeom>
                <a:avLst/>
                <a:gdLst/>
                <a:ahLst/>
                <a:cxnLst/>
                <a:rect l="l" t="t" r="r" b="b"/>
                <a:pathLst>
                  <a:path w="23615" h="25454" extrusionOk="0">
                    <a:moveTo>
                      <a:pt x="10945" y="7645"/>
                    </a:moveTo>
                    <a:cubicBezTo>
                      <a:pt x="13905" y="7645"/>
                      <a:pt x="16304" y="10044"/>
                      <a:pt x="16304" y="13003"/>
                    </a:cubicBezTo>
                    <a:cubicBezTo>
                      <a:pt x="16304" y="15966"/>
                      <a:pt x="13905" y="18365"/>
                      <a:pt x="10945" y="18365"/>
                    </a:cubicBezTo>
                    <a:cubicBezTo>
                      <a:pt x="7983" y="18365"/>
                      <a:pt x="5584" y="15966"/>
                      <a:pt x="5584" y="13003"/>
                    </a:cubicBezTo>
                    <a:cubicBezTo>
                      <a:pt x="5584" y="10044"/>
                      <a:pt x="7983" y="7645"/>
                      <a:pt x="10945" y="7645"/>
                    </a:cubicBezTo>
                    <a:close/>
                    <a:moveTo>
                      <a:pt x="5981" y="0"/>
                    </a:moveTo>
                    <a:cubicBezTo>
                      <a:pt x="5803" y="0"/>
                      <a:pt x="5621" y="11"/>
                      <a:pt x="5434" y="34"/>
                    </a:cubicBezTo>
                    <a:cubicBezTo>
                      <a:pt x="4573" y="148"/>
                      <a:pt x="3749" y="559"/>
                      <a:pt x="3110" y="1123"/>
                    </a:cubicBezTo>
                    <a:cubicBezTo>
                      <a:pt x="1949" y="2097"/>
                      <a:pt x="1350" y="3447"/>
                      <a:pt x="1086" y="4871"/>
                    </a:cubicBezTo>
                    <a:cubicBezTo>
                      <a:pt x="1086" y="4946"/>
                      <a:pt x="1086" y="5021"/>
                      <a:pt x="1050" y="5057"/>
                    </a:cubicBezTo>
                    <a:cubicBezTo>
                      <a:pt x="1050" y="5207"/>
                      <a:pt x="1011" y="5432"/>
                      <a:pt x="1011" y="5546"/>
                    </a:cubicBezTo>
                    <a:lnTo>
                      <a:pt x="1011" y="5696"/>
                    </a:lnTo>
                    <a:lnTo>
                      <a:pt x="1011" y="5732"/>
                    </a:lnTo>
                    <a:cubicBezTo>
                      <a:pt x="975" y="6181"/>
                      <a:pt x="975" y="6631"/>
                      <a:pt x="1011" y="7081"/>
                    </a:cubicBezTo>
                    <a:lnTo>
                      <a:pt x="1125" y="8095"/>
                    </a:lnTo>
                    <a:cubicBezTo>
                      <a:pt x="1611" y="10868"/>
                      <a:pt x="1350" y="13717"/>
                      <a:pt x="600" y="16452"/>
                    </a:cubicBezTo>
                    <a:cubicBezTo>
                      <a:pt x="486" y="16827"/>
                      <a:pt x="411" y="17240"/>
                      <a:pt x="375" y="17690"/>
                    </a:cubicBezTo>
                    <a:cubicBezTo>
                      <a:pt x="0" y="20875"/>
                      <a:pt x="2285" y="24062"/>
                      <a:pt x="5323" y="25073"/>
                    </a:cubicBezTo>
                    <a:cubicBezTo>
                      <a:pt x="6107" y="25331"/>
                      <a:pt x="6920" y="25453"/>
                      <a:pt x="7734" y="25453"/>
                    </a:cubicBezTo>
                    <a:cubicBezTo>
                      <a:pt x="10111" y="25453"/>
                      <a:pt x="12494" y="24415"/>
                      <a:pt x="14169" y="22713"/>
                    </a:cubicBezTo>
                    <a:cubicBezTo>
                      <a:pt x="15368" y="21474"/>
                      <a:pt x="16229" y="19900"/>
                      <a:pt x="17503" y="18740"/>
                    </a:cubicBezTo>
                    <a:cubicBezTo>
                      <a:pt x="18853" y="17501"/>
                      <a:pt x="20616" y="16716"/>
                      <a:pt x="21851" y="15327"/>
                    </a:cubicBezTo>
                    <a:cubicBezTo>
                      <a:pt x="23090" y="13942"/>
                      <a:pt x="23615" y="11954"/>
                      <a:pt x="23276" y="10080"/>
                    </a:cubicBezTo>
                    <a:cubicBezTo>
                      <a:pt x="22940" y="8244"/>
                      <a:pt x="21741" y="6595"/>
                      <a:pt x="20052" y="5732"/>
                    </a:cubicBezTo>
                    <a:cubicBezTo>
                      <a:pt x="17803" y="4532"/>
                      <a:pt x="14994" y="4832"/>
                      <a:pt x="12670" y="3708"/>
                    </a:cubicBezTo>
                    <a:cubicBezTo>
                      <a:pt x="10348" y="2548"/>
                      <a:pt x="8687" y="0"/>
                      <a:pt x="5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8" name="Google Shape;1768;p36"/>
              <p:cNvSpPr/>
              <p:nvPr/>
            </p:nvSpPr>
            <p:spPr>
              <a:xfrm>
                <a:off x="1826383" y="2719045"/>
                <a:ext cx="427875" cy="427875"/>
              </a:xfrm>
              <a:custGeom>
                <a:avLst/>
                <a:gdLst/>
                <a:ahLst/>
                <a:cxnLst/>
                <a:rect l="l" t="t" r="r" b="b"/>
                <a:pathLst>
                  <a:path w="10721" h="10721" extrusionOk="0">
                    <a:moveTo>
                      <a:pt x="5362" y="1"/>
                    </a:moveTo>
                    <a:cubicBezTo>
                      <a:pt x="2400" y="1"/>
                      <a:pt x="1" y="2400"/>
                      <a:pt x="1" y="5359"/>
                    </a:cubicBezTo>
                    <a:cubicBezTo>
                      <a:pt x="1" y="8322"/>
                      <a:pt x="2400" y="10721"/>
                      <a:pt x="5362" y="10721"/>
                    </a:cubicBezTo>
                    <a:cubicBezTo>
                      <a:pt x="8322" y="10721"/>
                      <a:pt x="10721" y="8322"/>
                      <a:pt x="10721" y="5359"/>
                    </a:cubicBezTo>
                    <a:cubicBezTo>
                      <a:pt x="10721" y="2400"/>
                      <a:pt x="8322" y="1"/>
                      <a:pt x="5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>
                <a:off x="1872339" y="2768026"/>
                <a:ext cx="113940" cy="283697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7746" extrusionOk="0">
                    <a:moveTo>
                      <a:pt x="2903" y="1"/>
                    </a:moveTo>
                    <a:cubicBezTo>
                      <a:pt x="2871" y="1"/>
                      <a:pt x="2838" y="10"/>
                      <a:pt x="2810" y="24"/>
                    </a:cubicBezTo>
                    <a:cubicBezTo>
                      <a:pt x="1536" y="735"/>
                      <a:pt x="600" y="2048"/>
                      <a:pt x="300" y="3473"/>
                    </a:cubicBezTo>
                    <a:cubicBezTo>
                      <a:pt x="1" y="4933"/>
                      <a:pt x="375" y="6507"/>
                      <a:pt x="1275" y="7671"/>
                    </a:cubicBezTo>
                    <a:cubicBezTo>
                      <a:pt x="1311" y="7707"/>
                      <a:pt x="1350" y="7746"/>
                      <a:pt x="1386" y="7746"/>
                    </a:cubicBezTo>
                    <a:cubicBezTo>
                      <a:pt x="1461" y="7746"/>
                      <a:pt x="1500" y="7707"/>
                      <a:pt x="1500" y="7707"/>
                    </a:cubicBezTo>
                    <a:cubicBezTo>
                      <a:pt x="1575" y="7632"/>
                      <a:pt x="1611" y="7521"/>
                      <a:pt x="1536" y="7446"/>
                    </a:cubicBezTo>
                    <a:cubicBezTo>
                      <a:pt x="711" y="6357"/>
                      <a:pt x="375" y="4897"/>
                      <a:pt x="636" y="3548"/>
                    </a:cubicBezTo>
                    <a:cubicBezTo>
                      <a:pt x="900" y="2198"/>
                      <a:pt x="1800" y="999"/>
                      <a:pt x="2960" y="324"/>
                    </a:cubicBezTo>
                    <a:cubicBezTo>
                      <a:pt x="3074" y="285"/>
                      <a:pt x="3110" y="174"/>
                      <a:pt x="3035" y="99"/>
                    </a:cubicBezTo>
                    <a:cubicBezTo>
                      <a:pt x="3012" y="27"/>
                      <a:pt x="2959" y="1"/>
                      <a:pt x="2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770" name="Google Shape;1770;p36"/>
            <p:cNvGrpSpPr/>
            <p:nvPr/>
          </p:nvGrpSpPr>
          <p:grpSpPr>
            <a:xfrm rot="-908455" flipH="1">
              <a:off x="7239083" y="3219653"/>
              <a:ext cx="666168" cy="826385"/>
              <a:chOff x="1264368" y="1935877"/>
              <a:chExt cx="685036" cy="849791"/>
            </a:xfrm>
          </p:grpSpPr>
          <p:sp>
            <p:nvSpPr>
              <p:cNvPr id="1771" name="Google Shape;1771;p36"/>
              <p:cNvSpPr/>
              <p:nvPr/>
            </p:nvSpPr>
            <p:spPr>
              <a:xfrm rot="975644">
                <a:off x="1346904" y="1995397"/>
                <a:ext cx="519965" cy="663803"/>
              </a:xfrm>
              <a:custGeom>
                <a:avLst/>
                <a:gdLst/>
                <a:ahLst/>
                <a:cxnLst/>
                <a:rect l="l" t="t" r="r" b="b"/>
                <a:pathLst>
                  <a:path w="16119" h="20578" extrusionOk="0">
                    <a:moveTo>
                      <a:pt x="12350" y="1"/>
                    </a:moveTo>
                    <a:cubicBezTo>
                      <a:pt x="12075" y="1"/>
                      <a:pt x="11800" y="47"/>
                      <a:pt x="11545" y="139"/>
                    </a:cubicBezTo>
                    <a:cubicBezTo>
                      <a:pt x="10721" y="439"/>
                      <a:pt x="10082" y="1114"/>
                      <a:pt x="9596" y="1825"/>
                    </a:cubicBezTo>
                    <a:cubicBezTo>
                      <a:pt x="9071" y="2538"/>
                      <a:pt x="8658" y="3324"/>
                      <a:pt x="8097" y="3963"/>
                    </a:cubicBezTo>
                    <a:cubicBezTo>
                      <a:pt x="6448" y="5912"/>
                      <a:pt x="3749" y="6736"/>
                      <a:pt x="2025" y="8571"/>
                    </a:cubicBezTo>
                    <a:cubicBezTo>
                      <a:pt x="636" y="10110"/>
                      <a:pt x="1" y="12320"/>
                      <a:pt x="336" y="14383"/>
                    </a:cubicBezTo>
                    <a:cubicBezTo>
                      <a:pt x="711" y="16407"/>
                      <a:pt x="2061" y="18242"/>
                      <a:pt x="3935" y="19217"/>
                    </a:cubicBezTo>
                    <a:lnTo>
                      <a:pt x="5398" y="19930"/>
                    </a:lnTo>
                    <a:cubicBezTo>
                      <a:pt x="6314" y="20362"/>
                      <a:pt x="7317" y="20577"/>
                      <a:pt x="8316" y="20577"/>
                    </a:cubicBezTo>
                    <a:cubicBezTo>
                      <a:pt x="9399" y="20577"/>
                      <a:pt x="10476" y="20324"/>
                      <a:pt x="11431" y="19816"/>
                    </a:cubicBezTo>
                    <a:cubicBezTo>
                      <a:pt x="13270" y="18842"/>
                      <a:pt x="14619" y="17007"/>
                      <a:pt x="14994" y="14944"/>
                    </a:cubicBezTo>
                    <a:cubicBezTo>
                      <a:pt x="15405" y="12434"/>
                      <a:pt x="14394" y="9846"/>
                      <a:pt x="14955" y="7336"/>
                    </a:cubicBezTo>
                    <a:cubicBezTo>
                      <a:pt x="15105" y="6511"/>
                      <a:pt x="15480" y="5687"/>
                      <a:pt x="15705" y="4862"/>
                    </a:cubicBezTo>
                    <a:cubicBezTo>
                      <a:pt x="15968" y="3999"/>
                      <a:pt x="16118" y="3099"/>
                      <a:pt x="15854" y="2274"/>
                    </a:cubicBezTo>
                    <a:cubicBezTo>
                      <a:pt x="15594" y="1414"/>
                      <a:pt x="14805" y="700"/>
                      <a:pt x="13944" y="700"/>
                    </a:cubicBezTo>
                    <a:cubicBezTo>
                      <a:pt x="13581" y="233"/>
                      <a:pt x="12967" y="1"/>
                      <a:pt x="12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 rot="975644">
                <a:off x="1394454" y="2131730"/>
                <a:ext cx="343418" cy="618223"/>
              </a:xfrm>
              <a:custGeom>
                <a:avLst/>
                <a:gdLst/>
                <a:ahLst/>
                <a:cxnLst/>
                <a:rect l="l" t="t" r="r" b="b"/>
                <a:pathLst>
                  <a:path w="10646" h="19165" extrusionOk="0">
                    <a:moveTo>
                      <a:pt x="9967" y="0"/>
                    </a:moveTo>
                    <a:cubicBezTo>
                      <a:pt x="9897" y="0"/>
                      <a:pt x="9815" y="62"/>
                      <a:pt x="9785" y="123"/>
                    </a:cubicBezTo>
                    <a:cubicBezTo>
                      <a:pt x="8472" y="3758"/>
                      <a:pt x="6897" y="7320"/>
                      <a:pt x="5062" y="10729"/>
                    </a:cubicBezTo>
                    <a:lnTo>
                      <a:pt x="5662" y="2447"/>
                    </a:lnTo>
                    <a:cubicBezTo>
                      <a:pt x="5662" y="2333"/>
                      <a:pt x="5587" y="2258"/>
                      <a:pt x="5473" y="2222"/>
                    </a:cubicBezTo>
                    <a:cubicBezTo>
                      <a:pt x="5398" y="2222"/>
                      <a:pt x="5287" y="2297"/>
                      <a:pt x="5287" y="2408"/>
                    </a:cubicBezTo>
                    <a:lnTo>
                      <a:pt x="4648" y="11479"/>
                    </a:lnTo>
                    <a:cubicBezTo>
                      <a:pt x="3263" y="14028"/>
                      <a:pt x="1725" y="16502"/>
                      <a:pt x="75" y="18865"/>
                    </a:cubicBezTo>
                    <a:cubicBezTo>
                      <a:pt x="0" y="18940"/>
                      <a:pt x="39" y="19090"/>
                      <a:pt x="114" y="19126"/>
                    </a:cubicBezTo>
                    <a:cubicBezTo>
                      <a:pt x="150" y="19165"/>
                      <a:pt x="189" y="19165"/>
                      <a:pt x="225" y="19165"/>
                    </a:cubicBezTo>
                    <a:cubicBezTo>
                      <a:pt x="264" y="19165"/>
                      <a:pt x="339" y="19126"/>
                      <a:pt x="375" y="19090"/>
                    </a:cubicBezTo>
                    <a:cubicBezTo>
                      <a:pt x="1989" y="16766"/>
                      <a:pt x="3488" y="14367"/>
                      <a:pt x="4837" y="11893"/>
                    </a:cubicBezTo>
                    <a:cubicBezTo>
                      <a:pt x="4873" y="11893"/>
                      <a:pt x="4912" y="11893"/>
                      <a:pt x="4948" y="11854"/>
                    </a:cubicBezTo>
                    <a:lnTo>
                      <a:pt x="10571" y="7095"/>
                    </a:lnTo>
                    <a:cubicBezTo>
                      <a:pt x="10646" y="7020"/>
                      <a:pt x="10646" y="6906"/>
                      <a:pt x="10571" y="6831"/>
                    </a:cubicBezTo>
                    <a:cubicBezTo>
                      <a:pt x="10550" y="6788"/>
                      <a:pt x="10490" y="6769"/>
                      <a:pt x="10430" y="6769"/>
                    </a:cubicBezTo>
                    <a:cubicBezTo>
                      <a:pt x="10386" y="6769"/>
                      <a:pt x="10341" y="6779"/>
                      <a:pt x="10310" y="6795"/>
                    </a:cubicBezTo>
                    <a:lnTo>
                      <a:pt x="5287" y="11068"/>
                    </a:lnTo>
                    <a:cubicBezTo>
                      <a:pt x="7161" y="7620"/>
                      <a:pt x="8771" y="3983"/>
                      <a:pt x="10121" y="273"/>
                    </a:cubicBezTo>
                    <a:cubicBezTo>
                      <a:pt x="10160" y="159"/>
                      <a:pt x="10121" y="48"/>
                      <a:pt x="10010" y="9"/>
                    </a:cubicBezTo>
                    <a:cubicBezTo>
                      <a:pt x="9997" y="3"/>
                      <a:pt x="9982" y="0"/>
                      <a:pt x="9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773" name="Google Shape;1773;p36"/>
            <p:cNvSpPr/>
            <p:nvPr/>
          </p:nvSpPr>
          <p:spPr>
            <a:xfrm flipH="1">
              <a:off x="7951018" y="2499196"/>
              <a:ext cx="837573" cy="1207303"/>
            </a:xfrm>
            <a:custGeom>
              <a:avLst/>
              <a:gdLst/>
              <a:ahLst/>
              <a:cxnLst/>
              <a:rect l="l" t="t" r="r" b="b"/>
              <a:pathLst>
                <a:path w="20241" h="29176" extrusionOk="0">
                  <a:moveTo>
                    <a:pt x="8621" y="0"/>
                  </a:moveTo>
                  <a:lnTo>
                    <a:pt x="8621" y="0"/>
                  </a:lnTo>
                  <a:cubicBezTo>
                    <a:pt x="6936" y="4648"/>
                    <a:pt x="7347" y="9971"/>
                    <a:pt x="9596" y="14319"/>
                  </a:cubicBezTo>
                  <a:cubicBezTo>
                    <a:pt x="9785" y="14844"/>
                    <a:pt x="9935" y="15368"/>
                    <a:pt x="10120" y="15929"/>
                  </a:cubicBezTo>
                  <a:cubicBezTo>
                    <a:pt x="10195" y="16154"/>
                    <a:pt x="10645" y="17242"/>
                    <a:pt x="10759" y="17467"/>
                  </a:cubicBezTo>
                  <a:cubicBezTo>
                    <a:pt x="8285" y="14094"/>
                    <a:pt x="4123" y="10756"/>
                    <a:pt x="0" y="9857"/>
                  </a:cubicBezTo>
                  <a:lnTo>
                    <a:pt x="0" y="9857"/>
                  </a:lnTo>
                  <a:cubicBezTo>
                    <a:pt x="900" y="11245"/>
                    <a:pt x="1913" y="12556"/>
                    <a:pt x="2963" y="13755"/>
                  </a:cubicBezTo>
                  <a:cubicBezTo>
                    <a:pt x="4048" y="15029"/>
                    <a:pt x="5248" y="16229"/>
                    <a:pt x="6672" y="17093"/>
                  </a:cubicBezTo>
                  <a:cubicBezTo>
                    <a:pt x="7897" y="17825"/>
                    <a:pt x="9283" y="18300"/>
                    <a:pt x="10709" y="18300"/>
                  </a:cubicBezTo>
                  <a:cubicBezTo>
                    <a:pt x="10813" y="18300"/>
                    <a:pt x="10916" y="18297"/>
                    <a:pt x="11020" y="18292"/>
                  </a:cubicBezTo>
                  <a:cubicBezTo>
                    <a:pt x="11470" y="19452"/>
                    <a:pt x="11995" y="20541"/>
                    <a:pt x="12558" y="21626"/>
                  </a:cubicBezTo>
                  <a:cubicBezTo>
                    <a:pt x="9797" y="19269"/>
                    <a:pt x="6189" y="17941"/>
                    <a:pt x="2575" y="17941"/>
                  </a:cubicBezTo>
                  <a:cubicBezTo>
                    <a:pt x="2166" y="17941"/>
                    <a:pt x="1757" y="17958"/>
                    <a:pt x="1349" y="17992"/>
                  </a:cubicBezTo>
                  <a:cubicBezTo>
                    <a:pt x="3074" y="19303"/>
                    <a:pt x="4798" y="20616"/>
                    <a:pt x="6786" y="21477"/>
                  </a:cubicBezTo>
                  <a:cubicBezTo>
                    <a:pt x="7347" y="21740"/>
                    <a:pt x="7946" y="21965"/>
                    <a:pt x="8585" y="22115"/>
                  </a:cubicBezTo>
                  <a:cubicBezTo>
                    <a:pt x="9367" y="22327"/>
                    <a:pt x="10174" y="22443"/>
                    <a:pt x="10985" y="22443"/>
                  </a:cubicBezTo>
                  <a:cubicBezTo>
                    <a:pt x="11610" y="22443"/>
                    <a:pt x="12238" y="22374"/>
                    <a:pt x="12858" y="22226"/>
                  </a:cubicBezTo>
                  <a:cubicBezTo>
                    <a:pt x="12933" y="22415"/>
                    <a:pt x="13083" y="22640"/>
                    <a:pt x="13194" y="22826"/>
                  </a:cubicBezTo>
                  <a:cubicBezTo>
                    <a:pt x="13833" y="23989"/>
                    <a:pt x="14283" y="24850"/>
                    <a:pt x="15068" y="25900"/>
                  </a:cubicBezTo>
                  <a:cubicBezTo>
                    <a:pt x="12969" y="24550"/>
                    <a:pt x="10795" y="23765"/>
                    <a:pt x="8321" y="23240"/>
                  </a:cubicBezTo>
                  <a:cubicBezTo>
                    <a:pt x="7267" y="23029"/>
                    <a:pt x="6214" y="22910"/>
                    <a:pt x="5160" y="22910"/>
                  </a:cubicBezTo>
                  <a:cubicBezTo>
                    <a:pt x="4714" y="22910"/>
                    <a:pt x="4269" y="22931"/>
                    <a:pt x="3823" y="22976"/>
                  </a:cubicBezTo>
                  <a:cubicBezTo>
                    <a:pt x="6324" y="25232"/>
                    <a:pt x="9693" y="26473"/>
                    <a:pt x="13042" y="26473"/>
                  </a:cubicBezTo>
                  <a:cubicBezTo>
                    <a:pt x="13810" y="26473"/>
                    <a:pt x="14577" y="26407"/>
                    <a:pt x="15332" y="26274"/>
                  </a:cubicBezTo>
                  <a:cubicBezTo>
                    <a:pt x="16007" y="27213"/>
                    <a:pt x="16718" y="28149"/>
                    <a:pt x="17467" y="29048"/>
                  </a:cubicBezTo>
                  <a:cubicBezTo>
                    <a:pt x="17538" y="29137"/>
                    <a:pt x="17642" y="29176"/>
                    <a:pt x="17748" y="29176"/>
                  </a:cubicBezTo>
                  <a:cubicBezTo>
                    <a:pt x="17867" y="29176"/>
                    <a:pt x="17988" y="29127"/>
                    <a:pt x="18067" y="29048"/>
                  </a:cubicBezTo>
                  <a:cubicBezTo>
                    <a:pt x="18256" y="28898"/>
                    <a:pt x="18217" y="28637"/>
                    <a:pt x="18067" y="28448"/>
                  </a:cubicBezTo>
                  <a:cubicBezTo>
                    <a:pt x="17431" y="27699"/>
                    <a:pt x="16831" y="26913"/>
                    <a:pt x="16268" y="26088"/>
                  </a:cubicBezTo>
                  <a:cubicBezTo>
                    <a:pt x="17767" y="25300"/>
                    <a:pt x="18817" y="23765"/>
                    <a:pt x="19380" y="22151"/>
                  </a:cubicBezTo>
                  <a:cubicBezTo>
                    <a:pt x="20055" y="20316"/>
                    <a:pt x="20130" y="18328"/>
                    <a:pt x="20241" y="16343"/>
                  </a:cubicBezTo>
                  <a:lnTo>
                    <a:pt x="20241" y="16343"/>
                  </a:lnTo>
                  <a:cubicBezTo>
                    <a:pt x="19191" y="17428"/>
                    <a:pt x="18292" y="18667"/>
                    <a:pt x="17581" y="19977"/>
                  </a:cubicBezTo>
                  <a:cubicBezTo>
                    <a:pt x="16682" y="21626"/>
                    <a:pt x="16043" y="23465"/>
                    <a:pt x="15707" y="25300"/>
                  </a:cubicBezTo>
                  <a:cubicBezTo>
                    <a:pt x="15668" y="25264"/>
                    <a:pt x="15632" y="25189"/>
                    <a:pt x="15593" y="25114"/>
                  </a:cubicBezTo>
                  <a:cubicBezTo>
                    <a:pt x="14957" y="24139"/>
                    <a:pt x="14319" y="23126"/>
                    <a:pt x="13758" y="22115"/>
                  </a:cubicBezTo>
                  <a:cubicBezTo>
                    <a:pt x="14843" y="21626"/>
                    <a:pt x="15743" y="20766"/>
                    <a:pt x="16382" y="19716"/>
                  </a:cubicBezTo>
                  <a:cubicBezTo>
                    <a:pt x="16682" y="19228"/>
                    <a:pt x="16906" y="18703"/>
                    <a:pt x="17092" y="18178"/>
                  </a:cubicBezTo>
                  <a:cubicBezTo>
                    <a:pt x="17731" y="16268"/>
                    <a:pt x="17731" y="14244"/>
                    <a:pt x="17731" y="12256"/>
                  </a:cubicBezTo>
                  <a:lnTo>
                    <a:pt x="17731" y="12256"/>
                  </a:lnTo>
                  <a:cubicBezTo>
                    <a:pt x="15407" y="14655"/>
                    <a:pt x="13794" y="17767"/>
                    <a:pt x="13233" y="21102"/>
                  </a:cubicBezTo>
                  <a:cubicBezTo>
                    <a:pt x="12819" y="20277"/>
                    <a:pt x="12408" y="19452"/>
                    <a:pt x="12070" y="18592"/>
                  </a:cubicBezTo>
                  <a:cubicBezTo>
                    <a:pt x="11920" y="18328"/>
                    <a:pt x="11809" y="18028"/>
                    <a:pt x="11695" y="17728"/>
                  </a:cubicBezTo>
                  <a:cubicBezTo>
                    <a:pt x="13233" y="16604"/>
                    <a:pt x="14469" y="14993"/>
                    <a:pt x="15143" y="13230"/>
                  </a:cubicBezTo>
                  <a:cubicBezTo>
                    <a:pt x="15968" y="11170"/>
                    <a:pt x="16082" y="8846"/>
                    <a:pt x="15482" y="6708"/>
                  </a:cubicBezTo>
                  <a:lnTo>
                    <a:pt x="15482" y="6708"/>
                  </a:lnTo>
                  <a:cubicBezTo>
                    <a:pt x="13344" y="9857"/>
                    <a:pt x="11959" y="13530"/>
                    <a:pt x="11545" y="17317"/>
                  </a:cubicBezTo>
                  <a:cubicBezTo>
                    <a:pt x="11209" y="16529"/>
                    <a:pt x="10945" y="15704"/>
                    <a:pt x="10684" y="14880"/>
                  </a:cubicBezTo>
                  <a:cubicBezTo>
                    <a:pt x="10759" y="12631"/>
                    <a:pt x="11359" y="10382"/>
                    <a:pt x="11395" y="8133"/>
                  </a:cubicBezTo>
                  <a:cubicBezTo>
                    <a:pt x="11395" y="5209"/>
                    <a:pt x="10420" y="2285"/>
                    <a:pt x="8621" y="0"/>
                  </a:cubicBezTo>
                  <a:close/>
                </a:path>
              </a:pathLst>
            </a:custGeom>
            <a:solidFill>
              <a:schemeClr val="accent1"/>
            </a:solidFill>
            <a:ln w="8475" cap="flat" cmpd="sng">
              <a:solidFill>
                <a:schemeClr val="dk1"/>
              </a:solidFill>
              <a:prstDash val="solid"/>
              <a:miter lim="29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4" name="Google Shape;1774;p36"/>
            <p:cNvSpPr/>
            <p:nvPr/>
          </p:nvSpPr>
          <p:spPr>
            <a:xfrm rot="-1441122" flipH="1">
              <a:off x="7415040" y="2328175"/>
              <a:ext cx="679396" cy="544500"/>
            </a:xfrm>
            <a:custGeom>
              <a:avLst/>
              <a:gdLst/>
              <a:ahLst/>
              <a:cxnLst/>
              <a:rect l="l" t="t" r="r" b="b"/>
              <a:pathLst>
                <a:path w="21702" h="17393" extrusionOk="0">
                  <a:moveTo>
                    <a:pt x="5848" y="1"/>
                  </a:moveTo>
                  <a:cubicBezTo>
                    <a:pt x="2624" y="1"/>
                    <a:pt x="1" y="2625"/>
                    <a:pt x="1" y="5848"/>
                  </a:cubicBezTo>
                  <a:cubicBezTo>
                    <a:pt x="1" y="6223"/>
                    <a:pt x="37" y="6598"/>
                    <a:pt x="112" y="6937"/>
                  </a:cubicBezTo>
                  <a:cubicBezTo>
                    <a:pt x="151" y="7012"/>
                    <a:pt x="151" y="7122"/>
                    <a:pt x="187" y="7197"/>
                  </a:cubicBezTo>
                  <a:cubicBezTo>
                    <a:pt x="187" y="7236"/>
                    <a:pt x="187" y="7311"/>
                    <a:pt x="226" y="7347"/>
                  </a:cubicBezTo>
                  <a:cubicBezTo>
                    <a:pt x="226" y="7461"/>
                    <a:pt x="262" y="7572"/>
                    <a:pt x="300" y="7686"/>
                  </a:cubicBezTo>
                  <a:cubicBezTo>
                    <a:pt x="336" y="7761"/>
                    <a:pt x="336" y="7836"/>
                    <a:pt x="375" y="7872"/>
                  </a:cubicBezTo>
                  <a:lnTo>
                    <a:pt x="375" y="7911"/>
                  </a:lnTo>
                  <a:cubicBezTo>
                    <a:pt x="1161" y="10160"/>
                    <a:pt x="3599" y="13869"/>
                    <a:pt x="10871" y="17393"/>
                  </a:cubicBezTo>
                  <a:cubicBezTo>
                    <a:pt x="18142" y="13908"/>
                    <a:pt x="20541" y="10160"/>
                    <a:pt x="21327" y="7911"/>
                  </a:cubicBezTo>
                  <a:cubicBezTo>
                    <a:pt x="21327" y="7911"/>
                    <a:pt x="21366" y="7911"/>
                    <a:pt x="21366" y="7872"/>
                  </a:cubicBezTo>
                  <a:cubicBezTo>
                    <a:pt x="21366" y="7836"/>
                    <a:pt x="21402" y="7761"/>
                    <a:pt x="21402" y="7686"/>
                  </a:cubicBezTo>
                  <a:lnTo>
                    <a:pt x="21516" y="7347"/>
                  </a:lnTo>
                  <a:cubicBezTo>
                    <a:pt x="21516" y="7311"/>
                    <a:pt x="21552" y="7236"/>
                    <a:pt x="21552" y="7197"/>
                  </a:cubicBezTo>
                  <a:cubicBezTo>
                    <a:pt x="21591" y="7122"/>
                    <a:pt x="21591" y="7012"/>
                    <a:pt x="21627" y="6937"/>
                  </a:cubicBezTo>
                  <a:cubicBezTo>
                    <a:pt x="21702" y="6598"/>
                    <a:pt x="21702" y="6223"/>
                    <a:pt x="21702" y="5848"/>
                  </a:cubicBezTo>
                  <a:cubicBezTo>
                    <a:pt x="21702" y="2625"/>
                    <a:pt x="19117" y="1"/>
                    <a:pt x="15893" y="1"/>
                  </a:cubicBezTo>
                  <a:cubicBezTo>
                    <a:pt x="13755" y="1"/>
                    <a:pt x="11881" y="1125"/>
                    <a:pt x="10871" y="2849"/>
                  </a:cubicBezTo>
                  <a:cubicBezTo>
                    <a:pt x="9857" y="1125"/>
                    <a:pt x="7983" y="1"/>
                    <a:pt x="584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775" name="Google Shape;1775;p36"/>
            <p:cNvGrpSpPr/>
            <p:nvPr/>
          </p:nvGrpSpPr>
          <p:grpSpPr>
            <a:xfrm rot="-9193916" flipH="1">
              <a:off x="6482759" y="2534091"/>
              <a:ext cx="1264044" cy="714717"/>
              <a:chOff x="1842716" y="548501"/>
              <a:chExt cx="1192252" cy="674124"/>
            </a:xfrm>
          </p:grpSpPr>
          <p:sp>
            <p:nvSpPr>
              <p:cNvPr id="1776" name="Google Shape;1776;p36"/>
              <p:cNvSpPr/>
              <p:nvPr/>
            </p:nvSpPr>
            <p:spPr>
              <a:xfrm>
                <a:off x="2695326" y="734840"/>
                <a:ext cx="339642" cy="298080"/>
              </a:xfrm>
              <a:custGeom>
                <a:avLst/>
                <a:gdLst/>
                <a:ahLst/>
                <a:cxnLst/>
                <a:rect l="l" t="t" r="r" b="b"/>
                <a:pathLst>
                  <a:path w="19678" h="17270" extrusionOk="0">
                    <a:moveTo>
                      <a:pt x="14556" y="0"/>
                    </a:moveTo>
                    <a:cubicBezTo>
                      <a:pt x="11783" y="0"/>
                      <a:pt x="9499" y="2280"/>
                      <a:pt x="9499" y="5057"/>
                    </a:cubicBezTo>
                    <a:lnTo>
                      <a:pt x="1" y="5057"/>
                    </a:lnTo>
                    <a:lnTo>
                      <a:pt x="1" y="12212"/>
                    </a:lnTo>
                    <a:lnTo>
                      <a:pt x="9375" y="12212"/>
                    </a:lnTo>
                    <a:cubicBezTo>
                      <a:pt x="9375" y="14985"/>
                      <a:pt x="11660" y="17269"/>
                      <a:pt x="14433" y="17269"/>
                    </a:cubicBezTo>
                    <a:cubicBezTo>
                      <a:pt x="17211" y="17269"/>
                      <a:pt x="19490" y="14985"/>
                      <a:pt x="19490" y="12212"/>
                    </a:cubicBezTo>
                    <a:cubicBezTo>
                      <a:pt x="19490" y="10855"/>
                      <a:pt x="18997" y="9621"/>
                      <a:pt x="18133" y="8694"/>
                    </a:cubicBezTo>
                    <a:cubicBezTo>
                      <a:pt x="19061" y="7771"/>
                      <a:pt x="19677" y="6474"/>
                      <a:pt x="19677" y="5057"/>
                    </a:cubicBezTo>
                    <a:cubicBezTo>
                      <a:pt x="19677" y="2280"/>
                      <a:pt x="17393" y="0"/>
                      <a:pt x="14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7" name="Google Shape;1777;p36"/>
              <p:cNvSpPr/>
              <p:nvPr/>
            </p:nvSpPr>
            <p:spPr>
              <a:xfrm>
                <a:off x="1842716" y="548501"/>
                <a:ext cx="854767" cy="674124"/>
              </a:xfrm>
              <a:custGeom>
                <a:avLst/>
                <a:gdLst/>
                <a:ahLst/>
                <a:cxnLst/>
                <a:rect l="l" t="t" r="r" b="b"/>
                <a:pathLst>
                  <a:path w="49523" h="39057" extrusionOk="0">
                    <a:moveTo>
                      <a:pt x="19919" y="1"/>
                    </a:moveTo>
                    <a:cubicBezTo>
                      <a:pt x="8881" y="1"/>
                      <a:pt x="0" y="9193"/>
                      <a:pt x="429" y="20353"/>
                    </a:cubicBezTo>
                    <a:cubicBezTo>
                      <a:pt x="800" y="30409"/>
                      <a:pt x="9005" y="38609"/>
                      <a:pt x="19055" y="39043"/>
                    </a:cubicBezTo>
                    <a:cubicBezTo>
                      <a:pt x="19302" y="39052"/>
                      <a:pt x="19547" y="39056"/>
                      <a:pt x="19792" y="39056"/>
                    </a:cubicBezTo>
                    <a:cubicBezTo>
                      <a:pt x="26336" y="39056"/>
                      <a:pt x="32081" y="35901"/>
                      <a:pt x="35648" y="31025"/>
                    </a:cubicBezTo>
                    <a:cubicBezTo>
                      <a:pt x="38855" y="26708"/>
                      <a:pt x="44036" y="24241"/>
                      <a:pt x="49463" y="24241"/>
                    </a:cubicBezTo>
                    <a:lnTo>
                      <a:pt x="49522" y="24241"/>
                    </a:lnTo>
                    <a:lnTo>
                      <a:pt x="49522" y="14803"/>
                    </a:lnTo>
                    <a:lnTo>
                      <a:pt x="49340" y="14803"/>
                    </a:lnTo>
                    <a:cubicBezTo>
                      <a:pt x="43848" y="14803"/>
                      <a:pt x="38791" y="12153"/>
                      <a:pt x="35461" y="7772"/>
                    </a:cubicBezTo>
                    <a:cubicBezTo>
                      <a:pt x="31948" y="3084"/>
                      <a:pt x="26273" y="1"/>
                      <a:pt x="199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493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8" name="Google Shape;1778;p36"/>
              <p:cNvSpPr/>
              <p:nvPr/>
            </p:nvSpPr>
            <p:spPr>
              <a:xfrm>
                <a:off x="1893806" y="775642"/>
                <a:ext cx="411944" cy="359457"/>
              </a:xfrm>
              <a:custGeom>
                <a:avLst/>
                <a:gdLst/>
                <a:ahLst/>
                <a:cxnLst/>
                <a:rect l="l" t="t" r="r" b="b"/>
                <a:pathLst>
                  <a:path w="23867" h="20826" extrusionOk="0">
                    <a:moveTo>
                      <a:pt x="1632" y="1"/>
                    </a:moveTo>
                    <a:cubicBezTo>
                      <a:pt x="1480" y="1"/>
                      <a:pt x="1319" y="606"/>
                      <a:pt x="1047" y="2013"/>
                    </a:cubicBezTo>
                    <a:cubicBezTo>
                      <a:pt x="1" y="7810"/>
                      <a:pt x="1787" y="20826"/>
                      <a:pt x="18750" y="20826"/>
                    </a:cubicBezTo>
                    <a:cubicBezTo>
                      <a:pt x="23866" y="20826"/>
                      <a:pt x="10239" y="19281"/>
                      <a:pt x="5734" y="11451"/>
                    </a:cubicBezTo>
                    <a:cubicBezTo>
                      <a:pt x="2476" y="5725"/>
                      <a:pt x="2098" y="1"/>
                      <a:pt x="1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9" name="Google Shape;1779;p36"/>
              <p:cNvSpPr/>
              <p:nvPr/>
            </p:nvSpPr>
            <p:spPr>
              <a:xfrm>
                <a:off x="1984248" y="779232"/>
                <a:ext cx="303448" cy="264320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314" extrusionOk="0">
                    <a:moveTo>
                      <a:pt x="1225" y="1"/>
                    </a:moveTo>
                    <a:cubicBezTo>
                      <a:pt x="1116" y="1"/>
                      <a:pt x="1001" y="451"/>
                      <a:pt x="805" y="1499"/>
                    </a:cubicBezTo>
                    <a:cubicBezTo>
                      <a:pt x="0" y="5752"/>
                      <a:pt x="1357" y="15314"/>
                      <a:pt x="13815" y="15314"/>
                    </a:cubicBezTo>
                    <a:cubicBezTo>
                      <a:pt x="17580" y="15314"/>
                      <a:pt x="7589" y="14204"/>
                      <a:pt x="4258" y="8406"/>
                    </a:cubicBezTo>
                    <a:cubicBezTo>
                      <a:pt x="1841" y="4222"/>
                      <a:pt x="1560" y="1"/>
                      <a:pt x="1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780" name="Google Shape;1780;p36"/>
            <p:cNvGrpSpPr/>
            <p:nvPr/>
          </p:nvGrpSpPr>
          <p:grpSpPr>
            <a:xfrm flipH="1">
              <a:off x="7554833" y="1719592"/>
              <a:ext cx="505633" cy="462690"/>
              <a:chOff x="5847450" y="783825"/>
              <a:chExt cx="444200" cy="406475"/>
            </a:xfrm>
          </p:grpSpPr>
          <p:sp>
            <p:nvSpPr>
              <p:cNvPr id="1781" name="Google Shape;1781;p36"/>
              <p:cNvSpPr/>
              <p:nvPr/>
            </p:nvSpPr>
            <p:spPr>
              <a:xfrm>
                <a:off x="6049875" y="943800"/>
                <a:ext cx="4875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0" extrusionOk="0">
                    <a:moveTo>
                      <a:pt x="975" y="0"/>
                    </a:moveTo>
                    <a:cubicBezTo>
                      <a:pt x="0" y="0"/>
                      <a:pt x="0" y="1500"/>
                      <a:pt x="975" y="1500"/>
                    </a:cubicBezTo>
                    <a:cubicBezTo>
                      <a:pt x="1949" y="1500"/>
                      <a:pt x="1949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2" name="Google Shape;1782;p36"/>
              <p:cNvSpPr/>
              <p:nvPr/>
            </p:nvSpPr>
            <p:spPr>
              <a:xfrm>
                <a:off x="6028350" y="857575"/>
                <a:ext cx="487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1" extrusionOk="0">
                    <a:moveTo>
                      <a:pt x="975" y="1"/>
                    </a:moveTo>
                    <a:cubicBezTo>
                      <a:pt x="0" y="1"/>
                      <a:pt x="0" y="1500"/>
                      <a:pt x="975" y="1500"/>
                    </a:cubicBezTo>
                    <a:cubicBezTo>
                      <a:pt x="1950" y="1500"/>
                      <a:pt x="1950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3" name="Google Shape;1783;p36"/>
              <p:cNvSpPr/>
              <p:nvPr/>
            </p:nvSpPr>
            <p:spPr>
              <a:xfrm>
                <a:off x="5963650" y="932550"/>
                <a:ext cx="4875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0" extrusionOk="0">
                    <a:moveTo>
                      <a:pt x="975" y="0"/>
                    </a:moveTo>
                    <a:cubicBezTo>
                      <a:pt x="1" y="0"/>
                      <a:pt x="1" y="1500"/>
                      <a:pt x="975" y="1500"/>
                    </a:cubicBezTo>
                    <a:cubicBezTo>
                      <a:pt x="1950" y="1500"/>
                      <a:pt x="1950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4" name="Google Shape;1784;p36"/>
              <p:cNvSpPr/>
              <p:nvPr/>
            </p:nvSpPr>
            <p:spPr>
              <a:xfrm>
                <a:off x="6005850" y="1028125"/>
                <a:ext cx="477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0" extrusionOk="0">
                    <a:moveTo>
                      <a:pt x="936" y="1"/>
                    </a:moveTo>
                    <a:cubicBezTo>
                      <a:pt x="1" y="1"/>
                      <a:pt x="1" y="1500"/>
                      <a:pt x="936" y="1500"/>
                    </a:cubicBezTo>
                    <a:cubicBezTo>
                      <a:pt x="1911" y="1500"/>
                      <a:pt x="1911" y="1"/>
                      <a:pt x="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5" name="Google Shape;1785;p36"/>
              <p:cNvSpPr/>
              <p:nvPr/>
            </p:nvSpPr>
            <p:spPr>
              <a:xfrm>
                <a:off x="6099575" y="1009375"/>
                <a:ext cx="477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1" extrusionOk="0">
                    <a:moveTo>
                      <a:pt x="936" y="1"/>
                    </a:moveTo>
                    <a:cubicBezTo>
                      <a:pt x="0" y="1"/>
                      <a:pt x="0" y="1500"/>
                      <a:pt x="936" y="1500"/>
                    </a:cubicBezTo>
                    <a:cubicBezTo>
                      <a:pt x="1910" y="1500"/>
                      <a:pt x="1910" y="1"/>
                      <a:pt x="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6" name="Google Shape;1786;p36"/>
              <p:cNvSpPr/>
              <p:nvPr/>
            </p:nvSpPr>
            <p:spPr>
              <a:xfrm>
                <a:off x="6113575" y="896950"/>
                <a:ext cx="487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500" extrusionOk="0">
                    <a:moveTo>
                      <a:pt x="975" y="0"/>
                    </a:moveTo>
                    <a:cubicBezTo>
                      <a:pt x="1" y="0"/>
                      <a:pt x="1" y="1499"/>
                      <a:pt x="975" y="1499"/>
                    </a:cubicBezTo>
                    <a:cubicBezTo>
                      <a:pt x="1950" y="1499"/>
                      <a:pt x="1950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7" name="Google Shape;1787;p36"/>
              <p:cNvSpPr/>
              <p:nvPr/>
            </p:nvSpPr>
            <p:spPr>
              <a:xfrm>
                <a:off x="5960875" y="852925"/>
                <a:ext cx="375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576" extrusionOk="0">
                    <a:moveTo>
                      <a:pt x="750" y="1"/>
                    </a:moveTo>
                    <a:cubicBezTo>
                      <a:pt x="675" y="1"/>
                      <a:pt x="636" y="37"/>
                      <a:pt x="561" y="37"/>
                    </a:cubicBezTo>
                    <a:cubicBezTo>
                      <a:pt x="411" y="76"/>
                      <a:pt x="337" y="112"/>
                      <a:pt x="226" y="226"/>
                    </a:cubicBezTo>
                    <a:cubicBezTo>
                      <a:pt x="187" y="262"/>
                      <a:pt x="151" y="337"/>
                      <a:pt x="112" y="376"/>
                    </a:cubicBezTo>
                    <a:cubicBezTo>
                      <a:pt x="37" y="487"/>
                      <a:pt x="1" y="601"/>
                      <a:pt x="1" y="750"/>
                    </a:cubicBezTo>
                    <a:lnTo>
                      <a:pt x="1" y="825"/>
                    </a:lnTo>
                    <a:cubicBezTo>
                      <a:pt x="1" y="936"/>
                      <a:pt x="37" y="1050"/>
                      <a:pt x="76" y="1125"/>
                    </a:cubicBezTo>
                    <a:cubicBezTo>
                      <a:pt x="112" y="1200"/>
                      <a:pt x="151" y="1311"/>
                      <a:pt x="226" y="1350"/>
                    </a:cubicBezTo>
                    <a:cubicBezTo>
                      <a:pt x="301" y="1425"/>
                      <a:pt x="375" y="1500"/>
                      <a:pt x="450" y="1536"/>
                    </a:cubicBezTo>
                    <a:cubicBezTo>
                      <a:pt x="561" y="1575"/>
                      <a:pt x="636" y="1575"/>
                      <a:pt x="750" y="1575"/>
                    </a:cubicBezTo>
                    <a:lnTo>
                      <a:pt x="936" y="1575"/>
                    </a:lnTo>
                    <a:cubicBezTo>
                      <a:pt x="1086" y="1536"/>
                      <a:pt x="1200" y="1461"/>
                      <a:pt x="1275" y="1350"/>
                    </a:cubicBezTo>
                    <a:cubicBezTo>
                      <a:pt x="1311" y="1311"/>
                      <a:pt x="1350" y="1275"/>
                      <a:pt x="1386" y="1200"/>
                    </a:cubicBezTo>
                    <a:cubicBezTo>
                      <a:pt x="1461" y="1086"/>
                      <a:pt x="1500" y="975"/>
                      <a:pt x="1500" y="825"/>
                    </a:cubicBezTo>
                    <a:lnTo>
                      <a:pt x="1500" y="750"/>
                    </a:lnTo>
                    <a:cubicBezTo>
                      <a:pt x="1500" y="637"/>
                      <a:pt x="1500" y="562"/>
                      <a:pt x="1425" y="451"/>
                    </a:cubicBezTo>
                    <a:cubicBezTo>
                      <a:pt x="1425" y="376"/>
                      <a:pt x="1350" y="301"/>
                      <a:pt x="1275" y="226"/>
                    </a:cubicBezTo>
                    <a:cubicBezTo>
                      <a:pt x="1200" y="151"/>
                      <a:pt x="1125" y="112"/>
                      <a:pt x="1050" y="76"/>
                    </a:cubicBezTo>
                    <a:cubicBezTo>
                      <a:pt x="936" y="37"/>
                      <a:pt x="861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8" name="Google Shape;1788;p36"/>
              <p:cNvSpPr/>
              <p:nvPr/>
            </p:nvSpPr>
            <p:spPr>
              <a:xfrm>
                <a:off x="5931800" y="1002875"/>
                <a:ext cx="375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575" extrusionOk="0">
                    <a:moveTo>
                      <a:pt x="750" y="0"/>
                    </a:moveTo>
                    <a:cubicBezTo>
                      <a:pt x="675" y="0"/>
                      <a:pt x="600" y="36"/>
                      <a:pt x="564" y="36"/>
                    </a:cubicBezTo>
                    <a:cubicBezTo>
                      <a:pt x="414" y="75"/>
                      <a:pt x="300" y="111"/>
                      <a:pt x="225" y="225"/>
                    </a:cubicBezTo>
                    <a:cubicBezTo>
                      <a:pt x="189" y="261"/>
                      <a:pt x="150" y="336"/>
                      <a:pt x="114" y="375"/>
                    </a:cubicBezTo>
                    <a:cubicBezTo>
                      <a:pt x="39" y="486"/>
                      <a:pt x="0" y="600"/>
                      <a:pt x="0" y="750"/>
                    </a:cubicBezTo>
                    <a:lnTo>
                      <a:pt x="0" y="825"/>
                    </a:lnTo>
                    <a:cubicBezTo>
                      <a:pt x="0" y="936"/>
                      <a:pt x="39" y="1050"/>
                      <a:pt x="75" y="1125"/>
                    </a:cubicBezTo>
                    <a:cubicBezTo>
                      <a:pt x="114" y="1200"/>
                      <a:pt x="150" y="1311"/>
                      <a:pt x="225" y="1350"/>
                    </a:cubicBezTo>
                    <a:cubicBezTo>
                      <a:pt x="300" y="1424"/>
                      <a:pt x="375" y="1499"/>
                      <a:pt x="450" y="1535"/>
                    </a:cubicBezTo>
                    <a:cubicBezTo>
                      <a:pt x="564" y="1574"/>
                      <a:pt x="639" y="1574"/>
                      <a:pt x="750" y="1574"/>
                    </a:cubicBezTo>
                    <a:lnTo>
                      <a:pt x="939" y="1574"/>
                    </a:lnTo>
                    <a:cubicBezTo>
                      <a:pt x="1089" y="1535"/>
                      <a:pt x="1200" y="1460"/>
                      <a:pt x="1275" y="1350"/>
                    </a:cubicBezTo>
                    <a:cubicBezTo>
                      <a:pt x="1314" y="1311"/>
                      <a:pt x="1350" y="1275"/>
                      <a:pt x="1389" y="1200"/>
                    </a:cubicBezTo>
                    <a:cubicBezTo>
                      <a:pt x="1464" y="1086"/>
                      <a:pt x="1500" y="975"/>
                      <a:pt x="1500" y="825"/>
                    </a:cubicBezTo>
                    <a:lnTo>
                      <a:pt x="1500" y="750"/>
                    </a:lnTo>
                    <a:cubicBezTo>
                      <a:pt x="1500" y="636"/>
                      <a:pt x="1500" y="561"/>
                      <a:pt x="1425" y="450"/>
                    </a:cubicBezTo>
                    <a:cubicBezTo>
                      <a:pt x="1389" y="375"/>
                      <a:pt x="1350" y="300"/>
                      <a:pt x="1275" y="225"/>
                    </a:cubicBezTo>
                    <a:cubicBezTo>
                      <a:pt x="1200" y="150"/>
                      <a:pt x="1125" y="111"/>
                      <a:pt x="1050" y="75"/>
                    </a:cubicBezTo>
                    <a:cubicBezTo>
                      <a:pt x="939" y="36"/>
                      <a:pt x="864" y="0"/>
                      <a:pt x="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9" name="Google Shape;1789;p36"/>
              <p:cNvSpPr/>
              <p:nvPr/>
            </p:nvSpPr>
            <p:spPr>
              <a:xfrm>
                <a:off x="6054575" y="1082100"/>
                <a:ext cx="375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90" extrusionOk="0">
                    <a:moveTo>
                      <a:pt x="840" y="1"/>
                    </a:moveTo>
                    <a:cubicBezTo>
                      <a:pt x="812" y="1"/>
                      <a:pt x="783" y="5"/>
                      <a:pt x="751" y="16"/>
                    </a:cubicBezTo>
                    <a:lnTo>
                      <a:pt x="562" y="16"/>
                    </a:lnTo>
                    <a:cubicBezTo>
                      <a:pt x="412" y="55"/>
                      <a:pt x="337" y="130"/>
                      <a:pt x="226" y="205"/>
                    </a:cubicBezTo>
                    <a:cubicBezTo>
                      <a:pt x="187" y="280"/>
                      <a:pt x="151" y="316"/>
                      <a:pt x="112" y="355"/>
                    </a:cubicBezTo>
                    <a:cubicBezTo>
                      <a:pt x="37" y="504"/>
                      <a:pt x="1" y="615"/>
                      <a:pt x="1" y="765"/>
                    </a:cubicBezTo>
                    <a:lnTo>
                      <a:pt x="1" y="840"/>
                    </a:lnTo>
                    <a:cubicBezTo>
                      <a:pt x="1" y="954"/>
                      <a:pt x="37" y="1029"/>
                      <a:pt x="76" y="1104"/>
                    </a:cubicBezTo>
                    <a:cubicBezTo>
                      <a:pt x="112" y="1215"/>
                      <a:pt x="151" y="1290"/>
                      <a:pt x="226" y="1365"/>
                    </a:cubicBezTo>
                    <a:cubicBezTo>
                      <a:pt x="301" y="1440"/>
                      <a:pt x="376" y="1479"/>
                      <a:pt x="451" y="1515"/>
                    </a:cubicBezTo>
                    <a:cubicBezTo>
                      <a:pt x="562" y="1554"/>
                      <a:pt x="637" y="1590"/>
                      <a:pt x="751" y="1590"/>
                    </a:cubicBezTo>
                    <a:cubicBezTo>
                      <a:pt x="826" y="1590"/>
                      <a:pt x="901" y="1554"/>
                      <a:pt x="937" y="1554"/>
                    </a:cubicBezTo>
                    <a:cubicBezTo>
                      <a:pt x="1086" y="1515"/>
                      <a:pt x="1200" y="1440"/>
                      <a:pt x="1275" y="1365"/>
                    </a:cubicBezTo>
                    <a:cubicBezTo>
                      <a:pt x="1311" y="1329"/>
                      <a:pt x="1350" y="1254"/>
                      <a:pt x="1386" y="1215"/>
                    </a:cubicBezTo>
                    <a:cubicBezTo>
                      <a:pt x="1461" y="1104"/>
                      <a:pt x="1500" y="954"/>
                      <a:pt x="1500" y="840"/>
                    </a:cubicBezTo>
                    <a:lnTo>
                      <a:pt x="1500" y="765"/>
                    </a:lnTo>
                    <a:cubicBezTo>
                      <a:pt x="1500" y="654"/>
                      <a:pt x="1500" y="540"/>
                      <a:pt x="1425" y="465"/>
                    </a:cubicBezTo>
                    <a:cubicBezTo>
                      <a:pt x="1425" y="355"/>
                      <a:pt x="1350" y="280"/>
                      <a:pt x="1275" y="205"/>
                    </a:cubicBezTo>
                    <a:cubicBezTo>
                      <a:pt x="1200" y="130"/>
                      <a:pt x="1125" y="91"/>
                      <a:pt x="1051" y="55"/>
                    </a:cubicBezTo>
                    <a:cubicBezTo>
                      <a:pt x="970" y="27"/>
                      <a:pt x="908" y="1"/>
                      <a:pt x="8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0" name="Google Shape;1790;p36"/>
              <p:cNvSpPr/>
              <p:nvPr/>
            </p:nvSpPr>
            <p:spPr>
              <a:xfrm>
                <a:off x="6178275" y="963500"/>
                <a:ext cx="487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1" extrusionOk="0">
                    <a:moveTo>
                      <a:pt x="975" y="1"/>
                    </a:moveTo>
                    <a:cubicBezTo>
                      <a:pt x="1" y="1"/>
                      <a:pt x="1" y="1500"/>
                      <a:pt x="975" y="1500"/>
                    </a:cubicBezTo>
                    <a:cubicBezTo>
                      <a:pt x="1950" y="1500"/>
                      <a:pt x="1950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1" name="Google Shape;1791;p36"/>
              <p:cNvSpPr/>
              <p:nvPr/>
            </p:nvSpPr>
            <p:spPr>
              <a:xfrm>
                <a:off x="6118300" y="820100"/>
                <a:ext cx="477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0" extrusionOk="0">
                    <a:moveTo>
                      <a:pt x="936" y="0"/>
                    </a:moveTo>
                    <a:cubicBezTo>
                      <a:pt x="1" y="0"/>
                      <a:pt x="1" y="1500"/>
                      <a:pt x="936" y="1500"/>
                    </a:cubicBezTo>
                    <a:cubicBezTo>
                      <a:pt x="1911" y="1500"/>
                      <a:pt x="1911" y="0"/>
                      <a:pt x="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2" name="Google Shape;1792;p36"/>
              <p:cNvSpPr/>
              <p:nvPr/>
            </p:nvSpPr>
            <p:spPr>
              <a:xfrm>
                <a:off x="6012375" y="783825"/>
                <a:ext cx="403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668" extrusionOk="0">
                    <a:moveTo>
                      <a:pt x="859" y="0"/>
                    </a:moveTo>
                    <a:cubicBezTo>
                      <a:pt x="789" y="0"/>
                      <a:pt x="714" y="9"/>
                      <a:pt x="639" y="27"/>
                    </a:cubicBezTo>
                    <a:cubicBezTo>
                      <a:pt x="600" y="66"/>
                      <a:pt x="526" y="102"/>
                      <a:pt x="490" y="102"/>
                    </a:cubicBezTo>
                    <a:cubicBezTo>
                      <a:pt x="376" y="177"/>
                      <a:pt x="265" y="291"/>
                      <a:pt x="190" y="402"/>
                    </a:cubicBezTo>
                    <a:cubicBezTo>
                      <a:pt x="190" y="441"/>
                      <a:pt x="151" y="516"/>
                      <a:pt x="115" y="552"/>
                    </a:cubicBezTo>
                    <a:cubicBezTo>
                      <a:pt x="76" y="627"/>
                      <a:pt x="40" y="741"/>
                      <a:pt x="40" y="816"/>
                    </a:cubicBezTo>
                    <a:cubicBezTo>
                      <a:pt x="1" y="927"/>
                      <a:pt x="1" y="1041"/>
                      <a:pt x="40" y="1116"/>
                    </a:cubicBezTo>
                    <a:cubicBezTo>
                      <a:pt x="76" y="1227"/>
                      <a:pt x="115" y="1301"/>
                      <a:pt x="190" y="1376"/>
                    </a:cubicBezTo>
                    <a:cubicBezTo>
                      <a:pt x="226" y="1451"/>
                      <a:pt x="301" y="1526"/>
                      <a:pt x="376" y="1565"/>
                    </a:cubicBezTo>
                    <a:cubicBezTo>
                      <a:pt x="451" y="1601"/>
                      <a:pt x="526" y="1640"/>
                      <a:pt x="564" y="1640"/>
                    </a:cubicBezTo>
                    <a:cubicBezTo>
                      <a:pt x="639" y="1658"/>
                      <a:pt x="705" y="1667"/>
                      <a:pt x="770" y="1667"/>
                    </a:cubicBezTo>
                    <a:cubicBezTo>
                      <a:pt x="835" y="1667"/>
                      <a:pt x="900" y="1658"/>
                      <a:pt x="975" y="1640"/>
                    </a:cubicBezTo>
                    <a:cubicBezTo>
                      <a:pt x="1014" y="1640"/>
                      <a:pt x="1089" y="1601"/>
                      <a:pt x="1164" y="1565"/>
                    </a:cubicBezTo>
                    <a:cubicBezTo>
                      <a:pt x="1275" y="1526"/>
                      <a:pt x="1350" y="1415"/>
                      <a:pt x="1425" y="1301"/>
                    </a:cubicBezTo>
                    <a:cubicBezTo>
                      <a:pt x="1464" y="1266"/>
                      <a:pt x="1464" y="1191"/>
                      <a:pt x="1500" y="1152"/>
                    </a:cubicBezTo>
                    <a:cubicBezTo>
                      <a:pt x="1539" y="1041"/>
                      <a:pt x="1575" y="966"/>
                      <a:pt x="1575" y="852"/>
                    </a:cubicBezTo>
                    <a:cubicBezTo>
                      <a:pt x="1614" y="777"/>
                      <a:pt x="1614" y="666"/>
                      <a:pt x="1575" y="552"/>
                    </a:cubicBezTo>
                    <a:cubicBezTo>
                      <a:pt x="1539" y="477"/>
                      <a:pt x="1500" y="366"/>
                      <a:pt x="1425" y="327"/>
                    </a:cubicBezTo>
                    <a:cubicBezTo>
                      <a:pt x="1389" y="216"/>
                      <a:pt x="1314" y="177"/>
                      <a:pt x="1239" y="102"/>
                    </a:cubicBezTo>
                    <a:cubicBezTo>
                      <a:pt x="1164" y="102"/>
                      <a:pt x="1125" y="66"/>
                      <a:pt x="1050" y="27"/>
                    </a:cubicBezTo>
                    <a:cubicBezTo>
                      <a:pt x="995" y="9"/>
                      <a:pt x="930" y="0"/>
                      <a:pt x="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3" name="Google Shape;1793;p36"/>
              <p:cNvSpPr/>
              <p:nvPr/>
            </p:nvSpPr>
            <p:spPr>
              <a:xfrm>
                <a:off x="5876550" y="909150"/>
                <a:ext cx="477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1" extrusionOk="0">
                    <a:moveTo>
                      <a:pt x="975" y="1"/>
                    </a:moveTo>
                    <a:cubicBezTo>
                      <a:pt x="0" y="1"/>
                      <a:pt x="0" y="1500"/>
                      <a:pt x="975" y="1500"/>
                    </a:cubicBezTo>
                    <a:cubicBezTo>
                      <a:pt x="1910" y="1500"/>
                      <a:pt x="1910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4" name="Google Shape;1794;p36"/>
              <p:cNvSpPr/>
              <p:nvPr/>
            </p:nvSpPr>
            <p:spPr>
              <a:xfrm>
                <a:off x="5932775" y="1098450"/>
                <a:ext cx="477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0" extrusionOk="0">
                    <a:moveTo>
                      <a:pt x="975" y="0"/>
                    </a:moveTo>
                    <a:cubicBezTo>
                      <a:pt x="0" y="0"/>
                      <a:pt x="0" y="1500"/>
                      <a:pt x="975" y="1500"/>
                    </a:cubicBezTo>
                    <a:cubicBezTo>
                      <a:pt x="1910" y="1500"/>
                      <a:pt x="1910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5" name="Google Shape;1795;p36"/>
              <p:cNvSpPr/>
              <p:nvPr/>
            </p:nvSpPr>
            <p:spPr>
              <a:xfrm>
                <a:off x="6157675" y="1094700"/>
                <a:ext cx="477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1500" extrusionOk="0">
                    <a:moveTo>
                      <a:pt x="975" y="0"/>
                    </a:moveTo>
                    <a:cubicBezTo>
                      <a:pt x="0" y="0"/>
                      <a:pt x="0" y="1500"/>
                      <a:pt x="975" y="1500"/>
                    </a:cubicBezTo>
                    <a:cubicBezTo>
                      <a:pt x="1910" y="1500"/>
                      <a:pt x="1910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6" name="Google Shape;1796;p36"/>
              <p:cNvSpPr/>
              <p:nvPr/>
            </p:nvSpPr>
            <p:spPr>
              <a:xfrm>
                <a:off x="6223250" y="871675"/>
                <a:ext cx="394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75" extrusionOk="0">
                    <a:moveTo>
                      <a:pt x="751" y="0"/>
                    </a:moveTo>
                    <a:cubicBezTo>
                      <a:pt x="637" y="0"/>
                      <a:pt x="562" y="36"/>
                      <a:pt x="451" y="75"/>
                    </a:cubicBezTo>
                    <a:cubicBezTo>
                      <a:pt x="376" y="111"/>
                      <a:pt x="301" y="150"/>
                      <a:pt x="226" y="225"/>
                    </a:cubicBezTo>
                    <a:cubicBezTo>
                      <a:pt x="187" y="261"/>
                      <a:pt x="151" y="336"/>
                      <a:pt x="112" y="375"/>
                    </a:cubicBezTo>
                    <a:cubicBezTo>
                      <a:pt x="37" y="486"/>
                      <a:pt x="1" y="600"/>
                      <a:pt x="1" y="750"/>
                    </a:cubicBezTo>
                    <a:cubicBezTo>
                      <a:pt x="1" y="825"/>
                      <a:pt x="37" y="900"/>
                      <a:pt x="37" y="936"/>
                    </a:cubicBezTo>
                    <a:cubicBezTo>
                      <a:pt x="76" y="1086"/>
                      <a:pt x="151" y="1200"/>
                      <a:pt x="226" y="1275"/>
                    </a:cubicBezTo>
                    <a:lnTo>
                      <a:pt x="301" y="1350"/>
                    </a:lnTo>
                    <a:cubicBezTo>
                      <a:pt x="376" y="1425"/>
                      <a:pt x="451" y="1500"/>
                      <a:pt x="562" y="1536"/>
                    </a:cubicBezTo>
                    <a:cubicBezTo>
                      <a:pt x="637" y="1575"/>
                      <a:pt x="751" y="1575"/>
                      <a:pt x="826" y="1575"/>
                    </a:cubicBezTo>
                    <a:cubicBezTo>
                      <a:pt x="937" y="1575"/>
                      <a:pt x="1050" y="1575"/>
                      <a:pt x="1125" y="1536"/>
                    </a:cubicBezTo>
                    <a:cubicBezTo>
                      <a:pt x="1236" y="1500"/>
                      <a:pt x="1311" y="1425"/>
                      <a:pt x="1386" y="1350"/>
                    </a:cubicBezTo>
                    <a:cubicBezTo>
                      <a:pt x="1425" y="1311"/>
                      <a:pt x="1461" y="1275"/>
                      <a:pt x="1500" y="1200"/>
                    </a:cubicBezTo>
                    <a:cubicBezTo>
                      <a:pt x="1536" y="1086"/>
                      <a:pt x="1575" y="975"/>
                      <a:pt x="1575" y="825"/>
                    </a:cubicBezTo>
                    <a:lnTo>
                      <a:pt x="1575" y="636"/>
                    </a:lnTo>
                    <a:cubicBezTo>
                      <a:pt x="1536" y="525"/>
                      <a:pt x="1461" y="411"/>
                      <a:pt x="1386" y="300"/>
                    </a:cubicBezTo>
                    <a:cubicBezTo>
                      <a:pt x="1350" y="261"/>
                      <a:pt x="1311" y="261"/>
                      <a:pt x="1275" y="225"/>
                    </a:cubicBezTo>
                    <a:cubicBezTo>
                      <a:pt x="1200" y="150"/>
                      <a:pt x="1125" y="111"/>
                      <a:pt x="1050" y="75"/>
                    </a:cubicBezTo>
                    <a:cubicBezTo>
                      <a:pt x="937" y="36"/>
                      <a:pt x="862" y="0"/>
                      <a:pt x="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7" name="Google Shape;1797;p36"/>
              <p:cNvSpPr/>
              <p:nvPr/>
            </p:nvSpPr>
            <p:spPr>
              <a:xfrm>
                <a:off x="5890550" y="796700"/>
                <a:ext cx="487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501" extrusionOk="0">
                    <a:moveTo>
                      <a:pt x="975" y="1"/>
                    </a:moveTo>
                    <a:cubicBezTo>
                      <a:pt x="40" y="1"/>
                      <a:pt x="1" y="1500"/>
                      <a:pt x="975" y="1500"/>
                    </a:cubicBezTo>
                    <a:cubicBezTo>
                      <a:pt x="1950" y="1500"/>
                      <a:pt x="1950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8" name="Google Shape;1798;p36"/>
              <p:cNvSpPr/>
              <p:nvPr/>
            </p:nvSpPr>
            <p:spPr>
              <a:xfrm>
                <a:off x="5847450" y="1011250"/>
                <a:ext cx="47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1501" extrusionOk="0">
                    <a:moveTo>
                      <a:pt x="975" y="1"/>
                    </a:moveTo>
                    <a:cubicBezTo>
                      <a:pt x="1" y="1"/>
                      <a:pt x="1" y="1500"/>
                      <a:pt x="975" y="1500"/>
                    </a:cubicBezTo>
                    <a:cubicBezTo>
                      <a:pt x="1914" y="1500"/>
                      <a:pt x="1914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9" name="Google Shape;1799;p36"/>
              <p:cNvSpPr/>
              <p:nvPr/>
            </p:nvSpPr>
            <p:spPr>
              <a:xfrm>
                <a:off x="6047100" y="1152800"/>
                <a:ext cx="4875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0" extrusionOk="0">
                    <a:moveTo>
                      <a:pt x="975" y="0"/>
                    </a:moveTo>
                    <a:cubicBezTo>
                      <a:pt x="0" y="0"/>
                      <a:pt x="0" y="1500"/>
                      <a:pt x="975" y="1500"/>
                    </a:cubicBezTo>
                    <a:cubicBezTo>
                      <a:pt x="1949" y="1500"/>
                      <a:pt x="1949" y="0"/>
                      <a:pt x="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0" name="Google Shape;1800;p36"/>
              <p:cNvSpPr/>
              <p:nvPr/>
            </p:nvSpPr>
            <p:spPr>
              <a:xfrm>
                <a:off x="6242900" y="1017850"/>
                <a:ext cx="487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501" extrusionOk="0">
                    <a:moveTo>
                      <a:pt x="975" y="1"/>
                    </a:moveTo>
                    <a:cubicBezTo>
                      <a:pt x="1" y="1"/>
                      <a:pt x="1" y="1500"/>
                      <a:pt x="975" y="1500"/>
                    </a:cubicBezTo>
                    <a:cubicBezTo>
                      <a:pt x="1950" y="1500"/>
                      <a:pt x="1950" y="1"/>
                      <a:pt x="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801" name="Google Shape;1801;p36"/>
            <p:cNvGrpSpPr/>
            <p:nvPr/>
          </p:nvGrpSpPr>
          <p:grpSpPr>
            <a:xfrm flipH="1">
              <a:off x="5711522" y="3757893"/>
              <a:ext cx="1006438" cy="1211742"/>
              <a:chOff x="2555992" y="2990598"/>
              <a:chExt cx="1035004" cy="1246136"/>
            </a:xfrm>
          </p:grpSpPr>
          <p:sp>
            <p:nvSpPr>
              <p:cNvPr id="1802" name="Google Shape;1802;p36"/>
              <p:cNvSpPr/>
              <p:nvPr/>
            </p:nvSpPr>
            <p:spPr>
              <a:xfrm rot="-573144">
                <a:off x="2642846" y="3054308"/>
                <a:ext cx="861296" cy="1118716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38900" extrusionOk="0">
                    <a:moveTo>
                      <a:pt x="25142" y="0"/>
                    </a:moveTo>
                    <a:cubicBezTo>
                      <a:pt x="25048" y="0"/>
                      <a:pt x="24961" y="41"/>
                      <a:pt x="24890" y="114"/>
                    </a:cubicBezTo>
                    <a:cubicBezTo>
                      <a:pt x="23801" y="1350"/>
                      <a:pt x="17729" y="8361"/>
                      <a:pt x="16904" y="9785"/>
                    </a:cubicBezTo>
                    <a:cubicBezTo>
                      <a:pt x="16379" y="10685"/>
                      <a:pt x="16679" y="12334"/>
                      <a:pt x="16718" y="13383"/>
                    </a:cubicBezTo>
                    <a:cubicBezTo>
                      <a:pt x="16793" y="14319"/>
                      <a:pt x="16493" y="15219"/>
                      <a:pt x="15930" y="15968"/>
                    </a:cubicBezTo>
                    <a:lnTo>
                      <a:pt x="1425" y="35085"/>
                    </a:lnTo>
                    <a:cubicBezTo>
                      <a:pt x="1425" y="35085"/>
                      <a:pt x="1" y="36248"/>
                      <a:pt x="2700" y="38083"/>
                    </a:cubicBezTo>
                    <a:cubicBezTo>
                      <a:pt x="3594" y="38697"/>
                      <a:pt x="4255" y="38900"/>
                      <a:pt x="4735" y="38900"/>
                    </a:cubicBezTo>
                    <a:cubicBezTo>
                      <a:pt x="5342" y="38900"/>
                      <a:pt x="5664" y="38576"/>
                      <a:pt x="5809" y="38347"/>
                    </a:cubicBezTo>
                    <a:cubicBezTo>
                      <a:pt x="5923" y="38233"/>
                      <a:pt x="5959" y="38122"/>
                      <a:pt x="5959" y="38122"/>
                    </a:cubicBezTo>
                    <a:lnTo>
                      <a:pt x="18403" y="17618"/>
                    </a:lnTo>
                    <a:cubicBezTo>
                      <a:pt x="18853" y="16832"/>
                      <a:pt x="19603" y="16232"/>
                      <a:pt x="20503" y="15968"/>
                    </a:cubicBezTo>
                    <a:cubicBezTo>
                      <a:pt x="21441" y="15632"/>
                      <a:pt x="22940" y="15333"/>
                      <a:pt x="23651" y="14619"/>
                    </a:cubicBezTo>
                    <a:cubicBezTo>
                      <a:pt x="23690" y="14544"/>
                      <a:pt x="23726" y="14508"/>
                      <a:pt x="23765" y="14469"/>
                    </a:cubicBezTo>
                    <a:cubicBezTo>
                      <a:pt x="24815" y="13159"/>
                      <a:pt x="29088" y="4948"/>
                      <a:pt x="29873" y="3488"/>
                    </a:cubicBezTo>
                    <a:cubicBezTo>
                      <a:pt x="29948" y="3338"/>
                      <a:pt x="29873" y="3188"/>
                      <a:pt x="29762" y="3113"/>
                    </a:cubicBezTo>
                    <a:lnTo>
                      <a:pt x="29723" y="3074"/>
                    </a:lnTo>
                    <a:cubicBezTo>
                      <a:pt x="29684" y="3048"/>
                      <a:pt x="29636" y="3035"/>
                      <a:pt x="29584" y="3035"/>
                    </a:cubicBezTo>
                    <a:cubicBezTo>
                      <a:pt x="29489" y="3035"/>
                      <a:pt x="29384" y="3077"/>
                      <a:pt x="29313" y="3149"/>
                    </a:cubicBezTo>
                    <a:lnTo>
                      <a:pt x="23465" y="11695"/>
                    </a:lnTo>
                    <a:cubicBezTo>
                      <a:pt x="23420" y="11786"/>
                      <a:pt x="23332" y="11836"/>
                      <a:pt x="23237" y="11836"/>
                    </a:cubicBezTo>
                    <a:cubicBezTo>
                      <a:pt x="23176" y="11836"/>
                      <a:pt x="23110" y="11815"/>
                      <a:pt x="23051" y="11770"/>
                    </a:cubicBezTo>
                    <a:cubicBezTo>
                      <a:pt x="22940" y="11695"/>
                      <a:pt x="22901" y="11509"/>
                      <a:pt x="22976" y="11395"/>
                    </a:cubicBezTo>
                    <a:lnTo>
                      <a:pt x="28524" y="2588"/>
                    </a:lnTo>
                    <a:cubicBezTo>
                      <a:pt x="28599" y="2438"/>
                      <a:pt x="28563" y="2288"/>
                      <a:pt x="28413" y="2175"/>
                    </a:cubicBezTo>
                    <a:lnTo>
                      <a:pt x="28188" y="2025"/>
                    </a:lnTo>
                    <a:cubicBezTo>
                      <a:pt x="28148" y="1998"/>
                      <a:pt x="28099" y="1986"/>
                      <a:pt x="28047" y="1986"/>
                    </a:cubicBezTo>
                    <a:cubicBezTo>
                      <a:pt x="27952" y="1986"/>
                      <a:pt x="27848" y="2028"/>
                      <a:pt x="27774" y="2100"/>
                    </a:cubicBezTo>
                    <a:lnTo>
                      <a:pt x="21891" y="10535"/>
                    </a:lnTo>
                    <a:cubicBezTo>
                      <a:pt x="21822" y="10625"/>
                      <a:pt x="21727" y="10674"/>
                      <a:pt x="21637" y="10674"/>
                    </a:cubicBezTo>
                    <a:cubicBezTo>
                      <a:pt x="21578" y="10674"/>
                      <a:pt x="21522" y="10654"/>
                      <a:pt x="21477" y="10610"/>
                    </a:cubicBezTo>
                    <a:lnTo>
                      <a:pt x="21327" y="10535"/>
                    </a:lnTo>
                    <a:cubicBezTo>
                      <a:pt x="21177" y="10421"/>
                      <a:pt x="21141" y="10271"/>
                      <a:pt x="21252" y="10121"/>
                    </a:cubicBezTo>
                    <a:lnTo>
                      <a:pt x="26914" y="1539"/>
                    </a:lnTo>
                    <a:cubicBezTo>
                      <a:pt x="27025" y="1389"/>
                      <a:pt x="26989" y="1200"/>
                      <a:pt x="26839" y="1125"/>
                    </a:cubicBezTo>
                    <a:lnTo>
                      <a:pt x="26614" y="975"/>
                    </a:lnTo>
                    <a:cubicBezTo>
                      <a:pt x="26566" y="929"/>
                      <a:pt x="26506" y="908"/>
                      <a:pt x="26443" y="908"/>
                    </a:cubicBezTo>
                    <a:cubicBezTo>
                      <a:pt x="26357" y="908"/>
                      <a:pt x="26266" y="948"/>
                      <a:pt x="26200" y="1014"/>
                    </a:cubicBezTo>
                    <a:lnTo>
                      <a:pt x="20053" y="9410"/>
                    </a:lnTo>
                    <a:cubicBezTo>
                      <a:pt x="20004" y="9482"/>
                      <a:pt x="19909" y="9524"/>
                      <a:pt x="19817" y="9524"/>
                    </a:cubicBezTo>
                    <a:cubicBezTo>
                      <a:pt x="19767" y="9524"/>
                      <a:pt x="19718" y="9512"/>
                      <a:pt x="19678" y="9485"/>
                    </a:cubicBezTo>
                    <a:cubicBezTo>
                      <a:pt x="19528" y="9371"/>
                      <a:pt x="19492" y="9185"/>
                      <a:pt x="19567" y="9071"/>
                    </a:cubicBezTo>
                    <a:lnTo>
                      <a:pt x="25375" y="489"/>
                    </a:lnTo>
                    <a:cubicBezTo>
                      <a:pt x="25489" y="339"/>
                      <a:pt x="25450" y="150"/>
                      <a:pt x="25300" y="75"/>
                    </a:cubicBezTo>
                    <a:lnTo>
                      <a:pt x="25300" y="40"/>
                    </a:lnTo>
                    <a:cubicBezTo>
                      <a:pt x="25247" y="13"/>
                      <a:pt x="25193" y="0"/>
                      <a:pt x="25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2998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3" name="Google Shape;1803;p36"/>
              <p:cNvSpPr/>
              <p:nvPr/>
            </p:nvSpPr>
            <p:spPr>
              <a:xfrm rot="-573144">
                <a:off x="3110577" y="3315265"/>
                <a:ext cx="168181" cy="111728"/>
              </a:xfrm>
              <a:custGeom>
                <a:avLst/>
                <a:gdLst/>
                <a:ahLst/>
                <a:cxnLst/>
                <a:rect l="l" t="t" r="r" b="b"/>
                <a:pathLst>
                  <a:path w="5848" h="3885" extrusionOk="0">
                    <a:moveTo>
                      <a:pt x="204" y="1"/>
                    </a:moveTo>
                    <a:cubicBezTo>
                      <a:pt x="171" y="1"/>
                      <a:pt x="138" y="9"/>
                      <a:pt x="111" y="22"/>
                    </a:cubicBezTo>
                    <a:cubicBezTo>
                      <a:pt x="36" y="97"/>
                      <a:pt x="0" y="211"/>
                      <a:pt x="75" y="286"/>
                    </a:cubicBezTo>
                    <a:cubicBezTo>
                      <a:pt x="1349" y="2160"/>
                      <a:pt x="3374" y="3470"/>
                      <a:pt x="5623" y="3884"/>
                    </a:cubicBezTo>
                    <a:lnTo>
                      <a:pt x="5659" y="3884"/>
                    </a:lnTo>
                    <a:cubicBezTo>
                      <a:pt x="5734" y="3884"/>
                      <a:pt x="5808" y="3809"/>
                      <a:pt x="5847" y="3734"/>
                    </a:cubicBezTo>
                    <a:cubicBezTo>
                      <a:pt x="5847" y="3620"/>
                      <a:pt x="5772" y="3545"/>
                      <a:pt x="5698" y="3509"/>
                    </a:cubicBezTo>
                    <a:cubicBezTo>
                      <a:pt x="3524" y="3135"/>
                      <a:pt x="1610" y="1896"/>
                      <a:pt x="375" y="97"/>
                    </a:cubicBezTo>
                    <a:cubicBezTo>
                      <a:pt x="327" y="26"/>
                      <a:pt x="264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04" name="Google Shape;1804;p36"/>
            <p:cNvSpPr/>
            <p:nvPr/>
          </p:nvSpPr>
          <p:spPr>
            <a:xfrm flipH="1">
              <a:off x="6833144" y="3227526"/>
              <a:ext cx="190972" cy="246353"/>
            </a:xfrm>
            <a:custGeom>
              <a:avLst/>
              <a:gdLst/>
              <a:ahLst/>
              <a:cxnLst/>
              <a:rect l="l" t="t" r="r" b="b"/>
              <a:pathLst>
                <a:path w="10083" h="13007" fill="none" extrusionOk="0">
                  <a:moveTo>
                    <a:pt x="1" y="6148"/>
                  </a:moveTo>
                  <a:cubicBezTo>
                    <a:pt x="1" y="6148"/>
                    <a:pt x="4798" y="5848"/>
                    <a:pt x="5209" y="1"/>
                  </a:cubicBezTo>
                  <a:cubicBezTo>
                    <a:pt x="5209" y="1"/>
                    <a:pt x="5884" y="5399"/>
                    <a:pt x="10082" y="6148"/>
                  </a:cubicBezTo>
                  <a:cubicBezTo>
                    <a:pt x="10082" y="6148"/>
                    <a:pt x="5209" y="7159"/>
                    <a:pt x="5509" y="13006"/>
                  </a:cubicBezTo>
                  <a:cubicBezTo>
                    <a:pt x="5509" y="13006"/>
                    <a:pt x="5023" y="5923"/>
                    <a:pt x="1" y="6148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dk1"/>
              </a:solidFill>
              <a:prstDash val="solid"/>
              <a:miter lim="29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97" name="Google Shape;1873;p39">
            <a:extLst>
              <a:ext uri="{FF2B5EF4-FFF2-40B4-BE49-F238E27FC236}">
                <a16:creationId xmlns:a16="http://schemas.microsoft.com/office/drawing/2014/main" id="{41010ECB-EB34-F9FC-5152-2E6DDBF61436}"/>
              </a:ext>
            </a:extLst>
          </p:cNvPr>
          <p:cNvGrpSpPr/>
          <p:nvPr/>
        </p:nvGrpSpPr>
        <p:grpSpPr>
          <a:xfrm rot="596582">
            <a:off x="8874872" y="3932291"/>
            <a:ext cx="681127" cy="713289"/>
            <a:chOff x="760714" y="2825774"/>
            <a:chExt cx="1373943" cy="1438819"/>
          </a:xfrm>
        </p:grpSpPr>
        <p:sp>
          <p:nvSpPr>
            <p:cNvPr id="2298" name="Google Shape;1874;p39">
              <a:extLst>
                <a:ext uri="{FF2B5EF4-FFF2-40B4-BE49-F238E27FC236}">
                  <a16:creationId xmlns:a16="http://schemas.microsoft.com/office/drawing/2014/main" id="{38222074-8274-02E3-B193-01DE6600D401}"/>
                </a:ext>
              </a:extLst>
            </p:cNvPr>
            <p:cNvSpPr/>
            <p:nvPr/>
          </p:nvSpPr>
          <p:spPr>
            <a:xfrm rot="-992311">
              <a:off x="908393" y="2890480"/>
              <a:ext cx="517516" cy="432802"/>
            </a:xfrm>
            <a:custGeom>
              <a:avLst/>
              <a:gdLst/>
              <a:ahLst/>
              <a:cxnLst/>
              <a:rect l="l" t="t" r="r" b="b"/>
              <a:pathLst>
                <a:path w="11207" h="9372" extrusionOk="0">
                  <a:moveTo>
                    <a:pt x="1800" y="1"/>
                  </a:moveTo>
                  <a:lnTo>
                    <a:pt x="1800" y="1"/>
                  </a:lnTo>
                  <a:cubicBezTo>
                    <a:pt x="1" y="9147"/>
                    <a:pt x="8208" y="9372"/>
                    <a:pt x="8208" y="9372"/>
                  </a:cubicBezTo>
                  <a:cubicBezTo>
                    <a:pt x="11207" y="601"/>
                    <a:pt x="1800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1875;p39">
              <a:extLst>
                <a:ext uri="{FF2B5EF4-FFF2-40B4-BE49-F238E27FC236}">
                  <a16:creationId xmlns:a16="http://schemas.microsoft.com/office/drawing/2014/main" id="{86AD5C4A-52BF-A333-CF9F-26D3596409EF}"/>
                </a:ext>
              </a:extLst>
            </p:cNvPr>
            <p:cNvSpPr/>
            <p:nvPr/>
          </p:nvSpPr>
          <p:spPr>
            <a:xfrm rot="-992311">
              <a:off x="870438" y="3180936"/>
              <a:ext cx="1154495" cy="938754"/>
            </a:xfrm>
            <a:custGeom>
              <a:avLst/>
              <a:gdLst/>
              <a:ahLst/>
              <a:cxnLst/>
              <a:rect l="l" t="t" r="r" b="b"/>
              <a:pathLst>
                <a:path w="25001" h="20328" extrusionOk="0">
                  <a:moveTo>
                    <a:pt x="7468" y="0"/>
                  </a:moveTo>
                  <a:cubicBezTo>
                    <a:pt x="6553" y="0"/>
                    <a:pt x="5601" y="206"/>
                    <a:pt x="4685" y="751"/>
                  </a:cubicBezTo>
                  <a:cubicBezTo>
                    <a:pt x="936" y="3000"/>
                    <a:pt x="1" y="8512"/>
                    <a:pt x="2286" y="13720"/>
                  </a:cubicBezTo>
                  <a:cubicBezTo>
                    <a:pt x="4535" y="18932"/>
                    <a:pt x="7608" y="19867"/>
                    <a:pt x="11621" y="20242"/>
                  </a:cubicBezTo>
                  <a:cubicBezTo>
                    <a:pt x="12161" y="20298"/>
                    <a:pt x="12685" y="20328"/>
                    <a:pt x="13195" y="20328"/>
                  </a:cubicBezTo>
                  <a:cubicBezTo>
                    <a:pt x="16465" y="20328"/>
                    <a:pt x="19107" y="19097"/>
                    <a:pt x="21216" y="15594"/>
                  </a:cubicBezTo>
                  <a:cubicBezTo>
                    <a:pt x="23690" y="11546"/>
                    <a:pt x="25001" y="5813"/>
                    <a:pt x="22116" y="3075"/>
                  </a:cubicBezTo>
                  <a:cubicBezTo>
                    <a:pt x="20577" y="1577"/>
                    <a:pt x="18972" y="1052"/>
                    <a:pt x="17272" y="1052"/>
                  </a:cubicBezTo>
                  <a:cubicBezTo>
                    <a:pt x="15826" y="1052"/>
                    <a:pt x="14310" y="1432"/>
                    <a:pt x="12706" y="1915"/>
                  </a:cubicBezTo>
                  <a:cubicBezTo>
                    <a:pt x="12706" y="1915"/>
                    <a:pt x="10261" y="0"/>
                    <a:pt x="74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1876;p39">
              <a:extLst>
                <a:ext uri="{FF2B5EF4-FFF2-40B4-BE49-F238E27FC236}">
                  <a16:creationId xmlns:a16="http://schemas.microsoft.com/office/drawing/2014/main" id="{BFF1C95D-9DC9-A09B-E021-829A636C2A57}"/>
                </a:ext>
              </a:extLst>
            </p:cNvPr>
            <p:cNvSpPr/>
            <p:nvPr/>
          </p:nvSpPr>
          <p:spPr>
            <a:xfrm rot="-992311">
              <a:off x="1148658" y="3063650"/>
              <a:ext cx="175615" cy="251914"/>
            </a:xfrm>
            <a:custGeom>
              <a:avLst/>
              <a:gdLst/>
              <a:ahLst/>
              <a:cxnLst/>
              <a:rect l="l" t="t" r="r" b="b"/>
              <a:pathLst>
                <a:path w="3803" h="5455" extrusionOk="0">
                  <a:moveTo>
                    <a:pt x="196" y="1"/>
                  </a:moveTo>
                  <a:cubicBezTo>
                    <a:pt x="82" y="1"/>
                    <a:pt x="0" y="117"/>
                    <a:pt x="93" y="207"/>
                  </a:cubicBezTo>
                  <a:cubicBezTo>
                    <a:pt x="393" y="507"/>
                    <a:pt x="654" y="807"/>
                    <a:pt x="953" y="1106"/>
                  </a:cubicBezTo>
                  <a:cubicBezTo>
                    <a:pt x="1592" y="1856"/>
                    <a:pt x="2153" y="2645"/>
                    <a:pt x="2642" y="3505"/>
                  </a:cubicBezTo>
                  <a:cubicBezTo>
                    <a:pt x="2977" y="4105"/>
                    <a:pt x="3277" y="4705"/>
                    <a:pt x="3541" y="5380"/>
                  </a:cubicBezTo>
                  <a:cubicBezTo>
                    <a:pt x="3541" y="5418"/>
                    <a:pt x="3616" y="5454"/>
                    <a:pt x="3691" y="5454"/>
                  </a:cubicBezTo>
                  <a:cubicBezTo>
                    <a:pt x="3727" y="5418"/>
                    <a:pt x="3802" y="5344"/>
                    <a:pt x="3766" y="5305"/>
                  </a:cubicBezTo>
                  <a:cubicBezTo>
                    <a:pt x="3352" y="4180"/>
                    <a:pt x="2792" y="3131"/>
                    <a:pt x="2078" y="2156"/>
                  </a:cubicBezTo>
                  <a:cubicBezTo>
                    <a:pt x="1628" y="1520"/>
                    <a:pt x="1103" y="921"/>
                    <a:pt x="579" y="321"/>
                  </a:cubicBezTo>
                  <a:cubicBezTo>
                    <a:pt x="468" y="246"/>
                    <a:pt x="354" y="132"/>
                    <a:pt x="279" y="21"/>
                  </a:cubicBezTo>
                  <a:cubicBezTo>
                    <a:pt x="251" y="7"/>
                    <a:pt x="223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1" name="Google Shape;1877;p39">
            <a:extLst>
              <a:ext uri="{FF2B5EF4-FFF2-40B4-BE49-F238E27FC236}">
                <a16:creationId xmlns:a16="http://schemas.microsoft.com/office/drawing/2014/main" id="{2CDE9072-42D5-4033-DFF0-DC1204017275}"/>
              </a:ext>
            </a:extLst>
          </p:cNvPr>
          <p:cNvGrpSpPr/>
          <p:nvPr/>
        </p:nvGrpSpPr>
        <p:grpSpPr>
          <a:xfrm>
            <a:off x="10685477" y="2573132"/>
            <a:ext cx="1877775" cy="1370203"/>
            <a:chOff x="6805662" y="676149"/>
            <a:chExt cx="1877775" cy="1370203"/>
          </a:xfrm>
        </p:grpSpPr>
        <p:grpSp>
          <p:nvGrpSpPr>
            <p:cNvPr id="2302" name="Google Shape;1878;p39">
              <a:extLst>
                <a:ext uri="{FF2B5EF4-FFF2-40B4-BE49-F238E27FC236}">
                  <a16:creationId xmlns:a16="http://schemas.microsoft.com/office/drawing/2014/main" id="{FF9D456E-BBD3-4926-DB1E-9ABE00409E3E}"/>
                </a:ext>
              </a:extLst>
            </p:cNvPr>
            <p:cNvGrpSpPr/>
            <p:nvPr/>
          </p:nvGrpSpPr>
          <p:grpSpPr>
            <a:xfrm flipH="1">
              <a:off x="6805662" y="676149"/>
              <a:ext cx="1013977" cy="1001941"/>
              <a:chOff x="388724" y="539928"/>
              <a:chExt cx="1284166" cy="1268923"/>
            </a:xfrm>
          </p:grpSpPr>
          <p:sp>
            <p:nvSpPr>
              <p:cNvPr id="2306" name="Google Shape;1879;p39">
                <a:extLst>
                  <a:ext uri="{FF2B5EF4-FFF2-40B4-BE49-F238E27FC236}">
                    <a16:creationId xmlns:a16="http://schemas.microsoft.com/office/drawing/2014/main" id="{0A4F6EF4-5330-D5EA-9B22-2CC283745F6F}"/>
                  </a:ext>
                </a:extLst>
              </p:cNvPr>
              <p:cNvSpPr/>
              <p:nvPr/>
            </p:nvSpPr>
            <p:spPr>
              <a:xfrm rot="-919065">
                <a:off x="655951" y="629899"/>
                <a:ext cx="684212" cy="945633"/>
              </a:xfrm>
              <a:custGeom>
                <a:avLst/>
                <a:gdLst/>
                <a:ahLst/>
                <a:cxnLst/>
                <a:rect l="l" t="t" r="r" b="b"/>
                <a:pathLst>
                  <a:path w="18143" h="25075" extrusionOk="0">
                    <a:moveTo>
                      <a:pt x="9071" y="0"/>
                    </a:moveTo>
                    <a:cubicBezTo>
                      <a:pt x="4088" y="0"/>
                      <a:pt x="0" y="5584"/>
                      <a:pt x="0" y="12520"/>
                    </a:cubicBezTo>
                    <a:cubicBezTo>
                      <a:pt x="0" y="19452"/>
                      <a:pt x="4088" y="25075"/>
                      <a:pt x="9071" y="25075"/>
                    </a:cubicBezTo>
                    <a:cubicBezTo>
                      <a:pt x="14094" y="25075"/>
                      <a:pt x="18142" y="19452"/>
                      <a:pt x="18142" y="12520"/>
                    </a:cubicBezTo>
                    <a:cubicBezTo>
                      <a:pt x="18142" y="5584"/>
                      <a:pt x="14094" y="0"/>
                      <a:pt x="9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1880;p39">
                <a:extLst>
                  <a:ext uri="{FF2B5EF4-FFF2-40B4-BE49-F238E27FC236}">
                    <a16:creationId xmlns:a16="http://schemas.microsoft.com/office/drawing/2014/main" id="{E51F0612-DADD-6A8E-1413-D35C9F2DC131}"/>
                  </a:ext>
                </a:extLst>
              </p:cNvPr>
              <p:cNvSpPr/>
              <p:nvPr/>
            </p:nvSpPr>
            <p:spPr>
              <a:xfrm rot="-919065">
                <a:off x="521511" y="690957"/>
                <a:ext cx="558367" cy="682478"/>
              </a:xfrm>
              <a:custGeom>
                <a:avLst/>
                <a:gdLst/>
                <a:ahLst/>
                <a:cxnLst/>
                <a:rect l="l" t="t" r="r" b="b"/>
                <a:pathLst>
                  <a:path w="14806" h="18097" extrusionOk="0">
                    <a:moveTo>
                      <a:pt x="8365" y="1"/>
                    </a:moveTo>
                    <a:cubicBezTo>
                      <a:pt x="7857" y="1"/>
                      <a:pt x="7213" y="224"/>
                      <a:pt x="6448" y="708"/>
                    </a:cubicBezTo>
                    <a:cubicBezTo>
                      <a:pt x="4310" y="2096"/>
                      <a:pt x="2400" y="4831"/>
                      <a:pt x="2400" y="4831"/>
                    </a:cubicBezTo>
                    <a:cubicBezTo>
                      <a:pt x="1" y="9029"/>
                      <a:pt x="1011" y="14241"/>
                      <a:pt x="1986" y="15701"/>
                    </a:cubicBezTo>
                    <a:cubicBezTo>
                      <a:pt x="2597" y="16629"/>
                      <a:pt x="6641" y="18097"/>
                      <a:pt x="9781" y="18097"/>
                    </a:cubicBezTo>
                    <a:cubicBezTo>
                      <a:pt x="11462" y="18097"/>
                      <a:pt x="12884" y="17676"/>
                      <a:pt x="13381" y="16526"/>
                    </a:cubicBezTo>
                    <a:cubicBezTo>
                      <a:pt x="14805" y="13266"/>
                      <a:pt x="14169" y="9554"/>
                      <a:pt x="14019" y="7569"/>
                    </a:cubicBezTo>
                    <a:cubicBezTo>
                      <a:pt x="13830" y="5620"/>
                      <a:pt x="12106" y="4270"/>
                      <a:pt x="11021" y="3931"/>
                    </a:cubicBezTo>
                    <a:cubicBezTo>
                      <a:pt x="9896" y="3631"/>
                      <a:pt x="9596" y="3895"/>
                      <a:pt x="9671" y="1946"/>
                    </a:cubicBezTo>
                    <a:cubicBezTo>
                      <a:pt x="9743" y="718"/>
                      <a:pt x="9274" y="1"/>
                      <a:pt x="8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1881;p39">
                <a:extLst>
                  <a:ext uri="{FF2B5EF4-FFF2-40B4-BE49-F238E27FC236}">
                    <a16:creationId xmlns:a16="http://schemas.microsoft.com/office/drawing/2014/main" id="{A99CB212-95C4-6813-25C9-3C37C729E5D5}"/>
                  </a:ext>
                </a:extLst>
              </p:cNvPr>
              <p:cNvSpPr/>
              <p:nvPr/>
            </p:nvSpPr>
            <p:spPr>
              <a:xfrm rot="-919065">
                <a:off x="830791" y="602210"/>
                <a:ext cx="581070" cy="814584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21600" extrusionOk="0">
                    <a:moveTo>
                      <a:pt x="8035" y="0"/>
                    </a:moveTo>
                    <a:cubicBezTo>
                      <a:pt x="7174" y="0"/>
                      <a:pt x="6678" y="726"/>
                      <a:pt x="6522" y="1918"/>
                    </a:cubicBezTo>
                    <a:cubicBezTo>
                      <a:pt x="6297" y="3643"/>
                      <a:pt x="6861" y="3981"/>
                      <a:pt x="5287" y="4242"/>
                    </a:cubicBezTo>
                    <a:cubicBezTo>
                      <a:pt x="3748" y="4467"/>
                      <a:pt x="3038" y="5592"/>
                      <a:pt x="3449" y="7016"/>
                    </a:cubicBezTo>
                    <a:cubicBezTo>
                      <a:pt x="3862" y="8404"/>
                      <a:pt x="4237" y="9454"/>
                      <a:pt x="2138" y="10353"/>
                    </a:cubicBezTo>
                    <a:cubicBezTo>
                      <a:pt x="0" y="11253"/>
                      <a:pt x="489" y="13013"/>
                      <a:pt x="489" y="13013"/>
                    </a:cubicBezTo>
                    <a:cubicBezTo>
                      <a:pt x="489" y="13013"/>
                      <a:pt x="1591" y="21599"/>
                      <a:pt x="6117" y="21599"/>
                    </a:cubicBezTo>
                    <a:cubicBezTo>
                      <a:pt x="6736" y="21599"/>
                      <a:pt x="7419" y="21439"/>
                      <a:pt x="8171" y="21074"/>
                    </a:cubicBezTo>
                    <a:cubicBezTo>
                      <a:pt x="14394" y="18036"/>
                      <a:pt x="15407" y="11703"/>
                      <a:pt x="14508" y="7880"/>
                    </a:cubicBezTo>
                    <a:cubicBezTo>
                      <a:pt x="13569" y="4017"/>
                      <a:pt x="11134" y="1468"/>
                      <a:pt x="9410" y="458"/>
                    </a:cubicBezTo>
                    <a:cubicBezTo>
                      <a:pt x="8878" y="145"/>
                      <a:pt x="8420" y="0"/>
                      <a:pt x="80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1882;p39">
                <a:extLst>
                  <a:ext uri="{FF2B5EF4-FFF2-40B4-BE49-F238E27FC236}">
                    <a16:creationId xmlns:a16="http://schemas.microsoft.com/office/drawing/2014/main" id="{3BBBE13A-C13D-E9F1-7A21-0F6F9FA134CB}"/>
                  </a:ext>
                </a:extLst>
              </p:cNvPr>
              <p:cNvSpPr/>
              <p:nvPr/>
            </p:nvSpPr>
            <p:spPr>
              <a:xfrm rot="-919065">
                <a:off x="489188" y="782424"/>
                <a:ext cx="1057412" cy="902792"/>
              </a:xfrm>
              <a:custGeom>
                <a:avLst/>
                <a:gdLst/>
                <a:ahLst/>
                <a:cxnLst/>
                <a:rect l="l" t="t" r="r" b="b"/>
                <a:pathLst>
                  <a:path w="28039" h="23939" extrusionOk="0">
                    <a:moveTo>
                      <a:pt x="5182" y="1"/>
                    </a:moveTo>
                    <a:cubicBezTo>
                      <a:pt x="3644" y="1"/>
                      <a:pt x="2400" y="1938"/>
                      <a:pt x="2400" y="1938"/>
                    </a:cubicBezTo>
                    <a:cubicBezTo>
                      <a:pt x="861" y="4187"/>
                      <a:pt x="1" y="6885"/>
                      <a:pt x="1" y="9770"/>
                    </a:cubicBezTo>
                    <a:cubicBezTo>
                      <a:pt x="1" y="17605"/>
                      <a:pt x="6409" y="23939"/>
                      <a:pt x="14355" y="23939"/>
                    </a:cubicBezTo>
                    <a:cubicBezTo>
                      <a:pt x="17429" y="23939"/>
                      <a:pt x="20278" y="23003"/>
                      <a:pt x="22602" y="21390"/>
                    </a:cubicBezTo>
                    <a:cubicBezTo>
                      <a:pt x="22602" y="21390"/>
                      <a:pt x="28038" y="17980"/>
                      <a:pt x="23501" y="17791"/>
                    </a:cubicBezTo>
                    <a:cubicBezTo>
                      <a:pt x="21522" y="17683"/>
                      <a:pt x="23021" y="14527"/>
                      <a:pt x="21686" y="14527"/>
                    </a:cubicBezTo>
                    <a:cubicBezTo>
                      <a:pt x="21656" y="14527"/>
                      <a:pt x="21624" y="14529"/>
                      <a:pt x="21591" y="14532"/>
                    </a:cubicBezTo>
                    <a:cubicBezTo>
                      <a:pt x="21122" y="14567"/>
                      <a:pt x="20539" y="14634"/>
                      <a:pt x="19969" y="14634"/>
                    </a:cubicBezTo>
                    <a:cubicBezTo>
                      <a:pt x="18719" y="14634"/>
                      <a:pt x="17535" y="14307"/>
                      <a:pt x="17768" y="12583"/>
                    </a:cubicBezTo>
                    <a:cubicBezTo>
                      <a:pt x="18096" y="10090"/>
                      <a:pt x="16023" y="8457"/>
                      <a:pt x="14109" y="8457"/>
                    </a:cubicBezTo>
                    <a:cubicBezTo>
                      <a:pt x="14066" y="8457"/>
                      <a:pt x="14023" y="8458"/>
                      <a:pt x="13981" y="8460"/>
                    </a:cubicBezTo>
                    <a:cubicBezTo>
                      <a:pt x="13709" y="8475"/>
                      <a:pt x="13468" y="8485"/>
                      <a:pt x="13253" y="8485"/>
                    </a:cubicBezTo>
                    <a:cubicBezTo>
                      <a:pt x="11924" y="8485"/>
                      <a:pt x="11615" y="8114"/>
                      <a:pt x="11582" y="6436"/>
                    </a:cubicBezTo>
                    <a:cubicBezTo>
                      <a:pt x="11546" y="4486"/>
                      <a:pt x="10832" y="3398"/>
                      <a:pt x="8433" y="2987"/>
                    </a:cubicBezTo>
                    <a:cubicBezTo>
                      <a:pt x="6073" y="2573"/>
                      <a:pt x="7833" y="1038"/>
                      <a:pt x="5959" y="174"/>
                    </a:cubicBezTo>
                    <a:cubicBezTo>
                      <a:pt x="5695" y="53"/>
                      <a:pt x="5435" y="1"/>
                      <a:pt x="5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1883;p39">
                <a:extLst>
                  <a:ext uri="{FF2B5EF4-FFF2-40B4-BE49-F238E27FC236}">
                    <a16:creationId xmlns:a16="http://schemas.microsoft.com/office/drawing/2014/main" id="{98887717-03DD-06A1-9910-9D66B766D50E}"/>
                  </a:ext>
                </a:extLst>
              </p:cNvPr>
              <p:cNvSpPr/>
              <p:nvPr/>
            </p:nvSpPr>
            <p:spPr>
              <a:xfrm rot="-919065">
                <a:off x="804275" y="1028801"/>
                <a:ext cx="409969" cy="604263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6023" extrusionOk="0">
                    <a:moveTo>
                      <a:pt x="1324" y="1"/>
                    </a:moveTo>
                    <a:cubicBezTo>
                      <a:pt x="1273" y="1"/>
                      <a:pt x="1227" y="27"/>
                      <a:pt x="1200" y="55"/>
                    </a:cubicBezTo>
                    <a:cubicBezTo>
                      <a:pt x="1164" y="204"/>
                      <a:pt x="1089" y="315"/>
                      <a:pt x="1050" y="465"/>
                    </a:cubicBezTo>
                    <a:cubicBezTo>
                      <a:pt x="939" y="804"/>
                      <a:pt x="825" y="1104"/>
                      <a:pt x="714" y="1440"/>
                    </a:cubicBezTo>
                    <a:cubicBezTo>
                      <a:pt x="564" y="1929"/>
                      <a:pt x="450" y="2414"/>
                      <a:pt x="339" y="2939"/>
                    </a:cubicBezTo>
                    <a:cubicBezTo>
                      <a:pt x="189" y="3539"/>
                      <a:pt x="114" y="4178"/>
                      <a:pt x="75" y="4813"/>
                    </a:cubicBezTo>
                    <a:cubicBezTo>
                      <a:pt x="0" y="5488"/>
                      <a:pt x="0" y="6163"/>
                      <a:pt x="75" y="6876"/>
                    </a:cubicBezTo>
                    <a:cubicBezTo>
                      <a:pt x="150" y="7587"/>
                      <a:pt x="264" y="8337"/>
                      <a:pt x="525" y="9050"/>
                    </a:cubicBezTo>
                    <a:cubicBezTo>
                      <a:pt x="750" y="9761"/>
                      <a:pt x="1089" y="10475"/>
                      <a:pt x="1539" y="11149"/>
                    </a:cubicBezTo>
                    <a:cubicBezTo>
                      <a:pt x="2024" y="11860"/>
                      <a:pt x="2624" y="12535"/>
                      <a:pt x="3299" y="13060"/>
                    </a:cubicBezTo>
                    <a:cubicBezTo>
                      <a:pt x="4088" y="13734"/>
                      <a:pt x="4987" y="14259"/>
                      <a:pt x="5962" y="14673"/>
                    </a:cubicBezTo>
                    <a:cubicBezTo>
                      <a:pt x="7122" y="15198"/>
                      <a:pt x="8397" y="15572"/>
                      <a:pt x="9635" y="15833"/>
                    </a:cubicBezTo>
                    <a:cubicBezTo>
                      <a:pt x="10010" y="15908"/>
                      <a:pt x="10346" y="15947"/>
                      <a:pt x="10721" y="16022"/>
                    </a:cubicBezTo>
                    <a:cubicBezTo>
                      <a:pt x="10795" y="16022"/>
                      <a:pt x="10834" y="15983"/>
                      <a:pt x="10870" y="15947"/>
                    </a:cubicBezTo>
                    <a:cubicBezTo>
                      <a:pt x="10870" y="15872"/>
                      <a:pt x="10834" y="15797"/>
                      <a:pt x="10795" y="15758"/>
                    </a:cubicBezTo>
                    <a:cubicBezTo>
                      <a:pt x="9446" y="15572"/>
                      <a:pt x="8097" y="15234"/>
                      <a:pt x="6822" y="14784"/>
                    </a:cubicBezTo>
                    <a:cubicBezTo>
                      <a:pt x="5812" y="14409"/>
                      <a:pt x="4873" y="13923"/>
                      <a:pt x="3974" y="13285"/>
                    </a:cubicBezTo>
                    <a:cubicBezTo>
                      <a:pt x="3263" y="12799"/>
                      <a:pt x="2624" y="12160"/>
                      <a:pt x="2063" y="11449"/>
                    </a:cubicBezTo>
                    <a:cubicBezTo>
                      <a:pt x="1614" y="10886"/>
                      <a:pt x="1200" y="10136"/>
                      <a:pt x="939" y="9461"/>
                    </a:cubicBezTo>
                    <a:cubicBezTo>
                      <a:pt x="675" y="8751"/>
                      <a:pt x="489" y="8037"/>
                      <a:pt x="375" y="7326"/>
                    </a:cubicBezTo>
                    <a:lnTo>
                      <a:pt x="375" y="7287"/>
                    </a:lnTo>
                    <a:lnTo>
                      <a:pt x="375" y="7212"/>
                    </a:lnTo>
                    <a:cubicBezTo>
                      <a:pt x="339" y="7176"/>
                      <a:pt x="339" y="7101"/>
                      <a:pt x="339" y="7062"/>
                    </a:cubicBezTo>
                    <a:cubicBezTo>
                      <a:pt x="339" y="6987"/>
                      <a:pt x="339" y="6876"/>
                      <a:pt x="300" y="6801"/>
                    </a:cubicBezTo>
                    <a:lnTo>
                      <a:pt x="300" y="6277"/>
                    </a:lnTo>
                    <a:cubicBezTo>
                      <a:pt x="264" y="5938"/>
                      <a:pt x="264" y="5602"/>
                      <a:pt x="300" y="5263"/>
                    </a:cubicBezTo>
                    <a:cubicBezTo>
                      <a:pt x="300" y="4927"/>
                      <a:pt x="339" y="4588"/>
                      <a:pt x="375" y="4289"/>
                    </a:cubicBezTo>
                    <a:lnTo>
                      <a:pt x="375" y="4028"/>
                    </a:lnTo>
                    <a:cubicBezTo>
                      <a:pt x="384" y="4019"/>
                      <a:pt x="388" y="4016"/>
                      <a:pt x="391" y="4016"/>
                    </a:cubicBezTo>
                    <a:cubicBezTo>
                      <a:pt x="398" y="4016"/>
                      <a:pt x="391" y="4038"/>
                      <a:pt x="399" y="4038"/>
                    </a:cubicBezTo>
                    <a:cubicBezTo>
                      <a:pt x="401" y="4038"/>
                      <a:pt x="406" y="4035"/>
                      <a:pt x="414" y="4028"/>
                    </a:cubicBezTo>
                    <a:lnTo>
                      <a:pt x="414" y="3953"/>
                    </a:lnTo>
                    <a:lnTo>
                      <a:pt x="414" y="3839"/>
                    </a:lnTo>
                    <a:cubicBezTo>
                      <a:pt x="450" y="3689"/>
                      <a:pt x="450" y="3539"/>
                      <a:pt x="489" y="3389"/>
                    </a:cubicBezTo>
                    <a:cubicBezTo>
                      <a:pt x="600" y="2864"/>
                      <a:pt x="714" y="2339"/>
                      <a:pt x="864" y="1815"/>
                    </a:cubicBezTo>
                    <a:cubicBezTo>
                      <a:pt x="975" y="1440"/>
                      <a:pt x="1089" y="1065"/>
                      <a:pt x="1239" y="729"/>
                    </a:cubicBezTo>
                    <a:cubicBezTo>
                      <a:pt x="1275" y="615"/>
                      <a:pt x="1314" y="465"/>
                      <a:pt x="1350" y="354"/>
                    </a:cubicBezTo>
                    <a:lnTo>
                      <a:pt x="1389" y="315"/>
                    </a:lnTo>
                    <a:lnTo>
                      <a:pt x="1389" y="279"/>
                    </a:lnTo>
                    <a:cubicBezTo>
                      <a:pt x="1389" y="279"/>
                      <a:pt x="1425" y="240"/>
                      <a:pt x="1425" y="204"/>
                    </a:cubicBezTo>
                    <a:cubicBezTo>
                      <a:pt x="1464" y="129"/>
                      <a:pt x="1464" y="55"/>
                      <a:pt x="1389" y="16"/>
                    </a:cubicBezTo>
                    <a:cubicBezTo>
                      <a:pt x="1367" y="5"/>
                      <a:pt x="1345" y="1"/>
                      <a:pt x="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1884;p39">
                <a:extLst>
                  <a:ext uri="{FF2B5EF4-FFF2-40B4-BE49-F238E27FC236}">
                    <a16:creationId xmlns:a16="http://schemas.microsoft.com/office/drawing/2014/main" id="{63B28859-E3CE-A872-65F3-286ADE67137D}"/>
                  </a:ext>
                </a:extLst>
              </p:cNvPr>
              <p:cNvSpPr/>
              <p:nvPr/>
            </p:nvSpPr>
            <p:spPr>
              <a:xfrm rot="-919065">
                <a:off x="627540" y="955152"/>
                <a:ext cx="357738" cy="709480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18813" extrusionOk="0">
                    <a:moveTo>
                      <a:pt x="1674" y="1"/>
                    </a:moveTo>
                    <a:cubicBezTo>
                      <a:pt x="1637" y="1"/>
                      <a:pt x="1599" y="21"/>
                      <a:pt x="1575" y="71"/>
                    </a:cubicBezTo>
                    <a:cubicBezTo>
                      <a:pt x="1425" y="410"/>
                      <a:pt x="1275" y="785"/>
                      <a:pt x="1164" y="1121"/>
                    </a:cubicBezTo>
                    <a:cubicBezTo>
                      <a:pt x="864" y="2020"/>
                      <a:pt x="639" y="2920"/>
                      <a:pt x="450" y="3858"/>
                    </a:cubicBezTo>
                    <a:cubicBezTo>
                      <a:pt x="225" y="4908"/>
                      <a:pt x="114" y="5957"/>
                      <a:pt x="39" y="7043"/>
                    </a:cubicBezTo>
                    <a:cubicBezTo>
                      <a:pt x="0" y="7757"/>
                      <a:pt x="39" y="8467"/>
                      <a:pt x="75" y="9142"/>
                    </a:cubicBezTo>
                    <a:cubicBezTo>
                      <a:pt x="114" y="9892"/>
                      <a:pt x="225" y="10605"/>
                      <a:pt x="375" y="11316"/>
                    </a:cubicBezTo>
                    <a:cubicBezTo>
                      <a:pt x="525" y="12030"/>
                      <a:pt x="750" y="12704"/>
                      <a:pt x="1014" y="13379"/>
                    </a:cubicBezTo>
                    <a:cubicBezTo>
                      <a:pt x="1314" y="14015"/>
                      <a:pt x="1650" y="14653"/>
                      <a:pt x="2099" y="15214"/>
                    </a:cubicBezTo>
                    <a:cubicBezTo>
                      <a:pt x="2549" y="15814"/>
                      <a:pt x="3074" y="16378"/>
                      <a:pt x="3674" y="16827"/>
                    </a:cubicBezTo>
                    <a:cubicBezTo>
                      <a:pt x="4312" y="17313"/>
                      <a:pt x="5023" y="17727"/>
                      <a:pt x="5773" y="18027"/>
                    </a:cubicBezTo>
                    <a:cubicBezTo>
                      <a:pt x="6672" y="18363"/>
                      <a:pt x="7611" y="18588"/>
                      <a:pt x="8546" y="18702"/>
                    </a:cubicBezTo>
                    <a:lnTo>
                      <a:pt x="9335" y="18813"/>
                    </a:lnTo>
                    <a:cubicBezTo>
                      <a:pt x="9485" y="18813"/>
                      <a:pt x="9485" y="18552"/>
                      <a:pt x="9335" y="18552"/>
                    </a:cubicBezTo>
                    <a:cubicBezTo>
                      <a:pt x="8361" y="18477"/>
                      <a:pt x="7386" y="18288"/>
                      <a:pt x="6447" y="17988"/>
                    </a:cubicBezTo>
                    <a:cubicBezTo>
                      <a:pt x="5662" y="17727"/>
                      <a:pt x="4912" y="17388"/>
                      <a:pt x="4237" y="16938"/>
                    </a:cubicBezTo>
                    <a:cubicBezTo>
                      <a:pt x="3638" y="16528"/>
                      <a:pt x="3074" y="16039"/>
                      <a:pt x="2588" y="15478"/>
                    </a:cubicBezTo>
                    <a:cubicBezTo>
                      <a:pt x="2138" y="14914"/>
                      <a:pt x="1764" y="14315"/>
                      <a:pt x="1464" y="13679"/>
                    </a:cubicBezTo>
                    <a:cubicBezTo>
                      <a:pt x="1125" y="13040"/>
                      <a:pt x="900" y="12404"/>
                      <a:pt x="714" y="11691"/>
                    </a:cubicBezTo>
                    <a:cubicBezTo>
                      <a:pt x="564" y="11016"/>
                      <a:pt x="414" y="10341"/>
                      <a:pt x="375" y="9631"/>
                    </a:cubicBezTo>
                    <a:cubicBezTo>
                      <a:pt x="300" y="8917"/>
                      <a:pt x="264" y="8242"/>
                      <a:pt x="300" y="7532"/>
                    </a:cubicBezTo>
                    <a:cubicBezTo>
                      <a:pt x="300" y="6593"/>
                      <a:pt x="375" y="5657"/>
                      <a:pt x="525" y="4719"/>
                    </a:cubicBezTo>
                    <a:cubicBezTo>
                      <a:pt x="714" y="3708"/>
                      <a:pt x="939" y="2695"/>
                      <a:pt x="1239" y="1720"/>
                    </a:cubicBezTo>
                    <a:cubicBezTo>
                      <a:pt x="1389" y="1234"/>
                      <a:pt x="1575" y="710"/>
                      <a:pt x="1764" y="221"/>
                    </a:cubicBezTo>
                    <a:lnTo>
                      <a:pt x="1800" y="185"/>
                    </a:lnTo>
                    <a:cubicBezTo>
                      <a:pt x="1826" y="85"/>
                      <a:pt x="1750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1885;p39">
                <a:extLst>
                  <a:ext uri="{FF2B5EF4-FFF2-40B4-BE49-F238E27FC236}">
                    <a16:creationId xmlns:a16="http://schemas.microsoft.com/office/drawing/2014/main" id="{2FDC1343-65A4-47FD-E30D-CA2D69827E12}"/>
                  </a:ext>
                </a:extLst>
              </p:cNvPr>
              <p:cNvSpPr/>
              <p:nvPr/>
            </p:nvSpPr>
            <p:spPr>
              <a:xfrm rot="-919065">
                <a:off x="681874" y="750276"/>
                <a:ext cx="887180" cy="905432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009" extrusionOk="0">
                    <a:moveTo>
                      <a:pt x="18756" y="1"/>
                    </a:moveTo>
                    <a:cubicBezTo>
                      <a:pt x="18286" y="1"/>
                      <a:pt x="17789" y="250"/>
                      <a:pt x="17303" y="919"/>
                    </a:cubicBezTo>
                    <a:cubicBezTo>
                      <a:pt x="16667" y="1819"/>
                      <a:pt x="17677" y="2757"/>
                      <a:pt x="15692" y="3018"/>
                    </a:cubicBezTo>
                    <a:cubicBezTo>
                      <a:pt x="13743" y="3282"/>
                      <a:pt x="12844" y="4182"/>
                      <a:pt x="12955" y="5981"/>
                    </a:cubicBezTo>
                    <a:cubicBezTo>
                      <a:pt x="13030" y="7780"/>
                      <a:pt x="13180" y="8005"/>
                      <a:pt x="11155" y="8530"/>
                    </a:cubicBezTo>
                    <a:cubicBezTo>
                      <a:pt x="8870" y="9129"/>
                      <a:pt x="8346" y="10140"/>
                      <a:pt x="8307" y="12614"/>
                    </a:cubicBezTo>
                    <a:cubicBezTo>
                      <a:pt x="8271" y="15052"/>
                      <a:pt x="4483" y="13363"/>
                      <a:pt x="4298" y="15801"/>
                    </a:cubicBezTo>
                    <a:cubicBezTo>
                      <a:pt x="4073" y="18875"/>
                      <a:pt x="2124" y="17076"/>
                      <a:pt x="1035" y="19025"/>
                    </a:cubicBezTo>
                    <a:cubicBezTo>
                      <a:pt x="1" y="20981"/>
                      <a:pt x="2097" y="22285"/>
                      <a:pt x="2230" y="22285"/>
                    </a:cubicBezTo>
                    <a:cubicBezTo>
                      <a:pt x="2232" y="22285"/>
                      <a:pt x="2233" y="22285"/>
                      <a:pt x="2234" y="22284"/>
                    </a:cubicBezTo>
                    <a:cubicBezTo>
                      <a:pt x="4298" y="23409"/>
                      <a:pt x="6657" y="24009"/>
                      <a:pt x="9131" y="24009"/>
                    </a:cubicBezTo>
                    <a:cubicBezTo>
                      <a:pt x="17078" y="24009"/>
                      <a:pt x="23525" y="17675"/>
                      <a:pt x="23525" y="9840"/>
                    </a:cubicBezTo>
                    <a:cubicBezTo>
                      <a:pt x="23525" y="6991"/>
                      <a:pt x="22664" y="4331"/>
                      <a:pt x="21201" y="2118"/>
                    </a:cubicBezTo>
                    <a:cubicBezTo>
                      <a:pt x="21092" y="1819"/>
                      <a:pt x="20024" y="1"/>
                      <a:pt x="18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13" name="Google Shape;1886;p39">
                <a:extLst>
                  <a:ext uri="{FF2B5EF4-FFF2-40B4-BE49-F238E27FC236}">
                    <a16:creationId xmlns:a16="http://schemas.microsoft.com/office/drawing/2014/main" id="{D5890DA5-53C5-7746-EF97-6CA148BEDA44}"/>
                  </a:ext>
                </a:extLst>
              </p:cNvPr>
              <p:cNvGrpSpPr/>
              <p:nvPr/>
            </p:nvGrpSpPr>
            <p:grpSpPr>
              <a:xfrm>
                <a:off x="948770" y="899467"/>
                <a:ext cx="585371" cy="777067"/>
                <a:chOff x="948770" y="899467"/>
                <a:chExt cx="585371" cy="777067"/>
              </a:xfrm>
            </p:grpSpPr>
            <p:sp>
              <p:nvSpPr>
                <p:cNvPr id="2314" name="Google Shape;1887;p39">
                  <a:extLst>
                    <a:ext uri="{FF2B5EF4-FFF2-40B4-BE49-F238E27FC236}">
                      <a16:creationId xmlns:a16="http://schemas.microsoft.com/office/drawing/2014/main" id="{772A61F7-3427-460C-81B5-248A4A405792}"/>
                    </a:ext>
                  </a:extLst>
                </p:cNvPr>
                <p:cNvSpPr/>
                <p:nvPr/>
              </p:nvSpPr>
              <p:spPr>
                <a:xfrm rot="-919065">
                  <a:off x="1032923" y="941689"/>
                  <a:ext cx="412798" cy="69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6" h="18366" extrusionOk="0">
                      <a:moveTo>
                        <a:pt x="10740" y="0"/>
                      </a:moveTo>
                      <a:cubicBezTo>
                        <a:pt x="10675" y="0"/>
                        <a:pt x="10610" y="38"/>
                        <a:pt x="10610" y="113"/>
                      </a:cubicBezTo>
                      <a:cubicBezTo>
                        <a:pt x="10646" y="338"/>
                        <a:pt x="10646" y="524"/>
                        <a:pt x="10646" y="713"/>
                      </a:cubicBezTo>
                      <a:cubicBezTo>
                        <a:pt x="10685" y="1237"/>
                        <a:pt x="10685" y="1798"/>
                        <a:pt x="10685" y="2323"/>
                      </a:cubicBezTo>
                      <a:cubicBezTo>
                        <a:pt x="10685" y="3072"/>
                        <a:pt x="10610" y="3861"/>
                        <a:pt x="10571" y="4611"/>
                      </a:cubicBezTo>
                      <a:cubicBezTo>
                        <a:pt x="10460" y="5510"/>
                        <a:pt x="10346" y="6371"/>
                        <a:pt x="10160" y="7271"/>
                      </a:cubicBezTo>
                      <a:cubicBezTo>
                        <a:pt x="9935" y="8209"/>
                        <a:pt x="9671" y="9109"/>
                        <a:pt x="9335" y="10008"/>
                      </a:cubicBezTo>
                      <a:cubicBezTo>
                        <a:pt x="8961" y="10908"/>
                        <a:pt x="8511" y="11733"/>
                        <a:pt x="7947" y="12518"/>
                      </a:cubicBezTo>
                      <a:cubicBezTo>
                        <a:pt x="7611" y="12968"/>
                        <a:pt x="7197" y="13418"/>
                        <a:pt x="6787" y="13832"/>
                      </a:cubicBezTo>
                      <a:cubicBezTo>
                        <a:pt x="6337" y="14317"/>
                        <a:pt x="5848" y="14767"/>
                        <a:pt x="5362" y="15181"/>
                      </a:cubicBezTo>
                      <a:cubicBezTo>
                        <a:pt x="4574" y="15856"/>
                        <a:pt x="3749" y="16491"/>
                        <a:pt x="2849" y="16980"/>
                      </a:cubicBezTo>
                      <a:cubicBezTo>
                        <a:pt x="2250" y="17316"/>
                        <a:pt x="1650" y="17616"/>
                        <a:pt x="1014" y="17841"/>
                      </a:cubicBezTo>
                      <a:cubicBezTo>
                        <a:pt x="750" y="17955"/>
                        <a:pt x="450" y="18030"/>
                        <a:pt x="151" y="18105"/>
                      </a:cubicBezTo>
                      <a:lnTo>
                        <a:pt x="115" y="18105"/>
                      </a:lnTo>
                      <a:cubicBezTo>
                        <a:pt x="40" y="18105"/>
                        <a:pt x="1" y="18216"/>
                        <a:pt x="1" y="18255"/>
                      </a:cubicBezTo>
                      <a:cubicBezTo>
                        <a:pt x="40" y="18330"/>
                        <a:pt x="115" y="18366"/>
                        <a:pt x="190" y="18366"/>
                      </a:cubicBezTo>
                      <a:cubicBezTo>
                        <a:pt x="375" y="18330"/>
                        <a:pt x="600" y="18255"/>
                        <a:pt x="789" y="18180"/>
                      </a:cubicBezTo>
                      <a:cubicBezTo>
                        <a:pt x="1350" y="17991"/>
                        <a:pt x="1914" y="17766"/>
                        <a:pt x="2438" y="17505"/>
                      </a:cubicBezTo>
                      <a:cubicBezTo>
                        <a:pt x="3299" y="17055"/>
                        <a:pt x="4088" y="16530"/>
                        <a:pt x="4873" y="15931"/>
                      </a:cubicBezTo>
                      <a:cubicBezTo>
                        <a:pt x="5887" y="15106"/>
                        <a:pt x="6823" y="14206"/>
                        <a:pt x="7686" y="13232"/>
                      </a:cubicBezTo>
                      <a:cubicBezTo>
                        <a:pt x="8322" y="12482"/>
                        <a:pt x="8847" y="11658"/>
                        <a:pt x="9260" y="10794"/>
                      </a:cubicBezTo>
                      <a:cubicBezTo>
                        <a:pt x="9671" y="9894"/>
                        <a:pt x="9971" y="8995"/>
                        <a:pt x="10235" y="8059"/>
                      </a:cubicBezTo>
                      <a:cubicBezTo>
                        <a:pt x="10460" y="7160"/>
                        <a:pt x="10610" y="6221"/>
                        <a:pt x="10721" y="5285"/>
                      </a:cubicBezTo>
                      <a:cubicBezTo>
                        <a:pt x="10835" y="4497"/>
                        <a:pt x="10871" y="3672"/>
                        <a:pt x="10910" y="2848"/>
                      </a:cubicBezTo>
                      <a:cubicBezTo>
                        <a:pt x="10946" y="2248"/>
                        <a:pt x="10946" y="1648"/>
                        <a:pt x="10910" y="1048"/>
                      </a:cubicBezTo>
                      <a:cubicBezTo>
                        <a:pt x="10910" y="748"/>
                        <a:pt x="10910" y="449"/>
                        <a:pt x="10871" y="149"/>
                      </a:cubicBezTo>
                      <a:lnTo>
                        <a:pt x="10871" y="113"/>
                      </a:lnTo>
                      <a:cubicBezTo>
                        <a:pt x="10871" y="38"/>
                        <a:pt x="10805" y="0"/>
                        <a:pt x="107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1888;p39">
                  <a:extLst>
                    <a:ext uri="{FF2B5EF4-FFF2-40B4-BE49-F238E27FC236}">
                      <a16:creationId xmlns:a16="http://schemas.microsoft.com/office/drawing/2014/main" id="{86DAAE4A-1E68-8CC2-E272-E3ADFA03DD84}"/>
                    </a:ext>
                  </a:extLst>
                </p:cNvPr>
                <p:cNvSpPr/>
                <p:nvPr/>
              </p:nvSpPr>
              <p:spPr>
                <a:xfrm rot="-919065">
                  <a:off x="1199619" y="1378326"/>
                  <a:ext cx="36166" cy="20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5436" extrusionOk="0">
                      <a:moveTo>
                        <a:pt x="133" y="0"/>
                      </a:moveTo>
                      <a:cubicBezTo>
                        <a:pt x="66" y="0"/>
                        <a:pt x="1" y="62"/>
                        <a:pt x="23" y="149"/>
                      </a:cubicBezTo>
                      <a:cubicBezTo>
                        <a:pt x="134" y="637"/>
                        <a:pt x="248" y="1123"/>
                        <a:pt x="359" y="1573"/>
                      </a:cubicBezTo>
                      <a:cubicBezTo>
                        <a:pt x="548" y="2437"/>
                        <a:pt x="698" y="3297"/>
                        <a:pt x="698" y="4197"/>
                      </a:cubicBezTo>
                      <a:cubicBezTo>
                        <a:pt x="734" y="4386"/>
                        <a:pt x="734" y="4611"/>
                        <a:pt x="698" y="4797"/>
                      </a:cubicBezTo>
                      <a:lnTo>
                        <a:pt x="698" y="4836"/>
                      </a:lnTo>
                      <a:lnTo>
                        <a:pt x="698" y="4872"/>
                      </a:lnTo>
                      <a:cubicBezTo>
                        <a:pt x="698" y="4872"/>
                        <a:pt x="659" y="4911"/>
                        <a:pt x="659" y="4946"/>
                      </a:cubicBezTo>
                      <a:lnTo>
                        <a:pt x="659" y="5060"/>
                      </a:lnTo>
                      <a:cubicBezTo>
                        <a:pt x="623" y="5096"/>
                        <a:pt x="623" y="5135"/>
                        <a:pt x="623" y="5171"/>
                      </a:cubicBezTo>
                      <a:lnTo>
                        <a:pt x="584" y="5210"/>
                      </a:lnTo>
                      <a:lnTo>
                        <a:pt x="584" y="5246"/>
                      </a:lnTo>
                      <a:cubicBezTo>
                        <a:pt x="548" y="5321"/>
                        <a:pt x="548" y="5396"/>
                        <a:pt x="623" y="5435"/>
                      </a:cubicBezTo>
                      <a:cubicBezTo>
                        <a:pt x="698" y="5435"/>
                        <a:pt x="773" y="5435"/>
                        <a:pt x="809" y="5360"/>
                      </a:cubicBezTo>
                      <a:cubicBezTo>
                        <a:pt x="959" y="5060"/>
                        <a:pt x="959" y="4686"/>
                        <a:pt x="959" y="4347"/>
                      </a:cubicBezTo>
                      <a:cubicBezTo>
                        <a:pt x="959" y="3936"/>
                        <a:pt x="923" y="3486"/>
                        <a:pt x="884" y="3072"/>
                      </a:cubicBezTo>
                      <a:cubicBezTo>
                        <a:pt x="773" y="2248"/>
                        <a:pt x="584" y="1423"/>
                        <a:pt x="398" y="598"/>
                      </a:cubicBezTo>
                      <a:cubicBezTo>
                        <a:pt x="359" y="449"/>
                        <a:pt x="323" y="263"/>
                        <a:pt x="248" y="113"/>
                      </a:cubicBezTo>
                      <a:cubicBezTo>
                        <a:pt x="232" y="33"/>
                        <a:pt x="182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1889;p39">
                  <a:extLst>
                    <a:ext uri="{FF2B5EF4-FFF2-40B4-BE49-F238E27FC236}">
                      <a16:creationId xmlns:a16="http://schemas.microsoft.com/office/drawing/2014/main" id="{0D799698-C0A0-2D80-CF3C-FCE3D8AF0181}"/>
                    </a:ext>
                  </a:extLst>
                </p:cNvPr>
                <p:cNvSpPr/>
                <p:nvPr/>
              </p:nvSpPr>
              <p:spPr>
                <a:xfrm rot="-919065">
                  <a:off x="1135928" y="1111149"/>
                  <a:ext cx="175777" cy="349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" h="9258" extrusionOk="0">
                      <a:moveTo>
                        <a:pt x="196" y="1"/>
                      </a:moveTo>
                      <a:cubicBezTo>
                        <a:pt x="96" y="1"/>
                        <a:pt x="0" y="134"/>
                        <a:pt x="87" y="224"/>
                      </a:cubicBezTo>
                      <a:cubicBezTo>
                        <a:pt x="237" y="374"/>
                        <a:pt x="426" y="524"/>
                        <a:pt x="576" y="674"/>
                      </a:cubicBezTo>
                      <a:cubicBezTo>
                        <a:pt x="951" y="1048"/>
                        <a:pt x="1326" y="1423"/>
                        <a:pt x="1662" y="1834"/>
                      </a:cubicBezTo>
                      <a:cubicBezTo>
                        <a:pt x="2111" y="2398"/>
                        <a:pt x="2525" y="2997"/>
                        <a:pt x="2900" y="3633"/>
                      </a:cubicBezTo>
                      <a:cubicBezTo>
                        <a:pt x="3311" y="4383"/>
                        <a:pt x="3686" y="5133"/>
                        <a:pt x="3950" y="5957"/>
                      </a:cubicBezTo>
                      <a:cubicBezTo>
                        <a:pt x="4210" y="6857"/>
                        <a:pt x="4360" y="7795"/>
                        <a:pt x="4399" y="8731"/>
                      </a:cubicBezTo>
                      <a:lnTo>
                        <a:pt x="4399" y="9145"/>
                      </a:lnTo>
                      <a:cubicBezTo>
                        <a:pt x="4380" y="9220"/>
                        <a:pt x="4436" y="9257"/>
                        <a:pt x="4497" y="9257"/>
                      </a:cubicBezTo>
                      <a:cubicBezTo>
                        <a:pt x="4558" y="9257"/>
                        <a:pt x="4624" y="9220"/>
                        <a:pt x="4624" y="9145"/>
                      </a:cubicBezTo>
                      <a:cubicBezTo>
                        <a:pt x="4660" y="8131"/>
                        <a:pt x="4549" y="7157"/>
                        <a:pt x="4285" y="6221"/>
                      </a:cubicBezTo>
                      <a:cubicBezTo>
                        <a:pt x="4025" y="5357"/>
                        <a:pt x="3686" y="4572"/>
                        <a:pt x="3275" y="3783"/>
                      </a:cubicBezTo>
                      <a:cubicBezTo>
                        <a:pt x="2900" y="3108"/>
                        <a:pt x="2450" y="2473"/>
                        <a:pt x="2000" y="1873"/>
                      </a:cubicBezTo>
                      <a:cubicBezTo>
                        <a:pt x="1662" y="1423"/>
                        <a:pt x="1287" y="1009"/>
                        <a:pt x="876" y="599"/>
                      </a:cubicBezTo>
                      <a:cubicBezTo>
                        <a:pt x="687" y="410"/>
                        <a:pt x="501" y="224"/>
                        <a:pt x="276" y="74"/>
                      </a:cubicBezTo>
                      <a:lnTo>
                        <a:pt x="276" y="35"/>
                      </a:lnTo>
                      <a:cubicBezTo>
                        <a:pt x="252" y="11"/>
                        <a:pt x="22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1890;p39">
                  <a:extLst>
                    <a:ext uri="{FF2B5EF4-FFF2-40B4-BE49-F238E27FC236}">
                      <a16:creationId xmlns:a16="http://schemas.microsoft.com/office/drawing/2014/main" id="{88CC2719-B86C-B2BD-18F6-B5EC599D8703}"/>
                    </a:ext>
                  </a:extLst>
                </p:cNvPr>
                <p:cNvSpPr/>
                <p:nvPr/>
              </p:nvSpPr>
              <p:spPr>
                <a:xfrm rot="-919065">
                  <a:off x="1359591" y="1254074"/>
                  <a:ext cx="166839" cy="80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2143" extrusionOk="0">
                      <a:moveTo>
                        <a:pt x="4239" y="1"/>
                      </a:moveTo>
                      <a:cubicBezTo>
                        <a:pt x="4229" y="1"/>
                        <a:pt x="4219" y="2"/>
                        <a:pt x="4209" y="4"/>
                      </a:cubicBezTo>
                      <a:cubicBezTo>
                        <a:pt x="3834" y="115"/>
                        <a:pt x="3495" y="265"/>
                        <a:pt x="3120" y="379"/>
                      </a:cubicBezTo>
                      <a:cubicBezTo>
                        <a:pt x="2446" y="640"/>
                        <a:pt x="1735" y="940"/>
                        <a:pt x="1060" y="1279"/>
                      </a:cubicBezTo>
                      <a:cubicBezTo>
                        <a:pt x="721" y="1465"/>
                        <a:pt x="386" y="1690"/>
                        <a:pt x="86" y="1954"/>
                      </a:cubicBezTo>
                      <a:cubicBezTo>
                        <a:pt x="0" y="2037"/>
                        <a:pt x="86" y="2142"/>
                        <a:pt x="181" y="2142"/>
                      </a:cubicBezTo>
                      <a:cubicBezTo>
                        <a:pt x="212" y="2142"/>
                        <a:pt x="244" y="2131"/>
                        <a:pt x="272" y="2103"/>
                      </a:cubicBezTo>
                      <a:cubicBezTo>
                        <a:pt x="497" y="1915"/>
                        <a:pt x="796" y="1729"/>
                        <a:pt x="1096" y="1579"/>
                      </a:cubicBezTo>
                      <a:cubicBezTo>
                        <a:pt x="1435" y="1390"/>
                        <a:pt x="1771" y="1204"/>
                        <a:pt x="2110" y="1054"/>
                      </a:cubicBezTo>
                      <a:cubicBezTo>
                        <a:pt x="2710" y="790"/>
                        <a:pt x="3309" y="565"/>
                        <a:pt x="3909" y="379"/>
                      </a:cubicBezTo>
                      <a:cubicBezTo>
                        <a:pt x="4020" y="340"/>
                        <a:pt x="4134" y="304"/>
                        <a:pt x="4284" y="265"/>
                      </a:cubicBezTo>
                      <a:cubicBezTo>
                        <a:pt x="4424" y="232"/>
                        <a:pt x="4368" y="1"/>
                        <a:pt x="4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1891;p39">
                  <a:extLst>
                    <a:ext uri="{FF2B5EF4-FFF2-40B4-BE49-F238E27FC236}">
                      <a16:creationId xmlns:a16="http://schemas.microsoft.com/office/drawing/2014/main" id="{13248C9D-A04A-9D45-7240-8304DEDDCF28}"/>
                    </a:ext>
                  </a:extLst>
                </p:cNvPr>
                <p:cNvSpPr/>
                <p:nvPr/>
              </p:nvSpPr>
              <p:spPr>
                <a:xfrm rot="-919065">
                  <a:off x="1272947" y="1026996"/>
                  <a:ext cx="103181" cy="207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5502" extrusionOk="0">
                      <a:moveTo>
                        <a:pt x="144" y="0"/>
                      </a:moveTo>
                      <a:cubicBezTo>
                        <a:pt x="111" y="0"/>
                        <a:pt x="74" y="10"/>
                        <a:pt x="36" y="29"/>
                      </a:cubicBezTo>
                      <a:cubicBezTo>
                        <a:pt x="0" y="104"/>
                        <a:pt x="0" y="179"/>
                        <a:pt x="36" y="215"/>
                      </a:cubicBezTo>
                      <a:lnTo>
                        <a:pt x="261" y="440"/>
                      </a:lnTo>
                      <a:cubicBezTo>
                        <a:pt x="336" y="515"/>
                        <a:pt x="411" y="590"/>
                        <a:pt x="486" y="704"/>
                      </a:cubicBezTo>
                      <a:lnTo>
                        <a:pt x="636" y="854"/>
                      </a:lnTo>
                      <a:cubicBezTo>
                        <a:pt x="675" y="890"/>
                        <a:pt x="675" y="929"/>
                        <a:pt x="711" y="929"/>
                      </a:cubicBezTo>
                      <a:cubicBezTo>
                        <a:pt x="711" y="965"/>
                        <a:pt x="711" y="965"/>
                        <a:pt x="750" y="1004"/>
                      </a:cubicBezTo>
                      <a:lnTo>
                        <a:pt x="786" y="1040"/>
                      </a:lnTo>
                      <a:cubicBezTo>
                        <a:pt x="1311" y="1754"/>
                        <a:pt x="1760" y="2539"/>
                        <a:pt x="2060" y="3403"/>
                      </a:cubicBezTo>
                      <a:cubicBezTo>
                        <a:pt x="2285" y="4039"/>
                        <a:pt x="2435" y="4677"/>
                        <a:pt x="2474" y="5352"/>
                      </a:cubicBezTo>
                      <a:cubicBezTo>
                        <a:pt x="2510" y="5427"/>
                        <a:pt x="2549" y="5502"/>
                        <a:pt x="2624" y="5502"/>
                      </a:cubicBezTo>
                      <a:cubicBezTo>
                        <a:pt x="2660" y="5502"/>
                        <a:pt x="2735" y="5427"/>
                        <a:pt x="2735" y="5352"/>
                      </a:cubicBezTo>
                      <a:cubicBezTo>
                        <a:pt x="2624" y="4228"/>
                        <a:pt x="2285" y="3103"/>
                        <a:pt x="1724" y="2090"/>
                      </a:cubicBezTo>
                      <a:cubicBezTo>
                        <a:pt x="1386" y="1454"/>
                        <a:pt x="975" y="854"/>
                        <a:pt x="486" y="329"/>
                      </a:cubicBezTo>
                      <a:cubicBezTo>
                        <a:pt x="411" y="215"/>
                        <a:pt x="336" y="140"/>
                        <a:pt x="225" y="29"/>
                      </a:cubicBezTo>
                      <a:cubicBezTo>
                        <a:pt x="206" y="10"/>
                        <a:pt x="177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1892;p39">
                  <a:extLst>
                    <a:ext uri="{FF2B5EF4-FFF2-40B4-BE49-F238E27FC236}">
                      <a16:creationId xmlns:a16="http://schemas.microsoft.com/office/drawing/2014/main" id="{E2708EBF-5ACE-4DEF-F60E-704FF3E19A76}"/>
                    </a:ext>
                  </a:extLst>
                </p:cNvPr>
                <p:cNvSpPr/>
                <p:nvPr/>
              </p:nvSpPr>
              <p:spPr>
                <a:xfrm rot="-919065">
                  <a:off x="1289542" y="1473418"/>
                  <a:ext cx="122263" cy="2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728" extrusionOk="0">
                      <a:moveTo>
                        <a:pt x="3131" y="0"/>
                      </a:moveTo>
                      <a:cubicBezTo>
                        <a:pt x="2381" y="39"/>
                        <a:pt x="1631" y="150"/>
                        <a:pt x="918" y="300"/>
                      </a:cubicBezTo>
                      <a:cubicBezTo>
                        <a:pt x="657" y="339"/>
                        <a:pt x="393" y="375"/>
                        <a:pt x="132" y="489"/>
                      </a:cubicBezTo>
                      <a:cubicBezTo>
                        <a:pt x="1" y="520"/>
                        <a:pt x="42" y="727"/>
                        <a:pt x="155" y="727"/>
                      </a:cubicBezTo>
                      <a:cubicBezTo>
                        <a:pt x="171" y="727"/>
                        <a:pt x="189" y="723"/>
                        <a:pt x="207" y="714"/>
                      </a:cubicBezTo>
                      <a:cubicBezTo>
                        <a:pt x="657" y="564"/>
                        <a:pt x="1143" y="489"/>
                        <a:pt x="1631" y="414"/>
                      </a:cubicBezTo>
                      <a:cubicBezTo>
                        <a:pt x="2042" y="339"/>
                        <a:pt x="2456" y="300"/>
                        <a:pt x="2867" y="264"/>
                      </a:cubicBezTo>
                      <a:lnTo>
                        <a:pt x="3131" y="264"/>
                      </a:lnTo>
                      <a:cubicBezTo>
                        <a:pt x="3206" y="264"/>
                        <a:pt x="3242" y="189"/>
                        <a:pt x="3242" y="114"/>
                      </a:cubicBezTo>
                      <a:cubicBezTo>
                        <a:pt x="3242" y="75"/>
                        <a:pt x="3206" y="0"/>
                        <a:pt x="3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3" name="Google Shape;1893;p39">
              <a:extLst>
                <a:ext uri="{FF2B5EF4-FFF2-40B4-BE49-F238E27FC236}">
                  <a16:creationId xmlns:a16="http://schemas.microsoft.com/office/drawing/2014/main" id="{E55DD181-D60F-E692-9D79-4092E8BC62BE}"/>
                </a:ext>
              </a:extLst>
            </p:cNvPr>
            <p:cNvGrpSpPr/>
            <p:nvPr/>
          </p:nvGrpSpPr>
          <p:grpSpPr>
            <a:xfrm rot="2393774" flipH="1">
              <a:off x="7737046" y="1014374"/>
              <a:ext cx="745352" cy="897397"/>
              <a:chOff x="2555992" y="2990598"/>
              <a:chExt cx="1035004" cy="1246136"/>
            </a:xfrm>
          </p:grpSpPr>
          <p:sp>
            <p:nvSpPr>
              <p:cNvPr id="2304" name="Google Shape;1894;p39">
                <a:extLst>
                  <a:ext uri="{FF2B5EF4-FFF2-40B4-BE49-F238E27FC236}">
                    <a16:creationId xmlns:a16="http://schemas.microsoft.com/office/drawing/2014/main" id="{5E9BD949-5A98-B649-1CB9-874007A857C6}"/>
                  </a:ext>
                </a:extLst>
              </p:cNvPr>
              <p:cNvSpPr/>
              <p:nvPr/>
            </p:nvSpPr>
            <p:spPr>
              <a:xfrm rot="-573144">
                <a:off x="2642846" y="3054308"/>
                <a:ext cx="861296" cy="1118716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38900" extrusionOk="0">
                    <a:moveTo>
                      <a:pt x="25142" y="0"/>
                    </a:moveTo>
                    <a:cubicBezTo>
                      <a:pt x="25048" y="0"/>
                      <a:pt x="24961" y="41"/>
                      <a:pt x="24890" y="114"/>
                    </a:cubicBezTo>
                    <a:cubicBezTo>
                      <a:pt x="23801" y="1350"/>
                      <a:pt x="17729" y="8361"/>
                      <a:pt x="16904" y="9785"/>
                    </a:cubicBezTo>
                    <a:cubicBezTo>
                      <a:pt x="16379" y="10685"/>
                      <a:pt x="16679" y="12334"/>
                      <a:pt x="16718" y="13383"/>
                    </a:cubicBezTo>
                    <a:cubicBezTo>
                      <a:pt x="16793" y="14319"/>
                      <a:pt x="16493" y="15219"/>
                      <a:pt x="15930" y="15968"/>
                    </a:cubicBezTo>
                    <a:lnTo>
                      <a:pt x="1425" y="35085"/>
                    </a:lnTo>
                    <a:cubicBezTo>
                      <a:pt x="1425" y="35085"/>
                      <a:pt x="1" y="36248"/>
                      <a:pt x="2700" y="38083"/>
                    </a:cubicBezTo>
                    <a:cubicBezTo>
                      <a:pt x="3594" y="38697"/>
                      <a:pt x="4255" y="38900"/>
                      <a:pt x="4735" y="38900"/>
                    </a:cubicBezTo>
                    <a:cubicBezTo>
                      <a:pt x="5342" y="38900"/>
                      <a:pt x="5664" y="38576"/>
                      <a:pt x="5809" y="38347"/>
                    </a:cubicBezTo>
                    <a:cubicBezTo>
                      <a:pt x="5923" y="38233"/>
                      <a:pt x="5959" y="38122"/>
                      <a:pt x="5959" y="38122"/>
                    </a:cubicBezTo>
                    <a:lnTo>
                      <a:pt x="18403" y="17618"/>
                    </a:lnTo>
                    <a:cubicBezTo>
                      <a:pt x="18853" y="16832"/>
                      <a:pt x="19603" y="16232"/>
                      <a:pt x="20503" y="15968"/>
                    </a:cubicBezTo>
                    <a:cubicBezTo>
                      <a:pt x="21441" y="15632"/>
                      <a:pt x="22940" y="15333"/>
                      <a:pt x="23651" y="14619"/>
                    </a:cubicBezTo>
                    <a:cubicBezTo>
                      <a:pt x="23690" y="14544"/>
                      <a:pt x="23726" y="14508"/>
                      <a:pt x="23765" y="14469"/>
                    </a:cubicBezTo>
                    <a:cubicBezTo>
                      <a:pt x="24815" y="13159"/>
                      <a:pt x="29088" y="4948"/>
                      <a:pt x="29873" y="3488"/>
                    </a:cubicBezTo>
                    <a:cubicBezTo>
                      <a:pt x="29948" y="3338"/>
                      <a:pt x="29873" y="3188"/>
                      <a:pt x="29762" y="3113"/>
                    </a:cubicBezTo>
                    <a:lnTo>
                      <a:pt x="29723" y="3074"/>
                    </a:lnTo>
                    <a:cubicBezTo>
                      <a:pt x="29684" y="3048"/>
                      <a:pt x="29636" y="3035"/>
                      <a:pt x="29584" y="3035"/>
                    </a:cubicBezTo>
                    <a:cubicBezTo>
                      <a:pt x="29489" y="3035"/>
                      <a:pt x="29384" y="3077"/>
                      <a:pt x="29313" y="3149"/>
                    </a:cubicBezTo>
                    <a:lnTo>
                      <a:pt x="23465" y="11695"/>
                    </a:lnTo>
                    <a:cubicBezTo>
                      <a:pt x="23420" y="11786"/>
                      <a:pt x="23332" y="11836"/>
                      <a:pt x="23237" y="11836"/>
                    </a:cubicBezTo>
                    <a:cubicBezTo>
                      <a:pt x="23176" y="11836"/>
                      <a:pt x="23110" y="11815"/>
                      <a:pt x="23051" y="11770"/>
                    </a:cubicBezTo>
                    <a:cubicBezTo>
                      <a:pt x="22940" y="11695"/>
                      <a:pt x="22901" y="11509"/>
                      <a:pt x="22976" y="11395"/>
                    </a:cubicBezTo>
                    <a:lnTo>
                      <a:pt x="28524" y="2588"/>
                    </a:lnTo>
                    <a:cubicBezTo>
                      <a:pt x="28599" y="2438"/>
                      <a:pt x="28563" y="2288"/>
                      <a:pt x="28413" y="2175"/>
                    </a:cubicBezTo>
                    <a:lnTo>
                      <a:pt x="28188" y="2025"/>
                    </a:lnTo>
                    <a:cubicBezTo>
                      <a:pt x="28148" y="1998"/>
                      <a:pt x="28099" y="1986"/>
                      <a:pt x="28047" y="1986"/>
                    </a:cubicBezTo>
                    <a:cubicBezTo>
                      <a:pt x="27952" y="1986"/>
                      <a:pt x="27848" y="2028"/>
                      <a:pt x="27774" y="2100"/>
                    </a:cubicBezTo>
                    <a:lnTo>
                      <a:pt x="21891" y="10535"/>
                    </a:lnTo>
                    <a:cubicBezTo>
                      <a:pt x="21822" y="10625"/>
                      <a:pt x="21727" y="10674"/>
                      <a:pt x="21637" y="10674"/>
                    </a:cubicBezTo>
                    <a:cubicBezTo>
                      <a:pt x="21578" y="10674"/>
                      <a:pt x="21522" y="10654"/>
                      <a:pt x="21477" y="10610"/>
                    </a:cubicBezTo>
                    <a:lnTo>
                      <a:pt x="21327" y="10535"/>
                    </a:lnTo>
                    <a:cubicBezTo>
                      <a:pt x="21177" y="10421"/>
                      <a:pt x="21141" y="10271"/>
                      <a:pt x="21252" y="10121"/>
                    </a:cubicBezTo>
                    <a:lnTo>
                      <a:pt x="26914" y="1539"/>
                    </a:lnTo>
                    <a:cubicBezTo>
                      <a:pt x="27025" y="1389"/>
                      <a:pt x="26989" y="1200"/>
                      <a:pt x="26839" y="1125"/>
                    </a:cubicBezTo>
                    <a:lnTo>
                      <a:pt x="26614" y="975"/>
                    </a:lnTo>
                    <a:cubicBezTo>
                      <a:pt x="26566" y="929"/>
                      <a:pt x="26506" y="908"/>
                      <a:pt x="26443" y="908"/>
                    </a:cubicBezTo>
                    <a:cubicBezTo>
                      <a:pt x="26357" y="908"/>
                      <a:pt x="26266" y="948"/>
                      <a:pt x="26200" y="1014"/>
                    </a:cubicBezTo>
                    <a:lnTo>
                      <a:pt x="20053" y="9410"/>
                    </a:lnTo>
                    <a:cubicBezTo>
                      <a:pt x="20004" y="9482"/>
                      <a:pt x="19909" y="9524"/>
                      <a:pt x="19817" y="9524"/>
                    </a:cubicBezTo>
                    <a:cubicBezTo>
                      <a:pt x="19767" y="9524"/>
                      <a:pt x="19718" y="9512"/>
                      <a:pt x="19678" y="9485"/>
                    </a:cubicBezTo>
                    <a:cubicBezTo>
                      <a:pt x="19528" y="9371"/>
                      <a:pt x="19492" y="9185"/>
                      <a:pt x="19567" y="9071"/>
                    </a:cubicBezTo>
                    <a:lnTo>
                      <a:pt x="25375" y="489"/>
                    </a:lnTo>
                    <a:cubicBezTo>
                      <a:pt x="25489" y="339"/>
                      <a:pt x="25450" y="150"/>
                      <a:pt x="25300" y="75"/>
                    </a:cubicBezTo>
                    <a:lnTo>
                      <a:pt x="25300" y="40"/>
                    </a:lnTo>
                    <a:cubicBezTo>
                      <a:pt x="25247" y="13"/>
                      <a:pt x="25193" y="0"/>
                      <a:pt x="25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29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1895;p39">
                <a:extLst>
                  <a:ext uri="{FF2B5EF4-FFF2-40B4-BE49-F238E27FC236}">
                    <a16:creationId xmlns:a16="http://schemas.microsoft.com/office/drawing/2014/main" id="{90AD706E-4E7F-74DD-6782-82C17106C3D1}"/>
                  </a:ext>
                </a:extLst>
              </p:cNvPr>
              <p:cNvSpPr/>
              <p:nvPr/>
            </p:nvSpPr>
            <p:spPr>
              <a:xfrm rot="-573144">
                <a:off x="3110577" y="3315265"/>
                <a:ext cx="168181" cy="111728"/>
              </a:xfrm>
              <a:custGeom>
                <a:avLst/>
                <a:gdLst/>
                <a:ahLst/>
                <a:cxnLst/>
                <a:rect l="l" t="t" r="r" b="b"/>
                <a:pathLst>
                  <a:path w="5848" h="3885" extrusionOk="0">
                    <a:moveTo>
                      <a:pt x="204" y="1"/>
                    </a:moveTo>
                    <a:cubicBezTo>
                      <a:pt x="171" y="1"/>
                      <a:pt x="138" y="9"/>
                      <a:pt x="111" y="22"/>
                    </a:cubicBezTo>
                    <a:cubicBezTo>
                      <a:pt x="36" y="97"/>
                      <a:pt x="0" y="211"/>
                      <a:pt x="75" y="286"/>
                    </a:cubicBezTo>
                    <a:cubicBezTo>
                      <a:pt x="1349" y="2160"/>
                      <a:pt x="3374" y="3470"/>
                      <a:pt x="5623" y="3884"/>
                    </a:cubicBezTo>
                    <a:lnTo>
                      <a:pt x="5659" y="3884"/>
                    </a:lnTo>
                    <a:cubicBezTo>
                      <a:pt x="5734" y="3884"/>
                      <a:pt x="5808" y="3809"/>
                      <a:pt x="5847" y="3734"/>
                    </a:cubicBezTo>
                    <a:cubicBezTo>
                      <a:pt x="5847" y="3620"/>
                      <a:pt x="5772" y="3545"/>
                      <a:pt x="5698" y="3509"/>
                    </a:cubicBezTo>
                    <a:cubicBezTo>
                      <a:pt x="3524" y="3135"/>
                      <a:pt x="1610" y="1896"/>
                      <a:pt x="375" y="97"/>
                    </a:cubicBezTo>
                    <a:cubicBezTo>
                      <a:pt x="327" y="26"/>
                      <a:pt x="264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0" name="Google Shape;292;p33">
            <a:extLst>
              <a:ext uri="{FF2B5EF4-FFF2-40B4-BE49-F238E27FC236}">
                <a16:creationId xmlns:a16="http://schemas.microsoft.com/office/drawing/2014/main" id="{DA73C9C3-5D8E-CB1C-BBB4-5D02BFD3F582}"/>
              </a:ext>
            </a:extLst>
          </p:cNvPr>
          <p:cNvGrpSpPr/>
          <p:nvPr/>
        </p:nvGrpSpPr>
        <p:grpSpPr>
          <a:xfrm>
            <a:off x="7506682" y="3478645"/>
            <a:ext cx="4464629" cy="3534287"/>
            <a:chOff x="4545841" y="1342175"/>
            <a:chExt cx="4464629" cy="3534287"/>
          </a:xfrm>
        </p:grpSpPr>
        <p:grpSp>
          <p:nvGrpSpPr>
            <p:cNvPr id="2321" name="Google Shape;293;p33">
              <a:extLst>
                <a:ext uri="{FF2B5EF4-FFF2-40B4-BE49-F238E27FC236}">
                  <a16:creationId xmlns:a16="http://schemas.microsoft.com/office/drawing/2014/main" id="{42546C66-E5DD-CA15-86B2-1D4E5BFF66FC}"/>
                </a:ext>
              </a:extLst>
            </p:cNvPr>
            <p:cNvGrpSpPr/>
            <p:nvPr/>
          </p:nvGrpSpPr>
          <p:grpSpPr>
            <a:xfrm>
              <a:off x="4562477" y="1342175"/>
              <a:ext cx="3750183" cy="3283280"/>
              <a:chOff x="4562477" y="1342175"/>
              <a:chExt cx="3750183" cy="3283280"/>
            </a:xfrm>
          </p:grpSpPr>
          <p:sp>
            <p:nvSpPr>
              <p:cNvPr id="2417" name="Google Shape;294;p33">
                <a:extLst>
                  <a:ext uri="{FF2B5EF4-FFF2-40B4-BE49-F238E27FC236}">
                    <a16:creationId xmlns:a16="http://schemas.microsoft.com/office/drawing/2014/main" id="{9272D891-9CAD-EE6D-4CE5-8EF678CBF6E2}"/>
                  </a:ext>
                </a:extLst>
              </p:cNvPr>
              <p:cNvSpPr/>
              <p:nvPr/>
            </p:nvSpPr>
            <p:spPr>
              <a:xfrm>
                <a:off x="4562477" y="3439654"/>
                <a:ext cx="1654923" cy="1185801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22" extrusionOk="0">
                    <a:moveTo>
                      <a:pt x="1795" y="597"/>
                    </a:moveTo>
                    <a:lnTo>
                      <a:pt x="1789" y="587"/>
                    </a:lnTo>
                    <a:cubicBezTo>
                      <a:pt x="1622" y="301"/>
                      <a:pt x="1472" y="144"/>
                      <a:pt x="1303" y="80"/>
                    </a:cubicBezTo>
                    <a:cubicBezTo>
                      <a:pt x="1204" y="42"/>
                      <a:pt x="1111" y="22"/>
                      <a:pt x="1025" y="22"/>
                    </a:cubicBezTo>
                    <a:cubicBezTo>
                      <a:pt x="566" y="22"/>
                      <a:pt x="453" y="580"/>
                      <a:pt x="452" y="586"/>
                    </a:cubicBezTo>
                    <a:lnTo>
                      <a:pt x="451" y="593"/>
                    </a:lnTo>
                    <a:lnTo>
                      <a:pt x="443" y="594"/>
                    </a:lnTo>
                    <a:cubicBezTo>
                      <a:pt x="326" y="620"/>
                      <a:pt x="245" y="672"/>
                      <a:pt x="203" y="749"/>
                    </a:cubicBezTo>
                    <a:cubicBezTo>
                      <a:pt x="132" y="876"/>
                      <a:pt x="193" y="1030"/>
                      <a:pt x="193" y="1032"/>
                    </a:cubicBezTo>
                    <a:lnTo>
                      <a:pt x="199" y="1046"/>
                    </a:lnTo>
                    <a:lnTo>
                      <a:pt x="183" y="1047"/>
                    </a:lnTo>
                    <a:cubicBezTo>
                      <a:pt x="123" y="1049"/>
                      <a:pt x="79" y="1068"/>
                      <a:pt x="53" y="1104"/>
                    </a:cubicBezTo>
                    <a:cubicBezTo>
                      <a:pt x="13" y="1157"/>
                      <a:pt x="28" y="1279"/>
                      <a:pt x="28" y="1279"/>
                    </a:cubicBezTo>
                    <a:lnTo>
                      <a:pt x="33" y="1322"/>
                    </a:lnTo>
                    <a:lnTo>
                      <a:pt x="25" y="1322"/>
                    </a:lnTo>
                    <a:lnTo>
                      <a:pt x="17" y="1322"/>
                    </a:lnTo>
                    <a:lnTo>
                      <a:pt x="14" y="1314"/>
                    </a:lnTo>
                    <a:cubicBezTo>
                      <a:pt x="13" y="1309"/>
                      <a:pt x="-29" y="1175"/>
                      <a:pt x="34" y="1091"/>
                    </a:cubicBezTo>
                    <a:cubicBezTo>
                      <a:pt x="62" y="1052"/>
                      <a:pt x="107" y="1031"/>
                      <a:pt x="167" y="1025"/>
                    </a:cubicBezTo>
                    <a:cubicBezTo>
                      <a:pt x="153" y="983"/>
                      <a:pt x="119" y="853"/>
                      <a:pt x="182" y="738"/>
                    </a:cubicBezTo>
                    <a:cubicBezTo>
                      <a:pt x="227" y="657"/>
                      <a:pt x="311" y="602"/>
                      <a:pt x="431" y="574"/>
                    </a:cubicBezTo>
                    <a:cubicBezTo>
                      <a:pt x="446" y="507"/>
                      <a:pt x="577" y="0"/>
                      <a:pt x="1026" y="0"/>
                    </a:cubicBezTo>
                    <a:cubicBezTo>
                      <a:pt x="1114" y="0"/>
                      <a:pt x="1211" y="20"/>
                      <a:pt x="1312" y="59"/>
                    </a:cubicBezTo>
                    <a:cubicBezTo>
                      <a:pt x="1484" y="125"/>
                      <a:pt x="1636" y="281"/>
                      <a:pt x="1804" y="566"/>
                    </a:cubicBezTo>
                    <a:cubicBezTo>
                      <a:pt x="1813" y="561"/>
                      <a:pt x="1827" y="553"/>
                      <a:pt x="1845" y="543"/>
                    </a:cubicBezTo>
                    <a:lnTo>
                      <a:pt x="1845" y="568"/>
                    </a:lnTo>
                    <a:cubicBezTo>
                      <a:pt x="1821" y="581"/>
                      <a:pt x="1807" y="590"/>
                      <a:pt x="1806" y="590"/>
                    </a:cubicBezTo>
                    <a:lnTo>
                      <a:pt x="1796" y="596"/>
                    </a:lnTo>
                    <a:lnTo>
                      <a:pt x="1795" y="5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95;p33">
                <a:extLst>
                  <a:ext uri="{FF2B5EF4-FFF2-40B4-BE49-F238E27FC236}">
                    <a16:creationId xmlns:a16="http://schemas.microsoft.com/office/drawing/2014/main" id="{BBCD8D61-E34A-BD12-A6F0-DD0B905620D5}"/>
                  </a:ext>
                </a:extLst>
              </p:cNvPr>
              <p:cNvSpPr/>
              <p:nvPr/>
            </p:nvSpPr>
            <p:spPr>
              <a:xfrm>
                <a:off x="7492985" y="1342175"/>
                <a:ext cx="819674" cy="110530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743" extrusionOk="0">
                    <a:moveTo>
                      <a:pt x="2" y="743"/>
                    </a:moveTo>
                    <a:lnTo>
                      <a:pt x="0" y="723"/>
                    </a:lnTo>
                    <a:cubicBezTo>
                      <a:pt x="3" y="723"/>
                      <a:pt x="223" y="701"/>
                      <a:pt x="304" y="571"/>
                    </a:cubicBezTo>
                    <a:cubicBezTo>
                      <a:pt x="334" y="524"/>
                      <a:pt x="342" y="467"/>
                      <a:pt x="327" y="401"/>
                    </a:cubicBezTo>
                    <a:cubicBezTo>
                      <a:pt x="251" y="416"/>
                      <a:pt x="180" y="389"/>
                      <a:pt x="146" y="351"/>
                    </a:cubicBezTo>
                    <a:cubicBezTo>
                      <a:pt x="121" y="323"/>
                      <a:pt x="116" y="290"/>
                      <a:pt x="133" y="261"/>
                    </a:cubicBezTo>
                    <a:cubicBezTo>
                      <a:pt x="153" y="225"/>
                      <a:pt x="179" y="219"/>
                      <a:pt x="198" y="220"/>
                    </a:cubicBezTo>
                    <a:cubicBezTo>
                      <a:pt x="255" y="223"/>
                      <a:pt x="314" y="297"/>
                      <a:pt x="326" y="328"/>
                    </a:cubicBezTo>
                    <a:cubicBezTo>
                      <a:pt x="333" y="344"/>
                      <a:pt x="339" y="360"/>
                      <a:pt x="343" y="376"/>
                    </a:cubicBezTo>
                    <a:cubicBezTo>
                      <a:pt x="346" y="375"/>
                      <a:pt x="350" y="374"/>
                      <a:pt x="353" y="372"/>
                    </a:cubicBezTo>
                    <a:cubicBezTo>
                      <a:pt x="419" y="349"/>
                      <a:pt x="530" y="268"/>
                      <a:pt x="531" y="0"/>
                    </a:cubicBezTo>
                    <a:lnTo>
                      <a:pt x="551" y="0"/>
                    </a:lnTo>
                    <a:cubicBezTo>
                      <a:pt x="550" y="281"/>
                      <a:pt x="431" y="366"/>
                      <a:pt x="360" y="392"/>
                    </a:cubicBezTo>
                    <a:cubicBezTo>
                      <a:pt x="356" y="393"/>
                      <a:pt x="352" y="395"/>
                      <a:pt x="347" y="396"/>
                    </a:cubicBezTo>
                    <a:cubicBezTo>
                      <a:pt x="363" y="467"/>
                      <a:pt x="355" y="529"/>
                      <a:pt x="321" y="582"/>
                    </a:cubicBezTo>
                    <a:cubicBezTo>
                      <a:pt x="234" y="721"/>
                      <a:pt x="12" y="742"/>
                      <a:pt x="2" y="743"/>
                    </a:cubicBezTo>
                    <a:moveTo>
                      <a:pt x="194" y="240"/>
                    </a:moveTo>
                    <a:cubicBezTo>
                      <a:pt x="177" y="240"/>
                      <a:pt x="163" y="250"/>
                      <a:pt x="151" y="271"/>
                    </a:cubicBezTo>
                    <a:cubicBezTo>
                      <a:pt x="135" y="300"/>
                      <a:pt x="151" y="325"/>
                      <a:pt x="161" y="338"/>
                    </a:cubicBezTo>
                    <a:cubicBezTo>
                      <a:pt x="191" y="371"/>
                      <a:pt x="256" y="394"/>
                      <a:pt x="322" y="381"/>
                    </a:cubicBezTo>
                    <a:cubicBezTo>
                      <a:pt x="318" y="366"/>
                      <a:pt x="313" y="351"/>
                      <a:pt x="307" y="336"/>
                    </a:cubicBezTo>
                    <a:cubicBezTo>
                      <a:pt x="296" y="308"/>
                      <a:pt x="242" y="242"/>
                      <a:pt x="197" y="240"/>
                    </a:cubicBezTo>
                    <a:cubicBezTo>
                      <a:pt x="196" y="240"/>
                      <a:pt x="195" y="240"/>
                      <a:pt x="194" y="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2" name="Google Shape;296;p33">
              <a:extLst>
                <a:ext uri="{FF2B5EF4-FFF2-40B4-BE49-F238E27FC236}">
                  <a16:creationId xmlns:a16="http://schemas.microsoft.com/office/drawing/2014/main" id="{23DA53F7-CB0E-53C7-D010-2EBA0E7DABE3}"/>
                </a:ext>
              </a:extLst>
            </p:cNvPr>
            <p:cNvGrpSpPr/>
            <p:nvPr/>
          </p:nvGrpSpPr>
          <p:grpSpPr>
            <a:xfrm>
              <a:off x="4884001" y="2323834"/>
              <a:ext cx="4126470" cy="2552628"/>
              <a:chOff x="3931200" y="581400"/>
              <a:chExt cx="1335600" cy="826200"/>
            </a:xfrm>
          </p:grpSpPr>
          <p:sp>
            <p:nvSpPr>
              <p:cNvPr id="2327" name="Google Shape;297;p33">
                <a:extLst>
                  <a:ext uri="{FF2B5EF4-FFF2-40B4-BE49-F238E27FC236}">
                    <a16:creationId xmlns:a16="http://schemas.microsoft.com/office/drawing/2014/main" id="{59BAA035-860A-5FFA-4E31-1D53FEA6DD22}"/>
                  </a:ext>
                </a:extLst>
              </p:cNvPr>
              <p:cNvSpPr/>
              <p:nvPr/>
            </p:nvSpPr>
            <p:spPr>
              <a:xfrm>
                <a:off x="4553640" y="1233720"/>
                <a:ext cx="133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65" extrusionOk="0">
                    <a:moveTo>
                      <a:pt x="15" y="0"/>
                    </a:moveTo>
                    <a:lnTo>
                      <a:pt x="37" y="7"/>
                    </a:lnTo>
                    <a:cubicBezTo>
                      <a:pt x="37" y="7"/>
                      <a:pt x="36" y="10"/>
                      <a:pt x="35" y="16"/>
                    </a:cubicBezTo>
                    <a:cubicBezTo>
                      <a:pt x="34" y="21"/>
                      <a:pt x="33" y="28"/>
                      <a:pt x="31" y="36"/>
                    </a:cubicBezTo>
                    <a:cubicBezTo>
                      <a:pt x="29" y="43"/>
                      <a:pt x="27" y="50"/>
                      <a:pt x="25" y="56"/>
                    </a:cubicBezTo>
                    <a:cubicBezTo>
                      <a:pt x="23" y="61"/>
                      <a:pt x="22" y="65"/>
                      <a:pt x="22" y="65"/>
                    </a:cubicBezTo>
                    <a:lnTo>
                      <a:pt x="0" y="57"/>
                    </a:lnTo>
                    <a:cubicBezTo>
                      <a:pt x="0" y="57"/>
                      <a:pt x="2" y="54"/>
                      <a:pt x="3" y="49"/>
                    </a:cubicBezTo>
                    <a:cubicBezTo>
                      <a:pt x="5" y="44"/>
                      <a:pt x="7" y="37"/>
                      <a:pt x="9" y="30"/>
                    </a:cubicBezTo>
                    <a:cubicBezTo>
                      <a:pt x="11" y="23"/>
                      <a:pt x="12" y="15"/>
                      <a:pt x="13" y="10"/>
                    </a:cubicBezTo>
                    <a:cubicBezTo>
                      <a:pt x="14" y="4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98;p33">
                <a:extLst>
                  <a:ext uri="{FF2B5EF4-FFF2-40B4-BE49-F238E27FC236}">
                    <a16:creationId xmlns:a16="http://schemas.microsoft.com/office/drawing/2014/main" id="{4FB6A073-E233-9E94-A780-AD78232BF40C}"/>
                  </a:ext>
                </a:extLst>
              </p:cNvPr>
              <p:cNvSpPr/>
              <p:nvPr/>
            </p:nvSpPr>
            <p:spPr>
              <a:xfrm>
                <a:off x="4560480" y="1200600"/>
                <a:ext cx="936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1" extrusionOk="0">
                    <a:moveTo>
                      <a:pt x="5" y="0"/>
                    </a:moveTo>
                    <a:lnTo>
                      <a:pt x="26" y="14"/>
                    </a:lnTo>
                    <a:cubicBezTo>
                      <a:pt x="26" y="14"/>
                      <a:pt x="25" y="28"/>
                      <a:pt x="24" y="42"/>
                    </a:cubicBezTo>
                    <a:cubicBezTo>
                      <a:pt x="23" y="57"/>
                      <a:pt x="21" y="71"/>
                      <a:pt x="21" y="71"/>
                    </a:cubicBezTo>
                    <a:lnTo>
                      <a:pt x="0" y="62"/>
                    </a:lnTo>
                    <a:cubicBezTo>
                      <a:pt x="0" y="62"/>
                      <a:pt x="1" y="46"/>
                      <a:pt x="3" y="31"/>
                    </a:cubicBezTo>
                    <a:cubicBezTo>
                      <a:pt x="4" y="1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99;p33">
                <a:extLst>
                  <a:ext uri="{FF2B5EF4-FFF2-40B4-BE49-F238E27FC236}">
                    <a16:creationId xmlns:a16="http://schemas.microsoft.com/office/drawing/2014/main" id="{797D9CA9-B6A7-21F6-D090-48A1C736D147}"/>
                  </a:ext>
                </a:extLst>
              </p:cNvPr>
              <p:cNvSpPr/>
              <p:nvPr/>
            </p:nvSpPr>
            <p:spPr>
              <a:xfrm>
                <a:off x="4562640" y="1167120"/>
                <a:ext cx="864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3" y="0"/>
                    </a:moveTo>
                    <a:lnTo>
                      <a:pt x="24" y="21"/>
                    </a:lnTo>
                    <a:lnTo>
                      <a:pt x="22" y="78"/>
                    </a:lnTo>
                    <a:lnTo>
                      <a:pt x="0" y="6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300;p33">
                <a:extLst>
                  <a:ext uri="{FF2B5EF4-FFF2-40B4-BE49-F238E27FC236}">
                    <a16:creationId xmlns:a16="http://schemas.microsoft.com/office/drawing/2014/main" id="{88B4B9AA-3C91-7FE8-631E-BA8B43E4C20B}"/>
                  </a:ext>
                </a:extLst>
              </p:cNvPr>
              <p:cNvSpPr/>
              <p:nvPr/>
            </p:nvSpPr>
            <p:spPr>
              <a:xfrm>
                <a:off x="4564080" y="1134360"/>
                <a:ext cx="828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23" h="83" extrusionOk="0">
                    <a:moveTo>
                      <a:pt x="4" y="0"/>
                    </a:moveTo>
                    <a:lnTo>
                      <a:pt x="23" y="26"/>
                    </a:lnTo>
                    <a:lnTo>
                      <a:pt x="21" y="83"/>
                    </a:lnTo>
                    <a:lnTo>
                      <a:pt x="0" y="6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301;p33">
                <a:extLst>
                  <a:ext uri="{FF2B5EF4-FFF2-40B4-BE49-F238E27FC236}">
                    <a16:creationId xmlns:a16="http://schemas.microsoft.com/office/drawing/2014/main" id="{5149666B-C30A-618D-51FC-267A1D5019E0}"/>
                  </a:ext>
                </a:extLst>
              </p:cNvPr>
              <p:cNvSpPr/>
              <p:nvPr/>
            </p:nvSpPr>
            <p:spPr>
              <a:xfrm>
                <a:off x="4566240" y="1102320"/>
                <a:ext cx="864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24" h="87" extrusionOk="0">
                    <a:moveTo>
                      <a:pt x="6" y="0"/>
                    </a:moveTo>
                    <a:lnTo>
                      <a:pt x="24" y="29"/>
                    </a:lnTo>
                    <a:cubicBezTo>
                      <a:pt x="24" y="29"/>
                      <a:pt x="22" y="43"/>
                      <a:pt x="21" y="58"/>
                    </a:cubicBezTo>
                    <a:cubicBezTo>
                      <a:pt x="20" y="72"/>
                      <a:pt x="19" y="87"/>
                      <a:pt x="19" y="87"/>
                    </a:cubicBezTo>
                    <a:lnTo>
                      <a:pt x="0" y="59"/>
                    </a:lnTo>
                    <a:cubicBezTo>
                      <a:pt x="0" y="59"/>
                      <a:pt x="1" y="44"/>
                      <a:pt x="3" y="29"/>
                    </a:cubicBezTo>
                    <a:cubicBezTo>
                      <a:pt x="4" y="15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302;p33">
                <a:extLst>
                  <a:ext uri="{FF2B5EF4-FFF2-40B4-BE49-F238E27FC236}">
                    <a16:creationId xmlns:a16="http://schemas.microsoft.com/office/drawing/2014/main" id="{B11F342C-8500-D096-77DD-9396F1074599}"/>
                  </a:ext>
                </a:extLst>
              </p:cNvPr>
              <p:cNvSpPr/>
              <p:nvPr/>
            </p:nvSpPr>
            <p:spPr>
              <a:xfrm>
                <a:off x="4569840" y="1070280"/>
                <a:ext cx="936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0" extrusionOk="0">
                    <a:moveTo>
                      <a:pt x="10" y="0"/>
                    </a:moveTo>
                    <a:lnTo>
                      <a:pt x="26" y="33"/>
                    </a:lnTo>
                    <a:cubicBezTo>
                      <a:pt x="26" y="33"/>
                      <a:pt x="23" y="48"/>
                      <a:pt x="21" y="62"/>
                    </a:cubicBezTo>
                    <a:cubicBezTo>
                      <a:pt x="18" y="76"/>
                      <a:pt x="17" y="90"/>
                      <a:pt x="17" y="90"/>
                    </a:cubicBezTo>
                    <a:lnTo>
                      <a:pt x="0" y="59"/>
                    </a:lnTo>
                    <a:cubicBezTo>
                      <a:pt x="0" y="59"/>
                      <a:pt x="2" y="44"/>
                      <a:pt x="4" y="29"/>
                    </a:cubicBezTo>
                    <a:cubicBezTo>
                      <a:pt x="7" y="15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303;p33">
                <a:extLst>
                  <a:ext uri="{FF2B5EF4-FFF2-40B4-BE49-F238E27FC236}">
                    <a16:creationId xmlns:a16="http://schemas.microsoft.com/office/drawing/2014/main" id="{68967AC6-C7F6-FD7D-A0BB-63595734FE50}"/>
                  </a:ext>
                </a:extLst>
              </p:cNvPr>
              <p:cNvSpPr/>
              <p:nvPr/>
            </p:nvSpPr>
            <p:spPr>
              <a:xfrm>
                <a:off x="4575960" y="1039680"/>
                <a:ext cx="1152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32" h="91" extrusionOk="0">
                    <a:moveTo>
                      <a:pt x="19" y="1"/>
                    </a:moveTo>
                    <a:lnTo>
                      <a:pt x="32" y="36"/>
                    </a:lnTo>
                    <a:cubicBezTo>
                      <a:pt x="32" y="36"/>
                      <a:pt x="27" y="49"/>
                      <a:pt x="23" y="63"/>
                    </a:cubicBezTo>
                    <a:cubicBezTo>
                      <a:pt x="18" y="76"/>
                      <a:pt x="15" y="91"/>
                      <a:pt x="15" y="91"/>
                    </a:cubicBezTo>
                    <a:lnTo>
                      <a:pt x="0" y="57"/>
                    </a:lnTo>
                    <a:cubicBezTo>
                      <a:pt x="0" y="57"/>
                      <a:pt x="4" y="42"/>
                      <a:pt x="9" y="28"/>
                    </a:cubicBezTo>
                    <a:cubicBezTo>
                      <a:pt x="13" y="14"/>
                      <a:pt x="19" y="0"/>
                      <a:pt x="19" y="0"/>
                    </a:cubicBez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304;p33">
                <a:extLst>
                  <a:ext uri="{FF2B5EF4-FFF2-40B4-BE49-F238E27FC236}">
                    <a16:creationId xmlns:a16="http://schemas.microsoft.com/office/drawing/2014/main" id="{BD57CC20-41AF-5AC9-0C9C-4B83408AE7A2}"/>
                  </a:ext>
                </a:extLst>
              </p:cNvPr>
              <p:cNvSpPr/>
              <p:nvPr/>
            </p:nvSpPr>
            <p:spPr>
              <a:xfrm>
                <a:off x="4587480" y="1011960"/>
                <a:ext cx="1548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7" extrusionOk="0">
                    <a:moveTo>
                      <a:pt x="32" y="1"/>
                    </a:moveTo>
                    <a:lnTo>
                      <a:pt x="43" y="38"/>
                    </a:lnTo>
                    <a:cubicBezTo>
                      <a:pt x="43" y="38"/>
                      <a:pt x="34" y="50"/>
                      <a:pt x="26" y="62"/>
                    </a:cubicBezTo>
                    <a:cubicBezTo>
                      <a:pt x="22" y="68"/>
                      <a:pt x="19" y="74"/>
                      <a:pt x="16" y="79"/>
                    </a:cubicBezTo>
                    <a:cubicBezTo>
                      <a:pt x="13" y="84"/>
                      <a:pt x="12" y="87"/>
                      <a:pt x="12" y="87"/>
                    </a:cubicBezTo>
                    <a:lnTo>
                      <a:pt x="0" y="51"/>
                    </a:lnTo>
                    <a:cubicBezTo>
                      <a:pt x="0" y="51"/>
                      <a:pt x="1" y="47"/>
                      <a:pt x="4" y="43"/>
                    </a:cubicBezTo>
                    <a:cubicBezTo>
                      <a:pt x="7" y="38"/>
                      <a:pt x="11" y="31"/>
                      <a:pt x="15" y="25"/>
                    </a:cubicBezTo>
                    <a:cubicBezTo>
                      <a:pt x="23" y="12"/>
                      <a:pt x="32" y="0"/>
                      <a:pt x="32" y="0"/>
                    </a:cubicBez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305;p33">
                <a:extLst>
                  <a:ext uri="{FF2B5EF4-FFF2-40B4-BE49-F238E27FC236}">
                    <a16:creationId xmlns:a16="http://schemas.microsoft.com/office/drawing/2014/main" id="{24CF31E3-67B7-29C1-F310-AEAE99482F90}"/>
                  </a:ext>
                </a:extLst>
              </p:cNvPr>
              <p:cNvSpPr/>
              <p:nvPr/>
            </p:nvSpPr>
            <p:spPr>
              <a:xfrm>
                <a:off x="4606560" y="992160"/>
                <a:ext cx="20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57" h="73" extrusionOk="0">
                    <a:moveTo>
                      <a:pt x="51" y="0"/>
                    </a:moveTo>
                    <a:lnTo>
                      <a:pt x="57" y="39"/>
                    </a:lnTo>
                    <a:cubicBezTo>
                      <a:pt x="57" y="39"/>
                      <a:pt x="43" y="45"/>
                      <a:pt x="32" y="54"/>
                    </a:cubicBezTo>
                    <a:cubicBezTo>
                      <a:pt x="19" y="62"/>
                      <a:pt x="9" y="73"/>
                      <a:pt x="9" y="73"/>
                    </a:cubicBezTo>
                    <a:lnTo>
                      <a:pt x="0" y="35"/>
                    </a:lnTo>
                    <a:cubicBezTo>
                      <a:pt x="0" y="35"/>
                      <a:pt x="3" y="32"/>
                      <a:pt x="7" y="28"/>
                    </a:cubicBezTo>
                    <a:cubicBezTo>
                      <a:pt x="12" y="25"/>
                      <a:pt x="18" y="20"/>
                      <a:pt x="24" y="16"/>
                    </a:cubicBezTo>
                    <a:cubicBezTo>
                      <a:pt x="37" y="7"/>
                      <a:pt x="51" y="1"/>
                      <a:pt x="51" y="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306;p33">
                <a:extLst>
                  <a:ext uri="{FF2B5EF4-FFF2-40B4-BE49-F238E27FC236}">
                    <a16:creationId xmlns:a16="http://schemas.microsoft.com/office/drawing/2014/main" id="{3C322424-4D52-42DC-0D4C-84C98A1574AB}"/>
                  </a:ext>
                </a:extLst>
              </p:cNvPr>
              <p:cNvSpPr/>
              <p:nvPr/>
            </p:nvSpPr>
            <p:spPr>
              <a:xfrm>
                <a:off x="4635000" y="984240"/>
                <a:ext cx="2232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51" extrusionOk="0">
                    <a:moveTo>
                      <a:pt x="60" y="0"/>
                    </a:moveTo>
                    <a:lnTo>
                      <a:pt x="62" y="40"/>
                    </a:lnTo>
                    <a:cubicBezTo>
                      <a:pt x="62" y="40"/>
                      <a:pt x="47" y="40"/>
                      <a:pt x="33" y="43"/>
                    </a:cubicBezTo>
                    <a:cubicBezTo>
                      <a:pt x="26" y="45"/>
                      <a:pt x="18" y="47"/>
                      <a:pt x="13" y="48"/>
                    </a:cubicBezTo>
                    <a:cubicBezTo>
                      <a:pt x="7" y="49"/>
                      <a:pt x="5" y="51"/>
                      <a:pt x="5" y="51"/>
                    </a:cubicBezTo>
                    <a:lnTo>
                      <a:pt x="0" y="11"/>
                    </a:lnTo>
                    <a:cubicBezTo>
                      <a:pt x="0" y="11"/>
                      <a:pt x="4" y="10"/>
                      <a:pt x="9" y="9"/>
                    </a:cubicBezTo>
                    <a:cubicBezTo>
                      <a:pt x="15" y="7"/>
                      <a:pt x="22" y="6"/>
                      <a:pt x="30" y="4"/>
                    </a:cubicBezTo>
                    <a:cubicBezTo>
                      <a:pt x="45" y="1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307;p33">
                <a:extLst>
                  <a:ext uri="{FF2B5EF4-FFF2-40B4-BE49-F238E27FC236}">
                    <a16:creationId xmlns:a16="http://schemas.microsoft.com/office/drawing/2014/main" id="{9C2414C1-B4E1-9BEF-36C7-BECCA1E8A2C3}"/>
                  </a:ext>
                </a:extLst>
              </p:cNvPr>
              <p:cNvSpPr/>
              <p:nvPr/>
            </p:nvSpPr>
            <p:spPr>
              <a:xfrm>
                <a:off x="4667760" y="984240"/>
                <a:ext cx="2160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60" h="51" extrusionOk="0">
                    <a:moveTo>
                      <a:pt x="60" y="12"/>
                    </a:moveTo>
                    <a:lnTo>
                      <a:pt x="57" y="51"/>
                    </a:lnTo>
                    <a:cubicBezTo>
                      <a:pt x="57" y="51"/>
                      <a:pt x="43" y="45"/>
                      <a:pt x="29" y="43"/>
                    </a:cubicBezTo>
                    <a:cubicBezTo>
                      <a:pt x="21" y="41"/>
                      <a:pt x="14" y="40"/>
                      <a:pt x="9" y="39"/>
                    </a:cubicBezTo>
                    <a:cubicBezTo>
                      <a:pt x="3" y="39"/>
                      <a:pt x="0" y="39"/>
                      <a:pt x="0" y="39"/>
                    </a:cubicBezTo>
                    <a:lnTo>
                      <a:pt x="0" y="0"/>
                    </a:lnTo>
                    <a:cubicBezTo>
                      <a:pt x="0" y="0"/>
                      <a:pt x="4" y="0"/>
                      <a:pt x="9" y="0"/>
                    </a:cubicBezTo>
                    <a:cubicBezTo>
                      <a:pt x="15" y="1"/>
                      <a:pt x="22" y="2"/>
                      <a:pt x="30" y="3"/>
                    </a:cubicBezTo>
                    <a:cubicBezTo>
                      <a:pt x="46" y="5"/>
                      <a:pt x="60" y="13"/>
                      <a:pt x="60" y="12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308;p33">
                <a:extLst>
                  <a:ext uri="{FF2B5EF4-FFF2-40B4-BE49-F238E27FC236}">
                    <a16:creationId xmlns:a16="http://schemas.microsoft.com/office/drawing/2014/main" id="{B63017B6-108A-9C55-B6D0-9F869CA504E4}"/>
                  </a:ext>
                </a:extLst>
              </p:cNvPr>
              <p:cNvSpPr/>
              <p:nvPr/>
            </p:nvSpPr>
            <p:spPr>
              <a:xfrm>
                <a:off x="4697280" y="993960"/>
                <a:ext cx="169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80" extrusionOk="0">
                    <a:moveTo>
                      <a:pt x="47" y="42"/>
                    </a:moveTo>
                    <a:lnTo>
                      <a:pt x="40" y="80"/>
                    </a:lnTo>
                    <a:cubicBezTo>
                      <a:pt x="40" y="80"/>
                      <a:pt x="31" y="69"/>
                      <a:pt x="22" y="57"/>
                    </a:cubicBezTo>
                    <a:cubicBezTo>
                      <a:pt x="11" y="48"/>
                      <a:pt x="0" y="38"/>
                      <a:pt x="0" y="39"/>
                    </a:cubicBezTo>
                    <a:lnTo>
                      <a:pt x="4" y="0"/>
                    </a:lnTo>
                    <a:cubicBezTo>
                      <a:pt x="4" y="0"/>
                      <a:pt x="16" y="9"/>
                      <a:pt x="27" y="19"/>
                    </a:cubicBezTo>
                    <a:cubicBezTo>
                      <a:pt x="32" y="24"/>
                      <a:pt x="37" y="30"/>
                      <a:pt x="41" y="34"/>
                    </a:cubicBezTo>
                    <a:cubicBezTo>
                      <a:pt x="45" y="39"/>
                      <a:pt x="47" y="42"/>
                      <a:pt x="47" y="42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309;p33">
                <a:extLst>
                  <a:ext uri="{FF2B5EF4-FFF2-40B4-BE49-F238E27FC236}">
                    <a16:creationId xmlns:a16="http://schemas.microsoft.com/office/drawing/2014/main" id="{10D492FE-179A-0344-0FE9-F528CBFD3359}"/>
                  </a:ext>
                </a:extLst>
              </p:cNvPr>
              <p:cNvSpPr/>
              <p:nvPr/>
            </p:nvSpPr>
            <p:spPr>
              <a:xfrm>
                <a:off x="4716720" y="1017720"/>
                <a:ext cx="1152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32" h="91" extrusionOk="0">
                    <a:moveTo>
                      <a:pt x="32" y="55"/>
                    </a:moveTo>
                    <a:lnTo>
                      <a:pt x="22" y="91"/>
                    </a:lnTo>
                    <a:cubicBezTo>
                      <a:pt x="22" y="91"/>
                      <a:pt x="17" y="78"/>
                      <a:pt x="12" y="64"/>
                    </a:cubicBezTo>
                    <a:cubicBezTo>
                      <a:pt x="7" y="51"/>
                      <a:pt x="0" y="38"/>
                      <a:pt x="0" y="38"/>
                    </a:cubicBezTo>
                    <a:lnTo>
                      <a:pt x="8" y="0"/>
                    </a:lnTo>
                    <a:cubicBezTo>
                      <a:pt x="8" y="0"/>
                      <a:pt x="15" y="14"/>
                      <a:pt x="21" y="27"/>
                    </a:cubicBezTo>
                    <a:cubicBezTo>
                      <a:pt x="26" y="41"/>
                      <a:pt x="32" y="55"/>
                      <a:pt x="32" y="55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310;p33">
                <a:extLst>
                  <a:ext uri="{FF2B5EF4-FFF2-40B4-BE49-F238E27FC236}">
                    <a16:creationId xmlns:a16="http://schemas.microsoft.com/office/drawing/2014/main" id="{E6475C93-E3FC-D704-764A-3AC6505F1DFB}"/>
                  </a:ext>
                </a:extLst>
              </p:cNvPr>
              <p:cNvSpPr/>
              <p:nvPr/>
            </p:nvSpPr>
            <p:spPr>
              <a:xfrm>
                <a:off x="4727520" y="1047240"/>
                <a:ext cx="9000" cy="3348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3" extrusionOk="0">
                    <a:moveTo>
                      <a:pt x="25" y="58"/>
                    </a:moveTo>
                    <a:lnTo>
                      <a:pt x="12" y="93"/>
                    </a:lnTo>
                    <a:cubicBezTo>
                      <a:pt x="12" y="93"/>
                      <a:pt x="10" y="79"/>
                      <a:pt x="7" y="64"/>
                    </a:cubicBezTo>
                    <a:cubicBezTo>
                      <a:pt x="3" y="51"/>
                      <a:pt x="0" y="36"/>
                      <a:pt x="0" y="36"/>
                    </a:cubicBezTo>
                    <a:lnTo>
                      <a:pt x="10" y="0"/>
                    </a:lnTo>
                    <a:cubicBezTo>
                      <a:pt x="10" y="0"/>
                      <a:pt x="14" y="15"/>
                      <a:pt x="18" y="29"/>
                    </a:cubicBezTo>
                    <a:cubicBezTo>
                      <a:pt x="21" y="43"/>
                      <a:pt x="24" y="58"/>
                      <a:pt x="24" y="58"/>
                    </a:cubicBez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311;p33">
                <a:extLst>
                  <a:ext uri="{FF2B5EF4-FFF2-40B4-BE49-F238E27FC236}">
                    <a16:creationId xmlns:a16="http://schemas.microsoft.com/office/drawing/2014/main" id="{10C2AA83-F2F2-3D55-390D-3C1889554F5A}"/>
                  </a:ext>
                </a:extLst>
              </p:cNvPr>
              <p:cNvSpPr/>
              <p:nvPr/>
            </p:nvSpPr>
            <p:spPr>
              <a:xfrm>
                <a:off x="4734000" y="1078200"/>
                <a:ext cx="8280" cy="33120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59"/>
                    </a:moveTo>
                    <a:lnTo>
                      <a:pt x="8" y="92"/>
                    </a:lnTo>
                    <a:lnTo>
                      <a:pt x="0" y="35"/>
                    </a:lnTo>
                    <a:lnTo>
                      <a:pt x="13" y="0"/>
                    </a:lnTo>
                    <a:lnTo>
                      <a:pt x="23" y="59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312;p33">
                <a:extLst>
                  <a:ext uri="{FF2B5EF4-FFF2-40B4-BE49-F238E27FC236}">
                    <a16:creationId xmlns:a16="http://schemas.microsoft.com/office/drawing/2014/main" id="{59571659-C495-309A-ED68-E32FA8778E3A}"/>
                  </a:ext>
                </a:extLst>
              </p:cNvPr>
              <p:cNvSpPr/>
              <p:nvPr/>
            </p:nvSpPr>
            <p:spPr>
              <a:xfrm>
                <a:off x="4738320" y="1109880"/>
                <a:ext cx="900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25" h="88" extrusionOk="0">
                    <a:moveTo>
                      <a:pt x="25" y="61"/>
                    </a:moveTo>
                    <a:lnTo>
                      <a:pt x="8" y="88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313;p33">
                <a:extLst>
                  <a:ext uri="{FF2B5EF4-FFF2-40B4-BE49-F238E27FC236}">
                    <a16:creationId xmlns:a16="http://schemas.microsoft.com/office/drawing/2014/main" id="{D13A0B2A-C614-AD65-25E3-407B6A206EB0}"/>
                  </a:ext>
                </a:extLst>
              </p:cNvPr>
              <p:cNvSpPr/>
              <p:nvPr/>
            </p:nvSpPr>
            <p:spPr>
              <a:xfrm>
                <a:off x="4743000" y="1142280"/>
                <a:ext cx="104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83" extrusionOk="0">
                    <a:moveTo>
                      <a:pt x="28" y="61"/>
                    </a:moveTo>
                    <a:lnTo>
                      <a:pt x="10" y="83"/>
                    </a:lnTo>
                    <a:cubicBezTo>
                      <a:pt x="10" y="83"/>
                      <a:pt x="8" y="69"/>
                      <a:pt x="5" y="55"/>
                    </a:cubicBezTo>
                    <a:cubicBezTo>
                      <a:pt x="3" y="40"/>
                      <a:pt x="0" y="26"/>
                      <a:pt x="0" y="26"/>
                    </a:cubicBezTo>
                    <a:lnTo>
                      <a:pt x="17" y="0"/>
                    </a:lnTo>
                    <a:cubicBezTo>
                      <a:pt x="17" y="0"/>
                      <a:pt x="20" y="15"/>
                      <a:pt x="23" y="31"/>
                    </a:cubicBezTo>
                    <a:cubicBezTo>
                      <a:pt x="26" y="46"/>
                      <a:pt x="29" y="61"/>
                      <a:pt x="29" y="61"/>
                    </a:cubicBezTo>
                    <a:lnTo>
                      <a:pt x="28" y="6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314;p33">
                <a:extLst>
                  <a:ext uri="{FF2B5EF4-FFF2-40B4-BE49-F238E27FC236}">
                    <a16:creationId xmlns:a16="http://schemas.microsoft.com/office/drawing/2014/main" id="{99AEFFB5-9FA7-5C68-98D4-3CD6AE48E503}"/>
                  </a:ext>
                </a:extLst>
              </p:cNvPr>
              <p:cNvSpPr/>
              <p:nvPr/>
            </p:nvSpPr>
            <p:spPr>
              <a:xfrm>
                <a:off x="4748760" y="1175040"/>
                <a:ext cx="126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75" extrusionOk="0">
                    <a:moveTo>
                      <a:pt x="35" y="61"/>
                    </a:moveTo>
                    <a:lnTo>
                      <a:pt x="15" y="75"/>
                    </a:lnTo>
                    <a:cubicBezTo>
                      <a:pt x="15" y="75"/>
                      <a:pt x="11" y="62"/>
                      <a:pt x="7" y="48"/>
                    </a:cubicBezTo>
                    <a:cubicBezTo>
                      <a:pt x="3" y="34"/>
                      <a:pt x="0" y="20"/>
                      <a:pt x="0" y="20"/>
                    </a:cubicBezTo>
                    <a:lnTo>
                      <a:pt x="19" y="0"/>
                    </a:lnTo>
                    <a:cubicBezTo>
                      <a:pt x="19" y="0"/>
                      <a:pt x="22" y="16"/>
                      <a:pt x="26" y="31"/>
                    </a:cubicBezTo>
                    <a:cubicBezTo>
                      <a:pt x="30" y="46"/>
                      <a:pt x="35" y="61"/>
                      <a:pt x="35" y="61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315;p33">
                <a:extLst>
                  <a:ext uri="{FF2B5EF4-FFF2-40B4-BE49-F238E27FC236}">
                    <a16:creationId xmlns:a16="http://schemas.microsoft.com/office/drawing/2014/main" id="{F218DAA6-1982-DBA3-B8F2-C5EDA0DC8C1F}"/>
                  </a:ext>
                </a:extLst>
              </p:cNvPr>
              <p:cNvSpPr/>
              <p:nvPr/>
            </p:nvSpPr>
            <p:spPr>
              <a:xfrm>
                <a:off x="4757760" y="1207440"/>
                <a:ext cx="1656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65" extrusionOk="0">
                    <a:moveTo>
                      <a:pt x="46" y="54"/>
                    </a:moveTo>
                    <a:lnTo>
                      <a:pt x="27" y="65"/>
                    </a:lnTo>
                    <a:cubicBezTo>
                      <a:pt x="27" y="65"/>
                      <a:pt x="19" y="52"/>
                      <a:pt x="12" y="38"/>
                    </a:cubicBezTo>
                    <a:cubicBezTo>
                      <a:pt x="6" y="25"/>
                      <a:pt x="0" y="12"/>
                      <a:pt x="0" y="12"/>
                    </a:cubicBezTo>
                    <a:lnTo>
                      <a:pt x="20" y="0"/>
                    </a:lnTo>
                    <a:cubicBezTo>
                      <a:pt x="20" y="0"/>
                      <a:pt x="26" y="14"/>
                      <a:pt x="32" y="29"/>
                    </a:cubicBezTo>
                    <a:cubicBezTo>
                      <a:pt x="39" y="41"/>
                      <a:pt x="46" y="54"/>
                      <a:pt x="46" y="54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316;p33">
                <a:extLst>
                  <a:ext uri="{FF2B5EF4-FFF2-40B4-BE49-F238E27FC236}">
                    <a16:creationId xmlns:a16="http://schemas.microsoft.com/office/drawing/2014/main" id="{76151B6F-2265-407F-D341-CAAF2EA23502}"/>
                  </a:ext>
                </a:extLst>
              </p:cNvPr>
              <p:cNvSpPr/>
              <p:nvPr/>
            </p:nvSpPr>
            <p:spPr>
              <a:xfrm>
                <a:off x="4773960" y="1235160"/>
                <a:ext cx="2124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59" h="56" extrusionOk="0">
                    <a:moveTo>
                      <a:pt x="59" y="38"/>
                    </a:moveTo>
                    <a:lnTo>
                      <a:pt x="46" y="56"/>
                    </a:lnTo>
                    <a:cubicBezTo>
                      <a:pt x="46" y="56"/>
                      <a:pt x="33" y="47"/>
                      <a:pt x="21" y="37"/>
                    </a:cubicBezTo>
                    <a:cubicBezTo>
                      <a:pt x="10" y="25"/>
                      <a:pt x="-1" y="14"/>
                      <a:pt x="0" y="14"/>
                    </a:cubicBezTo>
                    <a:lnTo>
                      <a:pt x="17" y="0"/>
                    </a:lnTo>
                    <a:cubicBezTo>
                      <a:pt x="17" y="0"/>
                      <a:pt x="27" y="10"/>
                      <a:pt x="37" y="21"/>
                    </a:cubicBezTo>
                    <a:cubicBezTo>
                      <a:pt x="47" y="30"/>
                      <a:pt x="59" y="38"/>
                      <a:pt x="59" y="38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317;p33">
                <a:extLst>
                  <a:ext uri="{FF2B5EF4-FFF2-40B4-BE49-F238E27FC236}">
                    <a16:creationId xmlns:a16="http://schemas.microsoft.com/office/drawing/2014/main" id="{F2E6B700-3D3A-AE0F-1E18-A1F013853FB5}"/>
                  </a:ext>
                </a:extLst>
              </p:cNvPr>
              <p:cNvSpPr/>
              <p:nvPr/>
            </p:nvSpPr>
            <p:spPr>
              <a:xfrm>
                <a:off x="4800600" y="1253520"/>
                <a:ext cx="23400" cy="13320"/>
              </a:xfrm>
              <a:custGeom>
                <a:avLst/>
                <a:gdLst/>
                <a:ahLst/>
                <a:cxnLst/>
                <a:rect l="l" t="t" r="r" b="b"/>
                <a:pathLst>
                  <a:path w="65" h="37" extrusionOk="0">
                    <a:moveTo>
                      <a:pt x="65" y="15"/>
                    </a:moveTo>
                    <a:lnTo>
                      <a:pt x="61" y="37"/>
                    </a:lnTo>
                    <a:cubicBezTo>
                      <a:pt x="61" y="37"/>
                      <a:pt x="57" y="37"/>
                      <a:pt x="51" y="36"/>
                    </a:cubicBezTo>
                    <a:cubicBezTo>
                      <a:pt x="45" y="35"/>
                      <a:pt x="38" y="34"/>
                      <a:pt x="30" y="31"/>
                    </a:cubicBezTo>
                    <a:cubicBezTo>
                      <a:pt x="15" y="26"/>
                      <a:pt x="-1" y="21"/>
                      <a:pt x="0" y="21"/>
                    </a:cubicBezTo>
                    <a:lnTo>
                      <a:pt x="9" y="0"/>
                    </a:lnTo>
                    <a:cubicBezTo>
                      <a:pt x="9" y="0"/>
                      <a:pt x="23" y="5"/>
                      <a:pt x="36" y="10"/>
                    </a:cubicBezTo>
                    <a:cubicBezTo>
                      <a:pt x="43" y="13"/>
                      <a:pt x="50" y="13"/>
                      <a:pt x="56" y="14"/>
                    </a:cubicBezTo>
                    <a:cubicBezTo>
                      <a:pt x="61" y="15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318;p33">
                <a:extLst>
                  <a:ext uri="{FF2B5EF4-FFF2-40B4-BE49-F238E27FC236}">
                    <a16:creationId xmlns:a16="http://schemas.microsoft.com/office/drawing/2014/main" id="{78D0F51C-E57B-9A7C-29A7-D1231E394C18}"/>
                  </a:ext>
                </a:extLst>
              </p:cNvPr>
              <p:cNvSpPr/>
              <p:nvPr/>
            </p:nvSpPr>
            <p:spPr>
              <a:xfrm>
                <a:off x="4833720" y="1258560"/>
                <a:ext cx="2268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6" extrusionOk="0">
                    <a:moveTo>
                      <a:pt x="60" y="0"/>
                    </a:moveTo>
                    <a:lnTo>
                      <a:pt x="63" y="22"/>
                    </a:lnTo>
                    <a:cubicBezTo>
                      <a:pt x="63" y="22"/>
                      <a:pt x="47" y="24"/>
                      <a:pt x="32" y="25"/>
                    </a:cubicBezTo>
                    <a:cubicBezTo>
                      <a:pt x="24" y="26"/>
                      <a:pt x="16" y="27"/>
                      <a:pt x="10" y="26"/>
                    </a:cubicBezTo>
                    <a:cubicBezTo>
                      <a:pt x="4" y="26"/>
                      <a:pt x="0" y="26"/>
                      <a:pt x="0" y="26"/>
                    </a:cubicBezTo>
                    <a:lnTo>
                      <a:pt x="1" y="4"/>
                    </a:lnTo>
                    <a:cubicBezTo>
                      <a:pt x="1" y="4"/>
                      <a:pt x="15" y="5"/>
                      <a:pt x="30" y="3"/>
                    </a:cubicBezTo>
                    <a:cubicBezTo>
                      <a:pt x="45" y="2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319;p33">
                <a:extLst>
                  <a:ext uri="{FF2B5EF4-FFF2-40B4-BE49-F238E27FC236}">
                    <a16:creationId xmlns:a16="http://schemas.microsoft.com/office/drawing/2014/main" id="{35C090A8-325E-8215-6F1F-DE982C91AE7E}"/>
                  </a:ext>
                </a:extLst>
              </p:cNvPr>
              <p:cNvSpPr/>
              <p:nvPr/>
            </p:nvSpPr>
            <p:spPr>
              <a:xfrm>
                <a:off x="4865400" y="1245600"/>
                <a:ext cx="2196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1" extrusionOk="0">
                    <a:moveTo>
                      <a:pt x="45" y="0"/>
                    </a:moveTo>
                    <a:lnTo>
                      <a:pt x="61" y="16"/>
                    </a:lnTo>
                    <a:cubicBezTo>
                      <a:pt x="61" y="16"/>
                      <a:pt x="49" y="26"/>
                      <a:pt x="36" y="36"/>
                    </a:cubicBezTo>
                    <a:cubicBezTo>
                      <a:pt x="21" y="44"/>
                      <a:pt x="5" y="52"/>
                      <a:pt x="5" y="51"/>
                    </a:cubicBezTo>
                    <a:lnTo>
                      <a:pt x="0" y="29"/>
                    </a:lnTo>
                    <a:cubicBezTo>
                      <a:pt x="0" y="29"/>
                      <a:pt x="12" y="23"/>
                      <a:pt x="24" y="17"/>
                    </a:cubicBezTo>
                    <a:cubicBezTo>
                      <a:pt x="34" y="9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320;p33">
                <a:extLst>
                  <a:ext uri="{FF2B5EF4-FFF2-40B4-BE49-F238E27FC236}">
                    <a16:creationId xmlns:a16="http://schemas.microsoft.com/office/drawing/2014/main" id="{A032BF45-8A8C-1E30-58BC-36C9DC14589D}"/>
                  </a:ext>
                </a:extLst>
              </p:cNvPr>
              <p:cNvSpPr/>
              <p:nvPr/>
            </p:nvSpPr>
            <p:spPr>
              <a:xfrm>
                <a:off x="4888080" y="1220040"/>
                <a:ext cx="1764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49" h="63" extrusionOk="0">
                    <a:moveTo>
                      <a:pt x="28" y="0"/>
                    </a:moveTo>
                    <a:lnTo>
                      <a:pt x="49" y="9"/>
                    </a:lnTo>
                    <a:cubicBezTo>
                      <a:pt x="49" y="9"/>
                      <a:pt x="47" y="13"/>
                      <a:pt x="45" y="18"/>
                    </a:cubicBezTo>
                    <a:cubicBezTo>
                      <a:pt x="43" y="23"/>
                      <a:pt x="39" y="30"/>
                      <a:pt x="35" y="37"/>
                    </a:cubicBezTo>
                    <a:cubicBezTo>
                      <a:pt x="27" y="50"/>
                      <a:pt x="19" y="63"/>
                      <a:pt x="18" y="63"/>
                    </a:cubicBezTo>
                    <a:lnTo>
                      <a:pt x="0" y="50"/>
                    </a:lnTo>
                    <a:cubicBezTo>
                      <a:pt x="0" y="50"/>
                      <a:pt x="8" y="38"/>
                      <a:pt x="15" y="26"/>
                    </a:cubicBezTo>
                    <a:cubicBezTo>
                      <a:pt x="19" y="20"/>
                      <a:pt x="21" y="13"/>
                      <a:pt x="24" y="8"/>
                    </a:cubicBezTo>
                    <a:cubicBezTo>
                      <a:pt x="26" y="3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321;p33">
                <a:extLst>
                  <a:ext uri="{FF2B5EF4-FFF2-40B4-BE49-F238E27FC236}">
                    <a16:creationId xmlns:a16="http://schemas.microsoft.com/office/drawing/2014/main" id="{B31E5EA1-5DB6-A1C9-0363-1FBC7F3A062A}"/>
                  </a:ext>
                </a:extLst>
              </p:cNvPr>
              <p:cNvSpPr/>
              <p:nvPr/>
            </p:nvSpPr>
            <p:spPr>
              <a:xfrm>
                <a:off x="4902120" y="1190520"/>
                <a:ext cx="1404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3" extrusionOk="0">
                    <a:moveTo>
                      <a:pt x="17" y="0"/>
                    </a:moveTo>
                    <a:lnTo>
                      <a:pt x="39" y="5"/>
                    </a:lnTo>
                    <a:cubicBezTo>
                      <a:pt x="39" y="5"/>
                      <a:pt x="35" y="20"/>
                      <a:pt x="31" y="34"/>
                    </a:cubicBezTo>
                    <a:cubicBezTo>
                      <a:pt x="27" y="49"/>
                      <a:pt x="21" y="63"/>
                      <a:pt x="21" y="63"/>
                    </a:cubicBezTo>
                    <a:lnTo>
                      <a:pt x="0" y="56"/>
                    </a:lnTo>
                    <a:cubicBezTo>
                      <a:pt x="0" y="56"/>
                      <a:pt x="5" y="42"/>
                      <a:pt x="10" y="28"/>
                    </a:cubicBezTo>
                    <a:cubicBezTo>
                      <a:pt x="14" y="14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322;p33">
                <a:extLst>
                  <a:ext uri="{FF2B5EF4-FFF2-40B4-BE49-F238E27FC236}">
                    <a16:creationId xmlns:a16="http://schemas.microsoft.com/office/drawing/2014/main" id="{252B0C75-A1BD-6411-3C2D-AC9CC2B20874}"/>
                  </a:ext>
                </a:extLst>
              </p:cNvPr>
              <p:cNvSpPr/>
              <p:nvPr/>
            </p:nvSpPr>
            <p:spPr>
              <a:xfrm>
                <a:off x="4910400" y="1159200"/>
                <a:ext cx="1188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63" extrusionOk="0">
                    <a:moveTo>
                      <a:pt x="11" y="0"/>
                    </a:moveTo>
                    <a:lnTo>
                      <a:pt x="33" y="3"/>
                    </a:lnTo>
                    <a:cubicBezTo>
                      <a:pt x="33" y="3"/>
                      <a:pt x="31" y="18"/>
                      <a:pt x="29" y="33"/>
                    </a:cubicBezTo>
                    <a:cubicBezTo>
                      <a:pt x="26" y="48"/>
                      <a:pt x="23" y="63"/>
                      <a:pt x="23" y="63"/>
                    </a:cubicBezTo>
                    <a:lnTo>
                      <a:pt x="0" y="59"/>
                    </a:lnTo>
                    <a:cubicBezTo>
                      <a:pt x="0" y="59"/>
                      <a:pt x="3" y="44"/>
                      <a:pt x="6" y="30"/>
                    </a:cubicBezTo>
                    <a:cubicBezTo>
                      <a:pt x="9" y="15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323;p33">
                <a:extLst>
                  <a:ext uri="{FF2B5EF4-FFF2-40B4-BE49-F238E27FC236}">
                    <a16:creationId xmlns:a16="http://schemas.microsoft.com/office/drawing/2014/main" id="{E003F444-7837-8A56-4D58-8C80ADA4370C}"/>
                  </a:ext>
                </a:extLst>
              </p:cNvPr>
              <p:cNvSpPr/>
              <p:nvPr/>
            </p:nvSpPr>
            <p:spPr>
              <a:xfrm>
                <a:off x="4915800" y="1127520"/>
                <a:ext cx="1044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29" h="62" extrusionOk="0">
                    <a:moveTo>
                      <a:pt x="6" y="0"/>
                    </a:moveTo>
                    <a:lnTo>
                      <a:pt x="29" y="2"/>
                    </a:lnTo>
                    <a:cubicBezTo>
                      <a:pt x="29" y="2"/>
                      <a:pt x="27" y="17"/>
                      <a:pt x="26" y="32"/>
                    </a:cubicBezTo>
                    <a:cubicBezTo>
                      <a:pt x="24" y="47"/>
                      <a:pt x="22" y="62"/>
                      <a:pt x="22" y="62"/>
                    </a:cubicBezTo>
                    <a:lnTo>
                      <a:pt x="0" y="60"/>
                    </a:lnTo>
                    <a:cubicBezTo>
                      <a:pt x="0" y="60"/>
                      <a:pt x="1" y="45"/>
                      <a:pt x="3" y="30"/>
                    </a:cubicBezTo>
                    <a:cubicBezTo>
                      <a:pt x="4" y="16"/>
                      <a:pt x="6" y="1"/>
                      <a:pt x="6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324;p33">
                <a:extLst>
                  <a:ext uri="{FF2B5EF4-FFF2-40B4-BE49-F238E27FC236}">
                    <a16:creationId xmlns:a16="http://schemas.microsoft.com/office/drawing/2014/main" id="{E2841894-8E68-442B-9235-105EB79E19E0}"/>
                  </a:ext>
                </a:extLst>
              </p:cNvPr>
              <p:cNvSpPr/>
              <p:nvPr/>
            </p:nvSpPr>
            <p:spPr>
              <a:xfrm>
                <a:off x="4921200" y="1031760"/>
                <a:ext cx="828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6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325;p33">
                <a:extLst>
                  <a:ext uri="{FF2B5EF4-FFF2-40B4-BE49-F238E27FC236}">
                    <a16:creationId xmlns:a16="http://schemas.microsoft.com/office/drawing/2014/main" id="{C9A06032-0E2A-9DE0-58A4-6CF11DCA7E39}"/>
                  </a:ext>
                </a:extLst>
              </p:cNvPr>
              <p:cNvSpPr/>
              <p:nvPr/>
            </p:nvSpPr>
            <p:spPr>
              <a:xfrm>
                <a:off x="4920840" y="999720"/>
                <a:ext cx="828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6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60"/>
                    </a:lnTo>
                    <a:lnTo>
                      <a:pt x="1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326;p33">
                <a:extLst>
                  <a:ext uri="{FF2B5EF4-FFF2-40B4-BE49-F238E27FC236}">
                    <a16:creationId xmlns:a16="http://schemas.microsoft.com/office/drawing/2014/main" id="{ACBE1295-A6F2-71ED-60D1-31EA22837975}"/>
                  </a:ext>
                </a:extLst>
              </p:cNvPr>
              <p:cNvSpPr/>
              <p:nvPr/>
            </p:nvSpPr>
            <p:spPr>
              <a:xfrm>
                <a:off x="4920480" y="967680"/>
                <a:ext cx="828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60" extrusionOk="0">
                    <a:moveTo>
                      <a:pt x="0" y="1"/>
                    </a:moveTo>
                    <a:lnTo>
                      <a:pt x="22" y="0"/>
                    </a:lnTo>
                    <a:lnTo>
                      <a:pt x="23" y="60"/>
                    </a:lnTo>
                    <a:lnTo>
                      <a:pt x="1" y="6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327;p33">
                <a:extLst>
                  <a:ext uri="{FF2B5EF4-FFF2-40B4-BE49-F238E27FC236}">
                    <a16:creationId xmlns:a16="http://schemas.microsoft.com/office/drawing/2014/main" id="{D5A581EF-8C2C-92EA-CEEF-6D2FDFA3211D}"/>
                  </a:ext>
                </a:extLst>
              </p:cNvPr>
              <p:cNvSpPr/>
              <p:nvPr/>
            </p:nvSpPr>
            <p:spPr>
              <a:xfrm>
                <a:off x="4919760" y="935280"/>
                <a:ext cx="86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0" extrusionOk="0">
                    <a:moveTo>
                      <a:pt x="0" y="1"/>
                    </a:moveTo>
                    <a:lnTo>
                      <a:pt x="23" y="0"/>
                    </a:lnTo>
                    <a:lnTo>
                      <a:pt x="24" y="60"/>
                    </a:lnTo>
                    <a:lnTo>
                      <a:pt x="1" y="6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328;p33">
                <a:extLst>
                  <a:ext uri="{FF2B5EF4-FFF2-40B4-BE49-F238E27FC236}">
                    <a16:creationId xmlns:a16="http://schemas.microsoft.com/office/drawing/2014/main" id="{0AE5E101-EC5B-98B9-5357-36FE58A65F1B}"/>
                  </a:ext>
                </a:extLst>
              </p:cNvPr>
              <p:cNvSpPr/>
              <p:nvPr/>
            </p:nvSpPr>
            <p:spPr>
              <a:xfrm>
                <a:off x="4919400" y="903600"/>
                <a:ext cx="8280" cy="21240"/>
              </a:xfrm>
              <a:custGeom>
                <a:avLst/>
                <a:gdLst/>
                <a:ahLst/>
                <a:cxnLst/>
                <a:rect l="l" t="t" r="r" b="b"/>
                <a:pathLst>
                  <a:path w="23" h="59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59"/>
                    </a:lnTo>
                    <a:lnTo>
                      <a:pt x="1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329;p33">
                <a:extLst>
                  <a:ext uri="{FF2B5EF4-FFF2-40B4-BE49-F238E27FC236}">
                    <a16:creationId xmlns:a16="http://schemas.microsoft.com/office/drawing/2014/main" id="{77E83FD8-12EB-4959-4B6E-BC4D13C21D4D}"/>
                  </a:ext>
                </a:extLst>
              </p:cNvPr>
              <p:cNvSpPr/>
              <p:nvPr/>
            </p:nvSpPr>
            <p:spPr>
              <a:xfrm>
                <a:off x="4919040" y="871560"/>
                <a:ext cx="828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60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330;p33">
                <a:extLst>
                  <a:ext uri="{FF2B5EF4-FFF2-40B4-BE49-F238E27FC236}">
                    <a16:creationId xmlns:a16="http://schemas.microsoft.com/office/drawing/2014/main" id="{68D61700-25E4-8DF1-F80E-040DAD7D7ACB}"/>
                  </a:ext>
                </a:extLst>
              </p:cNvPr>
              <p:cNvSpPr/>
              <p:nvPr/>
            </p:nvSpPr>
            <p:spPr>
              <a:xfrm>
                <a:off x="4919040" y="839160"/>
                <a:ext cx="864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61" extrusionOk="0">
                    <a:moveTo>
                      <a:pt x="2" y="0"/>
                    </a:moveTo>
                    <a:lnTo>
                      <a:pt x="24" y="1"/>
                    </a:lnTo>
                    <a:lnTo>
                      <a:pt x="23" y="61"/>
                    </a:lnTo>
                    <a:lnTo>
                      <a:pt x="0" y="6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331;p33">
                <a:extLst>
                  <a:ext uri="{FF2B5EF4-FFF2-40B4-BE49-F238E27FC236}">
                    <a16:creationId xmlns:a16="http://schemas.microsoft.com/office/drawing/2014/main" id="{174201D5-AD75-14AF-62C7-1A6098C780CA}"/>
                  </a:ext>
                </a:extLst>
              </p:cNvPr>
              <p:cNvSpPr/>
              <p:nvPr/>
            </p:nvSpPr>
            <p:spPr>
              <a:xfrm>
                <a:off x="4920120" y="807120"/>
                <a:ext cx="9360" cy="21960"/>
              </a:xfrm>
              <a:custGeom>
                <a:avLst/>
                <a:gdLst/>
                <a:ahLst/>
                <a:cxnLst/>
                <a:rect l="l" t="t" r="r" b="b"/>
                <a:pathLst>
                  <a:path w="26" h="61" extrusionOk="0">
                    <a:moveTo>
                      <a:pt x="3" y="0"/>
                    </a:moveTo>
                    <a:lnTo>
                      <a:pt x="26" y="2"/>
                    </a:lnTo>
                    <a:cubicBezTo>
                      <a:pt x="26" y="2"/>
                      <a:pt x="25" y="17"/>
                      <a:pt x="24" y="31"/>
                    </a:cubicBezTo>
                    <a:cubicBezTo>
                      <a:pt x="23" y="46"/>
                      <a:pt x="22" y="61"/>
                      <a:pt x="22" y="61"/>
                    </a:cubicBezTo>
                    <a:lnTo>
                      <a:pt x="0" y="60"/>
                    </a:lnTo>
                    <a:cubicBezTo>
                      <a:pt x="0" y="60"/>
                      <a:pt x="0" y="45"/>
                      <a:pt x="1" y="30"/>
                    </a:cubicBezTo>
                    <a:cubicBezTo>
                      <a:pt x="2" y="15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332;p33">
                <a:extLst>
                  <a:ext uri="{FF2B5EF4-FFF2-40B4-BE49-F238E27FC236}">
                    <a16:creationId xmlns:a16="http://schemas.microsoft.com/office/drawing/2014/main" id="{255AE53F-49E8-549D-4D29-040ECDFF684F}"/>
                  </a:ext>
                </a:extLst>
              </p:cNvPr>
              <p:cNvSpPr/>
              <p:nvPr/>
            </p:nvSpPr>
            <p:spPr>
              <a:xfrm>
                <a:off x="4922280" y="774720"/>
                <a:ext cx="1116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3" extrusionOk="0">
                    <a:moveTo>
                      <a:pt x="9" y="0"/>
                    </a:moveTo>
                    <a:lnTo>
                      <a:pt x="31" y="4"/>
                    </a:lnTo>
                    <a:cubicBezTo>
                      <a:pt x="31" y="4"/>
                      <a:pt x="28" y="19"/>
                      <a:pt x="26" y="33"/>
                    </a:cubicBezTo>
                    <a:cubicBezTo>
                      <a:pt x="24" y="48"/>
                      <a:pt x="23" y="63"/>
                      <a:pt x="23" y="63"/>
                    </a:cubicBezTo>
                    <a:lnTo>
                      <a:pt x="0" y="60"/>
                    </a:lnTo>
                    <a:cubicBezTo>
                      <a:pt x="0" y="60"/>
                      <a:pt x="2" y="45"/>
                      <a:pt x="4" y="30"/>
                    </a:cubicBezTo>
                    <a:cubicBezTo>
                      <a:pt x="5" y="15"/>
                      <a:pt x="8" y="0"/>
                      <a:pt x="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333;p33">
                <a:extLst>
                  <a:ext uri="{FF2B5EF4-FFF2-40B4-BE49-F238E27FC236}">
                    <a16:creationId xmlns:a16="http://schemas.microsoft.com/office/drawing/2014/main" id="{FDF79A79-22D3-A14D-5D15-8B6822098ED4}"/>
                  </a:ext>
                </a:extLst>
              </p:cNvPr>
              <p:cNvSpPr/>
              <p:nvPr/>
            </p:nvSpPr>
            <p:spPr>
              <a:xfrm>
                <a:off x="4927320" y="743040"/>
                <a:ext cx="1440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64" extrusionOk="0">
                    <a:moveTo>
                      <a:pt x="20" y="0"/>
                    </a:moveTo>
                    <a:lnTo>
                      <a:pt x="40" y="9"/>
                    </a:lnTo>
                    <a:lnTo>
                      <a:pt x="39" y="11"/>
                    </a:lnTo>
                    <a:lnTo>
                      <a:pt x="29" y="37"/>
                    </a:lnTo>
                    <a:cubicBezTo>
                      <a:pt x="27" y="46"/>
                      <a:pt x="24" y="55"/>
                      <a:pt x="22" y="64"/>
                    </a:cubicBezTo>
                    <a:lnTo>
                      <a:pt x="0" y="59"/>
                    </a:lnTo>
                    <a:cubicBezTo>
                      <a:pt x="3" y="49"/>
                      <a:pt x="5" y="39"/>
                      <a:pt x="8" y="30"/>
                    </a:cubicBez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334;p33">
                <a:extLst>
                  <a:ext uri="{FF2B5EF4-FFF2-40B4-BE49-F238E27FC236}">
                    <a16:creationId xmlns:a16="http://schemas.microsoft.com/office/drawing/2014/main" id="{DE1443E1-3F27-087A-2F58-6D0916152271}"/>
                  </a:ext>
                </a:extLst>
              </p:cNvPr>
              <p:cNvSpPr/>
              <p:nvPr/>
            </p:nvSpPr>
            <p:spPr>
              <a:xfrm>
                <a:off x="5045040" y="1108080"/>
                <a:ext cx="12960" cy="22680"/>
              </a:xfrm>
              <a:custGeom>
                <a:avLst/>
                <a:gdLst/>
                <a:ahLst/>
                <a:cxnLst/>
                <a:rect l="l" t="t" r="r" b="b"/>
                <a:pathLst>
                  <a:path w="36" h="63" extrusionOk="0">
                    <a:moveTo>
                      <a:pt x="36" y="55"/>
                    </a:moveTo>
                    <a:lnTo>
                      <a:pt x="15" y="63"/>
                    </a:lnTo>
                    <a:cubicBezTo>
                      <a:pt x="15" y="63"/>
                      <a:pt x="10" y="48"/>
                      <a:pt x="5" y="33"/>
                    </a:cubicBezTo>
                    <a:cubicBezTo>
                      <a:pt x="3" y="17"/>
                      <a:pt x="0" y="2"/>
                      <a:pt x="0" y="2"/>
                    </a:cubicBezTo>
                    <a:lnTo>
                      <a:pt x="23" y="0"/>
                    </a:lnTo>
                    <a:cubicBezTo>
                      <a:pt x="23" y="0"/>
                      <a:pt x="25" y="14"/>
                      <a:pt x="27" y="28"/>
                    </a:cubicBezTo>
                    <a:cubicBezTo>
                      <a:pt x="32" y="41"/>
                      <a:pt x="36" y="54"/>
                      <a:pt x="36" y="54"/>
                    </a:cubicBezTo>
                    <a:lnTo>
                      <a:pt x="36" y="55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335;p33">
                <a:extLst>
                  <a:ext uri="{FF2B5EF4-FFF2-40B4-BE49-F238E27FC236}">
                    <a16:creationId xmlns:a16="http://schemas.microsoft.com/office/drawing/2014/main" id="{D064B1A5-0761-0323-E970-96A0ACE338FD}"/>
                  </a:ext>
                </a:extLst>
              </p:cNvPr>
              <p:cNvSpPr/>
              <p:nvPr/>
            </p:nvSpPr>
            <p:spPr>
              <a:xfrm>
                <a:off x="5055120" y="1136520"/>
                <a:ext cx="2124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9" h="58" extrusionOk="0">
                    <a:moveTo>
                      <a:pt x="59" y="40"/>
                    </a:moveTo>
                    <a:lnTo>
                      <a:pt x="46" y="58"/>
                    </a:lnTo>
                    <a:cubicBezTo>
                      <a:pt x="46" y="58"/>
                      <a:pt x="43" y="55"/>
                      <a:pt x="38" y="52"/>
                    </a:cubicBezTo>
                    <a:cubicBezTo>
                      <a:pt x="33" y="48"/>
                      <a:pt x="26" y="44"/>
                      <a:pt x="21" y="37"/>
                    </a:cubicBezTo>
                    <a:cubicBezTo>
                      <a:pt x="11" y="25"/>
                      <a:pt x="0" y="13"/>
                      <a:pt x="1" y="12"/>
                    </a:cubicBezTo>
                    <a:lnTo>
                      <a:pt x="20" y="0"/>
                    </a:lnTo>
                    <a:cubicBezTo>
                      <a:pt x="20" y="0"/>
                      <a:pt x="29" y="11"/>
                      <a:pt x="38" y="22"/>
                    </a:cubicBezTo>
                    <a:cubicBezTo>
                      <a:pt x="47" y="32"/>
                      <a:pt x="59" y="39"/>
                      <a:pt x="59" y="39"/>
                    </a:cubicBez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336;p33">
                <a:extLst>
                  <a:ext uri="{FF2B5EF4-FFF2-40B4-BE49-F238E27FC236}">
                    <a16:creationId xmlns:a16="http://schemas.microsoft.com/office/drawing/2014/main" id="{B3D8F254-9BE9-98D1-39BE-B7B85FEC189D}"/>
                  </a:ext>
                </a:extLst>
              </p:cNvPr>
              <p:cNvSpPr/>
              <p:nvPr/>
            </p:nvSpPr>
            <p:spPr>
              <a:xfrm>
                <a:off x="5081760" y="1155600"/>
                <a:ext cx="23400" cy="13320"/>
              </a:xfrm>
              <a:custGeom>
                <a:avLst/>
                <a:gdLst/>
                <a:ahLst/>
                <a:cxnLst/>
                <a:rect l="l" t="t" r="r" b="b"/>
                <a:pathLst>
                  <a:path w="65" h="37" extrusionOk="0">
                    <a:moveTo>
                      <a:pt x="64" y="15"/>
                    </a:moveTo>
                    <a:lnTo>
                      <a:pt x="61" y="37"/>
                    </a:lnTo>
                    <a:cubicBezTo>
                      <a:pt x="61" y="40"/>
                      <a:pt x="-1" y="23"/>
                      <a:pt x="0" y="20"/>
                    </a:cubicBezTo>
                    <a:lnTo>
                      <a:pt x="10" y="0"/>
                    </a:lnTo>
                    <a:cubicBezTo>
                      <a:pt x="8" y="2"/>
                      <a:pt x="64" y="17"/>
                      <a:pt x="65" y="15"/>
                    </a:cubicBez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337;p33">
                <a:extLst>
                  <a:ext uri="{FF2B5EF4-FFF2-40B4-BE49-F238E27FC236}">
                    <a16:creationId xmlns:a16="http://schemas.microsoft.com/office/drawing/2014/main" id="{8C43D8D6-3EFC-C7C5-CF21-71E9ED59A980}"/>
                  </a:ext>
                </a:extLst>
              </p:cNvPr>
              <p:cNvSpPr/>
              <p:nvPr/>
            </p:nvSpPr>
            <p:spPr>
              <a:xfrm>
                <a:off x="5114880" y="1161720"/>
                <a:ext cx="22320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62" h="23" extrusionOk="0">
                    <a:moveTo>
                      <a:pt x="61" y="0"/>
                    </a:moveTo>
                    <a:lnTo>
                      <a:pt x="62" y="23"/>
                    </a:lnTo>
                    <a:cubicBezTo>
                      <a:pt x="62" y="23"/>
                      <a:pt x="58" y="23"/>
                      <a:pt x="52" y="23"/>
                    </a:cubicBezTo>
                    <a:cubicBezTo>
                      <a:pt x="46" y="23"/>
                      <a:pt x="39" y="23"/>
                      <a:pt x="31" y="23"/>
                    </a:cubicBezTo>
                    <a:cubicBezTo>
                      <a:pt x="23" y="23"/>
                      <a:pt x="15" y="23"/>
                      <a:pt x="10" y="23"/>
                    </a:cubicBezTo>
                    <a:cubicBezTo>
                      <a:pt x="4" y="24"/>
                      <a:pt x="0" y="23"/>
                      <a:pt x="0" y="23"/>
                    </a:cubicBezTo>
                    <a:lnTo>
                      <a:pt x="1" y="1"/>
                    </a:lnTo>
                    <a:cubicBezTo>
                      <a:pt x="1" y="1"/>
                      <a:pt x="16" y="1"/>
                      <a:pt x="31" y="1"/>
                    </a:cubicBezTo>
                    <a:cubicBezTo>
                      <a:pt x="38" y="1"/>
                      <a:pt x="45" y="1"/>
                      <a:pt x="51" y="1"/>
                    </a:cubicBezTo>
                    <a:cubicBezTo>
                      <a:pt x="57" y="1"/>
                      <a:pt x="60" y="0"/>
                      <a:pt x="6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338;p33">
                <a:extLst>
                  <a:ext uri="{FF2B5EF4-FFF2-40B4-BE49-F238E27FC236}">
                    <a16:creationId xmlns:a16="http://schemas.microsoft.com/office/drawing/2014/main" id="{69CB3840-3F85-E708-6A1A-8725315D686C}"/>
                  </a:ext>
                </a:extLst>
              </p:cNvPr>
              <p:cNvSpPr/>
              <p:nvPr/>
            </p:nvSpPr>
            <p:spPr>
              <a:xfrm>
                <a:off x="5147280" y="1157040"/>
                <a:ext cx="22680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" extrusionOk="0">
                    <a:moveTo>
                      <a:pt x="59" y="0"/>
                    </a:moveTo>
                    <a:lnTo>
                      <a:pt x="63" y="22"/>
                    </a:lnTo>
                    <a:cubicBezTo>
                      <a:pt x="63" y="22"/>
                      <a:pt x="48" y="25"/>
                      <a:pt x="33" y="28"/>
                    </a:cubicBezTo>
                    <a:cubicBezTo>
                      <a:pt x="18" y="31"/>
                      <a:pt x="2" y="32"/>
                      <a:pt x="2" y="32"/>
                    </a:cubicBezTo>
                    <a:lnTo>
                      <a:pt x="0" y="10"/>
                    </a:lnTo>
                    <a:cubicBezTo>
                      <a:pt x="0" y="10"/>
                      <a:pt x="15" y="8"/>
                      <a:pt x="29" y="6"/>
                    </a:cubicBezTo>
                    <a:cubicBezTo>
                      <a:pt x="44" y="3"/>
                      <a:pt x="59" y="0"/>
                      <a:pt x="59" y="0"/>
                    </a:cubicBezTo>
                    <a:close/>
                  </a:path>
                </a:pathLst>
              </a:custGeom>
              <a:solidFill>
                <a:srgbClr val="FBE36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339;p33">
                <a:extLst>
                  <a:ext uri="{FF2B5EF4-FFF2-40B4-BE49-F238E27FC236}">
                    <a16:creationId xmlns:a16="http://schemas.microsoft.com/office/drawing/2014/main" id="{C5E51A23-81BE-59B7-F9E0-400588970FED}"/>
                  </a:ext>
                </a:extLst>
              </p:cNvPr>
              <p:cNvSpPr/>
              <p:nvPr/>
            </p:nvSpPr>
            <p:spPr>
              <a:xfrm>
                <a:off x="4172400" y="590760"/>
                <a:ext cx="574920" cy="72324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09" extrusionOk="0">
                    <a:moveTo>
                      <a:pt x="854" y="1"/>
                    </a:moveTo>
                    <a:cubicBezTo>
                      <a:pt x="989" y="13"/>
                      <a:pt x="1086" y="300"/>
                      <a:pt x="930" y="389"/>
                    </a:cubicBezTo>
                    <a:cubicBezTo>
                      <a:pt x="773" y="478"/>
                      <a:pt x="566" y="521"/>
                      <a:pt x="624" y="728"/>
                    </a:cubicBezTo>
                    <a:cubicBezTo>
                      <a:pt x="681" y="934"/>
                      <a:pt x="572" y="1054"/>
                      <a:pt x="498" y="1161"/>
                    </a:cubicBezTo>
                    <a:cubicBezTo>
                      <a:pt x="425" y="1268"/>
                      <a:pt x="471" y="1643"/>
                      <a:pt x="865" y="1802"/>
                    </a:cubicBezTo>
                    <a:cubicBezTo>
                      <a:pt x="1171" y="1926"/>
                      <a:pt x="1404" y="1922"/>
                      <a:pt x="1568" y="1859"/>
                    </a:cubicBezTo>
                    <a:cubicBezTo>
                      <a:pt x="1732" y="1795"/>
                      <a:pt x="1187" y="2154"/>
                      <a:pt x="692" y="1940"/>
                    </a:cubicBezTo>
                    <a:cubicBezTo>
                      <a:pt x="196" y="1726"/>
                      <a:pt x="265" y="1630"/>
                      <a:pt x="141" y="1565"/>
                    </a:cubicBezTo>
                    <a:cubicBezTo>
                      <a:pt x="-88" y="1444"/>
                      <a:pt x="13" y="1261"/>
                      <a:pt x="95" y="1161"/>
                    </a:cubicBezTo>
                    <a:cubicBezTo>
                      <a:pt x="178" y="1061"/>
                      <a:pt x="24" y="751"/>
                      <a:pt x="41" y="569"/>
                    </a:cubicBezTo>
                    <a:cubicBezTo>
                      <a:pt x="59" y="366"/>
                      <a:pt x="217" y="290"/>
                      <a:pt x="395" y="262"/>
                    </a:cubicBezTo>
                    <a:cubicBezTo>
                      <a:pt x="572" y="234"/>
                      <a:pt x="612" y="-20"/>
                      <a:pt x="855" y="1"/>
                    </a:cubicBez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340;p33">
                <a:extLst>
                  <a:ext uri="{FF2B5EF4-FFF2-40B4-BE49-F238E27FC236}">
                    <a16:creationId xmlns:a16="http://schemas.microsoft.com/office/drawing/2014/main" id="{D6F60191-C354-5D1F-5117-D2B3AD8C5082}"/>
                  </a:ext>
                </a:extLst>
              </p:cNvPr>
              <p:cNvSpPr/>
              <p:nvPr/>
            </p:nvSpPr>
            <p:spPr>
              <a:xfrm>
                <a:off x="4487760" y="581400"/>
                <a:ext cx="502920" cy="5749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597" extrusionOk="0">
                    <a:moveTo>
                      <a:pt x="192" y="334"/>
                    </a:moveTo>
                    <a:cubicBezTo>
                      <a:pt x="192" y="334"/>
                      <a:pt x="408" y="-90"/>
                      <a:pt x="721" y="17"/>
                    </a:cubicBezTo>
                    <a:cubicBezTo>
                      <a:pt x="721" y="17"/>
                      <a:pt x="841" y="44"/>
                      <a:pt x="896" y="206"/>
                    </a:cubicBezTo>
                    <a:cubicBezTo>
                      <a:pt x="951" y="368"/>
                      <a:pt x="1185" y="403"/>
                      <a:pt x="1223" y="413"/>
                    </a:cubicBezTo>
                    <a:cubicBezTo>
                      <a:pt x="1398" y="458"/>
                      <a:pt x="1418" y="565"/>
                      <a:pt x="1368" y="655"/>
                    </a:cubicBezTo>
                    <a:cubicBezTo>
                      <a:pt x="1318" y="745"/>
                      <a:pt x="1256" y="808"/>
                      <a:pt x="1368" y="1015"/>
                    </a:cubicBezTo>
                    <a:cubicBezTo>
                      <a:pt x="1549" y="1348"/>
                      <a:pt x="856" y="1668"/>
                      <a:pt x="281" y="1583"/>
                    </a:cubicBezTo>
                    <a:cubicBezTo>
                      <a:pt x="-294" y="1498"/>
                      <a:pt x="192" y="334"/>
                      <a:pt x="192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341;p33">
                <a:extLst>
                  <a:ext uri="{FF2B5EF4-FFF2-40B4-BE49-F238E27FC236}">
                    <a16:creationId xmlns:a16="http://schemas.microsoft.com/office/drawing/2014/main" id="{275D23CF-404A-2060-DA1C-26D43C4DAE74}"/>
                  </a:ext>
                </a:extLst>
              </p:cNvPr>
              <p:cNvSpPr/>
              <p:nvPr/>
            </p:nvSpPr>
            <p:spPr>
              <a:xfrm>
                <a:off x="4289760" y="655560"/>
                <a:ext cx="641880" cy="6300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50" extrusionOk="0">
                    <a:moveTo>
                      <a:pt x="1783" y="875"/>
                    </a:moveTo>
                    <a:cubicBezTo>
                      <a:pt x="1783" y="1358"/>
                      <a:pt x="1383" y="1750"/>
                      <a:pt x="891" y="1750"/>
                    </a:cubicBezTo>
                    <a:cubicBezTo>
                      <a:pt x="398" y="1750"/>
                      <a:pt x="0" y="1358"/>
                      <a:pt x="0" y="875"/>
                    </a:cubicBezTo>
                    <a:cubicBezTo>
                      <a:pt x="0" y="392"/>
                      <a:pt x="398" y="0"/>
                      <a:pt x="891" y="0"/>
                    </a:cubicBezTo>
                    <a:cubicBezTo>
                      <a:pt x="1383" y="0"/>
                      <a:pt x="1783" y="392"/>
                      <a:pt x="1783" y="8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342;p33">
                <a:extLst>
                  <a:ext uri="{FF2B5EF4-FFF2-40B4-BE49-F238E27FC236}">
                    <a16:creationId xmlns:a16="http://schemas.microsoft.com/office/drawing/2014/main" id="{D8072604-527E-1EB7-C6D9-91A9CE2B7172}"/>
                  </a:ext>
                </a:extLst>
              </p:cNvPr>
              <p:cNvSpPr/>
              <p:nvPr/>
            </p:nvSpPr>
            <p:spPr>
              <a:xfrm>
                <a:off x="4468320" y="731880"/>
                <a:ext cx="463320" cy="55368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38" extrusionOk="0">
                    <a:moveTo>
                      <a:pt x="1287" y="663"/>
                    </a:moveTo>
                    <a:cubicBezTo>
                      <a:pt x="1287" y="398"/>
                      <a:pt x="1167" y="160"/>
                      <a:pt x="977" y="0"/>
                    </a:cubicBezTo>
                    <a:cubicBezTo>
                      <a:pt x="842" y="50"/>
                      <a:pt x="944" y="372"/>
                      <a:pt x="775" y="336"/>
                    </a:cubicBezTo>
                    <a:cubicBezTo>
                      <a:pt x="563" y="291"/>
                      <a:pt x="556" y="516"/>
                      <a:pt x="487" y="663"/>
                    </a:cubicBezTo>
                    <a:cubicBezTo>
                      <a:pt x="417" y="810"/>
                      <a:pt x="391" y="723"/>
                      <a:pt x="198" y="723"/>
                    </a:cubicBezTo>
                    <a:cubicBezTo>
                      <a:pt x="4" y="723"/>
                      <a:pt x="63" y="1130"/>
                      <a:pt x="63" y="1130"/>
                    </a:cubicBezTo>
                    <a:cubicBezTo>
                      <a:pt x="63" y="1130"/>
                      <a:pt x="23" y="1275"/>
                      <a:pt x="0" y="1447"/>
                    </a:cubicBezTo>
                    <a:cubicBezTo>
                      <a:pt x="120" y="1505"/>
                      <a:pt x="253" y="1538"/>
                      <a:pt x="395" y="1538"/>
                    </a:cubicBezTo>
                    <a:cubicBezTo>
                      <a:pt x="888" y="1538"/>
                      <a:pt x="1287" y="1146"/>
                      <a:pt x="1287" y="6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343;p33">
                <a:extLst>
                  <a:ext uri="{FF2B5EF4-FFF2-40B4-BE49-F238E27FC236}">
                    <a16:creationId xmlns:a16="http://schemas.microsoft.com/office/drawing/2014/main" id="{C8A4AB75-C990-49B8-00CE-7E0EE2150469}"/>
                  </a:ext>
                </a:extLst>
              </p:cNvPr>
              <p:cNvSpPr/>
              <p:nvPr/>
            </p:nvSpPr>
            <p:spPr>
              <a:xfrm>
                <a:off x="4370040" y="992160"/>
                <a:ext cx="558000" cy="29592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822" extrusionOk="0">
                    <a:moveTo>
                      <a:pt x="691" y="822"/>
                    </a:moveTo>
                    <a:cubicBezTo>
                      <a:pt x="1191" y="821"/>
                      <a:pt x="1485" y="492"/>
                      <a:pt x="1550" y="71"/>
                    </a:cubicBezTo>
                    <a:cubicBezTo>
                      <a:pt x="1428" y="-19"/>
                      <a:pt x="1378" y="144"/>
                      <a:pt x="1305" y="135"/>
                    </a:cubicBezTo>
                    <a:cubicBezTo>
                      <a:pt x="1231" y="126"/>
                      <a:pt x="1159" y="0"/>
                      <a:pt x="1058" y="0"/>
                    </a:cubicBezTo>
                    <a:cubicBezTo>
                      <a:pt x="957" y="0"/>
                      <a:pt x="856" y="278"/>
                      <a:pt x="672" y="306"/>
                    </a:cubicBezTo>
                    <a:cubicBezTo>
                      <a:pt x="487" y="333"/>
                      <a:pt x="554" y="180"/>
                      <a:pt x="307" y="153"/>
                    </a:cubicBezTo>
                    <a:cubicBezTo>
                      <a:pt x="59" y="126"/>
                      <a:pt x="0" y="519"/>
                      <a:pt x="0" y="519"/>
                    </a:cubicBezTo>
                    <a:cubicBezTo>
                      <a:pt x="163" y="700"/>
                      <a:pt x="357" y="823"/>
                      <a:pt x="692" y="822"/>
                    </a:cubicBezTo>
                    <a:lnTo>
                      <a:pt x="691" y="8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344;p33">
                <a:extLst>
                  <a:ext uri="{FF2B5EF4-FFF2-40B4-BE49-F238E27FC236}">
                    <a16:creationId xmlns:a16="http://schemas.microsoft.com/office/drawing/2014/main" id="{C0330DE1-CE35-DCCD-D90E-0F38107FA254}"/>
                  </a:ext>
                </a:extLst>
              </p:cNvPr>
              <p:cNvSpPr/>
              <p:nvPr/>
            </p:nvSpPr>
            <p:spPr>
              <a:xfrm>
                <a:off x="4397040" y="655560"/>
                <a:ext cx="520200" cy="2401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667" extrusionOk="0">
                    <a:moveTo>
                      <a:pt x="593" y="0"/>
                    </a:moveTo>
                    <a:cubicBezTo>
                      <a:pt x="365" y="0"/>
                      <a:pt x="158" y="84"/>
                      <a:pt x="0" y="221"/>
                    </a:cubicBezTo>
                    <a:cubicBezTo>
                      <a:pt x="9" y="386"/>
                      <a:pt x="63" y="574"/>
                      <a:pt x="277" y="521"/>
                    </a:cubicBezTo>
                    <a:cubicBezTo>
                      <a:pt x="644" y="431"/>
                      <a:pt x="630" y="251"/>
                      <a:pt x="761" y="332"/>
                    </a:cubicBezTo>
                    <a:cubicBezTo>
                      <a:pt x="891" y="413"/>
                      <a:pt x="919" y="683"/>
                      <a:pt x="1111" y="602"/>
                    </a:cubicBezTo>
                    <a:cubicBezTo>
                      <a:pt x="1304" y="521"/>
                      <a:pt x="1256" y="688"/>
                      <a:pt x="1354" y="665"/>
                    </a:cubicBezTo>
                    <a:cubicBezTo>
                      <a:pt x="1389" y="657"/>
                      <a:pt x="1419" y="638"/>
                      <a:pt x="1445" y="613"/>
                    </a:cubicBezTo>
                    <a:cubicBezTo>
                      <a:pt x="1331" y="257"/>
                      <a:pt x="993" y="0"/>
                      <a:pt x="594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345;p33">
                <a:extLst>
                  <a:ext uri="{FF2B5EF4-FFF2-40B4-BE49-F238E27FC236}">
                    <a16:creationId xmlns:a16="http://schemas.microsoft.com/office/drawing/2014/main" id="{491A38A4-E125-F5AB-4CE2-6ADB65BC6EBF}"/>
                  </a:ext>
                </a:extLst>
              </p:cNvPr>
              <p:cNvSpPr/>
              <p:nvPr/>
            </p:nvSpPr>
            <p:spPr>
              <a:xfrm>
                <a:off x="4289760" y="656280"/>
                <a:ext cx="342000" cy="44064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4" extrusionOk="0">
                    <a:moveTo>
                      <a:pt x="0" y="873"/>
                    </a:moveTo>
                    <a:cubicBezTo>
                      <a:pt x="0" y="998"/>
                      <a:pt x="27" y="1116"/>
                      <a:pt x="75" y="1224"/>
                    </a:cubicBezTo>
                    <a:cubicBezTo>
                      <a:pt x="141" y="1127"/>
                      <a:pt x="260" y="1042"/>
                      <a:pt x="356" y="1032"/>
                    </a:cubicBezTo>
                    <a:cubicBezTo>
                      <a:pt x="530" y="1014"/>
                      <a:pt x="575" y="797"/>
                      <a:pt x="481" y="665"/>
                    </a:cubicBezTo>
                    <a:cubicBezTo>
                      <a:pt x="386" y="532"/>
                      <a:pt x="336" y="332"/>
                      <a:pt x="807" y="268"/>
                    </a:cubicBezTo>
                    <a:cubicBezTo>
                      <a:pt x="961" y="247"/>
                      <a:pt x="1020" y="34"/>
                      <a:pt x="838" y="0"/>
                    </a:cubicBezTo>
                    <a:cubicBezTo>
                      <a:pt x="371" y="27"/>
                      <a:pt x="0" y="407"/>
                      <a:pt x="0" y="873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346;p33">
                <a:extLst>
                  <a:ext uri="{FF2B5EF4-FFF2-40B4-BE49-F238E27FC236}">
                    <a16:creationId xmlns:a16="http://schemas.microsoft.com/office/drawing/2014/main" id="{550F87D3-9201-9CC4-5891-C942BB40BD07}"/>
                  </a:ext>
                </a:extLst>
              </p:cNvPr>
              <p:cNvSpPr/>
              <p:nvPr/>
            </p:nvSpPr>
            <p:spPr>
              <a:xfrm>
                <a:off x="4410360" y="942840"/>
                <a:ext cx="530280" cy="39384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094" extrusionOk="0">
                    <a:moveTo>
                      <a:pt x="161" y="1006"/>
                    </a:moveTo>
                    <a:cubicBezTo>
                      <a:pt x="161" y="1006"/>
                      <a:pt x="-82" y="706"/>
                      <a:pt x="30" y="616"/>
                    </a:cubicBezTo>
                    <a:cubicBezTo>
                      <a:pt x="143" y="526"/>
                      <a:pt x="240" y="616"/>
                      <a:pt x="359" y="665"/>
                    </a:cubicBezTo>
                    <a:cubicBezTo>
                      <a:pt x="524" y="733"/>
                      <a:pt x="801" y="669"/>
                      <a:pt x="804" y="460"/>
                    </a:cubicBezTo>
                    <a:cubicBezTo>
                      <a:pt x="807" y="250"/>
                      <a:pt x="759" y="2"/>
                      <a:pt x="900" y="0"/>
                    </a:cubicBezTo>
                    <a:cubicBezTo>
                      <a:pt x="1040" y="-1"/>
                      <a:pt x="961" y="256"/>
                      <a:pt x="1108" y="328"/>
                    </a:cubicBezTo>
                    <a:cubicBezTo>
                      <a:pt x="1254" y="400"/>
                      <a:pt x="1410" y="370"/>
                      <a:pt x="1448" y="460"/>
                    </a:cubicBezTo>
                    <a:cubicBezTo>
                      <a:pt x="1486" y="550"/>
                      <a:pt x="1487" y="653"/>
                      <a:pt x="1407" y="731"/>
                    </a:cubicBezTo>
                    <a:cubicBezTo>
                      <a:pt x="1218" y="916"/>
                      <a:pt x="647" y="1254"/>
                      <a:pt x="161" y="10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347;p33">
                <a:extLst>
                  <a:ext uri="{FF2B5EF4-FFF2-40B4-BE49-F238E27FC236}">
                    <a16:creationId xmlns:a16="http://schemas.microsoft.com/office/drawing/2014/main" id="{D726DC9B-49EE-60A6-3E91-14C7B326AA7E}"/>
                  </a:ext>
                </a:extLst>
              </p:cNvPr>
              <p:cNvSpPr/>
              <p:nvPr/>
            </p:nvSpPr>
            <p:spPr>
              <a:xfrm>
                <a:off x="3962160" y="891720"/>
                <a:ext cx="591840" cy="48564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349" extrusionOk="0">
                    <a:moveTo>
                      <a:pt x="43" y="141"/>
                    </a:moveTo>
                    <a:cubicBezTo>
                      <a:pt x="43" y="141"/>
                      <a:pt x="188" y="-94"/>
                      <a:pt x="385" y="42"/>
                    </a:cubicBezTo>
                    <a:cubicBezTo>
                      <a:pt x="582" y="177"/>
                      <a:pt x="660" y="348"/>
                      <a:pt x="983" y="387"/>
                    </a:cubicBezTo>
                    <a:cubicBezTo>
                      <a:pt x="1305" y="425"/>
                      <a:pt x="1554" y="503"/>
                      <a:pt x="1625" y="789"/>
                    </a:cubicBezTo>
                    <a:cubicBezTo>
                      <a:pt x="1694" y="1062"/>
                      <a:pt x="1600" y="1411"/>
                      <a:pt x="970" y="1340"/>
                    </a:cubicBezTo>
                    <a:cubicBezTo>
                      <a:pt x="435" y="1280"/>
                      <a:pt x="-169" y="623"/>
                      <a:pt x="44" y="141"/>
                    </a:cubicBezTo>
                    <a:lnTo>
                      <a:pt x="43" y="1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348;p33">
                <a:extLst>
                  <a:ext uri="{FF2B5EF4-FFF2-40B4-BE49-F238E27FC236}">
                    <a16:creationId xmlns:a16="http://schemas.microsoft.com/office/drawing/2014/main" id="{D6E5BD08-05E2-B983-8886-ED3A1A079926}"/>
                  </a:ext>
                </a:extLst>
              </p:cNvPr>
              <p:cNvSpPr/>
              <p:nvPr/>
            </p:nvSpPr>
            <p:spPr>
              <a:xfrm>
                <a:off x="3962160" y="946800"/>
                <a:ext cx="523800" cy="43092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197" extrusionOk="0">
                    <a:moveTo>
                      <a:pt x="970" y="1188"/>
                    </a:moveTo>
                    <a:cubicBezTo>
                      <a:pt x="1194" y="1213"/>
                      <a:pt x="1350" y="1185"/>
                      <a:pt x="1455" y="1126"/>
                    </a:cubicBezTo>
                    <a:cubicBezTo>
                      <a:pt x="464" y="980"/>
                      <a:pt x="137" y="307"/>
                      <a:pt x="39" y="0"/>
                    </a:cubicBezTo>
                    <a:cubicBezTo>
                      <a:pt x="-159" y="481"/>
                      <a:pt x="440" y="1128"/>
                      <a:pt x="970" y="1188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349;p33">
                <a:extLst>
                  <a:ext uri="{FF2B5EF4-FFF2-40B4-BE49-F238E27FC236}">
                    <a16:creationId xmlns:a16="http://schemas.microsoft.com/office/drawing/2014/main" id="{A63AB194-4549-499E-10D6-6581CEF7CDBD}"/>
                  </a:ext>
                </a:extLst>
              </p:cNvPr>
              <p:cNvSpPr/>
              <p:nvPr/>
            </p:nvSpPr>
            <p:spPr>
              <a:xfrm>
                <a:off x="3931200" y="794160"/>
                <a:ext cx="70200" cy="10188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83" extrusionOk="0">
                    <a:moveTo>
                      <a:pt x="149" y="283"/>
                    </a:moveTo>
                    <a:cubicBezTo>
                      <a:pt x="149" y="283"/>
                      <a:pt x="-49" y="112"/>
                      <a:pt x="12" y="10"/>
                    </a:cubicBezTo>
                    <a:cubicBezTo>
                      <a:pt x="12" y="10"/>
                      <a:pt x="57" y="35"/>
                      <a:pt x="77" y="3"/>
                    </a:cubicBezTo>
                    <a:cubicBezTo>
                      <a:pt x="96" y="-30"/>
                      <a:pt x="118" y="230"/>
                      <a:pt x="195" y="221"/>
                    </a:cubicBezTo>
                    <a:lnTo>
                      <a:pt x="149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350;p33">
                <a:extLst>
                  <a:ext uri="{FF2B5EF4-FFF2-40B4-BE49-F238E27FC236}">
                    <a16:creationId xmlns:a16="http://schemas.microsoft.com/office/drawing/2014/main" id="{A5D6409A-B404-5083-D194-6DC774E093D4}"/>
                  </a:ext>
                </a:extLst>
              </p:cNvPr>
              <p:cNvSpPr/>
              <p:nvPr/>
            </p:nvSpPr>
            <p:spPr>
              <a:xfrm>
                <a:off x="3931200" y="855360"/>
                <a:ext cx="269280" cy="20952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82" extrusionOk="0">
                    <a:moveTo>
                      <a:pt x="214" y="14"/>
                    </a:moveTo>
                    <a:cubicBezTo>
                      <a:pt x="144" y="43"/>
                      <a:pt x="33" y="107"/>
                      <a:pt x="49" y="265"/>
                    </a:cubicBezTo>
                    <a:cubicBezTo>
                      <a:pt x="64" y="422"/>
                      <a:pt x="72" y="511"/>
                      <a:pt x="10" y="567"/>
                    </a:cubicBezTo>
                    <a:cubicBezTo>
                      <a:pt x="-53" y="622"/>
                      <a:pt x="198" y="524"/>
                      <a:pt x="260" y="359"/>
                    </a:cubicBezTo>
                    <a:cubicBezTo>
                      <a:pt x="321" y="194"/>
                      <a:pt x="379" y="461"/>
                      <a:pt x="380" y="495"/>
                    </a:cubicBezTo>
                    <a:cubicBezTo>
                      <a:pt x="380" y="529"/>
                      <a:pt x="477" y="377"/>
                      <a:pt x="469" y="295"/>
                    </a:cubicBezTo>
                    <a:cubicBezTo>
                      <a:pt x="461" y="213"/>
                      <a:pt x="595" y="342"/>
                      <a:pt x="748" y="293"/>
                    </a:cubicBezTo>
                    <a:cubicBezTo>
                      <a:pt x="748" y="293"/>
                      <a:pt x="545" y="192"/>
                      <a:pt x="502" y="110"/>
                    </a:cubicBezTo>
                    <a:cubicBezTo>
                      <a:pt x="459" y="28"/>
                      <a:pt x="318" y="-28"/>
                      <a:pt x="215" y="14"/>
                    </a:cubicBezTo>
                    <a:lnTo>
                      <a:pt x="214" y="1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351;p33">
                <a:extLst>
                  <a:ext uri="{FF2B5EF4-FFF2-40B4-BE49-F238E27FC236}">
                    <a16:creationId xmlns:a16="http://schemas.microsoft.com/office/drawing/2014/main" id="{77FBB44E-9E07-3212-5CAA-8581E5D38B30}"/>
                  </a:ext>
                </a:extLst>
              </p:cNvPr>
              <p:cNvSpPr/>
              <p:nvPr/>
            </p:nvSpPr>
            <p:spPr>
              <a:xfrm>
                <a:off x="4946760" y="1198800"/>
                <a:ext cx="134640" cy="6336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76" extrusionOk="0">
                    <a:moveTo>
                      <a:pt x="274" y="0"/>
                    </a:moveTo>
                    <a:lnTo>
                      <a:pt x="0" y="104"/>
                    </a:lnTo>
                    <a:lnTo>
                      <a:pt x="12" y="176"/>
                    </a:lnTo>
                    <a:lnTo>
                      <a:pt x="374" y="7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8350" rIns="90000" bIns="18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352;p33">
                <a:extLst>
                  <a:ext uri="{FF2B5EF4-FFF2-40B4-BE49-F238E27FC236}">
                    <a16:creationId xmlns:a16="http://schemas.microsoft.com/office/drawing/2014/main" id="{2898A187-873C-06A8-EA90-F8EFBC1F69A4}"/>
                  </a:ext>
                </a:extLst>
              </p:cNvPr>
              <p:cNvSpPr/>
              <p:nvPr/>
            </p:nvSpPr>
            <p:spPr>
              <a:xfrm>
                <a:off x="4905000" y="1135080"/>
                <a:ext cx="183960" cy="11772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27" extrusionOk="0">
                    <a:moveTo>
                      <a:pt x="0" y="295"/>
                    </a:moveTo>
                    <a:lnTo>
                      <a:pt x="309" y="139"/>
                    </a:lnTo>
                    <a:lnTo>
                      <a:pt x="369" y="0"/>
                    </a:lnTo>
                    <a:lnTo>
                      <a:pt x="415" y="17"/>
                    </a:lnTo>
                    <a:lnTo>
                      <a:pt x="344" y="137"/>
                    </a:lnTo>
                    <a:lnTo>
                      <a:pt x="471" y="78"/>
                    </a:lnTo>
                    <a:lnTo>
                      <a:pt x="482" y="115"/>
                    </a:lnTo>
                    <a:lnTo>
                      <a:pt x="350" y="165"/>
                    </a:lnTo>
                    <a:lnTo>
                      <a:pt x="511" y="186"/>
                    </a:lnTo>
                    <a:lnTo>
                      <a:pt x="487" y="207"/>
                    </a:lnTo>
                    <a:lnTo>
                      <a:pt x="315" y="189"/>
                    </a:lnTo>
                    <a:lnTo>
                      <a:pt x="29" y="327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353;p33">
                <a:extLst>
                  <a:ext uri="{FF2B5EF4-FFF2-40B4-BE49-F238E27FC236}">
                    <a16:creationId xmlns:a16="http://schemas.microsoft.com/office/drawing/2014/main" id="{35E0C3E4-A69F-ABAF-65ED-195634CA3AF9}"/>
                  </a:ext>
                </a:extLst>
              </p:cNvPr>
              <p:cNvSpPr/>
              <p:nvPr/>
            </p:nvSpPr>
            <p:spPr>
              <a:xfrm>
                <a:off x="4910760" y="1208160"/>
                <a:ext cx="1868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33" extrusionOk="0">
                    <a:moveTo>
                      <a:pt x="0" y="157"/>
                    </a:moveTo>
                    <a:lnTo>
                      <a:pt x="344" y="111"/>
                    </a:lnTo>
                    <a:lnTo>
                      <a:pt x="448" y="0"/>
                    </a:lnTo>
                    <a:lnTo>
                      <a:pt x="486" y="31"/>
                    </a:lnTo>
                    <a:lnTo>
                      <a:pt x="378" y="121"/>
                    </a:lnTo>
                    <a:lnTo>
                      <a:pt x="518" y="106"/>
                    </a:lnTo>
                    <a:lnTo>
                      <a:pt x="516" y="145"/>
                    </a:lnTo>
                    <a:lnTo>
                      <a:pt x="374" y="149"/>
                    </a:lnTo>
                    <a:lnTo>
                      <a:pt x="519" y="221"/>
                    </a:lnTo>
                    <a:lnTo>
                      <a:pt x="489" y="233"/>
                    </a:lnTo>
                    <a:lnTo>
                      <a:pt x="333" y="160"/>
                    </a:lnTo>
                    <a:lnTo>
                      <a:pt x="17" y="19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354;p33">
                <a:extLst>
                  <a:ext uri="{FF2B5EF4-FFF2-40B4-BE49-F238E27FC236}">
                    <a16:creationId xmlns:a16="http://schemas.microsoft.com/office/drawing/2014/main" id="{BA4535FD-D810-A286-5949-64D665402686}"/>
                  </a:ext>
                </a:extLst>
              </p:cNvPr>
              <p:cNvSpPr/>
              <p:nvPr/>
            </p:nvSpPr>
            <p:spPr>
              <a:xfrm>
                <a:off x="4454640" y="1187640"/>
                <a:ext cx="502920" cy="1879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22" extrusionOk="0">
                    <a:moveTo>
                      <a:pt x="1396" y="239"/>
                    </a:moveTo>
                    <a:cubicBezTo>
                      <a:pt x="1396" y="239"/>
                      <a:pt x="1386" y="80"/>
                      <a:pt x="1311" y="34"/>
                    </a:cubicBezTo>
                    <a:cubicBezTo>
                      <a:pt x="1170" y="-50"/>
                      <a:pt x="1004" y="38"/>
                      <a:pt x="721" y="115"/>
                    </a:cubicBezTo>
                    <a:cubicBezTo>
                      <a:pt x="463" y="185"/>
                      <a:pt x="-150" y="396"/>
                      <a:pt x="35" y="450"/>
                    </a:cubicBezTo>
                    <a:cubicBezTo>
                      <a:pt x="528" y="593"/>
                      <a:pt x="1445" y="526"/>
                      <a:pt x="1396" y="2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355;p33">
                <a:extLst>
                  <a:ext uri="{FF2B5EF4-FFF2-40B4-BE49-F238E27FC236}">
                    <a16:creationId xmlns:a16="http://schemas.microsoft.com/office/drawing/2014/main" id="{AD6A551E-12CD-3F4D-B3FD-CECEE068771D}"/>
                  </a:ext>
                </a:extLst>
              </p:cNvPr>
              <p:cNvSpPr/>
              <p:nvPr/>
            </p:nvSpPr>
            <p:spPr>
              <a:xfrm>
                <a:off x="4883760" y="1235160"/>
                <a:ext cx="3348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53" extrusionOk="0">
                    <a:moveTo>
                      <a:pt x="66" y="253"/>
                    </a:moveTo>
                    <a:cubicBezTo>
                      <a:pt x="66" y="253"/>
                      <a:pt x="120" y="143"/>
                      <a:pt x="0" y="0"/>
                    </a:cubicBezTo>
                    <a:cubicBezTo>
                      <a:pt x="0" y="0"/>
                      <a:pt x="155" y="122"/>
                      <a:pt x="66" y="253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356;p33">
                <a:extLst>
                  <a:ext uri="{FF2B5EF4-FFF2-40B4-BE49-F238E27FC236}">
                    <a16:creationId xmlns:a16="http://schemas.microsoft.com/office/drawing/2014/main" id="{FCDC7C03-CDE2-483C-571F-284B99DDE832}"/>
                  </a:ext>
                </a:extLst>
              </p:cNvPr>
              <p:cNvSpPr/>
              <p:nvPr/>
            </p:nvSpPr>
            <p:spPr>
              <a:xfrm>
                <a:off x="4726080" y="1261080"/>
                <a:ext cx="3384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3" extrusionOk="0">
                    <a:moveTo>
                      <a:pt x="67" y="253"/>
                    </a:moveTo>
                    <a:cubicBezTo>
                      <a:pt x="67" y="253"/>
                      <a:pt x="120" y="143"/>
                      <a:pt x="0" y="0"/>
                    </a:cubicBezTo>
                    <a:cubicBezTo>
                      <a:pt x="0" y="0"/>
                      <a:pt x="156" y="122"/>
                      <a:pt x="67" y="253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357;p33">
                <a:extLst>
                  <a:ext uri="{FF2B5EF4-FFF2-40B4-BE49-F238E27FC236}">
                    <a16:creationId xmlns:a16="http://schemas.microsoft.com/office/drawing/2014/main" id="{C37AF21F-E9A6-59D8-E74F-4983E9990D06}"/>
                  </a:ext>
                </a:extLst>
              </p:cNvPr>
              <p:cNvSpPr/>
              <p:nvPr/>
            </p:nvSpPr>
            <p:spPr>
              <a:xfrm>
                <a:off x="4784760" y="1231920"/>
                <a:ext cx="3204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205" extrusionOk="0">
                    <a:moveTo>
                      <a:pt x="72" y="205"/>
                    </a:moveTo>
                    <a:cubicBezTo>
                      <a:pt x="72" y="205"/>
                      <a:pt x="109" y="111"/>
                      <a:pt x="0" y="0"/>
                    </a:cubicBezTo>
                    <a:cubicBezTo>
                      <a:pt x="0" y="0"/>
                      <a:pt x="136" y="91"/>
                      <a:pt x="72" y="205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28800" rIns="90000" bIns="28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358;p33">
                <a:extLst>
                  <a:ext uri="{FF2B5EF4-FFF2-40B4-BE49-F238E27FC236}">
                    <a16:creationId xmlns:a16="http://schemas.microsoft.com/office/drawing/2014/main" id="{198BAE20-D2DF-3CAD-8336-68E9679C19C6}"/>
                  </a:ext>
                </a:extLst>
              </p:cNvPr>
              <p:cNvSpPr/>
              <p:nvPr/>
            </p:nvSpPr>
            <p:spPr>
              <a:xfrm>
                <a:off x="4845960" y="1205280"/>
                <a:ext cx="180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0" extrusionOk="0">
                    <a:moveTo>
                      <a:pt x="49" y="110"/>
                    </a:moveTo>
                    <a:cubicBezTo>
                      <a:pt x="49" y="110"/>
                      <a:pt x="62" y="52"/>
                      <a:pt x="0" y="0"/>
                    </a:cubicBezTo>
                    <a:cubicBezTo>
                      <a:pt x="0" y="0"/>
                      <a:pt x="48" y="65"/>
                      <a:pt x="49" y="110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359;p33">
                <a:extLst>
                  <a:ext uri="{FF2B5EF4-FFF2-40B4-BE49-F238E27FC236}">
                    <a16:creationId xmlns:a16="http://schemas.microsoft.com/office/drawing/2014/main" id="{DCE1DBEE-D0D5-7C71-82D8-DB8F3A656F1C}"/>
                  </a:ext>
                </a:extLst>
              </p:cNvPr>
              <p:cNvSpPr/>
              <p:nvPr/>
            </p:nvSpPr>
            <p:spPr>
              <a:xfrm>
                <a:off x="4519080" y="1313640"/>
                <a:ext cx="13680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38" h="84" extrusionOk="0">
                    <a:moveTo>
                      <a:pt x="38" y="84"/>
                    </a:moveTo>
                    <a:cubicBezTo>
                      <a:pt x="38" y="84"/>
                      <a:pt x="48" y="40"/>
                      <a:pt x="0" y="0"/>
                    </a:cubicBezTo>
                    <a:cubicBezTo>
                      <a:pt x="0" y="0"/>
                      <a:pt x="37" y="50"/>
                      <a:pt x="38" y="84"/>
                    </a:cubicBezTo>
                    <a:close/>
                  </a:path>
                </a:pathLst>
              </a:custGeom>
              <a:solidFill>
                <a:srgbClr val="FFAE4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360;p33">
                <a:extLst>
                  <a:ext uri="{FF2B5EF4-FFF2-40B4-BE49-F238E27FC236}">
                    <a16:creationId xmlns:a16="http://schemas.microsoft.com/office/drawing/2014/main" id="{069D128B-BDEA-002D-486A-7E5E2C689BDC}"/>
                  </a:ext>
                </a:extLst>
              </p:cNvPr>
              <p:cNvSpPr/>
              <p:nvPr/>
            </p:nvSpPr>
            <p:spPr>
              <a:xfrm>
                <a:off x="4563360" y="1289160"/>
                <a:ext cx="2052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57" h="127" extrusionOk="0">
                    <a:moveTo>
                      <a:pt x="47" y="127"/>
                    </a:moveTo>
                    <a:cubicBezTo>
                      <a:pt x="47" y="127"/>
                      <a:pt x="65" y="55"/>
                      <a:pt x="0" y="0"/>
                    </a:cubicBezTo>
                    <a:cubicBezTo>
                      <a:pt x="0" y="0"/>
                      <a:pt x="88" y="33"/>
                      <a:pt x="47" y="127"/>
                    </a:cubicBezTo>
                    <a:close/>
                  </a:path>
                </a:pathLst>
              </a:custGeom>
              <a:solidFill>
                <a:srgbClr val="FFAE43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361;p33">
                <a:extLst>
                  <a:ext uri="{FF2B5EF4-FFF2-40B4-BE49-F238E27FC236}">
                    <a16:creationId xmlns:a16="http://schemas.microsoft.com/office/drawing/2014/main" id="{D6903EB3-A465-2D47-B411-6ED3B67BC140}"/>
                  </a:ext>
                </a:extLst>
              </p:cNvPr>
              <p:cNvSpPr/>
              <p:nvPr/>
            </p:nvSpPr>
            <p:spPr>
              <a:xfrm>
                <a:off x="4648320" y="1272960"/>
                <a:ext cx="23760" cy="63720"/>
              </a:xfrm>
              <a:custGeom>
                <a:avLst/>
                <a:gdLst/>
                <a:ahLst/>
                <a:cxnLst/>
                <a:rect l="l" t="t" r="r" b="b"/>
                <a:pathLst>
                  <a:path w="66" h="177" extrusionOk="0">
                    <a:moveTo>
                      <a:pt x="47" y="177"/>
                    </a:moveTo>
                    <a:cubicBezTo>
                      <a:pt x="47" y="177"/>
                      <a:pt x="85" y="100"/>
                      <a:pt x="0" y="0"/>
                    </a:cubicBezTo>
                    <a:cubicBezTo>
                      <a:pt x="0" y="0"/>
                      <a:pt x="109" y="85"/>
                      <a:pt x="47" y="177"/>
                    </a:cubicBezTo>
                    <a:close/>
                  </a:path>
                </a:pathLst>
              </a:custGeom>
              <a:solidFill>
                <a:srgbClr val="FFAE43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362;p33">
                <a:extLst>
                  <a:ext uri="{FF2B5EF4-FFF2-40B4-BE49-F238E27FC236}">
                    <a16:creationId xmlns:a16="http://schemas.microsoft.com/office/drawing/2014/main" id="{5F9AE7E7-1A4E-F2AA-597E-2ABAE8F9B517}"/>
                  </a:ext>
                </a:extLst>
              </p:cNvPr>
              <p:cNvSpPr/>
              <p:nvPr/>
            </p:nvSpPr>
            <p:spPr>
              <a:xfrm>
                <a:off x="5051880" y="1091880"/>
                <a:ext cx="214920" cy="2048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69" extrusionOk="0">
                    <a:moveTo>
                      <a:pt x="162" y="259"/>
                    </a:moveTo>
                    <a:cubicBezTo>
                      <a:pt x="200" y="316"/>
                      <a:pt x="128" y="441"/>
                      <a:pt x="182" y="533"/>
                    </a:cubicBezTo>
                    <a:cubicBezTo>
                      <a:pt x="236" y="625"/>
                      <a:pt x="265" y="517"/>
                      <a:pt x="258" y="490"/>
                    </a:cubicBezTo>
                    <a:cubicBezTo>
                      <a:pt x="251" y="462"/>
                      <a:pt x="330" y="526"/>
                      <a:pt x="332" y="489"/>
                    </a:cubicBezTo>
                    <a:cubicBezTo>
                      <a:pt x="333" y="452"/>
                      <a:pt x="316" y="439"/>
                      <a:pt x="332" y="426"/>
                    </a:cubicBezTo>
                    <a:cubicBezTo>
                      <a:pt x="347" y="413"/>
                      <a:pt x="386" y="463"/>
                      <a:pt x="392" y="419"/>
                    </a:cubicBezTo>
                    <a:cubicBezTo>
                      <a:pt x="398" y="375"/>
                      <a:pt x="318" y="377"/>
                      <a:pt x="343" y="335"/>
                    </a:cubicBezTo>
                    <a:cubicBezTo>
                      <a:pt x="353" y="318"/>
                      <a:pt x="463" y="401"/>
                      <a:pt x="555" y="353"/>
                    </a:cubicBezTo>
                    <a:cubicBezTo>
                      <a:pt x="647" y="306"/>
                      <a:pt x="561" y="291"/>
                      <a:pt x="523" y="298"/>
                    </a:cubicBezTo>
                    <a:cubicBezTo>
                      <a:pt x="486" y="306"/>
                      <a:pt x="562" y="262"/>
                      <a:pt x="525" y="231"/>
                    </a:cubicBezTo>
                    <a:cubicBezTo>
                      <a:pt x="489" y="200"/>
                      <a:pt x="453" y="276"/>
                      <a:pt x="446" y="252"/>
                    </a:cubicBezTo>
                    <a:cubicBezTo>
                      <a:pt x="428" y="201"/>
                      <a:pt x="374" y="270"/>
                      <a:pt x="363" y="227"/>
                    </a:cubicBezTo>
                    <a:cubicBezTo>
                      <a:pt x="351" y="184"/>
                      <a:pt x="470" y="227"/>
                      <a:pt x="474" y="164"/>
                    </a:cubicBezTo>
                    <a:cubicBezTo>
                      <a:pt x="479" y="101"/>
                      <a:pt x="273" y="200"/>
                      <a:pt x="354" y="118"/>
                    </a:cubicBezTo>
                    <a:cubicBezTo>
                      <a:pt x="389" y="81"/>
                      <a:pt x="473" y="35"/>
                      <a:pt x="447" y="11"/>
                    </a:cubicBezTo>
                    <a:cubicBezTo>
                      <a:pt x="408" y="-25"/>
                      <a:pt x="367" y="38"/>
                      <a:pt x="355" y="64"/>
                    </a:cubicBezTo>
                    <a:cubicBezTo>
                      <a:pt x="342" y="89"/>
                      <a:pt x="278" y="98"/>
                      <a:pt x="277" y="58"/>
                    </a:cubicBezTo>
                    <a:cubicBezTo>
                      <a:pt x="276" y="18"/>
                      <a:pt x="245" y="67"/>
                      <a:pt x="220" y="126"/>
                    </a:cubicBezTo>
                    <a:cubicBezTo>
                      <a:pt x="195" y="186"/>
                      <a:pt x="159" y="196"/>
                      <a:pt x="125" y="193"/>
                    </a:cubicBezTo>
                    <a:cubicBezTo>
                      <a:pt x="90" y="189"/>
                      <a:pt x="7" y="181"/>
                      <a:pt x="7" y="181"/>
                    </a:cubicBezTo>
                    <a:lnTo>
                      <a:pt x="0" y="223"/>
                    </a:lnTo>
                    <a:cubicBezTo>
                      <a:pt x="0" y="223"/>
                      <a:pt x="138" y="226"/>
                      <a:pt x="161" y="259"/>
                    </a:cubicBezTo>
                    <a:lnTo>
                      <a:pt x="162" y="25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363;p33">
                <a:extLst>
                  <a:ext uri="{FF2B5EF4-FFF2-40B4-BE49-F238E27FC236}">
                    <a16:creationId xmlns:a16="http://schemas.microsoft.com/office/drawing/2014/main" id="{15297260-80C0-32C1-C9B8-AE21A9C1D12E}"/>
                  </a:ext>
                </a:extLst>
              </p:cNvPr>
              <p:cNvSpPr/>
              <p:nvPr/>
            </p:nvSpPr>
            <p:spPr>
              <a:xfrm>
                <a:off x="5018040" y="1026360"/>
                <a:ext cx="198360" cy="20916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81" extrusionOk="0">
                    <a:moveTo>
                      <a:pt x="169" y="369"/>
                    </a:moveTo>
                    <a:cubicBezTo>
                      <a:pt x="235" y="390"/>
                      <a:pt x="256" y="532"/>
                      <a:pt x="357" y="572"/>
                    </a:cubicBezTo>
                    <a:cubicBezTo>
                      <a:pt x="456" y="612"/>
                      <a:pt x="412" y="509"/>
                      <a:pt x="390" y="492"/>
                    </a:cubicBezTo>
                    <a:cubicBezTo>
                      <a:pt x="367" y="474"/>
                      <a:pt x="469" y="477"/>
                      <a:pt x="447" y="447"/>
                    </a:cubicBezTo>
                    <a:cubicBezTo>
                      <a:pt x="425" y="417"/>
                      <a:pt x="404" y="417"/>
                      <a:pt x="407" y="397"/>
                    </a:cubicBezTo>
                    <a:cubicBezTo>
                      <a:pt x="411" y="377"/>
                      <a:pt x="474" y="394"/>
                      <a:pt x="451" y="355"/>
                    </a:cubicBezTo>
                    <a:cubicBezTo>
                      <a:pt x="428" y="316"/>
                      <a:pt x="366" y="367"/>
                      <a:pt x="359" y="319"/>
                    </a:cubicBezTo>
                    <a:cubicBezTo>
                      <a:pt x="357" y="299"/>
                      <a:pt x="497" y="297"/>
                      <a:pt x="538" y="204"/>
                    </a:cubicBezTo>
                    <a:cubicBezTo>
                      <a:pt x="581" y="111"/>
                      <a:pt x="504" y="152"/>
                      <a:pt x="480" y="180"/>
                    </a:cubicBezTo>
                    <a:cubicBezTo>
                      <a:pt x="455" y="209"/>
                      <a:pt x="487" y="128"/>
                      <a:pt x="439" y="126"/>
                    </a:cubicBezTo>
                    <a:cubicBezTo>
                      <a:pt x="391" y="123"/>
                      <a:pt x="410" y="205"/>
                      <a:pt x="389" y="191"/>
                    </a:cubicBezTo>
                    <a:cubicBezTo>
                      <a:pt x="344" y="161"/>
                      <a:pt x="343" y="249"/>
                      <a:pt x="307" y="221"/>
                    </a:cubicBezTo>
                    <a:cubicBezTo>
                      <a:pt x="271" y="194"/>
                      <a:pt x="392" y="156"/>
                      <a:pt x="357" y="104"/>
                    </a:cubicBezTo>
                    <a:cubicBezTo>
                      <a:pt x="321" y="52"/>
                      <a:pt x="219" y="254"/>
                      <a:pt x="232" y="141"/>
                    </a:cubicBezTo>
                    <a:cubicBezTo>
                      <a:pt x="237" y="90"/>
                      <a:pt x="275" y="3"/>
                      <a:pt x="239" y="0"/>
                    </a:cubicBezTo>
                    <a:cubicBezTo>
                      <a:pt x="186" y="-5"/>
                      <a:pt x="193" y="70"/>
                      <a:pt x="198" y="98"/>
                    </a:cubicBezTo>
                    <a:cubicBezTo>
                      <a:pt x="204" y="125"/>
                      <a:pt x="159" y="171"/>
                      <a:pt x="134" y="140"/>
                    </a:cubicBezTo>
                    <a:cubicBezTo>
                      <a:pt x="108" y="108"/>
                      <a:pt x="114" y="166"/>
                      <a:pt x="132" y="228"/>
                    </a:cubicBezTo>
                    <a:cubicBezTo>
                      <a:pt x="149" y="290"/>
                      <a:pt x="128" y="319"/>
                      <a:pt x="99" y="338"/>
                    </a:cubicBezTo>
                    <a:cubicBezTo>
                      <a:pt x="70" y="356"/>
                      <a:pt x="0" y="490"/>
                      <a:pt x="0" y="490"/>
                    </a:cubicBezTo>
                    <a:lnTo>
                      <a:pt x="37" y="494"/>
                    </a:lnTo>
                    <a:cubicBezTo>
                      <a:pt x="37" y="494"/>
                      <a:pt x="130" y="355"/>
                      <a:pt x="169" y="368"/>
                    </a:cubicBezTo>
                    <a:lnTo>
                      <a:pt x="169" y="3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364;p33">
                <a:extLst>
                  <a:ext uri="{FF2B5EF4-FFF2-40B4-BE49-F238E27FC236}">
                    <a16:creationId xmlns:a16="http://schemas.microsoft.com/office/drawing/2014/main" id="{4AFC64A2-A3D3-2CB2-EE49-44EE35AA2A60}"/>
                  </a:ext>
                </a:extLst>
              </p:cNvPr>
              <p:cNvSpPr/>
              <p:nvPr/>
            </p:nvSpPr>
            <p:spPr>
              <a:xfrm>
                <a:off x="5023080" y="1075680"/>
                <a:ext cx="13248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88" extrusionOk="0">
                    <a:moveTo>
                      <a:pt x="120" y="288"/>
                    </a:moveTo>
                    <a:cubicBezTo>
                      <a:pt x="175" y="280"/>
                      <a:pt x="241" y="373"/>
                      <a:pt x="326" y="367"/>
                    </a:cubicBezTo>
                    <a:cubicBezTo>
                      <a:pt x="412" y="361"/>
                      <a:pt x="343" y="304"/>
                      <a:pt x="321" y="299"/>
                    </a:cubicBezTo>
                    <a:cubicBezTo>
                      <a:pt x="298" y="294"/>
                      <a:pt x="371" y="260"/>
                      <a:pt x="345" y="247"/>
                    </a:cubicBezTo>
                    <a:cubicBezTo>
                      <a:pt x="318" y="233"/>
                      <a:pt x="304" y="241"/>
                      <a:pt x="299" y="226"/>
                    </a:cubicBezTo>
                    <a:cubicBezTo>
                      <a:pt x="295" y="211"/>
                      <a:pt x="345" y="201"/>
                      <a:pt x="315" y="181"/>
                    </a:cubicBezTo>
                    <a:cubicBezTo>
                      <a:pt x="285" y="161"/>
                      <a:pt x="259" y="219"/>
                      <a:pt x="237" y="186"/>
                    </a:cubicBezTo>
                    <a:cubicBezTo>
                      <a:pt x="228" y="173"/>
                      <a:pt x="326" y="124"/>
                      <a:pt x="324" y="43"/>
                    </a:cubicBezTo>
                    <a:cubicBezTo>
                      <a:pt x="321" y="-38"/>
                      <a:pt x="281" y="18"/>
                      <a:pt x="273" y="46"/>
                    </a:cubicBezTo>
                    <a:cubicBezTo>
                      <a:pt x="266" y="75"/>
                      <a:pt x="260" y="7"/>
                      <a:pt x="225" y="22"/>
                    </a:cubicBezTo>
                    <a:cubicBezTo>
                      <a:pt x="190" y="37"/>
                      <a:pt x="233" y="88"/>
                      <a:pt x="213" y="85"/>
                    </a:cubicBezTo>
                    <a:cubicBezTo>
                      <a:pt x="170" y="80"/>
                      <a:pt x="201" y="141"/>
                      <a:pt x="166" y="135"/>
                    </a:cubicBezTo>
                    <a:cubicBezTo>
                      <a:pt x="130" y="128"/>
                      <a:pt x="202" y="60"/>
                      <a:pt x="158" y="35"/>
                    </a:cubicBezTo>
                    <a:cubicBezTo>
                      <a:pt x="114" y="10"/>
                      <a:pt x="115" y="189"/>
                      <a:pt x="83" y="104"/>
                    </a:cubicBezTo>
                    <a:cubicBezTo>
                      <a:pt x="69" y="67"/>
                      <a:pt x="64" y="-8"/>
                      <a:pt x="38" y="1"/>
                    </a:cubicBezTo>
                    <a:cubicBezTo>
                      <a:pt x="-2" y="16"/>
                      <a:pt x="30" y="67"/>
                      <a:pt x="44" y="85"/>
                    </a:cubicBezTo>
                    <a:cubicBezTo>
                      <a:pt x="58" y="103"/>
                      <a:pt x="43" y="151"/>
                      <a:pt x="13" y="137"/>
                    </a:cubicBezTo>
                    <a:cubicBezTo>
                      <a:pt x="-16" y="124"/>
                      <a:pt x="9" y="163"/>
                      <a:pt x="43" y="201"/>
                    </a:cubicBezTo>
                    <a:cubicBezTo>
                      <a:pt x="78" y="239"/>
                      <a:pt x="74" y="267"/>
                      <a:pt x="60" y="290"/>
                    </a:cubicBezTo>
                    <a:cubicBezTo>
                      <a:pt x="46" y="313"/>
                      <a:pt x="10" y="368"/>
                      <a:pt x="10" y="368"/>
                    </a:cubicBezTo>
                    <a:lnTo>
                      <a:pt x="38" y="388"/>
                    </a:lnTo>
                    <a:cubicBezTo>
                      <a:pt x="38" y="388"/>
                      <a:pt x="88" y="292"/>
                      <a:pt x="120" y="2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365;p33">
                <a:extLst>
                  <a:ext uri="{FF2B5EF4-FFF2-40B4-BE49-F238E27FC236}">
                    <a16:creationId xmlns:a16="http://schemas.microsoft.com/office/drawing/2014/main" id="{65EEA19A-28CF-5761-AA67-CBB731D342F9}"/>
                  </a:ext>
                </a:extLst>
              </p:cNvPr>
              <p:cNvSpPr/>
              <p:nvPr/>
            </p:nvSpPr>
            <p:spPr>
              <a:xfrm>
                <a:off x="5050800" y="1210680"/>
                <a:ext cx="180360" cy="16524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59" extrusionOk="0">
                    <a:moveTo>
                      <a:pt x="130" y="151"/>
                    </a:moveTo>
                    <a:cubicBezTo>
                      <a:pt x="140" y="219"/>
                      <a:pt x="22" y="302"/>
                      <a:pt x="31" y="407"/>
                    </a:cubicBezTo>
                    <a:cubicBezTo>
                      <a:pt x="40" y="513"/>
                      <a:pt x="113" y="428"/>
                      <a:pt x="119" y="400"/>
                    </a:cubicBezTo>
                    <a:cubicBezTo>
                      <a:pt x="124" y="372"/>
                      <a:pt x="169" y="462"/>
                      <a:pt x="186" y="430"/>
                    </a:cubicBezTo>
                    <a:cubicBezTo>
                      <a:pt x="203" y="397"/>
                      <a:pt x="193" y="378"/>
                      <a:pt x="213" y="372"/>
                    </a:cubicBezTo>
                    <a:cubicBezTo>
                      <a:pt x="232" y="367"/>
                      <a:pt x="245" y="429"/>
                      <a:pt x="270" y="391"/>
                    </a:cubicBezTo>
                    <a:cubicBezTo>
                      <a:pt x="294" y="353"/>
                      <a:pt x="221" y="323"/>
                      <a:pt x="262" y="294"/>
                    </a:cubicBezTo>
                    <a:cubicBezTo>
                      <a:pt x="278" y="283"/>
                      <a:pt x="344" y="404"/>
                      <a:pt x="447" y="399"/>
                    </a:cubicBezTo>
                    <a:cubicBezTo>
                      <a:pt x="551" y="394"/>
                      <a:pt x="478" y="345"/>
                      <a:pt x="441" y="337"/>
                    </a:cubicBezTo>
                    <a:cubicBezTo>
                      <a:pt x="406" y="328"/>
                      <a:pt x="492" y="320"/>
                      <a:pt x="472" y="276"/>
                    </a:cubicBezTo>
                    <a:cubicBezTo>
                      <a:pt x="452" y="233"/>
                      <a:pt x="389" y="287"/>
                      <a:pt x="392" y="262"/>
                    </a:cubicBezTo>
                    <a:cubicBezTo>
                      <a:pt x="398" y="209"/>
                      <a:pt x="318" y="249"/>
                      <a:pt x="326" y="205"/>
                    </a:cubicBezTo>
                    <a:cubicBezTo>
                      <a:pt x="335" y="161"/>
                      <a:pt x="423" y="249"/>
                      <a:pt x="454" y="194"/>
                    </a:cubicBezTo>
                    <a:cubicBezTo>
                      <a:pt x="485" y="139"/>
                      <a:pt x="257" y="143"/>
                      <a:pt x="365" y="102"/>
                    </a:cubicBezTo>
                    <a:cubicBezTo>
                      <a:pt x="412" y="84"/>
                      <a:pt x="509" y="77"/>
                      <a:pt x="496" y="45"/>
                    </a:cubicBezTo>
                    <a:cubicBezTo>
                      <a:pt x="476" y="-4"/>
                      <a:pt x="411" y="36"/>
                      <a:pt x="389" y="54"/>
                    </a:cubicBezTo>
                    <a:cubicBezTo>
                      <a:pt x="367" y="72"/>
                      <a:pt x="305" y="53"/>
                      <a:pt x="322" y="16"/>
                    </a:cubicBezTo>
                    <a:cubicBezTo>
                      <a:pt x="338" y="-21"/>
                      <a:pt x="289" y="11"/>
                      <a:pt x="241" y="55"/>
                    </a:cubicBezTo>
                    <a:cubicBezTo>
                      <a:pt x="193" y="98"/>
                      <a:pt x="156" y="93"/>
                      <a:pt x="126" y="76"/>
                    </a:cubicBezTo>
                    <a:cubicBezTo>
                      <a:pt x="97" y="59"/>
                      <a:pt x="25" y="16"/>
                      <a:pt x="25" y="16"/>
                    </a:cubicBezTo>
                    <a:lnTo>
                      <a:pt x="0" y="51"/>
                    </a:lnTo>
                    <a:cubicBezTo>
                      <a:pt x="0" y="51"/>
                      <a:pt x="124" y="111"/>
                      <a:pt x="130" y="1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366;p33">
                <a:extLst>
                  <a:ext uri="{FF2B5EF4-FFF2-40B4-BE49-F238E27FC236}">
                    <a16:creationId xmlns:a16="http://schemas.microsoft.com/office/drawing/2014/main" id="{EF351BB0-8B33-E673-7058-163314CB5586}"/>
                  </a:ext>
                </a:extLst>
              </p:cNvPr>
              <p:cNvSpPr/>
              <p:nvPr/>
            </p:nvSpPr>
            <p:spPr>
              <a:xfrm>
                <a:off x="5050440" y="1116000"/>
                <a:ext cx="187560" cy="21636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601" extrusionOk="0">
                    <a:moveTo>
                      <a:pt x="83" y="312"/>
                    </a:moveTo>
                    <a:cubicBezTo>
                      <a:pt x="134" y="359"/>
                      <a:pt x="93" y="496"/>
                      <a:pt x="166" y="574"/>
                    </a:cubicBezTo>
                    <a:cubicBezTo>
                      <a:pt x="240" y="651"/>
                      <a:pt x="244" y="541"/>
                      <a:pt x="231" y="515"/>
                    </a:cubicBezTo>
                    <a:cubicBezTo>
                      <a:pt x="217" y="489"/>
                      <a:pt x="309" y="534"/>
                      <a:pt x="302" y="498"/>
                    </a:cubicBezTo>
                    <a:cubicBezTo>
                      <a:pt x="295" y="461"/>
                      <a:pt x="275" y="452"/>
                      <a:pt x="287" y="436"/>
                    </a:cubicBezTo>
                    <a:cubicBezTo>
                      <a:pt x="299" y="420"/>
                      <a:pt x="349" y="460"/>
                      <a:pt x="344" y="416"/>
                    </a:cubicBezTo>
                    <a:cubicBezTo>
                      <a:pt x="340" y="371"/>
                      <a:pt x="263" y="392"/>
                      <a:pt x="277" y="345"/>
                    </a:cubicBezTo>
                    <a:cubicBezTo>
                      <a:pt x="283" y="327"/>
                      <a:pt x="410" y="382"/>
                      <a:pt x="489" y="316"/>
                    </a:cubicBezTo>
                    <a:cubicBezTo>
                      <a:pt x="568" y="249"/>
                      <a:pt x="479" y="254"/>
                      <a:pt x="445" y="270"/>
                    </a:cubicBezTo>
                    <a:cubicBezTo>
                      <a:pt x="410" y="285"/>
                      <a:pt x="474" y="226"/>
                      <a:pt x="431" y="204"/>
                    </a:cubicBezTo>
                    <a:cubicBezTo>
                      <a:pt x="390" y="182"/>
                      <a:pt x="373" y="263"/>
                      <a:pt x="359" y="242"/>
                    </a:cubicBezTo>
                    <a:cubicBezTo>
                      <a:pt x="331" y="196"/>
                      <a:pt x="293" y="276"/>
                      <a:pt x="272" y="236"/>
                    </a:cubicBezTo>
                    <a:cubicBezTo>
                      <a:pt x="250" y="196"/>
                      <a:pt x="377" y="212"/>
                      <a:pt x="367" y="150"/>
                    </a:cubicBezTo>
                    <a:cubicBezTo>
                      <a:pt x="357" y="88"/>
                      <a:pt x="178" y="229"/>
                      <a:pt x="238" y="131"/>
                    </a:cubicBezTo>
                    <a:cubicBezTo>
                      <a:pt x="264" y="88"/>
                      <a:pt x="336" y="24"/>
                      <a:pt x="306" y="6"/>
                    </a:cubicBezTo>
                    <a:cubicBezTo>
                      <a:pt x="259" y="-20"/>
                      <a:pt x="233" y="51"/>
                      <a:pt x="226" y="79"/>
                    </a:cubicBezTo>
                    <a:cubicBezTo>
                      <a:pt x="220" y="106"/>
                      <a:pt x="159" y="129"/>
                      <a:pt x="149" y="90"/>
                    </a:cubicBezTo>
                    <a:cubicBezTo>
                      <a:pt x="140" y="51"/>
                      <a:pt x="121" y="105"/>
                      <a:pt x="110" y="169"/>
                    </a:cubicBezTo>
                    <a:cubicBezTo>
                      <a:pt x="99" y="232"/>
                      <a:pt x="67" y="251"/>
                      <a:pt x="33" y="255"/>
                    </a:cubicBezTo>
                    <a:cubicBezTo>
                      <a:pt x="-1" y="259"/>
                      <a:pt x="12" y="258"/>
                      <a:pt x="12" y="258"/>
                    </a:cubicBezTo>
                    <a:lnTo>
                      <a:pt x="0" y="300"/>
                    </a:lnTo>
                    <a:cubicBezTo>
                      <a:pt x="0" y="300"/>
                      <a:pt x="53" y="284"/>
                      <a:pt x="83" y="311"/>
                    </a:cubicBezTo>
                    <a:lnTo>
                      <a:pt x="83" y="3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367;p33">
                <a:extLst>
                  <a:ext uri="{FF2B5EF4-FFF2-40B4-BE49-F238E27FC236}">
                    <a16:creationId xmlns:a16="http://schemas.microsoft.com/office/drawing/2014/main" id="{90B6BD66-3B4A-3BE0-32D3-755E35CD4C8C}"/>
                  </a:ext>
                </a:extLst>
              </p:cNvPr>
              <p:cNvSpPr/>
              <p:nvPr/>
            </p:nvSpPr>
            <p:spPr>
              <a:xfrm>
                <a:off x="5006160" y="1135800"/>
                <a:ext cx="162000" cy="16452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57" extrusionOk="0">
                    <a:moveTo>
                      <a:pt x="151" y="293"/>
                    </a:moveTo>
                    <a:cubicBezTo>
                      <a:pt x="204" y="310"/>
                      <a:pt x="224" y="421"/>
                      <a:pt x="303" y="451"/>
                    </a:cubicBezTo>
                    <a:cubicBezTo>
                      <a:pt x="384" y="481"/>
                      <a:pt x="346" y="400"/>
                      <a:pt x="328" y="387"/>
                    </a:cubicBezTo>
                    <a:cubicBezTo>
                      <a:pt x="310" y="373"/>
                      <a:pt x="391" y="374"/>
                      <a:pt x="373" y="350"/>
                    </a:cubicBezTo>
                    <a:cubicBezTo>
                      <a:pt x="355" y="327"/>
                      <a:pt x="338" y="327"/>
                      <a:pt x="340" y="312"/>
                    </a:cubicBezTo>
                    <a:cubicBezTo>
                      <a:pt x="343" y="296"/>
                      <a:pt x="392" y="307"/>
                      <a:pt x="374" y="277"/>
                    </a:cubicBezTo>
                    <a:cubicBezTo>
                      <a:pt x="355" y="246"/>
                      <a:pt x="307" y="289"/>
                      <a:pt x="301" y="250"/>
                    </a:cubicBezTo>
                    <a:cubicBezTo>
                      <a:pt x="298" y="235"/>
                      <a:pt x="409" y="231"/>
                      <a:pt x="441" y="156"/>
                    </a:cubicBezTo>
                    <a:cubicBezTo>
                      <a:pt x="473" y="81"/>
                      <a:pt x="412" y="115"/>
                      <a:pt x="393" y="138"/>
                    </a:cubicBezTo>
                    <a:cubicBezTo>
                      <a:pt x="374" y="161"/>
                      <a:pt x="398" y="97"/>
                      <a:pt x="360" y="96"/>
                    </a:cubicBezTo>
                    <a:cubicBezTo>
                      <a:pt x="322" y="95"/>
                      <a:pt x="339" y="159"/>
                      <a:pt x="322" y="148"/>
                    </a:cubicBezTo>
                    <a:cubicBezTo>
                      <a:pt x="286" y="125"/>
                      <a:pt x="287" y="195"/>
                      <a:pt x="258" y="174"/>
                    </a:cubicBezTo>
                    <a:cubicBezTo>
                      <a:pt x="228" y="154"/>
                      <a:pt x="324" y="121"/>
                      <a:pt x="295" y="81"/>
                    </a:cubicBezTo>
                    <a:cubicBezTo>
                      <a:pt x="265" y="40"/>
                      <a:pt x="189" y="202"/>
                      <a:pt x="196" y="112"/>
                    </a:cubicBezTo>
                    <a:cubicBezTo>
                      <a:pt x="200" y="72"/>
                      <a:pt x="227" y="2"/>
                      <a:pt x="200" y="0"/>
                    </a:cubicBezTo>
                    <a:cubicBezTo>
                      <a:pt x="157" y="-3"/>
                      <a:pt x="164" y="57"/>
                      <a:pt x="169" y="79"/>
                    </a:cubicBezTo>
                    <a:cubicBezTo>
                      <a:pt x="175" y="101"/>
                      <a:pt x="140" y="138"/>
                      <a:pt x="119" y="113"/>
                    </a:cubicBezTo>
                    <a:cubicBezTo>
                      <a:pt x="98" y="89"/>
                      <a:pt x="104" y="134"/>
                      <a:pt x="119" y="183"/>
                    </a:cubicBezTo>
                    <a:cubicBezTo>
                      <a:pt x="134" y="232"/>
                      <a:pt x="118" y="256"/>
                      <a:pt x="95" y="271"/>
                    </a:cubicBezTo>
                    <a:cubicBezTo>
                      <a:pt x="72" y="286"/>
                      <a:pt x="41" y="258"/>
                      <a:pt x="41" y="258"/>
                    </a:cubicBezTo>
                    <a:lnTo>
                      <a:pt x="0" y="308"/>
                    </a:lnTo>
                    <a:cubicBezTo>
                      <a:pt x="0" y="308"/>
                      <a:pt x="119" y="284"/>
                      <a:pt x="151" y="294"/>
                    </a:cubicBezTo>
                    <a:lnTo>
                      <a:pt x="151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368;p33">
                <a:extLst>
                  <a:ext uri="{FF2B5EF4-FFF2-40B4-BE49-F238E27FC236}">
                    <a16:creationId xmlns:a16="http://schemas.microsoft.com/office/drawing/2014/main" id="{78E63B68-189E-F135-D8D1-2DB89DC60498}"/>
                  </a:ext>
                </a:extLst>
              </p:cNvPr>
              <p:cNvSpPr/>
              <p:nvPr/>
            </p:nvSpPr>
            <p:spPr>
              <a:xfrm>
                <a:off x="4454640" y="1247400"/>
                <a:ext cx="502920" cy="12816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356" extrusionOk="0">
                    <a:moveTo>
                      <a:pt x="35" y="284"/>
                    </a:moveTo>
                    <a:cubicBezTo>
                      <a:pt x="5" y="275"/>
                      <a:pt x="-4" y="262"/>
                      <a:pt x="3" y="247"/>
                    </a:cubicBezTo>
                    <a:cubicBezTo>
                      <a:pt x="829" y="340"/>
                      <a:pt x="1303" y="54"/>
                      <a:pt x="1384" y="0"/>
                    </a:cubicBezTo>
                    <a:cubicBezTo>
                      <a:pt x="1394" y="40"/>
                      <a:pt x="1396" y="73"/>
                      <a:pt x="1396" y="73"/>
                    </a:cubicBezTo>
                    <a:cubicBezTo>
                      <a:pt x="1445" y="360"/>
                      <a:pt x="528" y="427"/>
                      <a:pt x="35" y="284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369;p33">
                <a:extLst>
                  <a:ext uri="{FF2B5EF4-FFF2-40B4-BE49-F238E27FC236}">
                    <a16:creationId xmlns:a16="http://schemas.microsoft.com/office/drawing/2014/main" id="{5C41759F-F339-74B3-E138-9FAE994789A2}"/>
                  </a:ext>
                </a:extLst>
              </p:cNvPr>
              <p:cNvSpPr/>
              <p:nvPr/>
            </p:nvSpPr>
            <p:spPr>
              <a:xfrm>
                <a:off x="4404240" y="1023480"/>
                <a:ext cx="191880" cy="26748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743" extrusionOk="0">
                    <a:moveTo>
                      <a:pt x="471" y="46"/>
                    </a:moveTo>
                    <a:cubicBezTo>
                      <a:pt x="436" y="8"/>
                      <a:pt x="312" y="-54"/>
                      <a:pt x="225" y="93"/>
                    </a:cubicBezTo>
                    <a:cubicBezTo>
                      <a:pt x="205" y="125"/>
                      <a:pt x="185" y="182"/>
                      <a:pt x="116" y="197"/>
                    </a:cubicBezTo>
                    <a:cubicBezTo>
                      <a:pt x="75" y="207"/>
                      <a:pt x="36" y="240"/>
                      <a:pt x="21" y="278"/>
                    </a:cubicBezTo>
                    <a:cubicBezTo>
                      <a:pt x="10" y="306"/>
                      <a:pt x="12" y="337"/>
                      <a:pt x="24" y="364"/>
                    </a:cubicBezTo>
                    <a:cubicBezTo>
                      <a:pt x="40" y="400"/>
                      <a:pt x="38" y="434"/>
                      <a:pt x="27" y="472"/>
                    </a:cubicBezTo>
                    <a:cubicBezTo>
                      <a:pt x="16" y="507"/>
                      <a:pt x="0" y="543"/>
                      <a:pt x="0" y="580"/>
                    </a:cubicBezTo>
                    <a:cubicBezTo>
                      <a:pt x="-1" y="638"/>
                      <a:pt x="38" y="692"/>
                      <a:pt x="90" y="719"/>
                    </a:cubicBezTo>
                    <a:cubicBezTo>
                      <a:pt x="141" y="746"/>
                      <a:pt x="204" y="748"/>
                      <a:pt x="261" y="735"/>
                    </a:cubicBezTo>
                    <a:cubicBezTo>
                      <a:pt x="295" y="728"/>
                      <a:pt x="328" y="714"/>
                      <a:pt x="352" y="689"/>
                    </a:cubicBezTo>
                    <a:cubicBezTo>
                      <a:pt x="372" y="669"/>
                      <a:pt x="383" y="642"/>
                      <a:pt x="394" y="615"/>
                    </a:cubicBezTo>
                    <a:cubicBezTo>
                      <a:pt x="417" y="562"/>
                      <a:pt x="439" y="509"/>
                      <a:pt x="463" y="457"/>
                    </a:cubicBezTo>
                    <a:cubicBezTo>
                      <a:pt x="570" y="235"/>
                      <a:pt x="541" y="123"/>
                      <a:pt x="471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370;p33">
                <a:extLst>
                  <a:ext uri="{FF2B5EF4-FFF2-40B4-BE49-F238E27FC236}">
                    <a16:creationId xmlns:a16="http://schemas.microsoft.com/office/drawing/2014/main" id="{72C63978-93F1-9EA2-7776-23DCDBA4685C}"/>
                  </a:ext>
                </a:extLst>
              </p:cNvPr>
              <p:cNvSpPr/>
              <p:nvPr/>
            </p:nvSpPr>
            <p:spPr>
              <a:xfrm>
                <a:off x="4462200" y="1126080"/>
                <a:ext cx="1526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603" extrusionOk="0">
                    <a:moveTo>
                      <a:pt x="423" y="448"/>
                    </a:moveTo>
                    <a:cubicBezTo>
                      <a:pt x="405" y="387"/>
                      <a:pt x="404" y="328"/>
                      <a:pt x="406" y="270"/>
                    </a:cubicBezTo>
                    <a:cubicBezTo>
                      <a:pt x="408" y="225"/>
                      <a:pt x="411" y="182"/>
                      <a:pt x="409" y="140"/>
                    </a:cubicBezTo>
                    <a:cubicBezTo>
                      <a:pt x="408" y="101"/>
                      <a:pt x="399" y="72"/>
                      <a:pt x="386" y="51"/>
                    </a:cubicBezTo>
                    <a:lnTo>
                      <a:pt x="386" y="51"/>
                    </a:lnTo>
                    <a:cubicBezTo>
                      <a:pt x="342" y="-18"/>
                      <a:pt x="245" y="1"/>
                      <a:pt x="186" y="6"/>
                    </a:cubicBezTo>
                    <a:cubicBezTo>
                      <a:pt x="119" y="13"/>
                      <a:pt x="27" y="48"/>
                      <a:pt x="6" y="126"/>
                    </a:cubicBezTo>
                    <a:cubicBezTo>
                      <a:pt x="-3" y="155"/>
                      <a:pt x="-1" y="191"/>
                      <a:pt x="18" y="233"/>
                    </a:cubicBezTo>
                    <a:cubicBezTo>
                      <a:pt x="36" y="277"/>
                      <a:pt x="44" y="312"/>
                      <a:pt x="46" y="343"/>
                    </a:cubicBezTo>
                    <a:cubicBezTo>
                      <a:pt x="51" y="411"/>
                      <a:pt x="28" y="462"/>
                      <a:pt x="18" y="540"/>
                    </a:cubicBezTo>
                    <a:cubicBezTo>
                      <a:pt x="17" y="543"/>
                      <a:pt x="17" y="545"/>
                      <a:pt x="16" y="548"/>
                    </a:cubicBezTo>
                    <a:cubicBezTo>
                      <a:pt x="-20" y="675"/>
                      <a:pt x="456" y="558"/>
                      <a:pt x="423" y="4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371;p33">
                <a:extLst>
                  <a:ext uri="{FF2B5EF4-FFF2-40B4-BE49-F238E27FC236}">
                    <a16:creationId xmlns:a16="http://schemas.microsoft.com/office/drawing/2014/main" id="{B07BDA1C-A52D-1833-7086-B39983C3586A}"/>
                  </a:ext>
                </a:extLst>
              </p:cNvPr>
              <p:cNvSpPr/>
              <p:nvPr/>
            </p:nvSpPr>
            <p:spPr>
              <a:xfrm>
                <a:off x="4524120" y="1088640"/>
                <a:ext cx="4140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7" extrusionOk="0">
                    <a:moveTo>
                      <a:pt x="12" y="0"/>
                    </a:moveTo>
                    <a:cubicBezTo>
                      <a:pt x="12" y="0"/>
                      <a:pt x="27" y="80"/>
                      <a:pt x="2" y="116"/>
                    </a:cubicBezTo>
                    <a:cubicBezTo>
                      <a:pt x="-14" y="138"/>
                      <a:pt x="118" y="188"/>
                      <a:pt x="115" y="158"/>
                    </a:cubicBezTo>
                    <a:cubicBezTo>
                      <a:pt x="112" y="119"/>
                      <a:pt x="89" y="95"/>
                      <a:pt x="115" y="5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372;p33">
                <a:extLst>
                  <a:ext uri="{FF2B5EF4-FFF2-40B4-BE49-F238E27FC236}">
                    <a16:creationId xmlns:a16="http://schemas.microsoft.com/office/drawing/2014/main" id="{06E46CBA-AD6E-2EC2-EA75-B327ED34D805}"/>
                  </a:ext>
                </a:extLst>
              </p:cNvPr>
              <p:cNvSpPr/>
              <p:nvPr/>
            </p:nvSpPr>
            <p:spPr>
              <a:xfrm>
                <a:off x="4516200" y="1037520"/>
                <a:ext cx="6408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57" extrusionOk="0">
                    <a:moveTo>
                      <a:pt x="152" y="30"/>
                    </a:moveTo>
                    <a:cubicBezTo>
                      <a:pt x="175" y="71"/>
                      <a:pt x="208" y="248"/>
                      <a:pt x="124" y="257"/>
                    </a:cubicBezTo>
                    <a:cubicBezTo>
                      <a:pt x="85" y="262"/>
                      <a:pt x="23" y="212"/>
                      <a:pt x="3" y="140"/>
                    </a:cubicBezTo>
                    <a:cubicBezTo>
                      <a:pt x="-6" y="111"/>
                      <a:pt x="11" y="57"/>
                      <a:pt x="52" y="19"/>
                    </a:cubicBezTo>
                    <a:cubicBezTo>
                      <a:pt x="70" y="2"/>
                      <a:pt x="125" y="-18"/>
                      <a:pt x="152" y="3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373;p33">
                <a:extLst>
                  <a:ext uri="{FF2B5EF4-FFF2-40B4-BE49-F238E27FC236}">
                    <a16:creationId xmlns:a16="http://schemas.microsoft.com/office/drawing/2014/main" id="{BCC8AF20-4275-8F5D-767B-5A4BC935EAC0}"/>
                  </a:ext>
                </a:extLst>
              </p:cNvPr>
              <p:cNvSpPr/>
              <p:nvPr/>
            </p:nvSpPr>
            <p:spPr>
              <a:xfrm>
                <a:off x="4504320" y="1032120"/>
                <a:ext cx="777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216" y="110"/>
                    </a:moveTo>
                    <a:cubicBezTo>
                      <a:pt x="213" y="131"/>
                      <a:pt x="179" y="53"/>
                      <a:pt x="156" y="91"/>
                    </a:cubicBezTo>
                    <a:cubicBezTo>
                      <a:pt x="133" y="131"/>
                      <a:pt x="89" y="108"/>
                      <a:pt x="61" y="185"/>
                    </a:cubicBezTo>
                    <a:cubicBezTo>
                      <a:pt x="43" y="237"/>
                      <a:pt x="5" y="126"/>
                      <a:pt x="3" y="118"/>
                    </a:cubicBezTo>
                    <a:cubicBezTo>
                      <a:pt x="-5" y="94"/>
                      <a:pt x="8" y="63"/>
                      <a:pt x="42" y="26"/>
                    </a:cubicBezTo>
                    <a:cubicBezTo>
                      <a:pt x="93" y="-31"/>
                      <a:pt x="227" y="8"/>
                      <a:pt x="216" y="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374;p33">
                <a:extLst>
                  <a:ext uri="{FF2B5EF4-FFF2-40B4-BE49-F238E27FC236}">
                    <a16:creationId xmlns:a16="http://schemas.microsoft.com/office/drawing/2014/main" id="{408090CA-AADF-57B7-A551-302493DBF431}"/>
                  </a:ext>
                </a:extLst>
              </p:cNvPr>
              <p:cNvSpPr/>
              <p:nvPr/>
            </p:nvSpPr>
            <p:spPr>
              <a:xfrm>
                <a:off x="4455000" y="1274760"/>
                <a:ext cx="24372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30" extrusionOk="0">
                    <a:moveTo>
                      <a:pt x="163" y="45"/>
                    </a:moveTo>
                    <a:cubicBezTo>
                      <a:pt x="414" y="183"/>
                      <a:pt x="420" y="257"/>
                      <a:pt x="568" y="243"/>
                    </a:cubicBezTo>
                    <a:cubicBezTo>
                      <a:pt x="584" y="241"/>
                      <a:pt x="661" y="224"/>
                      <a:pt x="673" y="232"/>
                    </a:cubicBezTo>
                    <a:cubicBezTo>
                      <a:pt x="686" y="240"/>
                      <a:pt x="681" y="310"/>
                      <a:pt x="536" y="327"/>
                    </a:cubicBezTo>
                    <a:cubicBezTo>
                      <a:pt x="536" y="327"/>
                      <a:pt x="358" y="353"/>
                      <a:pt x="186" y="246"/>
                    </a:cubicBezTo>
                    <a:cubicBezTo>
                      <a:pt x="-23" y="115"/>
                      <a:pt x="-87" y="-92"/>
                      <a:pt x="163" y="45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375;p33">
                <a:extLst>
                  <a:ext uri="{FF2B5EF4-FFF2-40B4-BE49-F238E27FC236}">
                    <a16:creationId xmlns:a16="http://schemas.microsoft.com/office/drawing/2014/main" id="{B46FFF96-89BF-581C-29E9-8C1550ED7882}"/>
                  </a:ext>
                </a:extLst>
              </p:cNvPr>
              <p:cNvSpPr/>
              <p:nvPr/>
            </p:nvSpPr>
            <p:spPr>
              <a:xfrm>
                <a:off x="4408920" y="1266480"/>
                <a:ext cx="234720" cy="13788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83" extrusionOk="0">
                    <a:moveTo>
                      <a:pt x="646" y="236"/>
                    </a:moveTo>
                    <a:cubicBezTo>
                      <a:pt x="646" y="236"/>
                      <a:pt x="678" y="336"/>
                      <a:pt x="597" y="383"/>
                    </a:cubicBezTo>
                    <a:cubicBezTo>
                      <a:pt x="597" y="383"/>
                      <a:pt x="-50" y="355"/>
                      <a:pt x="4" y="86"/>
                    </a:cubicBezTo>
                    <a:cubicBezTo>
                      <a:pt x="20" y="5"/>
                      <a:pt x="94" y="-49"/>
                      <a:pt x="340" y="69"/>
                    </a:cubicBezTo>
                    <a:lnTo>
                      <a:pt x="646" y="236"/>
                    </a:lnTo>
                    <a:close/>
                  </a:path>
                </a:pathLst>
              </a:custGeom>
              <a:solidFill>
                <a:srgbClr val="6D83C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376;p33">
                <a:extLst>
                  <a:ext uri="{FF2B5EF4-FFF2-40B4-BE49-F238E27FC236}">
                    <a16:creationId xmlns:a16="http://schemas.microsoft.com/office/drawing/2014/main" id="{2B10007A-0055-C2C7-B744-051798514437}"/>
                  </a:ext>
                </a:extLst>
              </p:cNvPr>
              <p:cNvSpPr/>
              <p:nvPr/>
            </p:nvSpPr>
            <p:spPr>
              <a:xfrm>
                <a:off x="4408920" y="1266840"/>
                <a:ext cx="210600" cy="12348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43" extrusionOk="0">
                    <a:moveTo>
                      <a:pt x="585" y="202"/>
                    </a:moveTo>
                    <a:cubicBezTo>
                      <a:pt x="496" y="239"/>
                      <a:pt x="411" y="300"/>
                      <a:pt x="317" y="343"/>
                    </a:cubicBezTo>
                    <a:cubicBezTo>
                      <a:pt x="149" y="305"/>
                      <a:pt x="-25" y="230"/>
                      <a:pt x="4" y="85"/>
                    </a:cubicBezTo>
                    <a:cubicBezTo>
                      <a:pt x="5" y="79"/>
                      <a:pt x="7" y="73"/>
                      <a:pt x="9" y="67"/>
                    </a:cubicBezTo>
                    <a:cubicBezTo>
                      <a:pt x="23" y="25"/>
                      <a:pt x="58" y="-5"/>
                      <a:pt x="132" y="1"/>
                    </a:cubicBezTo>
                    <a:cubicBezTo>
                      <a:pt x="182" y="5"/>
                      <a:pt x="249" y="25"/>
                      <a:pt x="340" y="69"/>
                    </a:cubicBezTo>
                    <a:lnTo>
                      <a:pt x="585" y="2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377;p33">
                <a:extLst>
                  <a:ext uri="{FF2B5EF4-FFF2-40B4-BE49-F238E27FC236}">
                    <a16:creationId xmlns:a16="http://schemas.microsoft.com/office/drawing/2014/main" id="{9809D6E7-66C0-72A2-6DEA-C0563D0DCE3D}"/>
                  </a:ext>
                </a:extLst>
              </p:cNvPr>
              <p:cNvSpPr/>
              <p:nvPr/>
            </p:nvSpPr>
            <p:spPr>
              <a:xfrm>
                <a:off x="4412160" y="1266840"/>
                <a:ext cx="14832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6" extrusionOk="0">
                    <a:moveTo>
                      <a:pt x="215" y="159"/>
                    </a:moveTo>
                    <a:cubicBezTo>
                      <a:pt x="42" y="141"/>
                      <a:pt x="10" y="91"/>
                      <a:pt x="0" y="67"/>
                    </a:cubicBezTo>
                    <a:cubicBezTo>
                      <a:pt x="14" y="25"/>
                      <a:pt x="49" y="-5"/>
                      <a:pt x="123" y="1"/>
                    </a:cubicBezTo>
                    <a:cubicBezTo>
                      <a:pt x="121" y="10"/>
                      <a:pt x="120" y="20"/>
                      <a:pt x="121" y="31"/>
                    </a:cubicBezTo>
                    <a:cubicBezTo>
                      <a:pt x="124" y="71"/>
                      <a:pt x="267" y="134"/>
                      <a:pt x="320" y="121"/>
                    </a:cubicBezTo>
                    <a:cubicBezTo>
                      <a:pt x="373" y="108"/>
                      <a:pt x="402" y="137"/>
                      <a:pt x="410" y="144"/>
                    </a:cubicBezTo>
                    <a:cubicBezTo>
                      <a:pt x="416" y="148"/>
                      <a:pt x="428" y="181"/>
                      <a:pt x="215" y="159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378;p33">
                <a:extLst>
                  <a:ext uri="{FF2B5EF4-FFF2-40B4-BE49-F238E27FC236}">
                    <a16:creationId xmlns:a16="http://schemas.microsoft.com/office/drawing/2014/main" id="{0C96F146-0877-3FF5-EFBD-DC6F1CAA63B5}"/>
                  </a:ext>
                </a:extLst>
              </p:cNvPr>
              <p:cNvSpPr/>
              <p:nvPr/>
            </p:nvSpPr>
            <p:spPr>
              <a:xfrm>
                <a:off x="4522680" y="1339200"/>
                <a:ext cx="1206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81" extrusionOk="0">
                    <a:moveTo>
                      <a:pt x="268" y="0"/>
                    </a:moveTo>
                    <a:cubicBezTo>
                      <a:pt x="180" y="38"/>
                      <a:pt x="95" y="99"/>
                      <a:pt x="0" y="142"/>
                    </a:cubicBezTo>
                    <a:cubicBezTo>
                      <a:pt x="143" y="175"/>
                      <a:pt x="280" y="181"/>
                      <a:pt x="280" y="181"/>
                    </a:cubicBezTo>
                    <a:cubicBezTo>
                      <a:pt x="362" y="134"/>
                      <a:pt x="329" y="34"/>
                      <a:pt x="329" y="34"/>
                    </a:cubicBezTo>
                    <a:lnTo>
                      <a:pt x="268" y="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379;p33">
                <a:extLst>
                  <a:ext uri="{FF2B5EF4-FFF2-40B4-BE49-F238E27FC236}">
                    <a16:creationId xmlns:a16="http://schemas.microsoft.com/office/drawing/2014/main" id="{3B422C2C-F459-B950-34F5-44F00330E6EA}"/>
                  </a:ext>
                </a:extLst>
              </p:cNvPr>
              <p:cNvSpPr/>
              <p:nvPr/>
            </p:nvSpPr>
            <p:spPr>
              <a:xfrm>
                <a:off x="4417560" y="1269720"/>
                <a:ext cx="239040" cy="12816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56" extrusionOk="0">
                    <a:moveTo>
                      <a:pt x="503" y="52"/>
                    </a:moveTo>
                    <a:cubicBezTo>
                      <a:pt x="260" y="204"/>
                      <a:pt x="259" y="277"/>
                      <a:pt x="110" y="271"/>
                    </a:cubicBezTo>
                    <a:cubicBezTo>
                      <a:pt x="94" y="271"/>
                      <a:pt x="15" y="258"/>
                      <a:pt x="4" y="267"/>
                    </a:cubicBezTo>
                    <a:cubicBezTo>
                      <a:pt x="-8" y="276"/>
                      <a:pt x="1" y="346"/>
                      <a:pt x="147" y="355"/>
                    </a:cubicBezTo>
                    <a:cubicBezTo>
                      <a:pt x="147" y="355"/>
                      <a:pt x="326" y="371"/>
                      <a:pt x="491" y="254"/>
                    </a:cubicBezTo>
                    <a:cubicBezTo>
                      <a:pt x="693" y="111"/>
                      <a:pt x="745" y="-99"/>
                      <a:pt x="503" y="53"/>
                    </a:cubicBezTo>
                    <a:lnTo>
                      <a:pt x="503" y="52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380;p33">
                <a:extLst>
                  <a:ext uri="{FF2B5EF4-FFF2-40B4-BE49-F238E27FC236}">
                    <a16:creationId xmlns:a16="http://schemas.microsoft.com/office/drawing/2014/main" id="{0BC10169-5E39-2802-2E41-DC66678989D6}"/>
                  </a:ext>
                </a:extLst>
              </p:cNvPr>
              <p:cNvSpPr/>
              <p:nvPr/>
            </p:nvSpPr>
            <p:spPr>
              <a:xfrm>
                <a:off x="4473000" y="1260720"/>
                <a:ext cx="231120" cy="14688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08" extrusionOk="0">
                    <a:moveTo>
                      <a:pt x="5" y="264"/>
                    </a:moveTo>
                    <a:cubicBezTo>
                      <a:pt x="5" y="264"/>
                      <a:pt x="-22" y="366"/>
                      <a:pt x="62" y="408"/>
                    </a:cubicBezTo>
                    <a:cubicBezTo>
                      <a:pt x="62" y="408"/>
                      <a:pt x="706" y="345"/>
                      <a:pt x="637" y="79"/>
                    </a:cubicBezTo>
                    <a:cubicBezTo>
                      <a:pt x="617" y="-1"/>
                      <a:pt x="540" y="-50"/>
                      <a:pt x="301" y="81"/>
                    </a:cubicBezTo>
                    <a:lnTo>
                      <a:pt x="5" y="263"/>
                    </a:lnTo>
                    <a:lnTo>
                      <a:pt x="5" y="2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381;p33">
                <a:extLst>
                  <a:ext uri="{FF2B5EF4-FFF2-40B4-BE49-F238E27FC236}">
                    <a16:creationId xmlns:a16="http://schemas.microsoft.com/office/drawing/2014/main" id="{0163FA75-6F5B-F0F1-B2BF-83DF3DBA9EF9}"/>
                  </a:ext>
                </a:extLst>
              </p:cNvPr>
              <p:cNvSpPr/>
              <p:nvPr/>
            </p:nvSpPr>
            <p:spPr>
              <a:xfrm>
                <a:off x="4551840" y="1165680"/>
                <a:ext cx="130680" cy="14544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404" extrusionOk="0">
                    <a:moveTo>
                      <a:pt x="363" y="180"/>
                    </a:moveTo>
                    <a:cubicBezTo>
                      <a:pt x="363" y="201"/>
                      <a:pt x="365" y="264"/>
                      <a:pt x="191" y="344"/>
                    </a:cubicBezTo>
                    <a:cubicBezTo>
                      <a:pt x="-3" y="433"/>
                      <a:pt x="-3" y="398"/>
                      <a:pt x="1" y="392"/>
                    </a:cubicBezTo>
                    <a:cubicBezTo>
                      <a:pt x="6" y="383"/>
                      <a:pt x="24" y="347"/>
                      <a:pt x="79" y="342"/>
                    </a:cubicBezTo>
                    <a:cubicBezTo>
                      <a:pt x="133" y="337"/>
                      <a:pt x="247" y="231"/>
                      <a:pt x="237" y="193"/>
                    </a:cubicBezTo>
                    <a:cubicBezTo>
                      <a:pt x="233" y="175"/>
                      <a:pt x="223" y="161"/>
                      <a:pt x="213" y="150"/>
                    </a:cubicBezTo>
                    <a:cubicBezTo>
                      <a:pt x="185" y="121"/>
                      <a:pt x="145" y="113"/>
                      <a:pt x="145" y="113"/>
                    </a:cubicBezTo>
                    <a:lnTo>
                      <a:pt x="225" y="0"/>
                    </a:lnTo>
                    <a:cubicBezTo>
                      <a:pt x="225" y="0"/>
                      <a:pt x="252" y="19"/>
                      <a:pt x="281" y="47"/>
                    </a:cubicBezTo>
                    <a:cubicBezTo>
                      <a:pt x="320" y="83"/>
                      <a:pt x="364" y="134"/>
                      <a:pt x="363" y="18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382;p33">
                <a:extLst>
                  <a:ext uri="{FF2B5EF4-FFF2-40B4-BE49-F238E27FC236}">
                    <a16:creationId xmlns:a16="http://schemas.microsoft.com/office/drawing/2014/main" id="{2A6B35CF-74F2-4CDC-42EF-44F1841B3157}"/>
                  </a:ext>
                </a:extLst>
              </p:cNvPr>
              <p:cNvSpPr/>
              <p:nvPr/>
            </p:nvSpPr>
            <p:spPr>
              <a:xfrm>
                <a:off x="4604040" y="1165680"/>
                <a:ext cx="4896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50" extrusionOk="0">
                    <a:moveTo>
                      <a:pt x="136" y="47"/>
                    </a:moveTo>
                    <a:cubicBezTo>
                      <a:pt x="133" y="59"/>
                      <a:pt x="114" y="116"/>
                      <a:pt x="68" y="150"/>
                    </a:cubicBezTo>
                    <a:cubicBezTo>
                      <a:pt x="40" y="121"/>
                      <a:pt x="0" y="113"/>
                      <a:pt x="0" y="113"/>
                    </a:cubicBezTo>
                    <a:lnTo>
                      <a:pt x="80" y="0"/>
                    </a:lnTo>
                    <a:cubicBezTo>
                      <a:pt x="80" y="0"/>
                      <a:pt x="107" y="19"/>
                      <a:pt x="136" y="47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383;p33">
                <a:extLst>
                  <a:ext uri="{FF2B5EF4-FFF2-40B4-BE49-F238E27FC236}">
                    <a16:creationId xmlns:a16="http://schemas.microsoft.com/office/drawing/2014/main" id="{9B56456F-6F5B-F5FC-DC29-D913C3B9208E}"/>
                  </a:ext>
                </a:extLst>
              </p:cNvPr>
              <p:cNvSpPr/>
              <p:nvPr/>
            </p:nvSpPr>
            <p:spPr>
              <a:xfrm>
                <a:off x="4571640" y="1127520"/>
                <a:ext cx="81720" cy="9216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56" extrusionOk="0">
                    <a:moveTo>
                      <a:pt x="13" y="62"/>
                    </a:moveTo>
                    <a:cubicBezTo>
                      <a:pt x="29" y="39"/>
                      <a:pt x="-40" y="-17"/>
                      <a:pt x="42" y="5"/>
                    </a:cubicBezTo>
                    <a:cubicBezTo>
                      <a:pt x="106" y="22"/>
                      <a:pt x="227" y="128"/>
                      <a:pt x="227" y="128"/>
                    </a:cubicBezTo>
                    <a:cubicBezTo>
                      <a:pt x="227" y="128"/>
                      <a:pt x="205" y="231"/>
                      <a:pt x="120" y="256"/>
                    </a:cubicBezTo>
                    <a:cubicBezTo>
                      <a:pt x="120" y="256"/>
                      <a:pt x="-45" y="146"/>
                      <a:pt x="13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384;p33">
                <a:extLst>
                  <a:ext uri="{FF2B5EF4-FFF2-40B4-BE49-F238E27FC236}">
                    <a16:creationId xmlns:a16="http://schemas.microsoft.com/office/drawing/2014/main" id="{7A653DB8-183A-1167-413C-236708029DD3}"/>
                  </a:ext>
                </a:extLst>
              </p:cNvPr>
              <p:cNvSpPr/>
              <p:nvPr/>
            </p:nvSpPr>
            <p:spPr>
              <a:xfrm>
                <a:off x="4411800" y="1202760"/>
                <a:ext cx="151200" cy="1155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21" extrusionOk="0">
                    <a:moveTo>
                      <a:pt x="418" y="299"/>
                    </a:moveTo>
                    <a:cubicBezTo>
                      <a:pt x="410" y="292"/>
                      <a:pt x="380" y="263"/>
                      <a:pt x="327" y="276"/>
                    </a:cubicBezTo>
                    <a:cubicBezTo>
                      <a:pt x="273" y="288"/>
                      <a:pt x="132" y="226"/>
                      <a:pt x="128" y="186"/>
                    </a:cubicBezTo>
                    <a:cubicBezTo>
                      <a:pt x="122" y="120"/>
                      <a:pt x="188" y="82"/>
                      <a:pt x="188" y="82"/>
                    </a:cubicBezTo>
                    <a:lnTo>
                      <a:pt x="75" y="0"/>
                    </a:lnTo>
                    <a:cubicBezTo>
                      <a:pt x="75" y="0"/>
                      <a:pt x="-23" y="138"/>
                      <a:pt x="5" y="215"/>
                    </a:cubicBezTo>
                    <a:cubicBezTo>
                      <a:pt x="12" y="234"/>
                      <a:pt x="31" y="294"/>
                      <a:pt x="223" y="314"/>
                    </a:cubicBezTo>
                    <a:cubicBezTo>
                      <a:pt x="436" y="336"/>
                      <a:pt x="424" y="304"/>
                      <a:pt x="418" y="299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385;p33">
                <a:extLst>
                  <a:ext uri="{FF2B5EF4-FFF2-40B4-BE49-F238E27FC236}">
                    <a16:creationId xmlns:a16="http://schemas.microsoft.com/office/drawing/2014/main" id="{0E17ABBD-2159-6B31-883A-FE2E00860900}"/>
                  </a:ext>
                </a:extLst>
              </p:cNvPr>
              <p:cNvSpPr/>
              <p:nvPr/>
            </p:nvSpPr>
            <p:spPr>
              <a:xfrm>
                <a:off x="4462200" y="1165680"/>
                <a:ext cx="3240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90" h="233" extrusionOk="0">
                    <a:moveTo>
                      <a:pt x="46" y="233"/>
                    </a:moveTo>
                    <a:cubicBezTo>
                      <a:pt x="43" y="202"/>
                      <a:pt x="36" y="167"/>
                      <a:pt x="17" y="123"/>
                    </a:cubicBezTo>
                    <a:cubicBezTo>
                      <a:pt x="-1" y="81"/>
                      <a:pt x="-3" y="45"/>
                      <a:pt x="5" y="16"/>
                    </a:cubicBezTo>
                    <a:cubicBezTo>
                      <a:pt x="14" y="10"/>
                      <a:pt x="21" y="5"/>
                      <a:pt x="29" y="3"/>
                    </a:cubicBezTo>
                    <a:cubicBezTo>
                      <a:pt x="44" y="-2"/>
                      <a:pt x="66" y="-4"/>
                      <a:pt x="82" y="37"/>
                    </a:cubicBezTo>
                    <a:cubicBezTo>
                      <a:pt x="107" y="100"/>
                      <a:pt x="72" y="184"/>
                      <a:pt x="46" y="233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386;p33">
                <a:extLst>
                  <a:ext uri="{FF2B5EF4-FFF2-40B4-BE49-F238E27FC236}">
                    <a16:creationId xmlns:a16="http://schemas.microsoft.com/office/drawing/2014/main" id="{7BB5DFD0-6D2D-46B3-0BBC-B92EF9641F15}"/>
                  </a:ext>
                </a:extLst>
              </p:cNvPr>
              <p:cNvSpPr/>
              <p:nvPr/>
            </p:nvSpPr>
            <p:spPr>
              <a:xfrm>
                <a:off x="4422240" y="1149480"/>
                <a:ext cx="7632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75" extrusionOk="0">
                    <a:moveTo>
                      <a:pt x="204" y="37"/>
                    </a:moveTo>
                    <a:cubicBezTo>
                      <a:pt x="188" y="-4"/>
                      <a:pt x="166" y="-2"/>
                      <a:pt x="151" y="3"/>
                    </a:cubicBezTo>
                    <a:cubicBezTo>
                      <a:pt x="88" y="24"/>
                      <a:pt x="0" y="187"/>
                      <a:pt x="0" y="187"/>
                    </a:cubicBezTo>
                    <a:cubicBezTo>
                      <a:pt x="0" y="187"/>
                      <a:pt x="55" y="278"/>
                      <a:pt x="143" y="275"/>
                    </a:cubicBezTo>
                    <a:cubicBezTo>
                      <a:pt x="143" y="275"/>
                      <a:pt x="241" y="132"/>
                      <a:pt x="20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3" name="Google Shape;387;p33">
              <a:extLst>
                <a:ext uri="{FF2B5EF4-FFF2-40B4-BE49-F238E27FC236}">
                  <a16:creationId xmlns:a16="http://schemas.microsoft.com/office/drawing/2014/main" id="{D00BC0E2-9E1D-F8C7-E1CC-9DEF12DA642D}"/>
                </a:ext>
              </a:extLst>
            </p:cNvPr>
            <p:cNvGrpSpPr/>
            <p:nvPr/>
          </p:nvGrpSpPr>
          <p:grpSpPr>
            <a:xfrm>
              <a:off x="4545841" y="2553624"/>
              <a:ext cx="4143225" cy="1309550"/>
              <a:chOff x="4545841" y="2553624"/>
              <a:chExt cx="4143225" cy="1309550"/>
            </a:xfrm>
          </p:grpSpPr>
          <p:sp>
            <p:nvSpPr>
              <p:cNvPr id="2325" name="Google Shape;388;p33">
                <a:extLst>
                  <a:ext uri="{FF2B5EF4-FFF2-40B4-BE49-F238E27FC236}">
                    <a16:creationId xmlns:a16="http://schemas.microsoft.com/office/drawing/2014/main" id="{793520AE-80CE-E711-7ACF-FB21EE9AF45A}"/>
                  </a:ext>
                </a:extLst>
              </p:cNvPr>
              <p:cNvSpPr/>
              <p:nvPr/>
            </p:nvSpPr>
            <p:spPr>
              <a:xfrm>
                <a:off x="4545841" y="3674524"/>
                <a:ext cx="1921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8" extrusionOk="0">
                    <a:moveTo>
                      <a:pt x="35" y="35"/>
                    </a:moveTo>
                    <a:cubicBezTo>
                      <a:pt x="41" y="27"/>
                      <a:pt x="44" y="1"/>
                      <a:pt x="54" y="0"/>
                    </a:cubicBezTo>
                    <a:cubicBezTo>
                      <a:pt x="64" y="0"/>
                      <a:pt x="67" y="28"/>
                      <a:pt x="74" y="35"/>
                    </a:cubicBezTo>
                    <a:cubicBezTo>
                      <a:pt x="81" y="42"/>
                      <a:pt x="110" y="43"/>
                      <a:pt x="110" y="53"/>
                    </a:cubicBezTo>
                    <a:cubicBezTo>
                      <a:pt x="110" y="63"/>
                      <a:pt x="81" y="65"/>
                      <a:pt x="75" y="73"/>
                    </a:cubicBezTo>
                    <a:cubicBezTo>
                      <a:pt x="69" y="81"/>
                      <a:pt x="66" y="108"/>
                      <a:pt x="56" y="108"/>
                    </a:cubicBezTo>
                    <a:cubicBezTo>
                      <a:pt x="46" y="108"/>
                      <a:pt x="44" y="80"/>
                      <a:pt x="36" y="74"/>
                    </a:cubicBezTo>
                    <a:cubicBezTo>
                      <a:pt x="28" y="68"/>
                      <a:pt x="-1" y="65"/>
                      <a:pt x="0" y="55"/>
                    </a:cubicBezTo>
                    <a:cubicBezTo>
                      <a:pt x="0" y="45"/>
                      <a:pt x="29" y="44"/>
                      <a:pt x="35" y="35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389;p33">
                <a:extLst>
                  <a:ext uri="{FF2B5EF4-FFF2-40B4-BE49-F238E27FC236}">
                    <a16:creationId xmlns:a16="http://schemas.microsoft.com/office/drawing/2014/main" id="{758BF140-FB6F-3D8A-53C7-1E794E101DAE}"/>
                  </a:ext>
                </a:extLst>
              </p:cNvPr>
              <p:cNvSpPr/>
              <p:nvPr/>
            </p:nvSpPr>
            <p:spPr>
              <a:xfrm>
                <a:off x="8496916" y="2553624"/>
                <a:ext cx="1921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8" extrusionOk="0">
                    <a:moveTo>
                      <a:pt x="35" y="35"/>
                    </a:moveTo>
                    <a:cubicBezTo>
                      <a:pt x="41" y="27"/>
                      <a:pt x="44" y="1"/>
                      <a:pt x="54" y="0"/>
                    </a:cubicBezTo>
                    <a:cubicBezTo>
                      <a:pt x="64" y="0"/>
                      <a:pt x="67" y="28"/>
                      <a:pt x="74" y="35"/>
                    </a:cubicBezTo>
                    <a:cubicBezTo>
                      <a:pt x="81" y="42"/>
                      <a:pt x="110" y="43"/>
                      <a:pt x="110" y="53"/>
                    </a:cubicBezTo>
                    <a:cubicBezTo>
                      <a:pt x="110" y="63"/>
                      <a:pt x="81" y="65"/>
                      <a:pt x="75" y="73"/>
                    </a:cubicBezTo>
                    <a:cubicBezTo>
                      <a:pt x="69" y="81"/>
                      <a:pt x="66" y="108"/>
                      <a:pt x="56" y="108"/>
                    </a:cubicBezTo>
                    <a:cubicBezTo>
                      <a:pt x="46" y="108"/>
                      <a:pt x="44" y="80"/>
                      <a:pt x="36" y="74"/>
                    </a:cubicBezTo>
                    <a:cubicBezTo>
                      <a:pt x="28" y="68"/>
                      <a:pt x="-1" y="65"/>
                      <a:pt x="0" y="55"/>
                    </a:cubicBezTo>
                    <a:cubicBezTo>
                      <a:pt x="0" y="45"/>
                      <a:pt x="29" y="44"/>
                      <a:pt x="35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4" name="Google Shape;390;p33">
              <a:extLst>
                <a:ext uri="{FF2B5EF4-FFF2-40B4-BE49-F238E27FC236}">
                  <a16:creationId xmlns:a16="http://schemas.microsoft.com/office/drawing/2014/main" id="{51E4D49A-46B5-5F06-7745-9AC754310886}"/>
                </a:ext>
              </a:extLst>
            </p:cNvPr>
            <p:cNvSpPr/>
            <p:nvPr/>
          </p:nvSpPr>
          <p:spPr>
            <a:xfrm>
              <a:off x="6956679" y="1865396"/>
              <a:ext cx="291050" cy="285425"/>
            </a:xfrm>
            <a:custGeom>
              <a:avLst/>
              <a:gdLst/>
              <a:ahLst/>
              <a:cxnLst/>
              <a:rect l="l" t="t" r="r" b="b"/>
              <a:pathLst>
                <a:path w="155" h="152" extrusionOk="0">
                  <a:moveTo>
                    <a:pt x="78" y="152"/>
                  </a:moveTo>
                  <a:cubicBezTo>
                    <a:pt x="35" y="152"/>
                    <a:pt x="0" y="118"/>
                    <a:pt x="0" y="76"/>
                  </a:cubicBezTo>
                  <a:cubicBezTo>
                    <a:pt x="0" y="34"/>
                    <a:pt x="35" y="0"/>
                    <a:pt x="78" y="0"/>
                  </a:cubicBezTo>
                  <a:cubicBezTo>
                    <a:pt x="120" y="0"/>
                    <a:pt x="155" y="34"/>
                    <a:pt x="155" y="76"/>
                  </a:cubicBezTo>
                  <a:cubicBezTo>
                    <a:pt x="155" y="118"/>
                    <a:pt x="120" y="152"/>
                    <a:pt x="78" y="152"/>
                  </a:cubicBezTo>
                  <a:moveTo>
                    <a:pt x="78" y="25"/>
                  </a:moveTo>
                  <a:cubicBezTo>
                    <a:pt x="49" y="25"/>
                    <a:pt x="25" y="47"/>
                    <a:pt x="25" y="76"/>
                  </a:cubicBezTo>
                  <a:cubicBezTo>
                    <a:pt x="25" y="104"/>
                    <a:pt x="49" y="128"/>
                    <a:pt x="78" y="128"/>
                  </a:cubicBezTo>
                  <a:cubicBezTo>
                    <a:pt x="107" y="128"/>
                    <a:pt x="130" y="104"/>
                    <a:pt x="130" y="76"/>
                  </a:cubicBezTo>
                  <a:cubicBezTo>
                    <a:pt x="130" y="47"/>
                    <a:pt x="107" y="25"/>
                    <a:pt x="78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2874-C93B-3EA1-801A-DF0FD433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5EA37A-2FDF-9800-0B1D-EEF5AAB0A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04" y="221674"/>
            <a:ext cx="10820296" cy="60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3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719-8771-2E36-53BC-BEE06AC0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9F52B6-2599-7BE2-55A7-1A64DBCC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04"/>
            <a:ext cx="12243879" cy="6169768"/>
          </a:xfrm>
        </p:spPr>
      </p:pic>
    </p:spTree>
    <p:extLst>
      <p:ext uri="{BB962C8B-B14F-4D97-AF65-F5344CB8AC3E}">
        <p14:creationId xmlns:p14="http://schemas.microsoft.com/office/powerpoint/2010/main" val="269786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E3F1-CBEC-9064-B373-0BFE26CE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METABOLISME RATE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51A5-CFAB-D481-539B-9661270D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minimum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istirahat</a:t>
            </a:r>
            <a:endParaRPr lang="en-US" dirty="0"/>
          </a:p>
          <a:p>
            <a:r>
              <a:rPr lang="en-US" dirty="0"/>
              <a:t>Ketika </a:t>
            </a:r>
            <a:r>
              <a:rPr lang="en-US" dirty="0" err="1"/>
              <a:t>tidurpun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  <a:p>
            <a:r>
              <a:rPr lang="en-US" dirty="0"/>
              <a:t>BMR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, system </a:t>
            </a:r>
            <a:r>
              <a:rPr lang="en-US" dirty="0" err="1"/>
              <a:t>syaraf</a:t>
            </a:r>
            <a:r>
              <a:rPr lang="en-US" dirty="0"/>
              <a:t>, </a:t>
            </a:r>
            <a:r>
              <a:rPr lang="en-US" dirty="0" err="1"/>
              <a:t>jantung,ginjal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paru</a:t>
            </a:r>
            <a:r>
              <a:rPr lang="en-US" dirty="0"/>
              <a:t> –</a:t>
            </a:r>
            <a:r>
              <a:rPr lang="en-US" dirty="0" err="1"/>
              <a:t>paru</a:t>
            </a:r>
            <a:r>
              <a:rPr lang="en-US" dirty="0"/>
              <a:t>, </a:t>
            </a:r>
            <a:r>
              <a:rPr lang="en-US" dirty="0" err="1"/>
              <a:t>otot</a:t>
            </a:r>
            <a:r>
              <a:rPr lang="en-US" dirty="0"/>
              <a:t>, organ </a:t>
            </a:r>
            <a:r>
              <a:rPr lang="en-US" dirty="0" err="1"/>
              <a:t>reproduksi</a:t>
            </a:r>
            <a:r>
              <a:rPr lang="en-US" dirty="0"/>
              <a:t> dan </a:t>
            </a:r>
            <a:r>
              <a:rPr lang="en-US" dirty="0" err="1"/>
              <a:t>kulit</a:t>
            </a:r>
            <a:r>
              <a:rPr lang="en-US" dirty="0"/>
              <a:t> agar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r>
              <a:rPr lang="en-US" dirty="0"/>
              <a:t>BMR </a:t>
            </a:r>
            <a:r>
              <a:rPr lang="en-US" dirty="0" err="1"/>
              <a:t>memenuhi</a:t>
            </a:r>
            <a:r>
              <a:rPr lang="en-US" dirty="0"/>
              <a:t> 60-70%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b="1" dirty="0"/>
              <a:t>BMR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membantu</a:t>
            </a:r>
            <a:r>
              <a:rPr lang="en-US" b="1" dirty="0"/>
              <a:t> </a:t>
            </a:r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kalori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dibutuhkan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, </a:t>
            </a:r>
            <a:r>
              <a:rPr lang="en-US" b="1" dirty="0" err="1"/>
              <a:t>menambah</a:t>
            </a:r>
            <a:r>
              <a:rPr lang="en-US" b="1" dirty="0"/>
              <a:t>/</a:t>
            </a:r>
            <a:r>
              <a:rPr lang="en-US" b="1" dirty="0" err="1"/>
              <a:t>menurunkan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r>
              <a:rPr lang="en-US" b="1" dirty="0"/>
              <a:t> badan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80378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F2B1-57C3-7223-DE50-3D8F3C95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AF24-495A-18C0-D280-2CC715A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805363"/>
          </a:xfrm>
        </p:spPr>
        <p:txBody>
          <a:bodyPr>
            <a:noAutofit/>
          </a:bodyPr>
          <a:lstStyle/>
          <a:p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paling </a:t>
            </a:r>
            <a:r>
              <a:rPr lang="en-US" sz="3200" dirty="0" err="1"/>
              <a:t>banyak</a:t>
            </a:r>
            <a:r>
              <a:rPr lang="en-US" sz="3200" dirty="0"/>
              <a:t>  </a:t>
            </a:r>
            <a:r>
              <a:rPr lang="en-US" sz="3200" dirty="0" err="1"/>
              <a:t>menggunakan</a:t>
            </a:r>
            <a:r>
              <a:rPr lang="en-US" sz="3200" dirty="0"/>
              <a:t> BMR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b="1" dirty="0" err="1"/>
              <a:t>otot</a:t>
            </a:r>
            <a:r>
              <a:rPr lang="en-US" sz="3200" b="1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membutuhkan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 </a:t>
            </a:r>
            <a:r>
              <a:rPr lang="en-US" sz="3200" dirty="0" err="1"/>
              <a:t>utk</a:t>
            </a:r>
            <a:r>
              <a:rPr lang="en-US" sz="3200" dirty="0"/>
              <a:t> </a:t>
            </a:r>
            <a:r>
              <a:rPr lang="en-US" sz="3200" dirty="0" err="1"/>
              <a:t>menjaga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.</a:t>
            </a:r>
          </a:p>
          <a:p>
            <a:r>
              <a:rPr lang="en-US" sz="3200" dirty="0"/>
              <a:t> BMR </a:t>
            </a:r>
            <a:r>
              <a:rPr lang="en-US" sz="3200" dirty="0" err="1"/>
              <a:t>bermanfaat</a:t>
            </a:r>
            <a:r>
              <a:rPr lang="en-US" sz="3200" dirty="0"/>
              <a:t> </a:t>
            </a:r>
            <a:r>
              <a:rPr lang="en-US" sz="3200" dirty="0" err="1"/>
              <a:t>utk</a:t>
            </a:r>
            <a:r>
              <a:rPr lang="en-US" sz="3200" dirty="0"/>
              <a:t> </a:t>
            </a:r>
            <a:r>
              <a:rPr lang="en-US" sz="3200" dirty="0" err="1"/>
              <a:t>mengetahui</a:t>
            </a:r>
            <a:r>
              <a:rPr lang="en-US" sz="3200" dirty="0"/>
              <a:t>  </a:t>
            </a:r>
            <a:r>
              <a:rPr lang="en-US" sz="3200" b="1" dirty="0" err="1"/>
              <a:t>banyaknya</a:t>
            </a:r>
            <a:r>
              <a:rPr lang="en-US" sz="3200" b="1" dirty="0"/>
              <a:t> </a:t>
            </a:r>
            <a:r>
              <a:rPr lang="en-US" sz="3200" b="1" dirty="0" err="1"/>
              <a:t>kalori</a:t>
            </a:r>
            <a:r>
              <a:rPr lang="en-US" sz="3200" b="1" dirty="0"/>
              <a:t> </a:t>
            </a:r>
            <a:r>
              <a:rPr lang="en-US" sz="3200" b="1" dirty="0" err="1"/>
              <a:t>yg</a:t>
            </a:r>
            <a:r>
              <a:rPr lang="en-US" sz="3200" b="1" dirty="0"/>
              <a:t>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didapatkan</a:t>
            </a:r>
            <a:r>
              <a:rPr lang="en-US" sz="3200" b="1" dirty="0"/>
              <a:t> </a:t>
            </a:r>
            <a:r>
              <a:rPr lang="en-US" sz="3200" b="1" dirty="0" err="1"/>
              <a:t>dlm</a:t>
            </a:r>
            <a:r>
              <a:rPr lang="en-US" sz="3200" b="1" dirty="0"/>
              <a:t> </a:t>
            </a:r>
            <a:r>
              <a:rPr lang="en-US" sz="3200" b="1" dirty="0" err="1"/>
              <a:t>sehari</a:t>
            </a:r>
            <a:r>
              <a:rPr lang="en-US" sz="3200" dirty="0"/>
              <a:t>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berat</a:t>
            </a:r>
            <a:r>
              <a:rPr lang="en-US" sz="3200" dirty="0"/>
              <a:t> badan ideal.</a:t>
            </a:r>
          </a:p>
          <a:p>
            <a:r>
              <a:rPr lang="en-US" sz="3200" dirty="0"/>
              <a:t>Jika </a:t>
            </a:r>
            <a:r>
              <a:rPr lang="en-US" sz="3200" dirty="0" err="1"/>
              <a:t>kelebihan</a:t>
            </a:r>
            <a:r>
              <a:rPr lang="en-US" sz="3200" dirty="0"/>
              <a:t>/</a:t>
            </a:r>
            <a:r>
              <a:rPr lang="en-US" sz="3200" dirty="0" err="1"/>
              <a:t>kekurangan</a:t>
            </a:r>
            <a:r>
              <a:rPr lang="en-US" sz="3200" dirty="0"/>
              <a:t>  </a:t>
            </a:r>
            <a:r>
              <a:rPr lang="en-US" sz="3200" dirty="0" err="1"/>
              <a:t>berat</a:t>
            </a:r>
            <a:r>
              <a:rPr lang="en-US" sz="3200" dirty="0"/>
              <a:t> badan, BMR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panduan</a:t>
            </a:r>
            <a:r>
              <a:rPr lang="en-US" sz="3200" dirty="0"/>
              <a:t> </a:t>
            </a:r>
            <a:r>
              <a:rPr lang="en-US" sz="3200" dirty="0" err="1"/>
              <a:t>utk</a:t>
            </a:r>
            <a:r>
              <a:rPr lang="en-US" sz="3200" dirty="0"/>
              <a:t> </a:t>
            </a:r>
            <a:r>
              <a:rPr lang="en-US" sz="3200" dirty="0" err="1"/>
              <a:t>membatasi</a:t>
            </a:r>
            <a:r>
              <a:rPr lang="en-US" sz="3200" dirty="0"/>
              <a:t>/</a:t>
            </a:r>
            <a:r>
              <a:rPr lang="en-US" sz="3200" dirty="0" err="1"/>
              <a:t>menambah</a:t>
            </a:r>
            <a:r>
              <a:rPr lang="en-US" sz="3200" dirty="0"/>
              <a:t> </a:t>
            </a:r>
            <a:r>
              <a:rPr lang="en-US" sz="3200" dirty="0" err="1"/>
              <a:t>asupan</a:t>
            </a:r>
            <a:r>
              <a:rPr lang="en-US" sz="3200" dirty="0"/>
              <a:t> </a:t>
            </a:r>
            <a:r>
              <a:rPr lang="en-US" sz="3200" dirty="0" err="1"/>
              <a:t>kalori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hari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82018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DD69-EFD4-5A54-1341-A1E30648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BMR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087B-96C3-FC37-E60F-A995D3FD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BMR </a:t>
            </a:r>
            <a:r>
              <a:rPr lang="en-US" sz="3600" dirty="0" err="1"/>
              <a:t>tergantung</a:t>
            </a:r>
            <a:r>
              <a:rPr lang="en-US" sz="3600" dirty="0"/>
              <a:t> </a:t>
            </a:r>
            <a:r>
              <a:rPr lang="en-US" sz="3600" dirty="0" err="1"/>
              <a:t>usia</a:t>
            </a:r>
            <a:r>
              <a:rPr lang="en-US" sz="3600" dirty="0"/>
              <a:t>, </a:t>
            </a:r>
            <a:r>
              <a:rPr lang="en-US" sz="3600" dirty="0" err="1"/>
              <a:t>jenis</a:t>
            </a:r>
            <a:r>
              <a:rPr lang="en-US" sz="3600" dirty="0"/>
              <a:t> </a:t>
            </a:r>
            <a:r>
              <a:rPr lang="en-US" sz="3600" dirty="0" err="1"/>
              <a:t>kelamin</a:t>
            </a:r>
            <a:r>
              <a:rPr lang="en-US" sz="3600" dirty="0"/>
              <a:t>, bb, </a:t>
            </a:r>
            <a:r>
              <a:rPr lang="en-US" sz="3600" dirty="0" err="1"/>
              <a:t>tinggi</a:t>
            </a:r>
            <a:r>
              <a:rPr lang="en-US" sz="3600" dirty="0"/>
              <a:t> badan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BMR </a:t>
            </a:r>
            <a:r>
              <a:rPr lang="en-US" sz="3600" dirty="0" err="1"/>
              <a:t>Pria</a:t>
            </a:r>
            <a:r>
              <a:rPr lang="en-US" sz="3600" dirty="0"/>
              <a:t> : 66,5 +( 13,7x BB kg ) + ( 5xTB cm) – (6,8 x </a:t>
            </a:r>
            <a:r>
              <a:rPr lang="en-US" sz="3600" dirty="0" err="1"/>
              <a:t>usia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dirty="0"/>
              <a:t>BMR Wanita : 65,5 +( 9,6xBB kg )  + (1,8 </a:t>
            </a:r>
            <a:r>
              <a:rPr lang="en-US" sz="3600" dirty="0" err="1"/>
              <a:t>xTB</a:t>
            </a:r>
            <a:r>
              <a:rPr lang="en-US" sz="3600" dirty="0"/>
              <a:t> cm) – ( 4,7x </a:t>
            </a:r>
            <a:r>
              <a:rPr lang="en-US" sz="3600" dirty="0" err="1"/>
              <a:t>usia</a:t>
            </a:r>
            <a:r>
              <a:rPr lang="en-US" sz="3600" dirty="0"/>
              <a:t>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97882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C6B5-C021-8058-1538-27D83233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C50C-DC75-93AA-ADC9-6361A0AC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Kebutuhan</a:t>
            </a:r>
            <a:r>
              <a:rPr lang="en-US" sz="3600" b="1" dirty="0"/>
              <a:t> </a:t>
            </a:r>
            <a:r>
              <a:rPr lang="en-US" sz="3600" b="1" dirty="0" err="1"/>
              <a:t>kalori</a:t>
            </a:r>
            <a:r>
              <a:rPr lang="en-US" sz="3600" b="1" dirty="0"/>
              <a:t> </a:t>
            </a:r>
            <a:r>
              <a:rPr lang="en-US" sz="3600" b="1" dirty="0" err="1"/>
              <a:t>sehari</a:t>
            </a:r>
            <a:r>
              <a:rPr lang="en-US" sz="3600" b="1" dirty="0"/>
              <a:t> : BMR x Tingkat </a:t>
            </a:r>
            <a:r>
              <a:rPr lang="en-US" sz="3600" b="1" dirty="0" err="1"/>
              <a:t>aktivitas</a:t>
            </a:r>
            <a:r>
              <a:rPr lang="en-US" sz="3600" b="1" dirty="0"/>
              <a:t> </a:t>
            </a:r>
            <a:r>
              <a:rPr lang="en-US" sz="3600" b="1" dirty="0" err="1"/>
              <a:t>fisik</a:t>
            </a:r>
            <a:endParaRPr lang="en-US" sz="3600" b="1" dirty="0"/>
          </a:p>
          <a:p>
            <a:endParaRPr lang="en-US" sz="3600" dirty="0"/>
          </a:p>
          <a:p>
            <a:r>
              <a:rPr lang="en-US" sz="3400" dirty="0" err="1"/>
              <a:t>Hampir</a:t>
            </a:r>
            <a:r>
              <a:rPr lang="en-US" sz="3400" dirty="0"/>
              <a:t> </a:t>
            </a:r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pernah</a:t>
            </a:r>
            <a:r>
              <a:rPr lang="en-US" sz="3400" dirty="0"/>
              <a:t> </a:t>
            </a:r>
            <a:r>
              <a:rPr lang="en-US" sz="3400" dirty="0" err="1"/>
              <a:t>olahraga</a:t>
            </a:r>
            <a:r>
              <a:rPr lang="en-US" sz="3400" dirty="0"/>
              <a:t>  </a:t>
            </a:r>
            <a:r>
              <a:rPr lang="en-US" sz="3400" dirty="0" err="1"/>
              <a:t>dikalikan</a:t>
            </a:r>
            <a:r>
              <a:rPr lang="en-US" sz="3400" dirty="0"/>
              <a:t> 1,2</a:t>
            </a:r>
          </a:p>
          <a:p>
            <a:endParaRPr lang="en-US" sz="3400" dirty="0"/>
          </a:p>
          <a:p>
            <a:r>
              <a:rPr lang="en-US" sz="3400" dirty="0" err="1"/>
              <a:t>Jarang</a:t>
            </a:r>
            <a:r>
              <a:rPr lang="en-US" sz="3400" dirty="0"/>
              <a:t> </a:t>
            </a:r>
            <a:r>
              <a:rPr lang="en-US" sz="3400" dirty="0" err="1"/>
              <a:t>berolah</a:t>
            </a:r>
            <a:r>
              <a:rPr lang="en-US" sz="3400" dirty="0"/>
              <a:t> raga </a:t>
            </a:r>
            <a:r>
              <a:rPr lang="en-US" sz="3400" dirty="0" err="1"/>
              <a:t>dikalikan</a:t>
            </a:r>
            <a:r>
              <a:rPr lang="en-US" sz="3400" dirty="0"/>
              <a:t> 1,3</a:t>
            </a:r>
          </a:p>
          <a:p>
            <a:endParaRPr lang="en-US" sz="3400" dirty="0"/>
          </a:p>
          <a:p>
            <a:r>
              <a:rPr lang="en-US" sz="3400" dirty="0" err="1"/>
              <a:t>Sering</a:t>
            </a:r>
            <a:r>
              <a:rPr lang="en-US" sz="3400" dirty="0"/>
              <a:t> </a:t>
            </a:r>
            <a:r>
              <a:rPr lang="en-US" sz="3400" dirty="0" err="1"/>
              <a:t>berolahraga</a:t>
            </a:r>
            <a:r>
              <a:rPr lang="en-US" sz="3400" dirty="0"/>
              <a:t> /</a:t>
            </a:r>
            <a:r>
              <a:rPr lang="en-US" sz="3400" dirty="0" err="1"/>
              <a:t>beraktivitas</a:t>
            </a:r>
            <a:r>
              <a:rPr lang="en-US" sz="3400" dirty="0"/>
              <a:t> </a:t>
            </a:r>
            <a:r>
              <a:rPr lang="en-US" sz="3400" dirty="0" err="1"/>
              <a:t>fisik</a:t>
            </a:r>
            <a:r>
              <a:rPr lang="en-US" sz="3400" dirty="0"/>
              <a:t> </a:t>
            </a:r>
            <a:r>
              <a:rPr lang="en-US" sz="3400" dirty="0" err="1"/>
              <a:t>berat</a:t>
            </a:r>
            <a:r>
              <a:rPr lang="en-US" sz="3400" dirty="0"/>
              <a:t>  </a:t>
            </a:r>
            <a:r>
              <a:rPr lang="en-US" sz="3400" dirty="0" err="1"/>
              <a:t>dikalikan</a:t>
            </a:r>
            <a:r>
              <a:rPr lang="en-US" sz="3400" dirty="0"/>
              <a:t> 1,4</a:t>
            </a:r>
            <a:endParaRPr lang="en-ID" sz="3400" dirty="0"/>
          </a:p>
        </p:txBody>
      </p:sp>
    </p:spTree>
    <p:extLst>
      <p:ext uri="{BB962C8B-B14F-4D97-AF65-F5344CB8AC3E}">
        <p14:creationId xmlns:p14="http://schemas.microsoft.com/office/powerpoint/2010/main" val="374442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7518-335D-682A-DC76-9453F9A5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/>
              <a:t>Contoh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r>
              <a:rPr lang="en-US" sz="3600" dirty="0"/>
              <a:t>Wanita </a:t>
            </a:r>
            <a:r>
              <a:rPr lang="en-US" sz="3600" dirty="0" err="1"/>
              <a:t>umur</a:t>
            </a:r>
            <a:r>
              <a:rPr lang="en-US" sz="3600" dirty="0"/>
              <a:t> 26 </a:t>
            </a:r>
            <a:r>
              <a:rPr lang="en-US" sz="3600" dirty="0" err="1"/>
              <a:t>th</a:t>
            </a:r>
            <a:r>
              <a:rPr lang="en-US" sz="3600" dirty="0"/>
              <a:t>, BB 60 kg, </a:t>
            </a:r>
            <a:r>
              <a:rPr lang="en-US" sz="3600" dirty="0" err="1"/>
              <a:t>hampir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pernah</a:t>
            </a:r>
            <a:r>
              <a:rPr lang="en-US" sz="3600" dirty="0"/>
              <a:t> </a:t>
            </a:r>
            <a:r>
              <a:rPr lang="en-US" sz="3600" dirty="0" err="1"/>
              <a:t>olah</a:t>
            </a:r>
            <a:r>
              <a:rPr lang="en-US" sz="3600" dirty="0"/>
              <a:t> raga </a:t>
            </a:r>
            <a:r>
              <a:rPr lang="en-US" sz="3600" dirty="0" err="1"/>
              <a:t>berarti</a:t>
            </a:r>
            <a:r>
              <a:rPr lang="en-US" sz="3600" dirty="0"/>
              <a:t> BMR </a:t>
            </a:r>
            <a:r>
              <a:rPr lang="en-US" sz="3600" dirty="0" err="1"/>
              <a:t>sebesar</a:t>
            </a:r>
            <a:r>
              <a:rPr lang="en-US" sz="3600" dirty="0"/>
              <a:t> 1.540 </a:t>
            </a:r>
            <a:r>
              <a:rPr lang="en-US" sz="3600" dirty="0" err="1"/>
              <a:t>kkal</a:t>
            </a:r>
            <a:r>
              <a:rPr lang="en-US" sz="3600" dirty="0"/>
              <a:t>, </a:t>
            </a:r>
            <a:r>
              <a:rPr lang="en-US" sz="3600" dirty="0" err="1"/>
              <a:t>sedangkan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kalori</a:t>
            </a:r>
            <a:r>
              <a:rPr lang="en-US" sz="3600" dirty="0"/>
              <a:t> </a:t>
            </a:r>
            <a:r>
              <a:rPr lang="en-US" sz="3600" dirty="0" err="1"/>
              <a:t>sebesar</a:t>
            </a:r>
            <a:r>
              <a:rPr lang="en-US" sz="3600" dirty="0"/>
              <a:t> 1.848 </a:t>
            </a:r>
            <a:r>
              <a:rPr lang="en-US" sz="3600" dirty="0" err="1"/>
              <a:t>kkal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BMR </a:t>
            </a:r>
            <a:r>
              <a:rPr lang="en-US" sz="3600" b="1" dirty="0" err="1"/>
              <a:t>hanya</a:t>
            </a:r>
            <a:r>
              <a:rPr lang="en-US" sz="3600" b="1" dirty="0"/>
              <a:t> </a:t>
            </a:r>
            <a:r>
              <a:rPr lang="en-US" sz="3600" b="1" dirty="0" err="1"/>
              <a:t>jumlah</a:t>
            </a:r>
            <a:r>
              <a:rPr lang="en-US" sz="3600" b="1" dirty="0"/>
              <a:t> </a:t>
            </a:r>
            <a:r>
              <a:rPr lang="en-US" sz="3600" b="1" dirty="0" err="1"/>
              <a:t>kalori</a:t>
            </a:r>
            <a:r>
              <a:rPr lang="en-US" sz="3600" b="1" dirty="0"/>
              <a:t> minimum </a:t>
            </a:r>
            <a:r>
              <a:rPr lang="en-US" sz="3600" b="1" dirty="0" err="1"/>
              <a:t>yg</a:t>
            </a:r>
            <a:r>
              <a:rPr lang="en-US" sz="3600" b="1" dirty="0"/>
              <a:t> </a:t>
            </a:r>
            <a:r>
              <a:rPr lang="en-US" sz="3600" b="1" dirty="0" err="1"/>
              <a:t>dibutuhkan</a:t>
            </a:r>
            <a:r>
              <a:rPr lang="en-US" sz="3600" b="1" dirty="0"/>
              <a:t> </a:t>
            </a:r>
            <a:r>
              <a:rPr lang="en-US" sz="3600" b="1" dirty="0" err="1"/>
              <a:t>utk</a:t>
            </a:r>
            <a:r>
              <a:rPr lang="en-US" sz="3600" b="1" dirty="0"/>
              <a:t> </a:t>
            </a:r>
            <a:r>
              <a:rPr lang="en-US" sz="3600" b="1" dirty="0" err="1"/>
              <a:t>menjalankan</a:t>
            </a:r>
            <a:r>
              <a:rPr lang="en-US" sz="3600" b="1" dirty="0"/>
              <a:t>  </a:t>
            </a:r>
            <a:r>
              <a:rPr lang="en-US" sz="3600" b="1" dirty="0" err="1"/>
              <a:t>fungsi</a:t>
            </a:r>
            <a:r>
              <a:rPr lang="en-US" sz="3600" b="1" dirty="0"/>
              <a:t> organ vital</a:t>
            </a:r>
            <a:r>
              <a:rPr lang="en-US" sz="3600" dirty="0"/>
              <a:t>.</a:t>
            </a:r>
          </a:p>
          <a:p>
            <a:r>
              <a:rPr lang="en-US" sz="3600" dirty="0"/>
              <a:t>Anda </a:t>
            </a:r>
            <a:r>
              <a:rPr lang="en-US" sz="3600" dirty="0" err="1"/>
              <a:t>tetap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mendapatkan</a:t>
            </a:r>
            <a:r>
              <a:rPr lang="en-US" sz="3600" dirty="0"/>
              <a:t> </a:t>
            </a:r>
            <a:r>
              <a:rPr lang="en-US" sz="3600" dirty="0" err="1"/>
              <a:t>asupan</a:t>
            </a:r>
            <a:r>
              <a:rPr lang="en-US" sz="3600" dirty="0"/>
              <a:t> </a:t>
            </a:r>
            <a:r>
              <a:rPr lang="en-US" sz="3600" dirty="0" err="1"/>
              <a:t>kalori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BMR </a:t>
            </a:r>
            <a:r>
              <a:rPr lang="en-US" sz="3600" dirty="0" err="1"/>
              <a:t>utk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aktivitas</a:t>
            </a:r>
            <a:r>
              <a:rPr lang="en-US" sz="3600" dirty="0"/>
              <a:t> </a:t>
            </a:r>
            <a:r>
              <a:rPr lang="en-US" sz="3600" dirty="0" err="1"/>
              <a:t>fisik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83479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098B-22CE-0617-B297-EBADD538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Penurunan</a:t>
            </a:r>
            <a:r>
              <a:rPr lang="en-US" dirty="0"/>
              <a:t> basal </a:t>
            </a:r>
            <a:r>
              <a:rPr lang="en-US" dirty="0" err="1"/>
              <a:t>metabolisme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86A8-4C58-F8DD-902B-591CBED8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Disebabkan</a:t>
            </a:r>
            <a:r>
              <a:rPr lang="en-US" dirty="0"/>
              <a:t> :</a:t>
            </a:r>
          </a:p>
          <a:p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: </a:t>
            </a:r>
            <a:r>
              <a:rPr lang="en-US" dirty="0" err="1"/>
              <a:t>metabolisme</a:t>
            </a:r>
            <a:r>
              <a:rPr lang="en-US" dirty="0"/>
              <a:t> pada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melambat</a:t>
            </a:r>
            <a:r>
              <a:rPr lang="en-US" dirty="0"/>
              <a:t>, salah </a:t>
            </a:r>
            <a:r>
              <a:rPr lang="en-US" dirty="0" err="1"/>
              <a:t>satunya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en-US" dirty="0"/>
          </a:p>
          <a:p>
            <a:r>
              <a:rPr lang="en-US" dirty="0"/>
              <a:t>Kurang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: pada </a:t>
            </a:r>
            <a:r>
              <a:rPr lang="en-US" dirty="0" err="1"/>
              <a:t>penerapan</a:t>
            </a:r>
            <a:r>
              <a:rPr lang="en-US" dirty="0"/>
              <a:t> diet keto,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melambat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diet </a:t>
            </a:r>
            <a:r>
              <a:rPr lang="en-US" dirty="0" err="1"/>
              <a:t>dihentikan</a:t>
            </a:r>
            <a:r>
              <a:rPr lang="en-US" dirty="0"/>
              <a:t>, </a:t>
            </a:r>
            <a:r>
              <a:rPr lang="en-US" dirty="0" err="1"/>
              <a:t>kenaikan</a:t>
            </a:r>
            <a:r>
              <a:rPr lang="en-US" dirty="0"/>
              <a:t> bb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badan </a:t>
            </a:r>
            <a:r>
              <a:rPr lang="en-US" dirty="0" err="1"/>
              <a:t>sdh</a:t>
            </a:r>
            <a:r>
              <a:rPr lang="en-US" dirty="0"/>
              <a:t> </a:t>
            </a:r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.</a:t>
            </a:r>
          </a:p>
          <a:p>
            <a:r>
              <a:rPr lang="en-US" dirty="0" err="1"/>
              <a:t>Masalah</a:t>
            </a:r>
            <a:r>
              <a:rPr lang="en-US" dirty="0"/>
              <a:t> Kesehatan : </a:t>
            </a:r>
            <a:r>
              <a:rPr lang="en-US" dirty="0" err="1"/>
              <a:t>penyakit</a:t>
            </a:r>
            <a:r>
              <a:rPr lang="en-US" dirty="0"/>
              <a:t> hypothyroid</a:t>
            </a:r>
          </a:p>
          <a:p>
            <a:r>
              <a:rPr lang="en-US" sz="2800" b="1" dirty="0"/>
              <a:t>Kurang </a:t>
            </a:r>
            <a:r>
              <a:rPr lang="en-US" sz="2800" b="1" dirty="0" err="1"/>
              <a:t>aktivitas</a:t>
            </a:r>
            <a:r>
              <a:rPr lang="en-US" sz="2800" b="1" dirty="0"/>
              <a:t> </a:t>
            </a:r>
            <a:r>
              <a:rPr lang="en-US" sz="2800" b="1" dirty="0" err="1"/>
              <a:t>fisik</a:t>
            </a:r>
            <a:r>
              <a:rPr lang="en-US" sz="2800" b="1" dirty="0"/>
              <a:t> </a:t>
            </a:r>
            <a:r>
              <a:rPr lang="en-US" sz="2800" b="1" dirty="0" err="1"/>
              <a:t>krn</a:t>
            </a:r>
            <a:r>
              <a:rPr lang="en-US" sz="2800" b="1" dirty="0"/>
              <a:t> </a:t>
            </a:r>
            <a:r>
              <a:rPr lang="en-US" sz="2800" b="1" dirty="0" err="1"/>
              <a:t>gaya</a:t>
            </a:r>
            <a:r>
              <a:rPr lang="en-US" sz="2800" b="1" dirty="0"/>
              <a:t> </a:t>
            </a:r>
            <a:r>
              <a:rPr lang="en-US" sz="2800" b="1" dirty="0" err="1"/>
              <a:t>hidup</a:t>
            </a:r>
            <a:r>
              <a:rPr lang="en-US" sz="2800" b="1" dirty="0"/>
              <a:t> malas </a:t>
            </a:r>
            <a:r>
              <a:rPr lang="en-US" sz="2800" b="1" dirty="0" err="1"/>
              <a:t>bergerak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344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4544-1D06-FFF8-A2E6-5B549612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31B6D-83C1-917E-6173-F5E84774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200" dirty="0" err="1"/>
              <a:t>zat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didapat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dirubah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 agar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beraktivitas</a:t>
            </a:r>
            <a:r>
              <a:rPr lang="en-US" sz="3200" dirty="0"/>
              <a:t> .</a:t>
            </a:r>
          </a:p>
          <a:p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jarang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/ </a:t>
            </a:r>
            <a:r>
              <a:rPr lang="en-US" sz="3200" dirty="0" err="1"/>
              <a:t>bergerak</a:t>
            </a:r>
            <a:r>
              <a:rPr lang="en-US" sz="3200" dirty="0"/>
              <a:t>,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lambat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membakar</a:t>
            </a:r>
            <a:r>
              <a:rPr lang="en-US" sz="3200" dirty="0"/>
              <a:t> </a:t>
            </a:r>
            <a:r>
              <a:rPr lang="en-US" sz="3200" dirty="0" err="1"/>
              <a:t>energi</a:t>
            </a:r>
            <a:r>
              <a:rPr lang="en-US" sz="3200" dirty="0"/>
              <a:t>.</a:t>
            </a:r>
          </a:p>
          <a:p>
            <a:r>
              <a:rPr lang="en-US" sz="3200" dirty="0"/>
              <a:t>Ketika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r>
              <a:rPr lang="en-US" sz="3200" dirty="0"/>
              <a:t> </a:t>
            </a:r>
            <a:r>
              <a:rPr lang="en-US" sz="3200" dirty="0" err="1"/>
              <a:t>bergerak</a:t>
            </a:r>
            <a:r>
              <a:rPr lang="en-US" sz="3200" dirty="0"/>
              <a:t>, </a:t>
            </a:r>
            <a:r>
              <a:rPr lang="en-US" sz="3200" dirty="0" err="1"/>
              <a:t>tubuh</a:t>
            </a:r>
            <a:r>
              <a:rPr lang="en-US" sz="3200" dirty="0"/>
              <a:t> juga </a:t>
            </a:r>
            <a:r>
              <a:rPr lang="en-US" sz="3200" dirty="0" err="1"/>
              <a:t>menyimpan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lemak dan </a:t>
            </a:r>
            <a:r>
              <a:rPr lang="en-US" sz="3200" dirty="0" err="1"/>
              <a:t>metabolisme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makin</a:t>
            </a:r>
            <a:r>
              <a:rPr lang="en-US" sz="3200" dirty="0"/>
              <a:t> </a:t>
            </a:r>
            <a:r>
              <a:rPr lang="en-US" sz="3200" dirty="0" err="1"/>
              <a:t>lambat</a:t>
            </a:r>
            <a:r>
              <a:rPr lang="en-US" sz="32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795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1E9E-83B0-8B24-968A-37E2E3CC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E9CAB-5A8F-7DC2-7783-52F1B4AD0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7" y="685800"/>
            <a:ext cx="9501503" cy="5109735"/>
          </a:xfrm>
        </p:spPr>
      </p:pic>
    </p:spTree>
    <p:extLst>
      <p:ext uri="{BB962C8B-B14F-4D97-AF65-F5344CB8AC3E}">
        <p14:creationId xmlns:p14="http://schemas.microsoft.com/office/powerpoint/2010/main" val="348793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A4790C75-E317-3348-FFE0-F2250C3E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5" y="3473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MAKANAN SEHAT</a:t>
            </a:r>
            <a:endParaRPr lang="en-ID" dirty="0"/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650DDE79-AAC0-8746-5AEC-8A0CB457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082" name="Title 1">
            <a:extLst>
              <a:ext uri="{FF2B5EF4-FFF2-40B4-BE49-F238E27FC236}">
                <a16:creationId xmlns:a16="http://schemas.microsoft.com/office/drawing/2014/main" id="{68EE90DD-54F4-9EC2-1476-A0CAD574A55B}"/>
              </a:ext>
            </a:extLst>
          </p:cNvPr>
          <p:cNvSpPr txBox="1">
            <a:spLocks/>
          </p:cNvSpPr>
          <p:nvPr/>
        </p:nvSpPr>
        <p:spPr>
          <a:xfrm>
            <a:off x="2062847" y="2002039"/>
            <a:ext cx="8123560" cy="575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D" sz="3400" dirty="0"/>
          </a:p>
        </p:txBody>
      </p:sp>
      <p:pic>
        <p:nvPicPr>
          <p:cNvPr id="1083" name="Picture 2" descr="Pola Makan Sehat Bergizi dan Seimbang | Mikirbae.com">
            <a:extLst>
              <a:ext uri="{FF2B5EF4-FFF2-40B4-BE49-F238E27FC236}">
                <a16:creationId xmlns:a16="http://schemas.microsoft.com/office/drawing/2014/main" id="{CD8996D5-8BBA-A3D8-19D4-7157768C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66" y="1720002"/>
            <a:ext cx="6483818" cy="46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4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11E5-A56E-36BE-5B76-D16557A4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8EE58-4EF7-C5A4-4ED0-9CB4FCA76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4" y="420726"/>
            <a:ext cx="11352824" cy="5756237"/>
          </a:xfrm>
        </p:spPr>
      </p:pic>
    </p:spTree>
    <p:extLst>
      <p:ext uri="{BB962C8B-B14F-4D97-AF65-F5344CB8AC3E}">
        <p14:creationId xmlns:p14="http://schemas.microsoft.com/office/powerpoint/2010/main" val="102261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20AE-3027-7D32-DB34-FBC43B82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2984-CC80-5135-A9BD-AB094158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dipakai</a:t>
            </a:r>
            <a:r>
              <a:rPr lang="en-US" sz="3600" dirty="0"/>
              <a:t> </a:t>
            </a:r>
            <a:r>
              <a:rPr lang="en-US" sz="3600" dirty="0" err="1"/>
              <a:t>utk</a:t>
            </a:r>
            <a:r>
              <a:rPr lang="en-US" sz="3600" dirty="0"/>
              <a:t> </a:t>
            </a:r>
            <a:r>
              <a:rPr lang="en-US" sz="3600" dirty="0" err="1"/>
              <a:t>keperluan</a:t>
            </a:r>
            <a:r>
              <a:rPr lang="en-US" sz="3600" dirty="0"/>
              <a:t> </a:t>
            </a:r>
            <a:r>
              <a:rPr lang="en-US" sz="3600" dirty="0" err="1"/>
              <a:t>energi</a:t>
            </a:r>
            <a:r>
              <a:rPr lang="en-US" sz="3600" dirty="0"/>
              <a:t> </a:t>
            </a:r>
            <a:r>
              <a:rPr lang="en-US" sz="3600" dirty="0" err="1"/>
              <a:t>utk</a:t>
            </a:r>
            <a:r>
              <a:rPr lang="en-US" sz="3600" dirty="0"/>
              <a:t> basal </a:t>
            </a:r>
            <a:r>
              <a:rPr lang="en-US" sz="3600" dirty="0" err="1"/>
              <a:t>metabolisme</a:t>
            </a:r>
            <a:endParaRPr lang="en-US" sz="3600" dirty="0"/>
          </a:p>
          <a:p>
            <a:r>
              <a:rPr lang="en-US" sz="3600" dirty="0"/>
              <a:t>2/3 </a:t>
            </a:r>
            <a:r>
              <a:rPr lang="en-US" sz="3600" dirty="0" err="1"/>
              <a:t>energi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dibutuhkan</a:t>
            </a:r>
            <a:r>
              <a:rPr lang="en-US" sz="3600" dirty="0"/>
              <a:t> </a:t>
            </a:r>
            <a:r>
              <a:rPr lang="en-US" sz="3600" dirty="0" err="1"/>
              <a:t>tubuh</a:t>
            </a:r>
            <a:r>
              <a:rPr lang="en-US" sz="3600" dirty="0"/>
              <a:t> </a:t>
            </a:r>
            <a:r>
              <a:rPr lang="en-US" sz="3600" dirty="0" err="1"/>
              <a:t>utk</a:t>
            </a:r>
            <a:r>
              <a:rPr lang="en-US" sz="3600" dirty="0"/>
              <a:t> basal </a:t>
            </a:r>
            <a:r>
              <a:rPr lang="en-US" sz="3600" dirty="0" err="1"/>
              <a:t>metabolisme</a:t>
            </a:r>
            <a:endParaRPr lang="en-US" sz="3600" dirty="0"/>
          </a:p>
          <a:p>
            <a:r>
              <a:rPr lang="en-US" sz="3600" dirty="0"/>
              <a:t>Pada org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penurunan</a:t>
            </a:r>
            <a:r>
              <a:rPr lang="en-US" sz="3600" dirty="0"/>
              <a:t> basal metabolism,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mudah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gemuk</a:t>
            </a:r>
            <a:endParaRPr lang="en-US" sz="3600" dirty="0"/>
          </a:p>
          <a:p>
            <a:r>
              <a:rPr lang="en-US" sz="3600" dirty="0" err="1"/>
              <a:t>Zat</a:t>
            </a:r>
            <a:r>
              <a:rPr lang="en-US" sz="3600" dirty="0"/>
              <a:t> </a:t>
            </a:r>
            <a:r>
              <a:rPr lang="en-US" sz="3600" dirty="0" err="1"/>
              <a:t>gizi</a:t>
            </a:r>
            <a:r>
              <a:rPr lang="en-US" sz="3600" dirty="0"/>
              <a:t> </a:t>
            </a:r>
            <a:r>
              <a:rPr lang="en-US" sz="3600" dirty="0" err="1"/>
              <a:t>penghasil</a:t>
            </a:r>
            <a:r>
              <a:rPr lang="en-US" sz="3600" dirty="0"/>
              <a:t> </a:t>
            </a:r>
            <a:r>
              <a:rPr lang="en-US" sz="3600" dirty="0" err="1"/>
              <a:t>energi</a:t>
            </a:r>
            <a:r>
              <a:rPr lang="en-US" sz="3600" dirty="0"/>
              <a:t>: </a:t>
            </a:r>
            <a:r>
              <a:rPr lang="en-US" sz="3600" dirty="0" err="1"/>
              <a:t>karbohidrat</a:t>
            </a:r>
            <a:r>
              <a:rPr lang="en-US" sz="3600" dirty="0"/>
              <a:t>, protein, lemak</a:t>
            </a:r>
          </a:p>
        </p:txBody>
      </p:sp>
    </p:spTree>
    <p:extLst>
      <p:ext uri="{BB962C8B-B14F-4D97-AF65-F5344CB8AC3E}">
        <p14:creationId xmlns:p14="http://schemas.microsoft.com/office/powerpoint/2010/main" val="276127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201F-75E6-497B-38F6-FAF5AB15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D9019-816D-8D24-BAE3-6693D122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sz="4000" dirty="0" err="1"/>
              <a:t>Zat</a:t>
            </a:r>
            <a:r>
              <a:rPr lang="en-US" sz="4000" dirty="0"/>
              <a:t> yang paling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menghasilkan</a:t>
            </a:r>
            <a:r>
              <a:rPr lang="en-US" sz="4000" dirty="0"/>
              <a:t> </a:t>
            </a:r>
            <a:r>
              <a:rPr lang="en-US" sz="4000" dirty="0" err="1"/>
              <a:t>energi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b="1" dirty="0"/>
              <a:t>lemak</a:t>
            </a:r>
          </a:p>
          <a:p>
            <a:r>
              <a:rPr lang="en-US" sz="4000" dirty="0"/>
              <a:t>1 gr lemak </a:t>
            </a:r>
            <a:r>
              <a:rPr lang="en-US" sz="4000" dirty="0" err="1"/>
              <a:t>menghasilkan</a:t>
            </a:r>
            <a:r>
              <a:rPr lang="en-US" sz="4000" dirty="0"/>
              <a:t> </a:t>
            </a:r>
            <a:r>
              <a:rPr lang="en-US" sz="4000" dirty="0" err="1"/>
              <a:t>energi</a:t>
            </a:r>
            <a:r>
              <a:rPr lang="en-US" sz="4000" dirty="0"/>
              <a:t> 9 </a:t>
            </a:r>
            <a:r>
              <a:rPr lang="en-US" sz="4000" dirty="0" err="1"/>
              <a:t>kkal</a:t>
            </a:r>
            <a:endParaRPr lang="en-US" sz="4000" dirty="0"/>
          </a:p>
          <a:p>
            <a:r>
              <a:rPr lang="en-US" sz="4000" dirty="0"/>
              <a:t>1 gr protein/ </a:t>
            </a:r>
            <a:r>
              <a:rPr lang="en-US" sz="4000" dirty="0" err="1"/>
              <a:t>karbo</a:t>
            </a:r>
            <a:r>
              <a:rPr lang="en-US" sz="4000" dirty="0"/>
              <a:t> </a:t>
            </a:r>
            <a:r>
              <a:rPr lang="en-US" sz="4000" dirty="0" err="1"/>
              <a:t>menghasilkan</a:t>
            </a:r>
            <a:r>
              <a:rPr lang="en-US" sz="4000" dirty="0"/>
              <a:t> 4 </a:t>
            </a:r>
            <a:r>
              <a:rPr lang="en-US" sz="4000" dirty="0" err="1"/>
              <a:t>kkal</a:t>
            </a:r>
            <a:r>
              <a:rPr lang="en-US" sz="4000" dirty="0"/>
              <a:t> </a:t>
            </a:r>
            <a:r>
              <a:rPr lang="en-US" sz="4000" dirty="0" err="1"/>
              <a:t>utk</a:t>
            </a:r>
            <a:r>
              <a:rPr lang="en-US" sz="4000" dirty="0"/>
              <a:t> </a:t>
            </a:r>
            <a:r>
              <a:rPr lang="en-US" sz="4000" dirty="0" err="1"/>
              <a:t>otot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Tp</a:t>
            </a:r>
            <a:r>
              <a:rPr lang="en-US" sz="4000" dirty="0"/>
              <a:t> protein </a:t>
            </a:r>
            <a:r>
              <a:rPr lang="en-US" sz="4000" b="1" dirty="0" err="1"/>
              <a:t>tidak</a:t>
            </a:r>
            <a:r>
              <a:rPr lang="en-US" sz="4000" b="1" dirty="0"/>
              <a:t> </a:t>
            </a:r>
            <a:r>
              <a:rPr lang="en-US" sz="4000" b="1" dirty="0" err="1"/>
              <a:t>pernah</a:t>
            </a:r>
            <a:r>
              <a:rPr lang="en-US" sz="4000" b="1" dirty="0"/>
              <a:t> </a:t>
            </a:r>
            <a:r>
              <a:rPr lang="en-US" sz="4000" dirty="0"/>
              <a:t>di </a:t>
            </a:r>
            <a:r>
              <a:rPr lang="en-US" sz="4000" dirty="0" err="1"/>
              <a:t>ubah</a:t>
            </a:r>
            <a:r>
              <a:rPr lang="en-US" sz="4000" dirty="0"/>
              <a:t> </a:t>
            </a:r>
            <a:r>
              <a:rPr lang="en-US" sz="4000" dirty="0" err="1"/>
              <a:t>jd</a:t>
            </a:r>
            <a:r>
              <a:rPr lang="en-US" sz="4000" dirty="0"/>
              <a:t> lemak, </a:t>
            </a:r>
            <a:r>
              <a:rPr lang="en-US" sz="4000" dirty="0" err="1"/>
              <a:t>kecuali</a:t>
            </a:r>
            <a:r>
              <a:rPr lang="en-US" sz="4000" dirty="0"/>
              <a:t>, protein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dimakan</a:t>
            </a:r>
            <a:r>
              <a:rPr lang="en-US" sz="4000" dirty="0"/>
              <a:t>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mengandung</a:t>
            </a:r>
            <a:r>
              <a:rPr lang="en-US" sz="4000" dirty="0"/>
              <a:t> lemak</a:t>
            </a:r>
            <a:endParaRPr lang="en-ID" sz="4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931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0211-2993-0533-A3ED-DA04A332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gizi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5A4D-F346-75A8-9BD5-08746DBB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 dan </a:t>
            </a:r>
            <a:r>
              <a:rPr lang="en-US" dirty="0" err="1"/>
              <a:t>karbohidrat</a:t>
            </a:r>
            <a:r>
              <a:rPr lang="en-US" dirty="0"/>
              <a:t> complex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indek</a:t>
            </a:r>
            <a:r>
              <a:rPr lang="en-US" dirty="0"/>
              <a:t> </a:t>
            </a:r>
            <a:r>
              <a:rPr lang="en-US" dirty="0" err="1"/>
              <a:t>glikemik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menyebab</a:t>
            </a:r>
            <a:r>
              <a:rPr lang="en-US" dirty="0"/>
              <a:t> </a:t>
            </a:r>
            <a:r>
              <a:rPr lang="en-US" dirty="0" err="1"/>
              <a:t>gemuk</a:t>
            </a:r>
            <a:endParaRPr lang="en-US" dirty="0"/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complex </a:t>
            </a:r>
            <a:r>
              <a:rPr lang="en-US" dirty="0" err="1"/>
              <a:t>indek</a:t>
            </a:r>
            <a:r>
              <a:rPr lang="en-US" dirty="0"/>
              <a:t> </a:t>
            </a:r>
            <a:r>
              <a:rPr lang="en-US" dirty="0" err="1"/>
              <a:t>glikemik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gemuk</a:t>
            </a:r>
            <a:endParaRPr lang="en-US" dirty="0"/>
          </a:p>
          <a:p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diet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membakar</a:t>
            </a:r>
            <a:r>
              <a:rPr lang="en-US" dirty="0"/>
              <a:t> lemak, </a:t>
            </a:r>
            <a:r>
              <a:rPr lang="en-US" dirty="0" err="1"/>
              <a:t>tp</a:t>
            </a:r>
            <a:r>
              <a:rPr lang="en-US" dirty="0"/>
              <a:t> diet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nasi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rasa </a:t>
            </a:r>
            <a:r>
              <a:rPr lang="en-US" dirty="0" err="1"/>
              <a:t>kenyang</a:t>
            </a:r>
            <a:r>
              <a:rPr lang="en-US" dirty="0"/>
              <a:t>,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kenyang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mumet</a:t>
            </a:r>
            <a:r>
              <a:rPr lang="en-US" dirty="0"/>
              <a:t>,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,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lapar</a:t>
            </a:r>
            <a:r>
              <a:rPr lang="en-US" dirty="0"/>
              <a:t>,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lapar</a:t>
            </a:r>
            <a:r>
              <a:rPr lang="en-US" dirty="0"/>
              <a:t>, 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27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183-34F9-19AB-8E1C-B3238923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A0A8-1764-FF0E-23EF-4E7FE05A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177290"/>
            <a:ext cx="10700657" cy="5315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: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  <a:p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eliminasi</a:t>
            </a:r>
            <a:r>
              <a:rPr lang="en-US" dirty="0"/>
              <a:t> 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gula,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cuma</a:t>
            </a:r>
            <a:r>
              <a:rPr lang="en-US" dirty="0"/>
              <a:t> </a:t>
            </a:r>
            <a:r>
              <a:rPr lang="en-US" dirty="0" err="1"/>
              <a:t>energi</a:t>
            </a:r>
            <a:endParaRPr lang="en-US" dirty="0"/>
          </a:p>
          <a:p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atlit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gula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berolah</a:t>
            </a:r>
            <a:r>
              <a:rPr lang="en-US" dirty="0"/>
              <a:t> raga </a:t>
            </a:r>
            <a:r>
              <a:rPr lang="en-US" dirty="0" err="1"/>
              <a:t>dlm</a:t>
            </a:r>
            <a:r>
              <a:rPr lang="en-US" dirty="0"/>
              <a:t> 30 </a:t>
            </a:r>
            <a:r>
              <a:rPr lang="en-US" dirty="0" err="1"/>
              <a:t>mnt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lemak, </a:t>
            </a:r>
            <a:r>
              <a:rPr lang="en-US" dirty="0" err="1"/>
              <a:t>tp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glycogen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keesokan</a:t>
            </a:r>
            <a:r>
              <a:rPr lang="en-US" dirty="0"/>
              <a:t> </a:t>
            </a:r>
            <a:r>
              <a:rPr lang="en-US" dirty="0" err="1"/>
              <a:t>harinya</a:t>
            </a:r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gula, </a:t>
            </a:r>
            <a:r>
              <a:rPr lang="en-US" dirty="0" err="1"/>
              <a:t>olah</a:t>
            </a:r>
            <a:r>
              <a:rPr lang="en-US" dirty="0"/>
              <a:t> raga </a:t>
            </a:r>
            <a:r>
              <a:rPr lang="en-US" dirty="0" err="1"/>
              <a:t>dulu</a:t>
            </a:r>
            <a:endParaRPr lang="en-US" dirty="0"/>
          </a:p>
          <a:p>
            <a:r>
              <a:rPr lang="en-US" dirty="0" err="1"/>
              <a:t>Klu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duduk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usah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/</a:t>
            </a:r>
            <a:r>
              <a:rPr lang="en-US" dirty="0" err="1"/>
              <a:t>makan</a:t>
            </a:r>
            <a:r>
              <a:rPr lang="en-US" dirty="0"/>
              <a:t> gula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875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3E60A-ABC1-F108-0A90-29024C4F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8670"/>
            <a:ext cx="10515600" cy="5388293"/>
          </a:xfrm>
        </p:spPr>
        <p:txBody>
          <a:bodyPr>
            <a:normAutofit/>
          </a:bodyPr>
          <a:lstStyle/>
          <a:p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, </a:t>
            </a:r>
            <a:r>
              <a:rPr lang="en-US" dirty="0" err="1"/>
              <a:t>klu</a:t>
            </a:r>
            <a:r>
              <a:rPr lang="en-US" dirty="0"/>
              <a:t> diet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oon</a:t>
            </a:r>
            <a:r>
              <a:rPr lang="en-US" dirty="0"/>
              <a:t>,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sinyalnya</a:t>
            </a:r>
            <a:r>
              <a:rPr lang="en-US" dirty="0"/>
              <a:t> </a:t>
            </a:r>
            <a:r>
              <a:rPr lang="en-US" dirty="0" err="1"/>
              <a:t>ngga</a:t>
            </a:r>
            <a:r>
              <a:rPr lang="en-US" dirty="0"/>
              <a:t> </a:t>
            </a:r>
            <a:r>
              <a:rPr lang="en-US" dirty="0" err="1"/>
              <a:t>nyambung</a:t>
            </a:r>
            <a:r>
              <a:rPr lang="en-US" dirty="0"/>
              <a:t>,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tulalit</a:t>
            </a:r>
            <a:endParaRPr lang="en-US" dirty="0"/>
          </a:p>
          <a:p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indek</a:t>
            </a:r>
            <a:r>
              <a:rPr lang="en-US" dirty="0"/>
              <a:t> </a:t>
            </a:r>
            <a:r>
              <a:rPr lang="en-US" dirty="0" err="1"/>
              <a:t>glikemik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bs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sindroma</a:t>
            </a:r>
            <a:r>
              <a:rPr lang="en-US" dirty="0"/>
              <a:t> metabolic</a:t>
            </a:r>
          </a:p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nasi dan </a:t>
            </a:r>
            <a:r>
              <a:rPr lang="en-US" dirty="0" err="1"/>
              <a:t>kentang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/>
              <a:t>Makan</a:t>
            </a:r>
            <a:r>
              <a:rPr lang="en-US" sz="2800" dirty="0"/>
              <a:t> nasi </a:t>
            </a:r>
            <a:r>
              <a:rPr lang="en-US" sz="2800" dirty="0" err="1"/>
              <a:t>putih</a:t>
            </a:r>
            <a:r>
              <a:rPr lang="en-US" sz="2800" dirty="0"/>
              <a:t> 100 gr </a:t>
            </a:r>
            <a:r>
              <a:rPr lang="en-US" sz="2800" dirty="0" err="1"/>
              <a:t>ada</a:t>
            </a:r>
            <a:r>
              <a:rPr lang="en-US" sz="2800" dirty="0"/>
              <a:t> 175 </a:t>
            </a:r>
            <a:r>
              <a:rPr lang="en-US" sz="2800" dirty="0" err="1"/>
              <a:t>kkal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/>
              <a:t>Mkan</a:t>
            </a:r>
            <a:r>
              <a:rPr lang="en-US" sz="2800" dirty="0"/>
              <a:t> </a:t>
            </a:r>
            <a:r>
              <a:rPr lang="en-US" sz="2800" dirty="0" err="1"/>
              <a:t>kentang</a:t>
            </a:r>
            <a:r>
              <a:rPr lang="en-US" sz="2800" dirty="0"/>
              <a:t> 100 gr , </a:t>
            </a:r>
            <a:r>
              <a:rPr lang="en-US" sz="2800" dirty="0" err="1"/>
              <a:t>kalori</a:t>
            </a:r>
            <a:r>
              <a:rPr lang="en-US" sz="2800" dirty="0"/>
              <a:t> 87,5 </a:t>
            </a:r>
            <a:r>
              <a:rPr lang="en-US" sz="2800" dirty="0" err="1"/>
              <a:t>kkal</a:t>
            </a:r>
            <a:r>
              <a:rPr lang="en-US" sz="2800" dirty="0"/>
              <a:t>  </a:t>
            </a:r>
          </a:p>
          <a:p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kenyang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nasi 100 gr, </a:t>
            </a:r>
            <a:r>
              <a:rPr lang="en-US" dirty="0" err="1"/>
              <a:t>krn</a:t>
            </a:r>
            <a:r>
              <a:rPr lang="en-US" dirty="0"/>
              <a:t> volume </a:t>
            </a:r>
            <a:r>
              <a:rPr lang="en-US" dirty="0" err="1"/>
              <a:t>dilambung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cuma</a:t>
            </a:r>
            <a:r>
              <a:rPr lang="en-US" dirty="0"/>
              <a:t> </a:t>
            </a:r>
            <a:r>
              <a:rPr lang="en-US" dirty="0" err="1"/>
              <a:t>bedanya</a:t>
            </a:r>
            <a:r>
              <a:rPr lang="en-US" dirty="0"/>
              <a:t> </a:t>
            </a:r>
            <a:r>
              <a:rPr lang="en-US" dirty="0" err="1"/>
              <a:t>kepuasan</a:t>
            </a:r>
            <a:endParaRPr lang="en-US" dirty="0"/>
          </a:p>
          <a:p>
            <a:r>
              <a:rPr lang="en-US" dirty="0"/>
              <a:t>pada org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sdh</a:t>
            </a:r>
            <a:r>
              <a:rPr lang="en-US" dirty="0"/>
              <a:t> </a:t>
            </a:r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nasi, rasa </a:t>
            </a:r>
            <a:r>
              <a:rPr lang="en-US" dirty="0" err="1"/>
              <a:t>kepuasannya</a:t>
            </a:r>
            <a:r>
              <a:rPr lang="en-US" dirty="0"/>
              <a:t> </a:t>
            </a:r>
            <a:r>
              <a:rPr lang="en-US" dirty="0" err="1"/>
              <a:t>kurang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79C6-396E-7AA8-1657-DB3116F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2412-2AD8-D554-1EDB-1A57F508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89"/>
            <a:ext cx="10515600" cy="5353886"/>
          </a:xfrm>
        </p:spPr>
        <p:txBody>
          <a:bodyPr>
            <a:normAutofit/>
          </a:bodyPr>
          <a:lstStyle/>
          <a:p>
            <a:r>
              <a:rPr lang="en-US" sz="3200" dirty="0"/>
              <a:t>Rasa </a:t>
            </a:r>
            <a:r>
              <a:rPr lang="en-US" sz="3200" dirty="0" err="1"/>
              <a:t>puas</a:t>
            </a:r>
            <a:r>
              <a:rPr lang="en-US" sz="3200" dirty="0"/>
              <a:t> bs </a:t>
            </a:r>
            <a:r>
              <a:rPr lang="en-US" sz="3200" dirty="0" err="1"/>
              <a:t>dimunculkan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persepsi</a:t>
            </a:r>
            <a:r>
              <a:rPr lang="en-US" sz="3200" dirty="0"/>
              <a:t> </a:t>
            </a:r>
            <a:r>
              <a:rPr lang="en-US" sz="3200" dirty="0" err="1"/>
              <a:t>positif</a:t>
            </a:r>
            <a:r>
              <a:rPr lang="en-US" sz="3200" dirty="0"/>
              <a:t>,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mengatakan</a:t>
            </a:r>
            <a:r>
              <a:rPr lang="en-US" sz="3200" dirty="0"/>
              <a:t> “</a:t>
            </a:r>
            <a:r>
              <a:rPr lang="en-US" sz="3200" dirty="0" err="1"/>
              <a:t>enak</a:t>
            </a:r>
            <a:r>
              <a:rPr lang="en-US" sz="3200" dirty="0"/>
              <a:t> </a:t>
            </a:r>
            <a:r>
              <a:rPr lang="en-US" sz="3200" dirty="0" err="1"/>
              <a:t>kok</a:t>
            </a:r>
            <a:r>
              <a:rPr lang="en-US" sz="3200" dirty="0"/>
              <a:t>”, “</a:t>
            </a:r>
            <a:r>
              <a:rPr lang="en-US" sz="3200" dirty="0" err="1"/>
              <a:t>kenyang</a:t>
            </a:r>
            <a:r>
              <a:rPr lang="en-US" sz="3200" dirty="0"/>
              <a:t> </a:t>
            </a:r>
            <a:r>
              <a:rPr lang="en-US" sz="3200" dirty="0" err="1"/>
              <a:t>kok</a:t>
            </a:r>
            <a:r>
              <a:rPr lang="en-US" sz="3200" dirty="0"/>
              <a:t>”.</a:t>
            </a:r>
          </a:p>
          <a:p>
            <a:r>
              <a:rPr lang="en-US" sz="3200" dirty="0" err="1"/>
              <a:t>Karbohidrat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 </a:t>
            </a:r>
            <a:r>
              <a:rPr lang="en-US" sz="3200" dirty="0" err="1"/>
              <a:t>indek</a:t>
            </a:r>
            <a:r>
              <a:rPr lang="en-US" sz="3200" dirty="0"/>
              <a:t> </a:t>
            </a:r>
            <a:r>
              <a:rPr lang="en-US" sz="3200" dirty="0" err="1"/>
              <a:t>glikemik</a:t>
            </a:r>
            <a:r>
              <a:rPr lang="en-US" sz="3200" dirty="0"/>
              <a:t> </a:t>
            </a:r>
            <a:r>
              <a:rPr lang="en-US" sz="3200" dirty="0" err="1"/>
              <a:t>rendah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resisten</a:t>
            </a:r>
            <a:r>
              <a:rPr lang="en-US" sz="3200" dirty="0"/>
              <a:t> insulin dan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deposit lemak </a:t>
            </a:r>
            <a:r>
              <a:rPr lang="en-US" sz="3200" dirty="0" err="1"/>
              <a:t>dlm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kenyang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kalori</a:t>
            </a:r>
            <a:r>
              <a:rPr lang="en-US" sz="3200" dirty="0"/>
              <a:t> </a:t>
            </a:r>
            <a:r>
              <a:rPr lang="en-US" sz="3200" dirty="0" err="1"/>
              <a:t>rendah</a:t>
            </a:r>
            <a:r>
              <a:rPr lang="en-US" sz="3200" dirty="0"/>
              <a:t>, </a:t>
            </a:r>
          </a:p>
          <a:p>
            <a:r>
              <a:rPr lang="en-US" sz="3200" dirty="0" err="1"/>
              <a:t>Kalau</a:t>
            </a:r>
            <a:r>
              <a:rPr lang="en-US" sz="3200" dirty="0"/>
              <a:t> </a:t>
            </a:r>
            <a:r>
              <a:rPr lang="en-US" sz="3200" dirty="0" err="1"/>
              <a:t>makan</a:t>
            </a:r>
            <a:r>
              <a:rPr lang="en-US" sz="3200" dirty="0"/>
              <a:t> nasi, </a:t>
            </a:r>
            <a:r>
              <a:rPr lang="en-US" sz="3200" dirty="0" err="1"/>
              <a:t>indek</a:t>
            </a:r>
            <a:r>
              <a:rPr lang="en-US" sz="3200" dirty="0"/>
              <a:t> </a:t>
            </a:r>
            <a:r>
              <a:rPr lang="en-US" sz="3200" dirty="0" err="1"/>
              <a:t>glikemik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, </a:t>
            </a:r>
            <a:r>
              <a:rPr lang="en-US" sz="3200" dirty="0" err="1"/>
              <a:t>menyebabkan</a:t>
            </a:r>
            <a:r>
              <a:rPr lang="en-US" sz="3200" dirty="0"/>
              <a:t> deposit lemak.</a:t>
            </a:r>
          </a:p>
          <a:p>
            <a:r>
              <a:rPr lang="en-ID" sz="3200" dirty="0" err="1"/>
              <a:t>Contoh</a:t>
            </a:r>
            <a:r>
              <a:rPr lang="en-ID" sz="3200" dirty="0"/>
              <a:t>: </a:t>
            </a:r>
            <a:r>
              <a:rPr lang="en-ID" sz="3200" dirty="0" err="1"/>
              <a:t>jagung</a:t>
            </a:r>
            <a:r>
              <a:rPr lang="en-ID" sz="3200" dirty="0"/>
              <a:t> </a:t>
            </a:r>
            <a:r>
              <a:rPr lang="en-ID" sz="3200" dirty="0" err="1"/>
              <a:t>tdk</a:t>
            </a:r>
            <a:r>
              <a:rPr lang="en-ID" sz="3200" dirty="0"/>
              <a:t> </a:t>
            </a:r>
            <a:r>
              <a:rPr lang="en-ID" sz="3200" dirty="0" err="1"/>
              <a:t>pernah</a:t>
            </a:r>
            <a:r>
              <a:rPr lang="en-ID" sz="3200" dirty="0"/>
              <a:t> </a:t>
            </a:r>
            <a:r>
              <a:rPr lang="en-ID" sz="3200" dirty="0" err="1"/>
              <a:t>mengakibatkan</a:t>
            </a:r>
            <a:r>
              <a:rPr lang="en-ID" sz="3200" dirty="0"/>
              <a:t> org </a:t>
            </a:r>
            <a:r>
              <a:rPr lang="en-ID" sz="3200" dirty="0" err="1"/>
              <a:t>jadi</a:t>
            </a:r>
            <a:r>
              <a:rPr lang="en-ID" sz="3200" dirty="0"/>
              <a:t> diabetes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660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39FA-AD24-36CC-6124-19B3A579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415B4-6981-72BA-BFD9-96D8D4C1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" y="365125"/>
            <a:ext cx="11730660" cy="6002799"/>
          </a:xfrm>
        </p:spPr>
      </p:pic>
    </p:spTree>
    <p:extLst>
      <p:ext uri="{BB962C8B-B14F-4D97-AF65-F5344CB8AC3E}">
        <p14:creationId xmlns:p14="http://schemas.microsoft.com/office/powerpoint/2010/main" val="30469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4E21-7C2D-AAC8-7B7E-35806382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DFBEC-82D8-38CF-F283-E879854D0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755"/>
            <a:ext cx="10428675" cy="5336454"/>
          </a:xfrm>
        </p:spPr>
      </p:pic>
    </p:spTree>
    <p:extLst>
      <p:ext uri="{BB962C8B-B14F-4D97-AF65-F5344CB8AC3E}">
        <p14:creationId xmlns:p14="http://schemas.microsoft.com/office/powerpoint/2010/main" val="1012815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B4D0-C30E-745E-175B-3AD259DE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B987-8D8B-2DC7-7A08-E9C0AF160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4610" cy="4351338"/>
          </a:xfrm>
        </p:spPr>
        <p:txBody>
          <a:bodyPr>
            <a:normAutofit/>
          </a:bodyPr>
          <a:lstStyle/>
          <a:p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(gula)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en-US" b="1" dirty="0"/>
          </a:p>
          <a:p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sinyal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pancreas </a:t>
            </a:r>
            <a:r>
              <a:rPr lang="en-US" dirty="0" err="1">
                <a:sym typeface="Wingdings" panose="05000000000000000000" pitchFamily="2" charset="2"/>
              </a:rPr>
              <a:t>utk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melepas</a:t>
            </a:r>
            <a:r>
              <a:rPr lang="en-US" dirty="0">
                <a:sym typeface="Wingdings" panose="05000000000000000000" pitchFamily="2" charset="2"/>
              </a:rPr>
              <a:t> insulin (</a:t>
            </a:r>
            <a:r>
              <a:rPr lang="en-US" dirty="0" err="1">
                <a:sym typeface="Wingdings" panose="05000000000000000000" pitchFamily="2" charset="2"/>
              </a:rPr>
              <a:t>hormon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diproduksi</a:t>
            </a:r>
            <a:r>
              <a:rPr lang="en-US" dirty="0">
                <a:sym typeface="Wingdings" panose="05000000000000000000" pitchFamily="2" charset="2"/>
              </a:rPr>
              <a:t> pancreas)</a:t>
            </a:r>
          </a:p>
          <a:p>
            <a:r>
              <a:rPr lang="en-US" dirty="0"/>
              <a:t>Insulin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gula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ym typeface="Wingdings" panose="05000000000000000000" pitchFamily="2" charset="2"/>
              </a:rPr>
              <a:t>cara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memberi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sinyal</a:t>
            </a:r>
            <a:r>
              <a:rPr lang="en-US" dirty="0">
                <a:sym typeface="Wingdings" panose="05000000000000000000" pitchFamily="2" charset="2"/>
              </a:rPr>
              <a:t> pada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otot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lemak,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hati</a:t>
            </a:r>
            <a:r>
              <a:rPr lang="en-US" dirty="0">
                <a:sym typeface="Wingdings" panose="05000000000000000000" pitchFamily="2" charset="2"/>
              </a:rPr>
              <a:t> agar </a:t>
            </a:r>
            <a:r>
              <a:rPr lang="en-US" dirty="0" err="1">
                <a:sym typeface="Wingdings" panose="05000000000000000000" pitchFamily="2" charset="2"/>
              </a:rPr>
              <a:t>mengangkut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glukosa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disimpan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sebagai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sumber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energi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/>
              <a:t>Ketika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dan </a:t>
            </a:r>
            <a:r>
              <a:rPr lang="en-US" dirty="0" err="1"/>
              <a:t>kadarnya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member </a:t>
            </a:r>
            <a:r>
              <a:rPr lang="en-US" dirty="0" err="1"/>
              <a:t>sinyal</a:t>
            </a:r>
            <a:r>
              <a:rPr lang="en-US" dirty="0"/>
              <a:t> pada pancreas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insulin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193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50EB-FD62-0079-F6F2-FBD23FAB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3078" name="Picture 6" descr="Gambar Orang Makan Mie – denah">
            <a:extLst>
              <a:ext uri="{FF2B5EF4-FFF2-40B4-BE49-F238E27FC236}">
                <a16:creationId xmlns:a16="http://schemas.microsoft.com/office/drawing/2014/main" id="{90C51420-C882-5533-ED15-8D65E7D562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5" y="2068979"/>
            <a:ext cx="5827820" cy="32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i 5 Tempat Makan Mie Ayam Legendaris di Jakarta">
            <a:extLst>
              <a:ext uri="{FF2B5EF4-FFF2-40B4-BE49-F238E27FC236}">
                <a16:creationId xmlns:a16="http://schemas.microsoft.com/office/drawing/2014/main" id="{3F82181C-523B-DF61-9E4E-3326868B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57" y="1726747"/>
            <a:ext cx="3720769" cy="46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1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3B70-89CB-7DC5-64B1-249E43AE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A9524-CA03-F48A-55F0-BBF200E4A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67" y="365125"/>
            <a:ext cx="4389066" cy="6130143"/>
          </a:xfrm>
        </p:spPr>
      </p:pic>
    </p:spTree>
    <p:extLst>
      <p:ext uri="{BB962C8B-B14F-4D97-AF65-F5344CB8AC3E}">
        <p14:creationId xmlns:p14="http://schemas.microsoft.com/office/powerpoint/2010/main" val="31143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BADE-F497-5920-BB91-62C0F1C6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Resistensi</a:t>
            </a:r>
            <a:r>
              <a:rPr lang="en-US" dirty="0"/>
              <a:t> insulin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6796-E35F-D3D3-E7DF-3D60642C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Autofit/>
          </a:bodyPr>
          <a:lstStyle/>
          <a:p>
            <a:r>
              <a:rPr lang="en-US" sz="2600" dirty="0" err="1"/>
              <a:t>Resistensi</a:t>
            </a:r>
            <a:r>
              <a:rPr lang="en-US" sz="2600" dirty="0"/>
              <a:t> insulin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b="1" dirty="0" err="1"/>
              <a:t>gangguan</a:t>
            </a:r>
            <a:r>
              <a:rPr lang="en-US" sz="2600" b="1" dirty="0"/>
              <a:t> </a:t>
            </a:r>
            <a:r>
              <a:rPr lang="en-US" sz="2600" b="1" dirty="0" err="1"/>
              <a:t>sensitivitas</a:t>
            </a:r>
            <a:r>
              <a:rPr lang="en-US" sz="2600" b="1" dirty="0"/>
              <a:t> insulin.</a:t>
            </a:r>
          </a:p>
          <a:p>
            <a:r>
              <a:rPr lang="en-US" sz="2600" dirty="0"/>
              <a:t>Proses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Peningkatan</a:t>
            </a:r>
            <a:r>
              <a:rPr lang="en-US" sz="2600" dirty="0"/>
              <a:t> </a:t>
            </a:r>
            <a:r>
              <a:rPr lang="en-US" sz="2600" dirty="0" err="1"/>
              <a:t>sel</a:t>
            </a:r>
            <a:r>
              <a:rPr lang="en-US" sz="2600" dirty="0"/>
              <a:t> lemak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dirty="0" err="1"/>
              <a:t>menyebabkan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inflamasi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yg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mengganggu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sinyal</a:t>
            </a:r>
            <a:r>
              <a:rPr lang="en-US" sz="2600" dirty="0">
                <a:sym typeface="Wingdings" panose="05000000000000000000" pitchFamily="2" charset="2"/>
              </a:rPr>
              <a:t> insulin dan </a:t>
            </a:r>
            <a:r>
              <a:rPr lang="en-US" sz="2600" dirty="0" err="1">
                <a:sym typeface="Wingdings" panose="05000000000000000000" pitchFamily="2" charset="2"/>
              </a:rPr>
              <a:t>menghasilkan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resistin</a:t>
            </a:r>
            <a:r>
              <a:rPr lang="en-US" sz="2600" dirty="0">
                <a:sym typeface="Wingdings" panose="05000000000000000000" pitchFamily="2" charset="2"/>
              </a:rPr>
              <a:t> (</a:t>
            </a:r>
            <a:r>
              <a:rPr lang="en-US" sz="2600" dirty="0" err="1">
                <a:sym typeface="Wingdings" panose="05000000000000000000" pitchFamily="2" charset="2"/>
              </a:rPr>
              <a:t>hormon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dari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sel</a:t>
            </a:r>
            <a:r>
              <a:rPr lang="en-US" sz="2600" dirty="0">
                <a:sym typeface="Wingdings" panose="05000000000000000000" pitchFamily="2" charset="2"/>
              </a:rPr>
              <a:t> lemak)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>
                <a:sym typeface="Wingdings" panose="05000000000000000000" pitchFamily="2" charset="2"/>
              </a:rPr>
              <a:t>Fungsi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hormon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resistin</a:t>
            </a:r>
            <a:r>
              <a:rPr lang="en-US" sz="2600" dirty="0">
                <a:sym typeface="Wingdings" panose="05000000000000000000" pitchFamily="2" charset="2"/>
              </a:rPr>
              <a:t>: </a:t>
            </a:r>
            <a:r>
              <a:rPr lang="en-US" sz="2600" dirty="0" err="1">
                <a:sym typeface="Wingdings" panose="05000000000000000000" pitchFamily="2" charset="2"/>
              </a:rPr>
              <a:t>menekan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stimulasi</a:t>
            </a:r>
            <a:r>
              <a:rPr lang="en-US" sz="2600" dirty="0">
                <a:sym typeface="Wingdings" panose="05000000000000000000" pitchFamily="2" charset="2"/>
              </a:rPr>
              <a:t> insulin di </a:t>
            </a:r>
            <a:r>
              <a:rPr lang="en-US" sz="2600" dirty="0" err="1">
                <a:sym typeface="Wingdings" panose="05000000000000000000" pitchFamily="2" charset="2"/>
              </a:rPr>
              <a:t>sel</a:t>
            </a:r>
            <a:r>
              <a:rPr lang="en-US" sz="2600" dirty="0">
                <a:sym typeface="Wingdings" panose="05000000000000000000" pitchFamily="2" charset="2"/>
              </a:rPr>
              <a:t> lemak, </a:t>
            </a:r>
            <a:r>
              <a:rPr lang="en-US" sz="2600" dirty="0" err="1">
                <a:sym typeface="Wingdings" panose="05000000000000000000" pitchFamily="2" charset="2"/>
              </a:rPr>
              <a:t>sel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otot</a:t>
            </a:r>
            <a:r>
              <a:rPr lang="en-US" sz="2600" dirty="0">
                <a:sym typeface="Wingdings" panose="05000000000000000000" pitchFamily="2" charset="2"/>
              </a:rPr>
              <a:t>, </a:t>
            </a:r>
            <a:r>
              <a:rPr lang="en-US" sz="2600" dirty="0" err="1">
                <a:sym typeface="Wingdings" panose="05000000000000000000" pitchFamily="2" charset="2"/>
              </a:rPr>
              <a:t>sel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hati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sehingga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menjadi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tidak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sensitif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terhadap</a:t>
            </a:r>
            <a:r>
              <a:rPr lang="en-US" sz="2600" dirty="0">
                <a:sym typeface="Wingdings" panose="05000000000000000000" pitchFamily="2" charset="2"/>
              </a:rPr>
              <a:t> insulin </a:t>
            </a:r>
            <a:r>
              <a:rPr lang="en-US" sz="2600" dirty="0" err="1">
                <a:sym typeface="Wingdings" panose="05000000000000000000" pitchFamily="2" charset="2"/>
              </a:rPr>
              <a:t>sehingga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glukosa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tidak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bisa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diangkut</a:t>
            </a:r>
            <a:r>
              <a:rPr lang="en-US" sz="2600" dirty="0">
                <a:sym typeface="Wingdings" panose="05000000000000000000" pitchFamily="2" charset="2"/>
              </a:rPr>
              <a:t> dan </a:t>
            </a:r>
            <a:r>
              <a:rPr lang="en-US" sz="2600" dirty="0" err="1">
                <a:sym typeface="Wingdings" panose="05000000000000000000" pitchFamily="2" charset="2"/>
              </a:rPr>
              <a:t>tetap</a:t>
            </a:r>
            <a:r>
              <a:rPr lang="en-US" sz="2600" dirty="0">
                <a:sym typeface="Wingdings" panose="05000000000000000000" pitchFamily="2" charset="2"/>
              </a:rPr>
              <a:t> di </a:t>
            </a:r>
            <a:r>
              <a:rPr lang="en-US" sz="2600" dirty="0" err="1">
                <a:sym typeface="Wingdings" panose="05000000000000000000" pitchFamily="2" charset="2"/>
              </a:rPr>
              <a:t>dalam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darah</a:t>
            </a:r>
            <a:r>
              <a:rPr lang="en-US" sz="2600" dirty="0">
                <a:sym typeface="Wingdings" panose="05000000000000000000" pitchFamily="2" charset="2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Glukosa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 </a:t>
            </a:r>
            <a:r>
              <a:rPr lang="en-US" sz="2600" dirty="0" err="1"/>
              <a:t>tetap</a:t>
            </a:r>
            <a:r>
              <a:rPr lang="en-US" sz="2600" dirty="0"/>
              <a:t> </a:t>
            </a:r>
            <a:r>
              <a:rPr lang="en-US" sz="2600" dirty="0" err="1"/>
              <a:t>tinggi</a:t>
            </a: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dirty="0" err="1"/>
              <a:t>pankreas</a:t>
            </a:r>
            <a:r>
              <a:rPr lang="en-US" sz="2600" dirty="0"/>
              <a:t> </a:t>
            </a:r>
            <a:r>
              <a:rPr lang="en-US" sz="2600" dirty="0" err="1"/>
              <a:t>terus</a:t>
            </a:r>
            <a:r>
              <a:rPr lang="en-US" sz="2600" dirty="0"/>
              <a:t> </a:t>
            </a:r>
            <a:r>
              <a:rPr lang="en-US" sz="2600" dirty="0" err="1"/>
              <a:t>menerus</a:t>
            </a:r>
            <a:r>
              <a:rPr lang="en-US" sz="2600" dirty="0"/>
              <a:t> </a:t>
            </a:r>
            <a:r>
              <a:rPr lang="en-US" sz="2600" dirty="0" err="1"/>
              <a:t>menghasilkan</a:t>
            </a:r>
            <a:r>
              <a:rPr lang="en-US" sz="2600" dirty="0"/>
              <a:t> insulin </a:t>
            </a:r>
            <a:r>
              <a:rPr lang="en-US" sz="2600" dirty="0" err="1"/>
              <a:t>namun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direspon</a:t>
            </a:r>
            <a:r>
              <a:rPr lang="en-US" sz="2600" dirty="0"/>
              <a:t> oleh </a:t>
            </a:r>
            <a:r>
              <a:rPr lang="en-US" sz="2600" dirty="0" err="1"/>
              <a:t>sel-sel</a:t>
            </a:r>
            <a:r>
              <a:rPr lang="en-US" sz="2600" dirty="0"/>
              <a:t> organ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 err="1"/>
              <a:t>pankreas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rusak</a:t>
            </a:r>
            <a:r>
              <a:rPr lang="en-US" sz="2600" dirty="0"/>
              <a:t> dan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menghasilkan</a:t>
            </a:r>
            <a:r>
              <a:rPr lang="en-US" sz="2600" dirty="0"/>
              <a:t> insulin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 err="1">
                <a:sym typeface="Wingdings" panose="05000000000000000000" pitchFamily="2" charset="2"/>
              </a:rPr>
              <a:t>hiperglikemi</a:t>
            </a:r>
            <a:r>
              <a:rPr lang="en-US" sz="2600" dirty="0">
                <a:sym typeface="Wingdings" panose="05000000000000000000" pitchFamily="2" charset="2"/>
              </a:rPr>
              <a:t> diabetes.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8124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E1C9-D80D-ECDC-2803-BBE9A8B7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7C579-C45A-B199-A508-49B9619C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70"/>
            <a:ext cx="10515600" cy="4816793"/>
          </a:xfrm>
        </p:spPr>
        <p:txBody>
          <a:bodyPr>
            <a:normAutofit/>
          </a:bodyPr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resisten</a:t>
            </a:r>
            <a:r>
              <a:rPr lang="en-US" dirty="0"/>
              <a:t> insulin yang </a:t>
            </a:r>
            <a:r>
              <a:rPr lang="en-US" dirty="0" err="1"/>
              <a:t>menyebbakan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hiperglikemi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terus-menerus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prediabetes dan diabetes </a:t>
            </a:r>
            <a:r>
              <a:rPr lang="en-US" dirty="0" err="1"/>
              <a:t>tipe</a:t>
            </a:r>
            <a:r>
              <a:rPr lang="en-US" dirty="0"/>
              <a:t> 2.</a:t>
            </a:r>
          </a:p>
          <a:p>
            <a:r>
              <a:rPr lang="en-US" dirty="0" err="1"/>
              <a:t>Selain</a:t>
            </a:r>
            <a:r>
              <a:rPr lang="en-US" dirty="0"/>
              <a:t> diabetes </a:t>
            </a:r>
            <a:r>
              <a:rPr lang="en-US" dirty="0" err="1"/>
              <a:t>tipe</a:t>
            </a:r>
            <a:r>
              <a:rPr lang="en-US" dirty="0"/>
              <a:t> 2, </a:t>
            </a:r>
            <a:r>
              <a:rPr lang="en-US" dirty="0" err="1"/>
              <a:t>resistensi</a:t>
            </a:r>
            <a:r>
              <a:rPr lang="en-US" dirty="0"/>
              <a:t> insulin </a:t>
            </a:r>
            <a:r>
              <a:rPr lang="en-US" dirty="0" err="1"/>
              <a:t>dikaittkan</a:t>
            </a:r>
            <a:r>
              <a:rPr lang="en-US" dirty="0"/>
              <a:t> dg </a:t>
            </a:r>
            <a:r>
              <a:rPr lang="en-US" dirty="0" err="1"/>
              <a:t>bbrp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kegemukan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kardiovaskuler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perlemakan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sindroma</a:t>
            </a:r>
            <a:r>
              <a:rPr lang="en-US" dirty="0"/>
              <a:t> metabolic, </a:t>
            </a:r>
            <a:r>
              <a:rPr lang="en-US" dirty="0" err="1"/>
              <a:t>sindroma</a:t>
            </a:r>
            <a:r>
              <a:rPr lang="en-US" dirty="0"/>
              <a:t> ovarium </a:t>
            </a:r>
            <a:r>
              <a:rPr lang="en-US" dirty="0" err="1"/>
              <a:t>polikistik</a:t>
            </a:r>
            <a:endParaRPr lang="en-US" dirty="0"/>
          </a:p>
          <a:p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stress juga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rusaknya</a:t>
            </a:r>
            <a:r>
              <a:rPr lang="en-US" sz="2800" dirty="0"/>
              <a:t> pancreas dan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glukosa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hormon-hormon</a:t>
            </a:r>
            <a:r>
              <a:rPr lang="en-US" sz="2800" dirty="0"/>
              <a:t> yang </a:t>
            </a:r>
            <a:r>
              <a:rPr lang="en-US" sz="2800" dirty="0" err="1"/>
              <a:t>dihasilkan</a:t>
            </a:r>
            <a:r>
              <a:rPr lang="en-US" sz="2800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228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3512-63CA-5DD9-54D0-21215894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38712-8D14-FFD0-7D56-5280DB082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3" y="686249"/>
            <a:ext cx="7052787" cy="5485501"/>
          </a:xfrm>
        </p:spPr>
      </p:pic>
    </p:spTree>
    <p:extLst>
      <p:ext uri="{BB962C8B-B14F-4D97-AF65-F5344CB8AC3E}">
        <p14:creationId xmlns:p14="http://schemas.microsoft.com/office/powerpoint/2010/main" val="3680743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066B-592A-206A-B283-D11D1924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 GIZI YANG  DIKURANGI/ DIHINDARI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8B85F-F7E1-1C40-7122-AC62713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Gula (</a:t>
            </a:r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Beras</a:t>
            </a:r>
            <a:r>
              <a:rPr lang="en-ID" dirty="0"/>
              <a:t> </a:t>
            </a:r>
            <a:r>
              <a:rPr lang="en-ID" dirty="0" err="1"/>
              <a:t>putih</a:t>
            </a:r>
            <a:r>
              <a:rPr lang="en-ID" dirty="0"/>
              <a:t>: </a:t>
            </a:r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komplek</a:t>
            </a:r>
            <a:r>
              <a:rPr lang="en-ID" dirty="0"/>
              <a:t> Index </a:t>
            </a:r>
            <a:r>
              <a:rPr lang="en-ID" dirty="0" err="1"/>
              <a:t>Glikemik</a:t>
            </a:r>
            <a:r>
              <a:rPr lang="en-ID" dirty="0"/>
              <a:t> (IG) </a:t>
            </a:r>
            <a:r>
              <a:rPr lang="en-ID" dirty="0" err="1"/>
              <a:t>tinggi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Protein </a:t>
            </a:r>
            <a:r>
              <a:rPr lang="en-ID" dirty="0" err="1"/>
              <a:t>tinggi</a:t>
            </a:r>
            <a:r>
              <a:rPr lang="en-ID" dirty="0"/>
              <a:t> lemak.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Lemak trans (trans fat) yang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dicerna</a:t>
            </a:r>
            <a:r>
              <a:rPr lang="en-ID" dirty="0"/>
              <a:t> oleh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  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yang </a:t>
            </a:r>
            <a:r>
              <a:rPr lang="en-ID" dirty="0" err="1"/>
              <a:t>digoreng</a:t>
            </a:r>
            <a:r>
              <a:rPr lang="en-ID" dirty="0"/>
              <a:t> </a:t>
            </a:r>
            <a:r>
              <a:rPr lang="en-ID" dirty="0" err="1"/>
              <a:t>apalagi</a:t>
            </a:r>
            <a:r>
              <a:rPr lang="en-ID" dirty="0"/>
              <a:t> </a:t>
            </a:r>
            <a:r>
              <a:rPr lang="en-ID" dirty="0" err="1"/>
              <a:t>digoreng</a:t>
            </a:r>
            <a:r>
              <a:rPr lang="en-ID" dirty="0"/>
              <a:t> </a:t>
            </a:r>
            <a:r>
              <a:rPr lang="en-ID" dirty="0" err="1"/>
              <a:t>berkali</a:t>
            </a:r>
            <a:r>
              <a:rPr lang="en-ID" dirty="0"/>
              <a:t>-kali.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Lemak </a:t>
            </a:r>
            <a:r>
              <a:rPr lang="en-ID" dirty="0" err="1"/>
              <a:t>jenuh</a:t>
            </a:r>
            <a:r>
              <a:rPr lang="en-ID" dirty="0"/>
              <a:t> </a:t>
            </a:r>
            <a:r>
              <a:rPr lang="en-ID" dirty="0" err="1"/>
              <a:t>rantai</a:t>
            </a:r>
            <a:r>
              <a:rPr lang="en-ID" dirty="0"/>
              <a:t> </a:t>
            </a:r>
            <a:r>
              <a:rPr lang="en-ID" dirty="0" err="1"/>
              <a:t>panjang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297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0ED9-35DB-77C5-9C51-EB450E55D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dikonsumsi</a:t>
            </a:r>
            <a:r>
              <a:rPr lang="en-ID" dirty="0"/>
              <a:t>,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.</a:t>
            </a:r>
          </a:p>
          <a:p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karbohidrat</a:t>
            </a:r>
            <a:r>
              <a:rPr lang="en-ID" dirty="0"/>
              <a:t> yang </a:t>
            </a:r>
            <a:r>
              <a:rPr lang="en-ID" dirty="0" err="1"/>
              <a:t>disarankan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45-65 </a:t>
            </a:r>
            <a:r>
              <a:rPr lang="en-ID" dirty="0" err="1"/>
              <a:t>persen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total </a:t>
            </a:r>
            <a:r>
              <a:rPr lang="en-ID" dirty="0" err="1"/>
              <a:t>kalori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. </a:t>
            </a:r>
          </a:p>
          <a:p>
            <a:r>
              <a:rPr lang="en-ID" dirty="0" err="1"/>
              <a:t>Misalnya</a:t>
            </a:r>
            <a:r>
              <a:rPr lang="en-ID" dirty="0"/>
              <a:t>, pada orang yang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kalori</a:t>
            </a:r>
            <a:r>
              <a:rPr lang="en-ID" dirty="0"/>
              <a:t> </a:t>
            </a:r>
            <a:r>
              <a:rPr lang="en-ID" dirty="0" err="1"/>
              <a:t>hariannya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2.000 </a:t>
            </a:r>
            <a:r>
              <a:rPr lang="en-ID" dirty="0" err="1"/>
              <a:t>kalori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900-1.300 </a:t>
            </a:r>
            <a:r>
              <a:rPr lang="en-ID" dirty="0" err="1"/>
              <a:t>kalori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225-325 gram.</a:t>
            </a:r>
          </a:p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A8F9F2-4FF1-39E7-FD03-912A8D79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KONSUMSI KARBOHIDRAT BERLEBIH</a:t>
            </a:r>
          </a:p>
        </p:txBody>
      </p:sp>
    </p:spTree>
    <p:extLst>
      <p:ext uri="{BB962C8B-B14F-4D97-AF65-F5344CB8AC3E}">
        <p14:creationId xmlns:p14="http://schemas.microsoft.com/office/powerpoint/2010/main" val="1676651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4216-7BF9-06ED-5EEB-6B0738A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berlebih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8BCD-4D91-AE79-8732-4CFCB0E1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12"/>
            <a:ext cx="10515600" cy="48390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D" dirty="0"/>
          </a:p>
          <a:p>
            <a:r>
              <a:rPr lang="en-ID" dirty="0" err="1"/>
              <a:t>Obesitas</a:t>
            </a:r>
            <a:endParaRPr lang="en-ID" dirty="0"/>
          </a:p>
          <a:p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endParaRPr lang="en-ID" dirty="0"/>
          </a:p>
          <a:p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kolesterol</a:t>
            </a:r>
            <a:r>
              <a:rPr lang="en-ID" dirty="0"/>
              <a:t> LDL </a:t>
            </a:r>
            <a:r>
              <a:rPr lang="en-ID" dirty="0" err="1"/>
              <a:t>meningkat</a:t>
            </a:r>
            <a:endParaRPr lang="en-ID" dirty="0"/>
          </a:p>
          <a:p>
            <a:r>
              <a:rPr lang="en-ID" dirty="0" err="1"/>
              <a:t>Mudah</a:t>
            </a:r>
            <a:r>
              <a:rPr lang="en-ID" dirty="0"/>
              <a:t> Lelah</a:t>
            </a:r>
          </a:p>
          <a:p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kembung</a:t>
            </a:r>
            <a:endParaRPr lang="en-ID" dirty="0"/>
          </a:p>
          <a:p>
            <a:r>
              <a:rPr lang="en-ID" dirty="0" err="1"/>
              <a:t>Risiko</a:t>
            </a:r>
            <a:r>
              <a:rPr lang="en-ID" dirty="0"/>
              <a:t> diabetes</a:t>
            </a:r>
          </a:p>
          <a:p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jerawat</a:t>
            </a:r>
            <a:endParaRPr lang="en-ID" dirty="0"/>
          </a:p>
          <a:p>
            <a:r>
              <a:rPr lang="en-ID" dirty="0"/>
              <a:t>Kinerja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terganggu</a:t>
            </a:r>
            <a:endParaRPr lang="en-ID" dirty="0"/>
          </a:p>
          <a:p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mengantuk</a:t>
            </a:r>
            <a:endParaRPr lang="en-ID" dirty="0"/>
          </a:p>
          <a:p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lapar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1095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3D10-F93F-0670-D3E0-1C1F00E6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harian</a:t>
            </a:r>
            <a:br>
              <a:rPr lang="en-US" dirty="0"/>
            </a:b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kemenkes</a:t>
            </a:r>
            <a:r>
              <a:rPr lang="en-US" dirty="0"/>
              <a:t> RI 2019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A443-C0FB-CCCC-08BE-C98531A5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•  Anak-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1–6 </a:t>
            </a:r>
            <a:r>
              <a:rPr lang="en-ID" dirty="0" err="1"/>
              <a:t>tahun</a:t>
            </a:r>
            <a:r>
              <a:rPr lang="en-ID" dirty="0"/>
              <a:t>: 215–220 gram</a:t>
            </a:r>
          </a:p>
          <a:p>
            <a:r>
              <a:rPr lang="en-ID" dirty="0"/>
              <a:t>•  Anak-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7–9 </a:t>
            </a:r>
            <a:r>
              <a:rPr lang="en-ID" dirty="0" err="1"/>
              <a:t>tahun</a:t>
            </a:r>
            <a:r>
              <a:rPr lang="en-ID" dirty="0"/>
              <a:t>: 245–250 gram</a:t>
            </a:r>
          </a:p>
          <a:p>
            <a:r>
              <a:rPr lang="en-ID" dirty="0"/>
              <a:t>•  </a:t>
            </a:r>
            <a:r>
              <a:rPr lang="en-ID" dirty="0" err="1"/>
              <a:t>Remaja</a:t>
            </a:r>
            <a:r>
              <a:rPr lang="en-ID" dirty="0"/>
              <a:t>: 300–400 gram</a:t>
            </a:r>
          </a:p>
          <a:p>
            <a:r>
              <a:rPr lang="en-ID" dirty="0"/>
              <a:t>•  </a:t>
            </a:r>
            <a:r>
              <a:rPr lang="en-ID" dirty="0" err="1"/>
              <a:t>Pria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: 340–430 gram</a:t>
            </a:r>
          </a:p>
          <a:p>
            <a:r>
              <a:rPr lang="en-ID" dirty="0"/>
              <a:t>•  Wanita </a:t>
            </a:r>
            <a:r>
              <a:rPr lang="en-ID" dirty="0" err="1"/>
              <a:t>dewasa</a:t>
            </a:r>
            <a:r>
              <a:rPr lang="en-ID" dirty="0"/>
              <a:t>: 340–360 gram</a:t>
            </a:r>
          </a:p>
        </p:txBody>
      </p:sp>
    </p:spTree>
    <p:extLst>
      <p:ext uri="{BB962C8B-B14F-4D97-AF65-F5344CB8AC3E}">
        <p14:creationId xmlns:p14="http://schemas.microsoft.com/office/powerpoint/2010/main" val="2213006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5187-35CE-D3AA-77CF-2AB0341C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E1C9C-013B-5608-428A-9A6A6E25E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85" y="1825625"/>
            <a:ext cx="8325429" cy="4351338"/>
          </a:xfrm>
        </p:spPr>
      </p:pic>
    </p:spTree>
    <p:extLst>
      <p:ext uri="{BB962C8B-B14F-4D97-AF65-F5344CB8AC3E}">
        <p14:creationId xmlns:p14="http://schemas.microsoft.com/office/powerpoint/2010/main" val="2558768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E6EB-0C33-5BE4-5029-7B7926A7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FB3C-F671-DA1E-5DE6-4FD3F5D6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Makanan</a:t>
            </a:r>
            <a:r>
              <a:rPr lang="en-US" dirty="0"/>
              <a:t> dg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indek</a:t>
            </a:r>
            <a:r>
              <a:rPr lang="en-US" dirty="0"/>
              <a:t> </a:t>
            </a:r>
            <a:r>
              <a:rPr lang="en-US" dirty="0" err="1"/>
              <a:t>glikemik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insulin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sangat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ID" dirty="0"/>
              <a:t>Kadar insulin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rasa </a:t>
            </a:r>
            <a:r>
              <a:rPr lang="en-ID" dirty="0" err="1"/>
              <a:t>lapar</a:t>
            </a:r>
            <a:endParaRPr lang="en-ID" dirty="0"/>
          </a:p>
          <a:p>
            <a:r>
              <a:rPr lang="en-ID" dirty="0" err="1"/>
              <a:t>Karbohidrat</a:t>
            </a:r>
            <a:r>
              <a:rPr lang="en-ID" dirty="0"/>
              <a:t> </a:t>
            </a:r>
            <a:r>
              <a:rPr lang="en-ID" dirty="0" err="1"/>
              <a:t>glikemik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jg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glucagon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mengendalikan</a:t>
            </a:r>
            <a:r>
              <a:rPr lang="en-ID" dirty="0"/>
              <a:t> rasa </a:t>
            </a:r>
            <a:r>
              <a:rPr lang="en-ID" dirty="0" err="1"/>
              <a:t>lapar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114527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00A4-A7F5-CC97-A693-F9AE3667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100" name="Picture 4" descr="Wah, Makan Mie Dicampur Nasi Bahaya?">
            <a:extLst>
              <a:ext uri="{FF2B5EF4-FFF2-40B4-BE49-F238E27FC236}">
                <a16:creationId xmlns:a16="http://schemas.microsoft.com/office/drawing/2014/main" id="{012C8129-F1F5-5EFD-1B56-D12CF5B03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95" y="176097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empe Mendoan. it is Traditional Food from Indonesia Stock Photo ...">
            <a:extLst>
              <a:ext uri="{FF2B5EF4-FFF2-40B4-BE49-F238E27FC236}">
                <a16:creationId xmlns:a16="http://schemas.microsoft.com/office/drawing/2014/main" id="{236E42B6-41BF-BA29-40C9-555DEF3E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4" y="1673466"/>
            <a:ext cx="3329131" cy="44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9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F4D9-0C00-C753-0DE4-9559CCFA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82CD-6828-5830-B7DD-B7327D272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Karbo</a:t>
            </a:r>
            <a:r>
              <a:rPr lang="en-ID" dirty="0"/>
              <a:t> </a:t>
            </a:r>
            <a:r>
              <a:rPr lang="en-ID" dirty="0" err="1"/>
              <a:t>hidrat</a:t>
            </a:r>
            <a:r>
              <a:rPr lang="en-ID" dirty="0"/>
              <a:t> </a:t>
            </a:r>
            <a:r>
              <a:rPr lang="en-ID" dirty="0" err="1"/>
              <a:t>glikemik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dicerna</a:t>
            </a:r>
            <a:r>
              <a:rPr lang="en-ID" dirty="0"/>
              <a:t> </a:t>
            </a:r>
            <a:r>
              <a:rPr lang="en-ID" dirty="0" err="1"/>
              <a:t>dipecah</a:t>
            </a:r>
            <a:r>
              <a:rPr lang="en-ID" dirty="0"/>
              <a:t> </a:t>
            </a:r>
            <a:r>
              <a:rPr lang="en-ID" dirty="0" err="1"/>
              <a:t>menjafi</a:t>
            </a:r>
            <a:r>
              <a:rPr lang="en-ID" dirty="0"/>
              <a:t> </a:t>
            </a:r>
            <a:r>
              <a:rPr lang="en-ID" dirty="0" err="1"/>
              <a:t>butiran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glukosa</a:t>
            </a:r>
            <a:r>
              <a:rPr lang="en-ID" dirty="0"/>
              <a:t>, </a:t>
            </a:r>
            <a:r>
              <a:rPr lang="en-ID" dirty="0" err="1"/>
              <a:t>glukosa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dlm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disebarkan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glukosa</a:t>
            </a:r>
            <a:r>
              <a:rPr lang="en-ID" dirty="0"/>
              <a:t> </a:t>
            </a:r>
            <a:r>
              <a:rPr lang="en-ID" dirty="0" err="1"/>
              <a:t>dlm</a:t>
            </a:r>
            <a:r>
              <a:rPr lang="en-ID" dirty="0"/>
              <a:t> </a:t>
            </a:r>
            <a:r>
              <a:rPr lang="en-ID" dirty="0" err="1"/>
              <a:t>drah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gula </a:t>
            </a:r>
            <a:r>
              <a:rPr lang="en-ID" dirty="0" err="1"/>
              <a:t>darah</a:t>
            </a:r>
            <a:r>
              <a:rPr lang="en-ID" dirty="0"/>
              <a:t> naik,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mengontrol</a:t>
            </a:r>
            <a:r>
              <a:rPr lang="en-ID" dirty="0"/>
              <a:t> gula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memproduksi</a:t>
            </a:r>
            <a:r>
              <a:rPr lang="en-ID" dirty="0"/>
              <a:t>  </a:t>
            </a:r>
            <a:r>
              <a:rPr lang="en-ID" dirty="0" err="1"/>
              <a:t>hormon</a:t>
            </a:r>
            <a:r>
              <a:rPr lang="en-ID" dirty="0"/>
              <a:t> insulin </a:t>
            </a:r>
            <a:r>
              <a:rPr lang="en-ID" dirty="0" err="1"/>
              <a:t>dari</a:t>
            </a:r>
            <a:r>
              <a:rPr lang="en-ID" dirty="0"/>
              <a:t> pancreas. Insulin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glukosa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Cadangan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disimpan</a:t>
            </a:r>
            <a:r>
              <a:rPr lang="en-ID" dirty="0"/>
              <a:t> di </a:t>
            </a:r>
            <a:r>
              <a:rPr lang="en-ID" dirty="0" err="1"/>
              <a:t>otot</a:t>
            </a:r>
            <a:r>
              <a:rPr lang="en-ID" dirty="0"/>
              <a:t> dan </a:t>
            </a:r>
            <a:r>
              <a:rPr lang="en-ID" dirty="0" err="1"/>
              <a:t>hati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7524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0BA3-0BF3-E684-573D-57AEBA88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33B4-969E-F261-5A1A-76DB2DCB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Ketika gula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pancreas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 insulin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gula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drastis</a:t>
            </a:r>
            <a:r>
              <a:rPr lang="en-US" dirty="0"/>
              <a:t>. Gula </a:t>
            </a:r>
            <a:r>
              <a:rPr lang="en-US" dirty="0" err="1"/>
              <a:t>adarah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lapar</a:t>
            </a:r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pelepasan</a:t>
            </a:r>
            <a:r>
              <a:rPr lang="en-US" dirty="0"/>
              <a:t> insulin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menhabiskan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lapar</a:t>
            </a:r>
            <a:r>
              <a:rPr lang="en-US" dirty="0"/>
              <a:t> dan </a:t>
            </a:r>
            <a:r>
              <a:rPr lang="en-US" dirty="0" err="1"/>
              <a:t>mengantuk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5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399A-CAF5-AF8C-0AA4-F8570D5B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7231-3F3B-14B7-A600-1907AE36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,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didlammnya</a:t>
            </a:r>
            <a:r>
              <a:rPr lang="en-US" dirty="0"/>
              <a:t> di </a:t>
            </a:r>
            <a:r>
              <a:rPr lang="en-US" dirty="0" err="1"/>
              <a:t>cerna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lapar</a:t>
            </a:r>
            <a:endParaRPr lang="en-US" dirty="0"/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complex, </a:t>
            </a:r>
            <a:r>
              <a:rPr lang="en-US" dirty="0" err="1"/>
              <a:t>buah</a:t>
            </a:r>
            <a:r>
              <a:rPr lang="en-US" dirty="0"/>
              <a:t> , </a:t>
            </a:r>
            <a:r>
              <a:rPr lang="en-US" dirty="0" err="1"/>
              <a:t>sayur</a:t>
            </a:r>
            <a:r>
              <a:rPr lang="en-US" dirty="0"/>
              <a:t>, </a:t>
            </a:r>
            <a:r>
              <a:rPr lang="en-US" dirty="0" err="1"/>
              <a:t>kentang</a:t>
            </a:r>
            <a:r>
              <a:rPr lang="en-US" dirty="0"/>
              <a:t>, </a:t>
            </a:r>
            <a:r>
              <a:rPr lang="en-US" dirty="0" err="1"/>
              <a:t>ketela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di </a:t>
            </a:r>
            <a:r>
              <a:rPr lang="en-US" dirty="0" err="1"/>
              <a:t>cerna</a:t>
            </a:r>
            <a:r>
              <a:rPr lang="en-US" dirty="0"/>
              <a:t>, </a:t>
            </a:r>
            <a:r>
              <a:rPr lang="en-US" dirty="0" err="1"/>
              <a:t>diurai</a:t>
            </a:r>
            <a:r>
              <a:rPr lang="en-US" dirty="0"/>
              <a:t> </a:t>
            </a:r>
            <a:r>
              <a:rPr lang="en-US" dirty="0" err="1"/>
              <a:t>jd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dipecah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glukosa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bawa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8204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D7B2-D8E7-641E-44C3-D955C013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Ada 4 pola makan orang Indonesia yang menyebabkan peningkatan berat badan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8D94-A46B-B0FB-9FFD-11B1717D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D" dirty="0" err="1"/>
              <a:t>Konsumsi</a:t>
            </a:r>
            <a:r>
              <a:rPr lang="en-ID" dirty="0"/>
              <a:t> nasi </a:t>
            </a:r>
            <a:r>
              <a:rPr lang="en-ID" dirty="0" err="1"/>
              <a:t>putih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diolah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digoreng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Makanan</a:t>
            </a:r>
            <a:r>
              <a:rPr lang="en-ID" dirty="0"/>
              <a:t> dan </a:t>
            </a:r>
            <a:r>
              <a:rPr lang="en-ID" dirty="0" err="1"/>
              <a:t>minuman</a:t>
            </a:r>
            <a:r>
              <a:rPr lang="en-ID" dirty="0"/>
              <a:t> yang manis2.</a:t>
            </a:r>
          </a:p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Sarapan</a:t>
            </a:r>
            <a:r>
              <a:rPr lang="en-ID" dirty="0"/>
              <a:t> </a:t>
            </a:r>
            <a:r>
              <a:rPr lang="en-ID" dirty="0" err="1"/>
              <a:t>berkalori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berlemak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4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di Indonesia. </a:t>
            </a:r>
          </a:p>
          <a:p>
            <a:pPr marL="0" indent="0">
              <a:buNone/>
            </a:pP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memodifikasi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dan </a:t>
            </a:r>
            <a:r>
              <a:rPr lang="en-ID" dirty="0" err="1"/>
              <a:t>minuman</a:t>
            </a:r>
            <a:r>
              <a:rPr lang="en-ID" dirty="0"/>
              <a:t> </a:t>
            </a:r>
            <a:r>
              <a:rPr lang="en-ID" dirty="0" err="1"/>
              <a:t>tsb</a:t>
            </a:r>
            <a:r>
              <a:rPr lang="en-ID" dirty="0"/>
              <a:t> agar </a:t>
            </a:r>
            <a:r>
              <a:rPr lang="en-ID" dirty="0" err="1"/>
              <a:t>sehat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566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BBEA-12E6-BEFE-B528-0B6CC57B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D8A3E-49B8-5E9A-0FF7-EBB4FB80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766916"/>
            <a:ext cx="9783097" cy="5410047"/>
          </a:xfrm>
        </p:spPr>
      </p:pic>
    </p:spTree>
    <p:extLst>
      <p:ext uri="{BB962C8B-B14F-4D97-AF65-F5344CB8AC3E}">
        <p14:creationId xmlns:p14="http://schemas.microsoft.com/office/powerpoint/2010/main" val="4028977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37C8-38E6-2417-2F20-7C9E77F3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F1771-3BC5-6353-1F31-2BBE07472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9" y="845574"/>
            <a:ext cx="9216495" cy="5331389"/>
          </a:xfrm>
        </p:spPr>
      </p:pic>
    </p:spTree>
    <p:extLst>
      <p:ext uri="{BB962C8B-B14F-4D97-AF65-F5344CB8AC3E}">
        <p14:creationId xmlns:p14="http://schemas.microsoft.com/office/powerpoint/2010/main" val="3143346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6C5A-C498-83B8-B580-0F2E7471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2CD56-C757-C6F5-5A97-E58A87DBC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599768"/>
            <a:ext cx="9989574" cy="5577195"/>
          </a:xfrm>
        </p:spPr>
      </p:pic>
    </p:spTree>
    <p:extLst>
      <p:ext uri="{BB962C8B-B14F-4D97-AF65-F5344CB8AC3E}">
        <p14:creationId xmlns:p14="http://schemas.microsoft.com/office/powerpoint/2010/main" val="2482643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BF33-EDC1-7384-B3F1-CF186F2A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72294"/>
            <a:ext cx="10515600" cy="1325563"/>
          </a:xfrm>
        </p:spPr>
        <p:txBody>
          <a:bodyPr/>
          <a:lstStyle/>
          <a:p>
            <a:endParaRPr lang="en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11165A-F712-C186-2510-47E3FE82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07923"/>
            <a:ext cx="9458187" cy="5469040"/>
          </a:xfrm>
        </p:spPr>
      </p:pic>
    </p:spTree>
    <p:extLst>
      <p:ext uri="{BB962C8B-B14F-4D97-AF65-F5344CB8AC3E}">
        <p14:creationId xmlns:p14="http://schemas.microsoft.com/office/powerpoint/2010/main" val="3021556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580A-6437-0488-77AB-57579E8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D3916-D1EB-9459-B8BB-DC68E4CC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2" y="816078"/>
            <a:ext cx="9710698" cy="5360886"/>
          </a:xfrm>
        </p:spPr>
      </p:pic>
    </p:spTree>
    <p:extLst>
      <p:ext uri="{BB962C8B-B14F-4D97-AF65-F5344CB8AC3E}">
        <p14:creationId xmlns:p14="http://schemas.microsoft.com/office/powerpoint/2010/main" val="4168294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8508-AA09-0FB3-A74A-23FE8B1F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18CBB-DD78-9577-E150-F68FE5CC6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1" y="480024"/>
            <a:ext cx="10718439" cy="6012851"/>
          </a:xfrm>
        </p:spPr>
      </p:pic>
    </p:spTree>
    <p:extLst>
      <p:ext uri="{BB962C8B-B14F-4D97-AF65-F5344CB8AC3E}">
        <p14:creationId xmlns:p14="http://schemas.microsoft.com/office/powerpoint/2010/main" val="32754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5C89-B818-10BF-201B-2D42BD29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Waspada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BE75-9927-2607-7922-2246CADD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Sering</a:t>
            </a:r>
            <a:r>
              <a:rPr lang="en-ID" dirty="0"/>
              <a:t> TIDAK PEDULI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kedalam</a:t>
            </a:r>
            <a:r>
              <a:rPr lang="en-ID" dirty="0"/>
              <a:t> </a:t>
            </a:r>
            <a:r>
              <a:rPr lang="en-ID" dirty="0" err="1"/>
              <a:t>perutnya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badannya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SEHAT2 SAJA.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Merasa</a:t>
            </a:r>
            <a:r>
              <a:rPr lang="en-ID" dirty="0"/>
              <a:t> TIDAK MEMBUTUHKAN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dinasihati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membahayakan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Baru PEDULI KESEHATAN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menggerogoti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dan </a:t>
            </a:r>
            <a:r>
              <a:rPr lang="en-ID" dirty="0" err="1"/>
              <a:t>biaya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Baru </a:t>
            </a:r>
            <a:r>
              <a:rPr lang="en-ID" dirty="0" err="1"/>
              <a:t>mau</a:t>
            </a:r>
            <a:r>
              <a:rPr lang="en-ID" dirty="0"/>
              <a:t> MEMBACA ILMU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tubuhnya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berdaya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904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12C3-D3DF-BED5-CE23-770E307D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5EA6C-F11E-9E5D-C3F5-9F16DA889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8" y="973394"/>
            <a:ext cx="9092510" cy="5203569"/>
          </a:xfrm>
        </p:spPr>
      </p:pic>
    </p:spTree>
    <p:extLst>
      <p:ext uri="{BB962C8B-B14F-4D97-AF65-F5344CB8AC3E}">
        <p14:creationId xmlns:p14="http://schemas.microsoft.com/office/powerpoint/2010/main" val="1956355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04A5-19C9-CF7F-1AF0-091EBD5A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C7A6D5-F978-FA6E-D24B-253DB6F5F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766916"/>
            <a:ext cx="9135211" cy="5410047"/>
          </a:xfrm>
        </p:spPr>
      </p:pic>
    </p:spTree>
    <p:extLst>
      <p:ext uri="{BB962C8B-B14F-4D97-AF65-F5344CB8AC3E}">
        <p14:creationId xmlns:p14="http://schemas.microsoft.com/office/powerpoint/2010/main" val="2630012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4113-24A3-77C3-06F3-1F56416F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3F1ED-B42A-5F2B-AA0C-3CEC84144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8" y="727587"/>
            <a:ext cx="9242322" cy="5449376"/>
          </a:xfrm>
        </p:spPr>
      </p:pic>
    </p:spTree>
    <p:extLst>
      <p:ext uri="{BB962C8B-B14F-4D97-AF65-F5344CB8AC3E}">
        <p14:creationId xmlns:p14="http://schemas.microsoft.com/office/powerpoint/2010/main" val="1092286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513C-9DF5-6030-6781-E2B3FE8A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7AACF9-E8AB-AFE8-A402-4DF9C9B3A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9" y="678426"/>
            <a:ext cx="9547122" cy="5498537"/>
          </a:xfrm>
        </p:spPr>
      </p:pic>
    </p:spTree>
    <p:extLst>
      <p:ext uri="{BB962C8B-B14F-4D97-AF65-F5344CB8AC3E}">
        <p14:creationId xmlns:p14="http://schemas.microsoft.com/office/powerpoint/2010/main" val="3195205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F2CA-CB74-D2F6-1F39-D6CC4321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CE181-9509-656B-931D-1C041E241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4" y="698090"/>
            <a:ext cx="9497960" cy="5478873"/>
          </a:xfrm>
        </p:spPr>
      </p:pic>
    </p:spTree>
    <p:extLst>
      <p:ext uri="{BB962C8B-B14F-4D97-AF65-F5344CB8AC3E}">
        <p14:creationId xmlns:p14="http://schemas.microsoft.com/office/powerpoint/2010/main" val="438984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6CF4-EB70-F2A2-13D0-C37D74E8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E16B4-33C4-129B-6242-74CADDEB3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0" y="619432"/>
            <a:ext cx="10169580" cy="5164240"/>
          </a:xfrm>
        </p:spPr>
      </p:pic>
    </p:spTree>
    <p:extLst>
      <p:ext uri="{BB962C8B-B14F-4D97-AF65-F5344CB8AC3E}">
        <p14:creationId xmlns:p14="http://schemas.microsoft.com/office/powerpoint/2010/main" val="2443837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3CE8-EF00-AC87-FA79-287F1DAD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0207C-B373-3EAE-B213-A8687A13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934065"/>
            <a:ext cx="8554887" cy="5242898"/>
          </a:xfrm>
        </p:spPr>
      </p:pic>
    </p:spTree>
    <p:extLst>
      <p:ext uri="{BB962C8B-B14F-4D97-AF65-F5344CB8AC3E}">
        <p14:creationId xmlns:p14="http://schemas.microsoft.com/office/powerpoint/2010/main" val="2410471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665D-FFCA-4A4C-4BD2-B76D49FD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53042-1976-CDC6-2B6C-F059B7A4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</a:rPr>
              <a:t>Terima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</a:rPr>
              <a:t>kasih</a:t>
            </a:r>
            <a:endParaRPr lang="en-ID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7D59-945B-70CE-CE7E-D136F6B9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BERAT BADAN DAN KESEHATAN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493B-E043-6604-DFAB-7EE1DA46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3383" cy="4351338"/>
          </a:xfrm>
        </p:spPr>
        <p:txBody>
          <a:bodyPr>
            <a:normAutofit lnSpcReduction="10000"/>
          </a:bodyPr>
          <a:lstStyle/>
          <a:p>
            <a:r>
              <a:rPr lang="en-ID" sz="4000" dirty="0" err="1"/>
              <a:t>Berat</a:t>
            </a:r>
            <a:r>
              <a:rPr lang="en-ID" sz="4000" dirty="0"/>
              <a:t> badan ideal </a:t>
            </a:r>
            <a:r>
              <a:rPr lang="en-ID" sz="4000" b="1" dirty="0" err="1"/>
              <a:t>bukan</a:t>
            </a:r>
            <a:r>
              <a:rPr lang="en-ID" sz="4000" b="1" dirty="0"/>
              <a:t> </a:t>
            </a:r>
            <a:r>
              <a:rPr lang="en-ID" sz="4000" b="1" dirty="0" err="1"/>
              <a:t>hanya</a:t>
            </a:r>
            <a:r>
              <a:rPr lang="en-ID" sz="4000" dirty="0"/>
              <a:t> </a:t>
            </a:r>
            <a:r>
              <a:rPr lang="en-ID" sz="4000" dirty="0" err="1"/>
              <a:t>terkait</a:t>
            </a:r>
            <a:r>
              <a:rPr lang="en-ID" sz="4000" dirty="0"/>
              <a:t> </a:t>
            </a:r>
            <a:r>
              <a:rPr lang="en-ID" sz="4000" dirty="0" err="1"/>
              <a:t>hanya</a:t>
            </a:r>
            <a:r>
              <a:rPr lang="en-ID" sz="4000" dirty="0"/>
              <a:t> </a:t>
            </a:r>
            <a:r>
              <a:rPr lang="en-ID" sz="4000" dirty="0" err="1"/>
              <a:t>sedap</a:t>
            </a:r>
            <a:r>
              <a:rPr lang="en-ID" sz="4000" dirty="0"/>
              <a:t> </a:t>
            </a:r>
            <a:r>
              <a:rPr lang="en-ID" sz="4000" dirty="0" err="1"/>
              <a:t>dipandang</a:t>
            </a:r>
            <a:r>
              <a:rPr lang="en-ID" sz="4000" dirty="0"/>
              <a:t> </a:t>
            </a:r>
            <a:r>
              <a:rPr lang="en-ID" sz="4000" dirty="0" err="1"/>
              <a:t>tapi</a:t>
            </a:r>
            <a:r>
              <a:rPr lang="en-ID" sz="4000" dirty="0"/>
              <a:t> </a:t>
            </a:r>
            <a:r>
              <a:rPr lang="en-ID" sz="4000" dirty="0" err="1"/>
              <a:t>berhubungan</a:t>
            </a:r>
            <a:r>
              <a:rPr lang="en-ID" sz="4000" dirty="0"/>
              <a:t> </a:t>
            </a:r>
            <a:r>
              <a:rPr lang="en-ID" sz="4000" dirty="0" err="1"/>
              <a:t>erat</a:t>
            </a:r>
            <a:r>
              <a:rPr lang="en-ID" sz="4000" dirty="0"/>
              <a:t> </a:t>
            </a:r>
            <a:r>
              <a:rPr lang="en-ID" sz="4000" dirty="0" err="1"/>
              <a:t>dengan</a:t>
            </a:r>
            <a:r>
              <a:rPr lang="en-ID" sz="4000" dirty="0"/>
              <a:t> </a:t>
            </a:r>
            <a:r>
              <a:rPr lang="en-ID" sz="4000" dirty="0" err="1"/>
              <a:t>kesehatan</a:t>
            </a:r>
            <a:r>
              <a:rPr lang="en-ID" sz="4000" dirty="0"/>
              <a:t>  </a:t>
            </a:r>
          </a:p>
          <a:p>
            <a:r>
              <a:rPr lang="en-ID" sz="4000" dirty="0" err="1"/>
              <a:t>Memiliki</a:t>
            </a:r>
            <a:r>
              <a:rPr lang="en-ID" sz="4000" dirty="0"/>
              <a:t> </a:t>
            </a:r>
            <a:r>
              <a:rPr lang="en-ID" sz="4000" dirty="0" err="1"/>
              <a:t>berat</a:t>
            </a:r>
            <a:r>
              <a:rPr lang="en-ID" sz="4000" dirty="0"/>
              <a:t> badan </a:t>
            </a:r>
            <a:r>
              <a:rPr lang="en-ID" sz="4000" dirty="0" err="1"/>
              <a:t>berlebih</a:t>
            </a:r>
            <a:r>
              <a:rPr lang="en-ID" sz="4000" dirty="0"/>
              <a:t> </a:t>
            </a:r>
            <a:r>
              <a:rPr lang="en-ID" sz="4000" dirty="0" err="1"/>
              <a:t>atau</a:t>
            </a:r>
            <a:r>
              <a:rPr lang="en-ID" sz="4000" dirty="0"/>
              <a:t> overweight </a:t>
            </a:r>
            <a:r>
              <a:rPr lang="en-ID" sz="4000" dirty="0" err="1"/>
              <a:t>bahkan</a:t>
            </a:r>
            <a:r>
              <a:rPr lang="en-ID" sz="4000" dirty="0"/>
              <a:t> </a:t>
            </a:r>
            <a:r>
              <a:rPr lang="en-ID" sz="4000" dirty="0" err="1"/>
              <a:t>obesitas</a:t>
            </a:r>
            <a:r>
              <a:rPr lang="en-ID" sz="4000" dirty="0"/>
              <a:t> </a:t>
            </a:r>
            <a:r>
              <a:rPr lang="en-ID" sz="4000" dirty="0" err="1"/>
              <a:t>memiliki</a:t>
            </a:r>
            <a:r>
              <a:rPr lang="en-ID" sz="4000" dirty="0"/>
              <a:t> </a:t>
            </a:r>
            <a:r>
              <a:rPr lang="en-ID" sz="4000" dirty="0" err="1"/>
              <a:t>dampak</a:t>
            </a:r>
            <a:r>
              <a:rPr lang="en-ID" sz="4000" dirty="0"/>
              <a:t> yang  </a:t>
            </a:r>
            <a:r>
              <a:rPr lang="en-ID" sz="4000" dirty="0" err="1"/>
              <a:t>buruk</a:t>
            </a:r>
            <a:r>
              <a:rPr lang="en-ID" sz="4000" dirty="0"/>
              <a:t> </a:t>
            </a:r>
            <a:r>
              <a:rPr lang="en-ID" sz="4000" dirty="0" err="1"/>
              <a:t>terhadap</a:t>
            </a:r>
            <a:r>
              <a:rPr lang="en-ID" sz="4000" dirty="0"/>
              <a:t> </a:t>
            </a:r>
            <a:r>
              <a:rPr lang="en-ID" sz="4000" dirty="0" err="1"/>
              <a:t>kesehatan</a:t>
            </a:r>
            <a:r>
              <a:rPr lang="en-ID" sz="4000" dirty="0"/>
              <a:t> </a:t>
            </a:r>
          </a:p>
          <a:p>
            <a:endParaRPr lang="en-ID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Roboto" panose="020F0502020204030204" pitchFamily="2" charset="0"/>
            </a:endParaRPr>
          </a:p>
        </p:txBody>
      </p:sp>
      <p:grpSp>
        <p:nvGrpSpPr>
          <p:cNvPr id="38" name="Google Shape;1873;p39">
            <a:extLst>
              <a:ext uri="{FF2B5EF4-FFF2-40B4-BE49-F238E27FC236}">
                <a16:creationId xmlns:a16="http://schemas.microsoft.com/office/drawing/2014/main" id="{77216024-1945-DCEC-D998-7B01E75F7BC7}"/>
              </a:ext>
            </a:extLst>
          </p:cNvPr>
          <p:cNvGrpSpPr/>
          <p:nvPr/>
        </p:nvGrpSpPr>
        <p:grpSpPr>
          <a:xfrm rot="596582">
            <a:off x="8160752" y="3357500"/>
            <a:ext cx="681127" cy="713289"/>
            <a:chOff x="760714" y="2825774"/>
            <a:chExt cx="1373943" cy="1438819"/>
          </a:xfrm>
        </p:grpSpPr>
        <p:sp>
          <p:nvSpPr>
            <p:cNvPr id="39" name="Google Shape;1874;p39">
              <a:extLst>
                <a:ext uri="{FF2B5EF4-FFF2-40B4-BE49-F238E27FC236}">
                  <a16:creationId xmlns:a16="http://schemas.microsoft.com/office/drawing/2014/main" id="{AAA36560-A063-4049-199E-124BD0B17670}"/>
                </a:ext>
              </a:extLst>
            </p:cNvPr>
            <p:cNvSpPr/>
            <p:nvPr/>
          </p:nvSpPr>
          <p:spPr>
            <a:xfrm rot="-992311">
              <a:off x="908393" y="2890480"/>
              <a:ext cx="517516" cy="432802"/>
            </a:xfrm>
            <a:custGeom>
              <a:avLst/>
              <a:gdLst/>
              <a:ahLst/>
              <a:cxnLst/>
              <a:rect l="l" t="t" r="r" b="b"/>
              <a:pathLst>
                <a:path w="11207" h="9372" extrusionOk="0">
                  <a:moveTo>
                    <a:pt x="1800" y="1"/>
                  </a:moveTo>
                  <a:lnTo>
                    <a:pt x="1800" y="1"/>
                  </a:lnTo>
                  <a:cubicBezTo>
                    <a:pt x="1" y="9147"/>
                    <a:pt x="8208" y="9372"/>
                    <a:pt x="8208" y="9372"/>
                  </a:cubicBezTo>
                  <a:cubicBezTo>
                    <a:pt x="11207" y="601"/>
                    <a:pt x="1800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5;p39">
              <a:extLst>
                <a:ext uri="{FF2B5EF4-FFF2-40B4-BE49-F238E27FC236}">
                  <a16:creationId xmlns:a16="http://schemas.microsoft.com/office/drawing/2014/main" id="{D2787965-F55D-21AA-3908-13D928C137B8}"/>
                </a:ext>
              </a:extLst>
            </p:cNvPr>
            <p:cNvSpPr/>
            <p:nvPr/>
          </p:nvSpPr>
          <p:spPr>
            <a:xfrm rot="-992311">
              <a:off x="870438" y="3180936"/>
              <a:ext cx="1154495" cy="938754"/>
            </a:xfrm>
            <a:custGeom>
              <a:avLst/>
              <a:gdLst/>
              <a:ahLst/>
              <a:cxnLst/>
              <a:rect l="l" t="t" r="r" b="b"/>
              <a:pathLst>
                <a:path w="25001" h="20328" extrusionOk="0">
                  <a:moveTo>
                    <a:pt x="7468" y="0"/>
                  </a:moveTo>
                  <a:cubicBezTo>
                    <a:pt x="6553" y="0"/>
                    <a:pt x="5601" y="206"/>
                    <a:pt x="4685" y="751"/>
                  </a:cubicBezTo>
                  <a:cubicBezTo>
                    <a:pt x="936" y="3000"/>
                    <a:pt x="1" y="8512"/>
                    <a:pt x="2286" y="13720"/>
                  </a:cubicBezTo>
                  <a:cubicBezTo>
                    <a:pt x="4535" y="18932"/>
                    <a:pt x="7608" y="19867"/>
                    <a:pt x="11621" y="20242"/>
                  </a:cubicBezTo>
                  <a:cubicBezTo>
                    <a:pt x="12161" y="20298"/>
                    <a:pt x="12685" y="20328"/>
                    <a:pt x="13195" y="20328"/>
                  </a:cubicBezTo>
                  <a:cubicBezTo>
                    <a:pt x="16465" y="20328"/>
                    <a:pt x="19107" y="19097"/>
                    <a:pt x="21216" y="15594"/>
                  </a:cubicBezTo>
                  <a:cubicBezTo>
                    <a:pt x="23690" y="11546"/>
                    <a:pt x="25001" y="5813"/>
                    <a:pt x="22116" y="3075"/>
                  </a:cubicBezTo>
                  <a:cubicBezTo>
                    <a:pt x="20577" y="1577"/>
                    <a:pt x="18972" y="1052"/>
                    <a:pt x="17272" y="1052"/>
                  </a:cubicBezTo>
                  <a:cubicBezTo>
                    <a:pt x="15826" y="1052"/>
                    <a:pt x="14310" y="1432"/>
                    <a:pt x="12706" y="1915"/>
                  </a:cubicBezTo>
                  <a:cubicBezTo>
                    <a:pt x="12706" y="1915"/>
                    <a:pt x="10261" y="0"/>
                    <a:pt x="74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6;p39">
              <a:extLst>
                <a:ext uri="{FF2B5EF4-FFF2-40B4-BE49-F238E27FC236}">
                  <a16:creationId xmlns:a16="http://schemas.microsoft.com/office/drawing/2014/main" id="{AAD7DEC9-1F0F-5670-F70C-F7A9C9B7D2B1}"/>
                </a:ext>
              </a:extLst>
            </p:cNvPr>
            <p:cNvSpPr/>
            <p:nvPr/>
          </p:nvSpPr>
          <p:spPr>
            <a:xfrm rot="-992311">
              <a:off x="1148658" y="3063650"/>
              <a:ext cx="175615" cy="251914"/>
            </a:xfrm>
            <a:custGeom>
              <a:avLst/>
              <a:gdLst/>
              <a:ahLst/>
              <a:cxnLst/>
              <a:rect l="l" t="t" r="r" b="b"/>
              <a:pathLst>
                <a:path w="3803" h="5455" extrusionOk="0">
                  <a:moveTo>
                    <a:pt x="196" y="1"/>
                  </a:moveTo>
                  <a:cubicBezTo>
                    <a:pt x="82" y="1"/>
                    <a:pt x="0" y="117"/>
                    <a:pt x="93" y="207"/>
                  </a:cubicBezTo>
                  <a:cubicBezTo>
                    <a:pt x="393" y="507"/>
                    <a:pt x="654" y="807"/>
                    <a:pt x="953" y="1106"/>
                  </a:cubicBezTo>
                  <a:cubicBezTo>
                    <a:pt x="1592" y="1856"/>
                    <a:pt x="2153" y="2645"/>
                    <a:pt x="2642" y="3505"/>
                  </a:cubicBezTo>
                  <a:cubicBezTo>
                    <a:pt x="2977" y="4105"/>
                    <a:pt x="3277" y="4705"/>
                    <a:pt x="3541" y="5380"/>
                  </a:cubicBezTo>
                  <a:cubicBezTo>
                    <a:pt x="3541" y="5418"/>
                    <a:pt x="3616" y="5454"/>
                    <a:pt x="3691" y="5454"/>
                  </a:cubicBezTo>
                  <a:cubicBezTo>
                    <a:pt x="3727" y="5418"/>
                    <a:pt x="3802" y="5344"/>
                    <a:pt x="3766" y="5305"/>
                  </a:cubicBezTo>
                  <a:cubicBezTo>
                    <a:pt x="3352" y="4180"/>
                    <a:pt x="2792" y="3131"/>
                    <a:pt x="2078" y="2156"/>
                  </a:cubicBezTo>
                  <a:cubicBezTo>
                    <a:pt x="1628" y="1520"/>
                    <a:pt x="1103" y="921"/>
                    <a:pt x="579" y="321"/>
                  </a:cubicBezTo>
                  <a:cubicBezTo>
                    <a:pt x="468" y="246"/>
                    <a:pt x="354" y="132"/>
                    <a:pt x="279" y="21"/>
                  </a:cubicBezTo>
                  <a:cubicBezTo>
                    <a:pt x="251" y="7"/>
                    <a:pt x="223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877;p39">
            <a:extLst>
              <a:ext uri="{FF2B5EF4-FFF2-40B4-BE49-F238E27FC236}">
                <a16:creationId xmlns:a16="http://schemas.microsoft.com/office/drawing/2014/main" id="{183A6E5D-CD7B-1D74-1E95-79CED650917B}"/>
              </a:ext>
            </a:extLst>
          </p:cNvPr>
          <p:cNvGrpSpPr/>
          <p:nvPr/>
        </p:nvGrpSpPr>
        <p:grpSpPr>
          <a:xfrm>
            <a:off x="8666465" y="1825625"/>
            <a:ext cx="1877775" cy="1370203"/>
            <a:chOff x="6805662" y="676149"/>
            <a:chExt cx="1877775" cy="1370203"/>
          </a:xfrm>
        </p:grpSpPr>
        <p:grpSp>
          <p:nvGrpSpPr>
            <p:cNvPr id="43" name="Google Shape;1878;p39">
              <a:extLst>
                <a:ext uri="{FF2B5EF4-FFF2-40B4-BE49-F238E27FC236}">
                  <a16:creationId xmlns:a16="http://schemas.microsoft.com/office/drawing/2014/main" id="{D280CADA-B3B5-2314-92D7-F6D32A977E03}"/>
                </a:ext>
              </a:extLst>
            </p:cNvPr>
            <p:cNvGrpSpPr/>
            <p:nvPr/>
          </p:nvGrpSpPr>
          <p:grpSpPr>
            <a:xfrm flipH="1">
              <a:off x="6805662" y="676149"/>
              <a:ext cx="1013977" cy="1001941"/>
              <a:chOff x="388724" y="539928"/>
              <a:chExt cx="1284166" cy="1268923"/>
            </a:xfrm>
          </p:grpSpPr>
          <p:sp>
            <p:nvSpPr>
              <p:cNvPr id="47" name="Google Shape;1879;p39">
                <a:extLst>
                  <a:ext uri="{FF2B5EF4-FFF2-40B4-BE49-F238E27FC236}">
                    <a16:creationId xmlns:a16="http://schemas.microsoft.com/office/drawing/2014/main" id="{F22153AA-D6F6-1B0A-0225-66A32CAB1A78}"/>
                  </a:ext>
                </a:extLst>
              </p:cNvPr>
              <p:cNvSpPr/>
              <p:nvPr/>
            </p:nvSpPr>
            <p:spPr>
              <a:xfrm rot="-919065">
                <a:off x="655951" y="629899"/>
                <a:ext cx="684212" cy="945633"/>
              </a:xfrm>
              <a:custGeom>
                <a:avLst/>
                <a:gdLst/>
                <a:ahLst/>
                <a:cxnLst/>
                <a:rect l="l" t="t" r="r" b="b"/>
                <a:pathLst>
                  <a:path w="18143" h="25075" extrusionOk="0">
                    <a:moveTo>
                      <a:pt x="9071" y="0"/>
                    </a:moveTo>
                    <a:cubicBezTo>
                      <a:pt x="4088" y="0"/>
                      <a:pt x="0" y="5584"/>
                      <a:pt x="0" y="12520"/>
                    </a:cubicBezTo>
                    <a:cubicBezTo>
                      <a:pt x="0" y="19452"/>
                      <a:pt x="4088" y="25075"/>
                      <a:pt x="9071" y="25075"/>
                    </a:cubicBezTo>
                    <a:cubicBezTo>
                      <a:pt x="14094" y="25075"/>
                      <a:pt x="18142" y="19452"/>
                      <a:pt x="18142" y="12520"/>
                    </a:cubicBezTo>
                    <a:cubicBezTo>
                      <a:pt x="18142" y="5584"/>
                      <a:pt x="14094" y="0"/>
                      <a:pt x="9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80;p39">
                <a:extLst>
                  <a:ext uri="{FF2B5EF4-FFF2-40B4-BE49-F238E27FC236}">
                    <a16:creationId xmlns:a16="http://schemas.microsoft.com/office/drawing/2014/main" id="{5E4DEFB1-BFDC-725F-EEE7-6B8EB9248A94}"/>
                  </a:ext>
                </a:extLst>
              </p:cNvPr>
              <p:cNvSpPr/>
              <p:nvPr/>
            </p:nvSpPr>
            <p:spPr>
              <a:xfrm rot="-919065">
                <a:off x="521511" y="690957"/>
                <a:ext cx="558367" cy="682478"/>
              </a:xfrm>
              <a:custGeom>
                <a:avLst/>
                <a:gdLst/>
                <a:ahLst/>
                <a:cxnLst/>
                <a:rect l="l" t="t" r="r" b="b"/>
                <a:pathLst>
                  <a:path w="14806" h="18097" extrusionOk="0">
                    <a:moveTo>
                      <a:pt x="8365" y="1"/>
                    </a:moveTo>
                    <a:cubicBezTo>
                      <a:pt x="7857" y="1"/>
                      <a:pt x="7213" y="224"/>
                      <a:pt x="6448" y="708"/>
                    </a:cubicBezTo>
                    <a:cubicBezTo>
                      <a:pt x="4310" y="2096"/>
                      <a:pt x="2400" y="4831"/>
                      <a:pt x="2400" y="4831"/>
                    </a:cubicBezTo>
                    <a:cubicBezTo>
                      <a:pt x="1" y="9029"/>
                      <a:pt x="1011" y="14241"/>
                      <a:pt x="1986" y="15701"/>
                    </a:cubicBezTo>
                    <a:cubicBezTo>
                      <a:pt x="2597" y="16629"/>
                      <a:pt x="6641" y="18097"/>
                      <a:pt x="9781" y="18097"/>
                    </a:cubicBezTo>
                    <a:cubicBezTo>
                      <a:pt x="11462" y="18097"/>
                      <a:pt x="12884" y="17676"/>
                      <a:pt x="13381" y="16526"/>
                    </a:cubicBezTo>
                    <a:cubicBezTo>
                      <a:pt x="14805" y="13266"/>
                      <a:pt x="14169" y="9554"/>
                      <a:pt x="14019" y="7569"/>
                    </a:cubicBezTo>
                    <a:cubicBezTo>
                      <a:pt x="13830" y="5620"/>
                      <a:pt x="12106" y="4270"/>
                      <a:pt x="11021" y="3931"/>
                    </a:cubicBezTo>
                    <a:cubicBezTo>
                      <a:pt x="9896" y="3631"/>
                      <a:pt x="9596" y="3895"/>
                      <a:pt x="9671" y="1946"/>
                    </a:cubicBezTo>
                    <a:cubicBezTo>
                      <a:pt x="9743" y="718"/>
                      <a:pt x="9274" y="1"/>
                      <a:pt x="8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81;p39">
                <a:extLst>
                  <a:ext uri="{FF2B5EF4-FFF2-40B4-BE49-F238E27FC236}">
                    <a16:creationId xmlns:a16="http://schemas.microsoft.com/office/drawing/2014/main" id="{9654EEB7-FF86-BD2D-21B6-C68C253872C1}"/>
                  </a:ext>
                </a:extLst>
              </p:cNvPr>
              <p:cNvSpPr/>
              <p:nvPr/>
            </p:nvSpPr>
            <p:spPr>
              <a:xfrm rot="-919065">
                <a:off x="830791" y="602210"/>
                <a:ext cx="581070" cy="814584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21600" extrusionOk="0">
                    <a:moveTo>
                      <a:pt x="8035" y="0"/>
                    </a:moveTo>
                    <a:cubicBezTo>
                      <a:pt x="7174" y="0"/>
                      <a:pt x="6678" y="726"/>
                      <a:pt x="6522" y="1918"/>
                    </a:cubicBezTo>
                    <a:cubicBezTo>
                      <a:pt x="6297" y="3643"/>
                      <a:pt x="6861" y="3981"/>
                      <a:pt x="5287" y="4242"/>
                    </a:cubicBezTo>
                    <a:cubicBezTo>
                      <a:pt x="3748" y="4467"/>
                      <a:pt x="3038" y="5592"/>
                      <a:pt x="3449" y="7016"/>
                    </a:cubicBezTo>
                    <a:cubicBezTo>
                      <a:pt x="3862" y="8404"/>
                      <a:pt x="4237" y="9454"/>
                      <a:pt x="2138" y="10353"/>
                    </a:cubicBezTo>
                    <a:cubicBezTo>
                      <a:pt x="0" y="11253"/>
                      <a:pt x="489" y="13013"/>
                      <a:pt x="489" y="13013"/>
                    </a:cubicBezTo>
                    <a:cubicBezTo>
                      <a:pt x="489" y="13013"/>
                      <a:pt x="1591" y="21599"/>
                      <a:pt x="6117" y="21599"/>
                    </a:cubicBezTo>
                    <a:cubicBezTo>
                      <a:pt x="6736" y="21599"/>
                      <a:pt x="7419" y="21439"/>
                      <a:pt x="8171" y="21074"/>
                    </a:cubicBezTo>
                    <a:cubicBezTo>
                      <a:pt x="14394" y="18036"/>
                      <a:pt x="15407" y="11703"/>
                      <a:pt x="14508" y="7880"/>
                    </a:cubicBezTo>
                    <a:cubicBezTo>
                      <a:pt x="13569" y="4017"/>
                      <a:pt x="11134" y="1468"/>
                      <a:pt x="9410" y="458"/>
                    </a:cubicBezTo>
                    <a:cubicBezTo>
                      <a:pt x="8878" y="145"/>
                      <a:pt x="8420" y="0"/>
                      <a:pt x="80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82;p39">
                <a:extLst>
                  <a:ext uri="{FF2B5EF4-FFF2-40B4-BE49-F238E27FC236}">
                    <a16:creationId xmlns:a16="http://schemas.microsoft.com/office/drawing/2014/main" id="{C97B748E-E09F-6DDF-E719-4B352E9346D5}"/>
                  </a:ext>
                </a:extLst>
              </p:cNvPr>
              <p:cNvSpPr/>
              <p:nvPr/>
            </p:nvSpPr>
            <p:spPr>
              <a:xfrm rot="-919065">
                <a:off x="489188" y="782424"/>
                <a:ext cx="1057412" cy="902792"/>
              </a:xfrm>
              <a:custGeom>
                <a:avLst/>
                <a:gdLst/>
                <a:ahLst/>
                <a:cxnLst/>
                <a:rect l="l" t="t" r="r" b="b"/>
                <a:pathLst>
                  <a:path w="28039" h="23939" extrusionOk="0">
                    <a:moveTo>
                      <a:pt x="5182" y="1"/>
                    </a:moveTo>
                    <a:cubicBezTo>
                      <a:pt x="3644" y="1"/>
                      <a:pt x="2400" y="1938"/>
                      <a:pt x="2400" y="1938"/>
                    </a:cubicBezTo>
                    <a:cubicBezTo>
                      <a:pt x="861" y="4187"/>
                      <a:pt x="1" y="6885"/>
                      <a:pt x="1" y="9770"/>
                    </a:cubicBezTo>
                    <a:cubicBezTo>
                      <a:pt x="1" y="17605"/>
                      <a:pt x="6409" y="23939"/>
                      <a:pt x="14355" y="23939"/>
                    </a:cubicBezTo>
                    <a:cubicBezTo>
                      <a:pt x="17429" y="23939"/>
                      <a:pt x="20278" y="23003"/>
                      <a:pt x="22602" y="21390"/>
                    </a:cubicBezTo>
                    <a:cubicBezTo>
                      <a:pt x="22602" y="21390"/>
                      <a:pt x="28038" y="17980"/>
                      <a:pt x="23501" y="17791"/>
                    </a:cubicBezTo>
                    <a:cubicBezTo>
                      <a:pt x="21522" y="17683"/>
                      <a:pt x="23021" y="14527"/>
                      <a:pt x="21686" y="14527"/>
                    </a:cubicBezTo>
                    <a:cubicBezTo>
                      <a:pt x="21656" y="14527"/>
                      <a:pt x="21624" y="14529"/>
                      <a:pt x="21591" y="14532"/>
                    </a:cubicBezTo>
                    <a:cubicBezTo>
                      <a:pt x="21122" y="14567"/>
                      <a:pt x="20539" y="14634"/>
                      <a:pt x="19969" y="14634"/>
                    </a:cubicBezTo>
                    <a:cubicBezTo>
                      <a:pt x="18719" y="14634"/>
                      <a:pt x="17535" y="14307"/>
                      <a:pt x="17768" y="12583"/>
                    </a:cubicBezTo>
                    <a:cubicBezTo>
                      <a:pt x="18096" y="10090"/>
                      <a:pt x="16023" y="8457"/>
                      <a:pt x="14109" y="8457"/>
                    </a:cubicBezTo>
                    <a:cubicBezTo>
                      <a:pt x="14066" y="8457"/>
                      <a:pt x="14023" y="8458"/>
                      <a:pt x="13981" y="8460"/>
                    </a:cubicBezTo>
                    <a:cubicBezTo>
                      <a:pt x="13709" y="8475"/>
                      <a:pt x="13468" y="8485"/>
                      <a:pt x="13253" y="8485"/>
                    </a:cubicBezTo>
                    <a:cubicBezTo>
                      <a:pt x="11924" y="8485"/>
                      <a:pt x="11615" y="8114"/>
                      <a:pt x="11582" y="6436"/>
                    </a:cubicBezTo>
                    <a:cubicBezTo>
                      <a:pt x="11546" y="4486"/>
                      <a:pt x="10832" y="3398"/>
                      <a:pt x="8433" y="2987"/>
                    </a:cubicBezTo>
                    <a:cubicBezTo>
                      <a:pt x="6073" y="2573"/>
                      <a:pt x="7833" y="1038"/>
                      <a:pt x="5959" y="174"/>
                    </a:cubicBezTo>
                    <a:cubicBezTo>
                      <a:pt x="5695" y="53"/>
                      <a:pt x="5435" y="1"/>
                      <a:pt x="5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83;p39">
                <a:extLst>
                  <a:ext uri="{FF2B5EF4-FFF2-40B4-BE49-F238E27FC236}">
                    <a16:creationId xmlns:a16="http://schemas.microsoft.com/office/drawing/2014/main" id="{1E0BE39A-4B59-35D1-F73B-D8D7AFCA97A7}"/>
                  </a:ext>
                </a:extLst>
              </p:cNvPr>
              <p:cNvSpPr/>
              <p:nvPr/>
            </p:nvSpPr>
            <p:spPr>
              <a:xfrm rot="-919065">
                <a:off x="804275" y="1028801"/>
                <a:ext cx="409969" cy="604263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6023" extrusionOk="0">
                    <a:moveTo>
                      <a:pt x="1324" y="1"/>
                    </a:moveTo>
                    <a:cubicBezTo>
                      <a:pt x="1273" y="1"/>
                      <a:pt x="1227" y="27"/>
                      <a:pt x="1200" y="55"/>
                    </a:cubicBezTo>
                    <a:cubicBezTo>
                      <a:pt x="1164" y="204"/>
                      <a:pt x="1089" y="315"/>
                      <a:pt x="1050" y="465"/>
                    </a:cubicBezTo>
                    <a:cubicBezTo>
                      <a:pt x="939" y="804"/>
                      <a:pt x="825" y="1104"/>
                      <a:pt x="714" y="1440"/>
                    </a:cubicBezTo>
                    <a:cubicBezTo>
                      <a:pt x="564" y="1929"/>
                      <a:pt x="450" y="2414"/>
                      <a:pt x="339" y="2939"/>
                    </a:cubicBezTo>
                    <a:cubicBezTo>
                      <a:pt x="189" y="3539"/>
                      <a:pt x="114" y="4178"/>
                      <a:pt x="75" y="4813"/>
                    </a:cubicBezTo>
                    <a:cubicBezTo>
                      <a:pt x="0" y="5488"/>
                      <a:pt x="0" y="6163"/>
                      <a:pt x="75" y="6876"/>
                    </a:cubicBezTo>
                    <a:cubicBezTo>
                      <a:pt x="150" y="7587"/>
                      <a:pt x="264" y="8337"/>
                      <a:pt x="525" y="9050"/>
                    </a:cubicBezTo>
                    <a:cubicBezTo>
                      <a:pt x="750" y="9761"/>
                      <a:pt x="1089" y="10475"/>
                      <a:pt x="1539" y="11149"/>
                    </a:cubicBezTo>
                    <a:cubicBezTo>
                      <a:pt x="2024" y="11860"/>
                      <a:pt x="2624" y="12535"/>
                      <a:pt x="3299" y="13060"/>
                    </a:cubicBezTo>
                    <a:cubicBezTo>
                      <a:pt x="4088" y="13734"/>
                      <a:pt x="4987" y="14259"/>
                      <a:pt x="5962" y="14673"/>
                    </a:cubicBezTo>
                    <a:cubicBezTo>
                      <a:pt x="7122" y="15198"/>
                      <a:pt x="8397" y="15572"/>
                      <a:pt x="9635" y="15833"/>
                    </a:cubicBezTo>
                    <a:cubicBezTo>
                      <a:pt x="10010" y="15908"/>
                      <a:pt x="10346" y="15947"/>
                      <a:pt x="10721" y="16022"/>
                    </a:cubicBezTo>
                    <a:cubicBezTo>
                      <a:pt x="10795" y="16022"/>
                      <a:pt x="10834" y="15983"/>
                      <a:pt x="10870" y="15947"/>
                    </a:cubicBezTo>
                    <a:cubicBezTo>
                      <a:pt x="10870" y="15872"/>
                      <a:pt x="10834" y="15797"/>
                      <a:pt x="10795" y="15758"/>
                    </a:cubicBezTo>
                    <a:cubicBezTo>
                      <a:pt x="9446" y="15572"/>
                      <a:pt x="8097" y="15234"/>
                      <a:pt x="6822" y="14784"/>
                    </a:cubicBezTo>
                    <a:cubicBezTo>
                      <a:pt x="5812" y="14409"/>
                      <a:pt x="4873" y="13923"/>
                      <a:pt x="3974" y="13285"/>
                    </a:cubicBezTo>
                    <a:cubicBezTo>
                      <a:pt x="3263" y="12799"/>
                      <a:pt x="2624" y="12160"/>
                      <a:pt x="2063" y="11449"/>
                    </a:cubicBezTo>
                    <a:cubicBezTo>
                      <a:pt x="1614" y="10886"/>
                      <a:pt x="1200" y="10136"/>
                      <a:pt x="939" y="9461"/>
                    </a:cubicBezTo>
                    <a:cubicBezTo>
                      <a:pt x="675" y="8751"/>
                      <a:pt x="489" y="8037"/>
                      <a:pt x="375" y="7326"/>
                    </a:cubicBezTo>
                    <a:lnTo>
                      <a:pt x="375" y="7287"/>
                    </a:lnTo>
                    <a:lnTo>
                      <a:pt x="375" y="7212"/>
                    </a:lnTo>
                    <a:cubicBezTo>
                      <a:pt x="339" y="7176"/>
                      <a:pt x="339" y="7101"/>
                      <a:pt x="339" y="7062"/>
                    </a:cubicBezTo>
                    <a:cubicBezTo>
                      <a:pt x="339" y="6987"/>
                      <a:pt x="339" y="6876"/>
                      <a:pt x="300" y="6801"/>
                    </a:cubicBezTo>
                    <a:lnTo>
                      <a:pt x="300" y="6277"/>
                    </a:lnTo>
                    <a:cubicBezTo>
                      <a:pt x="264" y="5938"/>
                      <a:pt x="264" y="5602"/>
                      <a:pt x="300" y="5263"/>
                    </a:cubicBezTo>
                    <a:cubicBezTo>
                      <a:pt x="300" y="4927"/>
                      <a:pt x="339" y="4588"/>
                      <a:pt x="375" y="4289"/>
                    </a:cubicBezTo>
                    <a:lnTo>
                      <a:pt x="375" y="4028"/>
                    </a:lnTo>
                    <a:cubicBezTo>
                      <a:pt x="384" y="4019"/>
                      <a:pt x="388" y="4016"/>
                      <a:pt x="391" y="4016"/>
                    </a:cubicBezTo>
                    <a:cubicBezTo>
                      <a:pt x="398" y="4016"/>
                      <a:pt x="391" y="4038"/>
                      <a:pt x="399" y="4038"/>
                    </a:cubicBezTo>
                    <a:cubicBezTo>
                      <a:pt x="401" y="4038"/>
                      <a:pt x="406" y="4035"/>
                      <a:pt x="414" y="4028"/>
                    </a:cubicBezTo>
                    <a:lnTo>
                      <a:pt x="414" y="3953"/>
                    </a:lnTo>
                    <a:lnTo>
                      <a:pt x="414" y="3839"/>
                    </a:lnTo>
                    <a:cubicBezTo>
                      <a:pt x="450" y="3689"/>
                      <a:pt x="450" y="3539"/>
                      <a:pt x="489" y="3389"/>
                    </a:cubicBezTo>
                    <a:cubicBezTo>
                      <a:pt x="600" y="2864"/>
                      <a:pt x="714" y="2339"/>
                      <a:pt x="864" y="1815"/>
                    </a:cubicBezTo>
                    <a:cubicBezTo>
                      <a:pt x="975" y="1440"/>
                      <a:pt x="1089" y="1065"/>
                      <a:pt x="1239" y="729"/>
                    </a:cubicBezTo>
                    <a:cubicBezTo>
                      <a:pt x="1275" y="615"/>
                      <a:pt x="1314" y="465"/>
                      <a:pt x="1350" y="354"/>
                    </a:cubicBezTo>
                    <a:lnTo>
                      <a:pt x="1389" y="315"/>
                    </a:lnTo>
                    <a:lnTo>
                      <a:pt x="1389" y="279"/>
                    </a:lnTo>
                    <a:cubicBezTo>
                      <a:pt x="1389" y="279"/>
                      <a:pt x="1425" y="240"/>
                      <a:pt x="1425" y="204"/>
                    </a:cubicBezTo>
                    <a:cubicBezTo>
                      <a:pt x="1464" y="129"/>
                      <a:pt x="1464" y="55"/>
                      <a:pt x="1389" y="16"/>
                    </a:cubicBezTo>
                    <a:cubicBezTo>
                      <a:pt x="1367" y="5"/>
                      <a:pt x="1345" y="1"/>
                      <a:pt x="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84;p39">
                <a:extLst>
                  <a:ext uri="{FF2B5EF4-FFF2-40B4-BE49-F238E27FC236}">
                    <a16:creationId xmlns:a16="http://schemas.microsoft.com/office/drawing/2014/main" id="{11B66CE7-0B1D-7B16-F487-BA226CB3ABB9}"/>
                  </a:ext>
                </a:extLst>
              </p:cNvPr>
              <p:cNvSpPr/>
              <p:nvPr/>
            </p:nvSpPr>
            <p:spPr>
              <a:xfrm rot="-919065">
                <a:off x="627540" y="955152"/>
                <a:ext cx="357738" cy="709480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18813" extrusionOk="0">
                    <a:moveTo>
                      <a:pt x="1674" y="1"/>
                    </a:moveTo>
                    <a:cubicBezTo>
                      <a:pt x="1637" y="1"/>
                      <a:pt x="1599" y="21"/>
                      <a:pt x="1575" y="71"/>
                    </a:cubicBezTo>
                    <a:cubicBezTo>
                      <a:pt x="1425" y="410"/>
                      <a:pt x="1275" y="785"/>
                      <a:pt x="1164" y="1121"/>
                    </a:cubicBezTo>
                    <a:cubicBezTo>
                      <a:pt x="864" y="2020"/>
                      <a:pt x="639" y="2920"/>
                      <a:pt x="450" y="3858"/>
                    </a:cubicBezTo>
                    <a:cubicBezTo>
                      <a:pt x="225" y="4908"/>
                      <a:pt x="114" y="5957"/>
                      <a:pt x="39" y="7043"/>
                    </a:cubicBezTo>
                    <a:cubicBezTo>
                      <a:pt x="0" y="7757"/>
                      <a:pt x="39" y="8467"/>
                      <a:pt x="75" y="9142"/>
                    </a:cubicBezTo>
                    <a:cubicBezTo>
                      <a:pt x="114" y="9892"/>
                      <a:pt x="225" y="10605"/>
                      <a:pt x="375" y="11316"/>
                    </a:cubicBezTo>
                    <a:cubicBezTo>
                      <a:pt x="525" y="12030"/>
                      <a:pt x="750" y="12704"/>
                      <a:pt x="1014" y="13379"/>
                    </a:cubicBezTo>
                    <a:cubicBezTo>
                      <a:pt x="1314" y="14015"/>
                      <a:pt x="1650" y="14653"/>
                      <a:pt x="2099" y="15214"/>
                    </a:cubicBezTo>
                    <a:cubicBezTo>
                      <a:pt x="2549" y="15814"/>
                      <a:pt x="3074" y="16378"/>
                      <a:pt x="3674" y="16827"/>
                    </a:cubicBezTo>
                    <a:cubicBezTo>
                      <a:pt x="4312" y="17313"/>
                      <a:pt x="5023" y="17727"/>
                      <a:pt x="5773" y="18027"/>
                    </a:cubicBezTo>
                    <a:cubicBezTo>
                      <a:pt x="6672" y="18363"/>
                      <a:pt x="7611" y="18588"/>
                      <a:pt x="8546" y="18702"/>
                    </a:cubicBezTo>
                    <a:lnTo>
                      <a:pt x="9335" y="18813"/>
                    </a:lnTo>
                    <a:cubicBezTo>
                      <a:pt x="9485" y="18813"/>
                      <a:pt x="9485" y="18552"/>
                      <a:pt x="9335" y="18552"/>
                    </a:cubicBezTo>
                    <a:cubicBezTo>
                      <a:pt x="8361" y="18477"/>
                      <a:pt x="7386" y="18288"/>
                      <a:pt x="6447" y="17988"/>
                    </a:cubicBezTo>
                    <a:cubicBezTo>
                      <a:pt x="5662" y="17727"/>
                      <a:pt x="4912" y="17388"/>
                      <a:pt x="4237" y="16938"/>
                    </a:cubicBezTo>
                    <a:cubicBezTo>
                      <a:pt x="3638" y="16528"/>
                      <a:pt x="3074" y="16039"/>
                      <a:pt x="2588" y="15478"/>
                    </a:cubicBezTo>
                    <a:cubicBezTo>
                      <a:pt x="2138" y="14914"/>
                      <a:pt x="1764" y="14315"/>
                      <a:pt x="1464" y="13679"/>
                    </a:cubicBezTo>
                    <a:cubicBezTo>
                      <a:pt x="1125" y="13040"/>
                      <a:pt x="900" y="12404"/>
                      <a:pt x="714" y="11691"/>
                    </a:cubicBezTo>
                    <a:cubicBezTo>
                      <a:pt x="564" y="11016"/>
                      <a:pt x="414" y="10341"/>
                      <a:pt x="375" y="9631"/>
                    </a:cubicBezTo>
                    <a:cubicBezTo>
                      <a:pt x="300" y="8917"/>
                      <a:pt x="264" y="8242"/>
                      <a:pt x="300" y="7532"/>
                    </a:cubicBezTo>
                    <a:cubicBezTo>
                      <a:pt x="300" y="6593"/>
                      <a:pt x="375" y="5657"/>
                      <a:pt x="525" y="4719"/>
                    </a:cubicBezTo>
                    <a:cubicBezTo>
                      <a:pt x="714" y="3708"/>
                      <a:pt x="939" y="2695"/>
                      <a:pt x="1239" y="1720"/>
                    </a:cubicBezTo>
                    <a:cubicBezTo>
                      <a:pt x="1389" y="1234"/>
                      <a:pt x="1575" y="710"/>
                      <a:pt x="1764" y="221"/>
                    </a:cubicBezTo>
                    <a:lnTo>
                      <a:pt x="1800" y="185"/>
                    </a:lnTo>
                    <a:cubicBezTo>
                      <a:pt x="1826" y="85"/>
                      <a:pt x="1750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85;p39">
                <a:extLst>
                  <a:ext uri="{FF2B5EF4-FFF2-40B4-BE49-F238E27FC236}">
                    <a16:creationId xmlns:a16="http://schemas.microsoft.com/office/drawing/2014/main" id="{97964DC8-D004-20D7-C761-D76921C38013}"/>
                  </a:ext>
                </a:extLst>
              </p:cNvPr>
              <p:cNvSpPr/>
              <p:nvPr/>
            </p:nvSpPr>
            <p:spPr>
              <a:xfrm rot="-919065">
                <a:off x="681874" y="750276"/>
                <a:ext cx="887180" cy="905432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009" extrusionOk="0">
                    <a:moveTo>
                      <a:pt x="18756" y="1"/>
                    </a:moveTo>
                    <a:cubicBezTo>
                      <a:pt x="18286" y="1"/>
                      <a:pt x="17789" y="250"/>
                      <a:pt x="17303" y="919"/>
                    </a:cubicBezTo>
                    <a:cubicBezTo>
                      <a:pt x="16667" y="1819"/>
                      <a:pt x="17677" y="2757"/>
                      <a:pt x="15692" y="3018"/>
                    </a:cubicBezTo>
                    <a:cubicBezTo>
                      <a:pt x="13743" y="3282"/>
                      <a:pt x="12844" y="4182"/>
                      <a:pt x="12955" y="5981"/>
                    </a:cubicBezTo>
                    <a:cubicBezTo>
                      <a:pt x="13030" y="7780"/>
                      <a:pt x="13180" y="8005"/>
                      <a:pt x="11155" y="8530"/>
                    </a:cubicBezTo>
                    <a:cubicBezTo>
                      <a:pt x="8870" y="9129"/>
                      <a:pt x="8346" y="10140"/>
                      <a:pt x="8307" y="12614"/>
                    </a:cubicBezTo>
                    <a:cubicBezTo>
                      <a:pt x="8271" y="15052"/>
                      <a:pt x="4483" y="13363"/>
                      <a:pt x="4298" y="15801"/>
                    </a:cubicBezTo>
                    <a:cubicBezTo>
                      <a:pt x="4073" y="18875"/>
                      <a:pt x="2124" y="17076"/>
                      <a:pt x="1035" y="19025"/>
                    </a:cubicBezTo>
                    <a:cubicBezTo>
                      <a:pt x="1" y="20981"/>
                      <a:pt x="2097" y="22285"/>
                      <a:pt x="2230" y="22285"/>
                    </a:cubicBezTo>
                    <a:cubicBezTo>
                      <a:pt x="2232" y="22285"/>
                      <a:pt x="2233" y="22285"/>
                      <a:pt x="2234" y="22284"/>
                    </a:cubicBezTo>
                    <a:cubicBezTo>
                      <a:pt x="4298" y="23409"/>
                      <a:pt x="6657" y="24009"/>
                      <a:pt x="9131" y="24009"/>
                    </a:cubicBezTo>
                    <a:cubicBezTo>
                      <a:pt x="17078" y="24009"/>
                      <a:pt x="23525" y="17675"/>
                      <a:pt x="23525" y="9840"/>
                    </a:cubicBezTo>
                    <a:cubicBezTo>
                      <a:pt x="23525" y="6991"/>
                      <a:pt x="22664" y="4331"/>
                      <a:pt x="21201" y="2118"/>
                    </a:cubicBezTo>
                    <a:cubicBezTo>
                      <a:pt x="21092" y="1819"/>
                      <a:pt x="20024" y="1"/>
                      <a:pt x="18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" name="Google Shape;1886;p39">
                <a:extLst>
                  <a:ext uri="{FF2B5EF4-FFF2-40B4-BE49-F238E27FC236}">
                    <a16:creationId xmlns:a16="http://schemas.microsoft.com/office/drawing/2014/main" id="{903E310D-50B4-3137-52CF-AC4B2B80DB81}"/>
                  </a:ext>
                </a:extLst>
              </p:cNvPr>
              <p:cNvGrpSpPr/>
              <p:nvPr/>
            </p:nvGrpSpPr>
            <p:grpSpPr>
              <a:xfrm>
                <a:off x="948770" y="899467"/>
                <a:ext cx="585371" cy="777067"/>
                <a:chOff x="948770" y="899467"/>
                <a:chExt cx="585371" cy="777067"/>
              </a:xfrm>
            </p:grpSpPr>
            <p:sp>
              <p:nvSpPr>
                <p:cNvPr id="55" name="Google Shape;1887;p39">
                  <a:extLst>
                    <a:ext uri="{FF2B5EF4-FFF2-40B4-BE49-F238E27FC236}">
                      <a16:creationId xmlns:a16="http://schemas.microsoft.com/office/drawing/2014/main" id="{4A679CB1-BC3A-804C-194F-A0C0593597BA}"/>
                    </a:ext>
                  </a:extLst>
                </p:cNvPr>
                <p:cNvSpPr/>
                <p:nvPr/>
              </p:nvSpPr>
              <p:spPr>
                <a:xfrm rot="-919065">
                  <a:off x="1032923" y="941689"/>
                  <a:ext cx="412798" cy="692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6" h="18366" extrusionOk="0">
                      <a:moveTo>
                        <a:pt x="10740" y="0"/>
                      </a:moveTo>
                      <a:cubicBezTo>
                        <a:pt x="10675" y="0"/>
                        <a:pt x="10610" y="38"/>
                        <a:pt x="10610" y="113"/>
                      </a:cubicBezTo>
                      <a:cubicBezTo>
                        <a:pt x="10646" y="338"/>
                        <a:pt x="10646" y="524"/>
                        <a:pt x="10646" y="713"/>
                      </a:cubicBezTo>
                      <a:cubicBezTo>
                        <a:pt x="10685" y="1237"/>
                        <a:pt x="10685" y="1798"/>
                        <a:pt x="10685" y="2323"/>
                      </a:cubicBezTo>
                      <a:cubicBezTo>
                        <a:pt x="10685" y="3072"/>
                        <a:pt x="10610" y="3861"/>
                        <a:pt x="10571" y="4611"/>
                      </a:cubicBezTo>
                      <a:cubicBezTo>
                        <a:pt x="10460" y="5510"/>
                        <a:pt x="10346" y="6371"/>
                        <a:pt x="10160" y="7271"/>
                      </a:cubicBezTo>
                      <a:cubicBezTo>
                        <a:pt x="9935" y="8209"/>
                        <a:pt x="9671" y="9109"/>
                        <a:pt x="9335" y="10008"/>
                      </a:cubicBezTo>
                      <a:cubicBezTo>
                        <a:pt x="8961" y="10908"/>
                        <a:pt x="8511" y="11733"/>
                        <a:pt x="7947" y="12518"/>
                      </a:cubicBezTo>
                      <a:cubicBezTo>
                        <a:pt x="7611" y="12968"/>
                        <a:pt x="7197" y="13418"/>
                        <a:pt x="6787" y="13832"/>
                      </a:cubicBezTo>
                      <a:cubicBezTo>
                        <a:pt x="6337" y="14317"/>
                        <a:pt x="5848" y="14767"/>
                        <a:pt x="5362" y="15181"/>
                      </a:cubicBezTo>
                      <a:cubicBezTo>
                        <a:pt x="4574" y="15856"/>
                        <a:pt x="3749" y="16491"/>
                        <a:pt x="2849" y="16980"/>
                      </a:cubicBezTo>
                      <a:cubicBezTo>
                        <a:pt x="2250" y="17316"/>
                        <a:pt x="1650" y="17616"/>
                        <a:pt x="1014" y="17841"/>
                      </a:cubicBezTo>
                      <a:cubicBezTo>
                        <a:pt x="750" y="17955"/>
                        <a:pt x="450" y="18030"/>
                        <a:pt x="151" y="18105"/>
                      </a:cubicBezTo>
                      <a:lnTo>
                        <a:pt x="115" y="18105"/>
                      </a:lnTo>
                      <a:cubicBezTo>
                        <a:pt x="40" y="18105"/>
                        <a:pt x="1" y="18216"/>
                        <a:pt x="1" y="18255"/>
                      </a:cubicBezTo>
                      <a:cubicBezTo>
                        <a:pt x="40" y="18330"/>
                        <a:pt x="115" y="18366"/>
                        <a:pt x="190" y="18366"/>
                      </a:cubicBezTo>
                      <a:cubicBezTo>
                        <a:pt x="375" y="18330"/>
                        <a:pt x="600" y="18255"/>
                        <a:pt x="789" y="18180"/>
                      </a:cubicBezTo>
                      <a:cubicBezTo>
                        <a:pt x="1350" y="17991"/>
                        <a:pt x="1914" y="17766"/>
                        <a:pt x="2438" y="17505"/>
                      </a:cubicBezTo>
                      <a:cubicBezTo>
                        <a:pt x="3299" y="17055"/>
                        <a:pt x="4088" y="16530"/>
                        <a:pt x="4873" y="15931"/>
                      </a:cubicBezTo>
                      <a:cubicBezTo>
                        <a:pt x="5887" y="15106"/>
                        <a:pt x="6823" y="14206"/>
                        <a:pt x="7686" y="13232"/>
                      </a:cubicBezTo>
                      <a:cubicBezTo>
                        <a:pt x="8322" y="12482"/>
                        <a:pt x="8847" y="11658"/>
                        <a:pt x="9260" y="10794"/>
                      </a:cubicBezTo>
                      <a:cubicBezTo>
                        <a:pt x="9671" y="9894"/>
                        <a:pt x="9971" y="8995"/>
                        <a:pt x="10235" y="8059"/>
                      </a:cubicBezTo>
                      <a:cubicBezTo>
                        <a:pt x="10460" y="7160"/>
                        <a:pt x="10610" y="6221"/>
                        <a:pt x="10721" y="5285"/>
                      </a:cubicBezTo>
                      <a:cubicBezTo>
                        <a:pt x="10835" y="4497"/>
                        <a:pt x="10871" y="3672"/>
                        <a:pt x="10910" y="2848"/>
                      </a:cubicBezTo>
                      <a:cubicBezTo>
                        <a:pt x="10946" y="2248"/>
                        <a:pt x="10946" y="1648"/>
                        <a:pt x="10910" y="1048"/>
                      </a:cubicBezTo>
                      <a:cubicBezTo>
                        <a:pt x="10910" y="748"/>
                        <a:pt x="10910" y="449"/>
                        <a:pt x="10871" y="149"/>
                      </a:cubicBezTo>
                      <a:lnTo>
                        <a:pt x="10871" y="113"/>
                      </a:lnTo>
                      <a:cubicBezTo>
                        <a:pt x="10871" y="38"/>
                        <a:pt x="10805" y="0"/>
                        <a:pt x="107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888;p39">
                  <a:extLst>
                    <a:ext uri="{FF2B5EF4-FFF2-40B4-BE49-F238E27FC236}">
                      <a16:creationId xmlns:a16="http://schemas.microsoft.com/office/drawing/2014/main" id="{663DF903-F661-B1D2-A2D5-D4EA61AE1AC6}"/>
                    </a:ext>
                  </a:extLst>
                </p:cNvPr>
                <p:cNvSpPr/>
                <p:nvPr/>
              </p:nvSpPr>
              <p:spPr>
                <a:xfrm rot="-919065">
                  <a:off x="1199619" y="1378326"/>
                  <a:ext cx="36166" cy="20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5436" extrusionOk="0">
                      <a:moveTo>
                        <a:pt x="133" y="0"/>
                      </a:moveTo>
                      <a:cubicBezTo>
                        <a:pt x="66" y="0"/>
                        <a:pt x="1" y="62"/>
                        <a:pt x="23" y="149"/>
                      </a:cubicBezTo>
                      <a:cubicBezTo>
                        <a:pt x="134" y="637"/>
                        <a:pt x="248" y="1123"/>
                        <a:pt x="359" y="1573"/>
                      </a:cubicBezTo>
                      <a:cubicBezTo>
                        <a:pt x="548" y="2437"/>
                        <a:pt x="698" y="3297"/>
                        <a:pt x="698" y="4197"/>
                      </a:cubicBezTo>
                      <a:cubicBezTo>
                        <a:pt x="734" y="4386"/>
                        <a:pt x="734" y="4611"/>
                        <a:pt x="698" y="4797"/>
                      </a:cubicBezTo>
                      <a:lnTo>
                        <a:pt x="698" y="4836"/>
                      </a:lnTo>
                      <a:lnTo>
                        <a:pt x="698" y="4872"/>
                      </a:lnTo>
                      <a:cubicBezTo>
                        <a:pt x="698" y="4872"/>
                        <a:pt x="659" y="4911"/>
                        <a:pt x="659" y="4946"/>
                      </a:cubicBezTo>
                      <a:lnTo>
                        <a:pt x="659" y="5060"/>
                      </a:lnTo>
                      <a:cubicBezTo>
                        <a:pt x="623" y="5096"/>
                        <a:pt x="623" y="5135"/>
                        <a:pt x="623" y="5171"/>
                      </a:cubicBezTo>
                      <a:lnTo>
                        <a:pt x="584" y="5210"/>
                      </a:lnTo>
                      <a:lnTo>
                        <a:pt x="584" y="5246"/>
                      </a:lnTo>
                      <a:cubicBezTo>
                        <a:pt x="548" y="5321"/>
                        <a:pt x="548" y="5396"/>
                        <a:pt x="623" y="5435"/>
                      </a:cubicBezTo>
                      <a:cubicBezTo>
                        <a:pt x="698" y="5435"/>
                        <a:pt x="773" y="5435"/>
                        <a:pt x="809" y="5360"/>
                      </a:cubicBezTo>
                      <a:cubicBezTo>
                        <a:pt x="959" y="5060"/>
                        <a:pt x="959" y="4686"/>
                        <a:pt x="959" y="4347"/>
                      </a:cubicBezTo>
                      <a:cubicBezTo>
                        <a:pt x="959" y="3936"/>
                        <a:pt x="923" y="3486"/>
                        <a:pt x="884" y="3072"/>
                      </a:cubicBezTo>
                      <a:cubicBezTo>
                        <a:pt x="773" y="2248"/>
                        <a:pt x="584" y="1423"/>
                        <a:pt x="398" y="598"/>
                      </a:cubicBezTo>
                      <a:cubicBezTo>
                        <a:pt x="359" y="449"/>
                        <a:pt x="323" y="263"/>
                        <a:pt x="248" y="113"/>
                      </a:cubicBezTo>
                      <a:cubicBezTo>
                        <a:pt x="232" y="33"/>
                        <a:pt x="182" y="0"/>
                        <a:pt x="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889;p39">
                  <a:extLst>
                    <a:ext uri="{FF2B5EF4-FFF2-40B4-BE49-F238E27FC236}">
                      <a16:creationId xmlns:a16="http://schemas.microsoft.com/office/drawing/2014/main" id="{1EB6FCC8-D382-F2DB-C44D-D04DF76D914A}"/>
                    </a:ext>
                  </a:extLst>
                </p:cNvPr>
                <p:cNvSpPr/>
                <p:nvPr/>
              </p:nvSpPr>
              <p:spPr>
                <a:xfrm rot="-919065">
                  <a:off x="1135928" y="1111149"/>
                  <a:ext cx="175777" cy="349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" h="9258" extrusionOk="0">
                      <a:moveTo>
                        <a:pt x="196" y="1"/>
                      </a:moveTo>
                      <a:cubicBezTo>
                        <a:pt x="96" y="1"/>
                        <a:pt x="0" y="134"/>
                        <a:pt x="87" y="224"/>
                      </a:cubicBezTo>
                      <a:cubicBezTo>
                        <a:pt x="237" y="374"/>
                        <a:pt x="426" y="524"/>
                        <a:pt x="576" y="674"/>
                      </a:cubicBezTo>
                      <a:cubicBezTo>
                        <a:pt x="951" y="1048"/>
                        <a:pt x="1326" y="1423"/>
                        <a:pt x="1662" y="1834"/>
                      </a:cubicBezTo>
                      <a:cubicBezTo>
                        <a:pt x="2111" y="2398"/>
                        <a:pt x="2525" y="2997"/>
                        <a:pt x="2900" y="3633"/>
                      </a:cubicBezTo>
                      <a:cubicBezTo>
                        <a:pt x="3311" y="4383"/>
                        <a:pt x="3686" y="5133"/>
                        <a:pt x="3950" y="5957"/>
                      </a:cubicBezTo>
                      <a:cubicBezTo>
                        <a:pt x="4210" y="6857"/>
                        <a:pt x="4360" y="7795"/>
                        <a:pt x="4399" y="8731"/>
                      </a:cubicBezTo>
                      <a:lnTo>
                        <a:pt x="4399" y="9145"/>
                      </a:lnTo>
                      <a:cubicBezTo>
                        <a:pt x="4380" y="9220"/>
                        <a:pt x="4436" y="9257"/>
                        <a:pt x="4497" y="9257"/>
                      </a:cubicBezTo>
                      <a:cubicBezTo>
                        <a:pt x="4558" y="9257"/>
                        <a:pt x="4624" y="9220"/>
                        <a:pt x="4624" y="9145"/>
                      </a:cubicBezTo>
                      <a:cubicBezTo>
                        <a:pt x="4660" y="8131"/>
                        <a:pt x="4549" y="7157"/>
                        <a:pt x="4285" y="6221"/>
                      </a:cubicBezTo>
                      <a:cubicBezTo>
                        <a:pt x="4025" y="5357"/>
                        <a:pt x="3686" y="4572"/>
                        <a:pt x="3275" y="3783"/>
                      </a:cubicBezTo>
                      <a:cubicBezTo>
                        <a:pt x="2900" y="3108"/>
                        <a:pt x="2450" y="2473"/>
                        <a:pt x="2000" y="1873"/>
                      </a:cubicBezTo>
                      <a:cubicBezTo>
                        <a:pt x="1662" y="1423"/>
                        <a:pt x="1287" y="1009"/>
                        <a:pt x="876" y="599"/>
                      </a:cubicBezTo>
                      <a:cubicBezTo>
                        <a:pt x="687" y="410"/>
                        <a:pt x="501" y="224"/>
                        <a:pt x="276" y="74"/>
                      </a:cubicBezTo>
                      <a:lnTo>
                        <a:pt x="276" y="35"/>
                      </a:lnTo>
                      <a:cubicBezTo>
                        <a:pt x="252" y="11"/>
                        <a:pt x="22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890;p39">
                  <a:extLst>
                    <a:ext uri="{FF2B5EF4-FFF2-40B4-BE49-F238E27FC236}">
                      <a16:creationId xmlns:a16="http://schemas.microsoft.com/office/drawing/2014/main" id="{D5100B55-2815-CE94-5816-218F18320521}"/>
                    </a:ext>
                  </a:extLst>
                </p:cNvPr>
                <p:cNvSpPr/>
                <p:nvPr/>
              </p:nvSpPr>
              <p:spPr>
                <a:xfrm rot="-919065">
                  <a:off x="1359591" y="1254074"/>
                  <a:ext cx="166839" cy="80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2143" extrusionOk="0">
                      <a:moveTo>
                        <a:pt x="4239" y="1"/>
                      </a:moveTo>
                      <a:cubicBezTo>
                        <a:pt x="4229" y="1"/>
                        <a:pt x="4219" y="2"/>
                        <a:pt x="4209" y="4"/>
                      </a:cubicBezTo>
                      <a:cubicBezTo>
                        <a:pt x="3834" y="115"/>
                        <a:pt x="3495" y="265"/>
                        <a:pt x="3120" y="379"/>
                      </a:cubicBezTo>
                      <a:cubicBezTo>
                        <a:pt x="2446" y="640"/>
                        <a:pt x="1735" y="940"/>
                        <a:pt x="1060" y="1279"/>
                      </a:cubicBezTo>
                      <a:cubicBezTo>
                        <a:pt x="721" y="1465"/>
                        <a:pt x="386" y="1690"/>
                        <a:pt x="86" y="1954"/>
                      </a:cubicBezTo>
                      <a:cubicBezTo>
                        <a:pt x="0" y="2037"/>
                        <a:pt x="86" y="2142"/>
                        <a:pt x="181" y="2142"/>
                      </a:cubicBezTo>
                      <a:cubicBezTo>
                        <a:pt x="212" y="2142"/>
                        <a:pt x="244" y="2131"/>
                        <a:pt x="272" y="2103"/>
                      </a:cubicBezTo>
                      <a:cubicBezTo>
                        <a:pt x="497" y="1915"/>
                        <a:pt x="796" y="1729"/>
                        <a:pt x="1096" y="1579"/>
                      </a:cubicBezTo>
                      <a:cubicBezTo>
                        <a:pt x="1435" y="1390"/>
                        <a:pt x="1771" y="1204"/>
                        <a:pt x="2110" y="1054"/>
                      </a:cubicBezTo>
                      <a:cubicBezTo>
                        <a:pt x="2710" y="790"/>
                        <a:pt x="3309" y="565"/>
                        <a:pt x="3909" y="379"/>
                      </a:cubicBezTo>
                      <a:cubicBezTo>
                        <a:pt x="4020" y="340"/>
                        <a:pt x="4134" y="304"/>
                        <a:pt x="4284" y="265"/>
                      </a:cubicBezTo>
                      <a:cubicBezTo>
                        <a:pt x="4424" y="232"/>
                        <a:pt x="4368" y="1"/>
                        <a:pt x="4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891;p39">
                  <a:extLst>
                    <a:ext uri="{FF2B5EF4-FFF2-40B4-BE49-F238E27FC236}">
                      <a16:creationId xmlns:a16="http://schemas.microsoft.com/office/drawing/2014/main" id="{2FE11759-C9D8-F0A1-11F0-A4EDBC012897}"/>
                    </a:ext>
                  </a:extLst>
                </p:cNvPr>
                <p:cNvSpPr/>
                <p:nvPr/>
              </p:nvSpPr>
              <p:spPr>
                <a:xfrm rot="-919065">
                  <a:off x="1272947" y="1026996"/>
                  <a:ext cx="103181" cy="207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5502" extrusionOk="0">
                      <a:moveTo>
                        <a:pt x="144" y="0"/>
                      </a:moveTo>
                      <a:cubicBezTo>
                        <a:pt x="111" y="0"/>
                        <a:pt x="74" y="10"/>
                        <a:pt x="36" y="29"/>
                      </a:cubicBezTo>
                      <a:cubicBezTo>
                        <a:pt x="0" y="104"/>
                        <a:pt x="0" y="179"/>
                        <a:pt x="36" y="215"/>
                      </a:cubicBezTo>
                      <a:lnTo>
                        <a:pt x="261" y="440"/>
                      </a:lnTo>
                      <a:cubicBezTo>
                        <a:pt x="336" y="515"/>
                        <a:pt x="411" y="590"/>
                        <a:pt x="486" y="704"/>
                      </a:cubicBezTo>
                      <a:lnTo>
                        <a:pt x="636" y="854"/>
                      </a:lnTo>
                      <a:cubicBezTo>
                        <a:pt x="675" y="890"/>
                        <a:pt x="675" y="929"/>
                        <a:pt x="711" y="929"/>
                      </a:cubicBezTo>
                      <a:cubicBezTo>
                        <a:pt x="711" y="965"/>
                        <a:pt x="711" y="965"/>
                        <a:pt x="750" y="1004"/>
                      </a:cubicBezTo>
                      <a:lnTo>
                        <a:pt x="786" y="1040"/>
                      </a:lnTo>
                      <a:cubicBezTo>
                        <a:pt x="1311" y="1754"/>
                        <a:pt x="1760" y="2539"/>
                        <a:pt x="2060" y="3403"/>
                      </a:cubicBezTo>
                      <a:cubicBezTo>
                        <a:pt x="2285" y="4039"/>
                        <a:pt x="2435" y="4677"/>
                        <a:pt x="2474" y="5352"/>
                      </a:cubicBezTo>
                      <a:cubicBezTo>
                        <a:pt x="2510" y="5427"/>
                        <a:pt x="2549" y="5502"/>
                        <a:pt x="2624" y="5502"/>
                      </a:cubicBezTo>
                      <a:cubicBezTo>
                        <a:pt x="2660" y="5502"/>
                        <a:pt x="2735" y="5427"/>
                        <a:pt x="2735" y="5352"/>
                      </a:cubicBezTo>
                      <a:cubicBezTo>
                        <a:pt x="2624" y="4228"/>
                        <a:pt x="2285" y="3103"/>
                        <a:pt x="1724" y="2090"/>
                      </a:cubicBezTo>
                      <a:cubicBezTo>
                        <a:pt x="1386" y="1454"/>
                        <a:pt x="975" y="854"/>
                        <a:pt x="486" y="329"/>
                      </a:cubicBezTo>
                      <a:cubicBezTo>
                        <a:pt x="411" y="215"/>
                        <a:pt x="336" y="140"/>
                        <a:pt x="225" y="29"/>
                      </a:cubicBezTo>
                      <a:cubicBezTo>
                        <a:pt x="206" y="10"/>
                        <a:pt x="177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892;p39">
                  <a:extLst>
                    <a:ext uri="{FF2B5EF4-FFF2-40B4-BE49-F238E27FC236}">
                      <a16:creationId xmlns:a16="http://schemas.microsoft.com/office/drawing/2014/main" id="{3D812277-5579-4E85-2235-B17A02AC20EC}"/>
                    </a:ext>
                  </a:extLst>
                </p:cNvPr>
                <p:cNvSpPr/>
                <p:nvPr/>
              </p:nvSpPr>
              <p:spPr>
                <a:xfrm rot="-919065">
                  <a:off x="1289542" y="1473418"/>
                  <a:ext cx="122263" cy="2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728" extrusionOk="0">
                      <a:moveTo>
                        <a:pt x="3131" y="0"/>
                      </a:moveTo>
                      <a:cubicBezTo>
                        <a:pt x="2381" y="39"/>
                        <a:pt x="1631" y="150"/>
                        <a:pt x="918" y="300"/>
                      </a:cubicBezTo>
                      <a:cubicBezTo>
                        <a:pt x="657" y="339"/>
                        <a:pt x="393" y="375"/>
                        <a:pt x="132" y="489"/>
                      </a:cubicBezTo>
                      <a:cubicBezTo>
                        <a:pt x="1" y="520"/>
                        <a:pt x="42" y="727"/>
                        <a:pt x="155" y="727"/>
                      </a:cubicBezTo>
                      <a:cubicBezTo>
                        <a:pt x="171" y="727"/>
                        <a:pt x="189" y="723"/>
                        <a:pt x="207" y="714"/>
                      </a:cubicBezTo>
                      <a:cubicBezTo>
                        <a:pt x="657" y="564"/>
                        <a:pt x="1143" y="489"/>
                        <a:pt x="1631" y="414"/>
                      </a:cubicBezTo>
                      <a:cubicBezTo>
                        <a:pt x="2042" y="339"/>
                        <a:pt x="2456" y="300"/>
                        <a:pt x="2867" y="264"/>
                      </a:cubicBezTo>
                      <a:lnTo>
                        <a:pt x="3131" y="264"/>
                      </a:lnTo>
                      <a:cubicBezTo>
                        <a:pt x="3206" y="264"/>
                        <a:pt x="3242" y="189"/>
                        <a:pt x="3242" y="114"/>
                      </a:cubicBezTo>
                      <a:cubicBezTo>
                        <a:pt x="3242" y="75"/>
                        <a:pt x="3206" y="0"/>
                        <a:pt x="3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" name="Google Shape;1893;p39">
              <a:extLst>
                <a:ext uri="{FF2B5EF4-FFF2-40B4-BE49-F238E27FC236}">
                  <a16:creationId xmlns:a16="http://schemas.microsoft.com/office/drawing/2014/main" id="{44083E41-832B-1883-5674-DFE1AC9DD2F9}"/>
                </a:ext>
              </a:extLst>
            </p:cNvPr>
            <p:cNvGrpSpPr/>
            <p:nvPr/>
          </p:nvGrpSpPr>
          <p:grpSpPr>
            <a:xfrm rot="2393774" flipH="1">
              <a:off x="7737046" y="1014374"/>
              <a:ext cx="745352" cy="897397"/>
              <a:chOff x="2555992" y="2990598"/>
              <a:chExt cx="1035004" cy="1246136"/>
            </a:xfrm>
          </p:grpSpPr>
          <p:sp>
            <p:nvSpPr>
              <p:cNvPr id="45" name="Google Shape;1894;p39">
                <a:extLst>
                  <a:ext uri="{FF2B5EF4-FFF2-40B4-BE49-F238E27FC236}">
                    <a16:creationId xmlns:a16="http://schemas.microsoft.com/office/drawing/2014/main" id="{CCCD8351-9D6C-0708-F7B1-1A29844B57C4}"/>
                  </a:ext>
                </a:extLst>
              </p:cNvPr>
              <p:cNvSpPr/>
              <p:nvPr/>
            </p:nvSpPr>
            <p:spPr>
              <a:xfrm rot="-573144">
                <a:off x="2642846" y="3054308"/>
                <a:ext cx="861296" cy="1118716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38900" extrusionOk="0">
                    <a:moveTo>
                      <a:pt x="25142" y="0"/>
                    </a:moveTo>
                    <a:cubicBezTo>
                      <a:pt x="25048" y="0"/>
                      <a:pt x="24961" y="41"/>
                      <a:pt x="24890" y="114"/>
                    </a:cubicBezTo>
                    <a:cubicBezTo>
                      <a:pt x="23801" y="1350"/>
                      <a:pt x="17729" y="8361"/>
                      <a:pt x="16904" y="9785"/>
                    </a:cubicBezTo>
                    <a:cubicBezTo>
                      <a:pt x="16379" y="10685"/>
                      <a:pt x="16679" y="12334"/>
                      <a:pt x="16718" y="13383"/>
                    </a:cubicBezTo>
                    <a:cubicBezTo>
                      <a:pt x="16793" y="14319"/>
                      <a:pt x="16493" y="15219"/>
                      <a:pt x="15930" y="15968"/>
                    </a:cubicBezTo>
                    <a:lnTo>
                      <a:pt x="1425" y="35085"/>
                    </a:lnTo>
                    <a:cubicBezTo>
                      <a:pt x="1425" y="35085"/>
                      <a:pt x="1" y="36248"/>
                      <a:pt x="2700" y="38083"/>
                    </a:cubicBezTo>
                    <a:cubicBezTo>
                      <a:pt x="3594" y="38697"/>
                      <a:pt x="4255" y="38900"/>
                      <a:pt x="4735" y="38900"/>
                    </a:cubicBezTo>
                    <a:cubicBezTo>
                      <a:pt x="5342" y="38900"/>
                      <a:pt x="5664" y="38576"/>
                      <a:pt x="5809" y="38347"/>
                    </a:cubicBezTo>
                    <a:cubicBezTo>
                      <a:pt x="5923" y="38233"/>
                      <a:pt x="5959" y="38122"/>
                      <a:pt x="5959" y="38122"/>
                    </a:cubicBezTo>
                    <a:lnTo>
                      <a:pt x="18403" y="17618"/>
                    </a:lnTo>
                    <a:cubicBezTo>
                      <a:pt x="18853" y="16832"/>
                      <a:pt x="19603" y="16232"/>
                      <a:pt x="20503" y="15968"/>
                    </a:cubicBezTo>
                    <a:cubicBezTo>
                      <a:pt x="21441" y="15632"/>
                      <a:pt x="22940" y="15333"/>
                      <a:pt x="23651" y="14619"/>
                    </a:cubicBezTo>
                    <a:cubicBezTo>
                      <a:pt x="23690" y="14544"/>
                      <a:pt x="23726" y="14508"/>
                      <a:pt x="23765" y="14469"/>
                    </a:cubicBezTo>
                    <a:cubicBezTo>
                      <a:pt x="24815" y="13159"/>
                      <a:pt x="29088" y="4948"/>
                      <a:pt x="29873" y="3488"/>
                    </a:cubicBezTo>
                    <a:cubicBezTo>
                      <a:pt x="29948" y="3338"/>
                      <a:pt x="29873" y="3188"/>
                      <a:pt x="29762" y="3113"/>
                    </a:cubicBezTo>
                    <a:lnTo>
                      <a:pt x="29723" y="3074"/>
                    </a:lnTo>
                    <a:cubicBezTo>
                      <a:pt x="29684" y="3048"/>
                      <a:pt x="29636" y="3035"/>
                      <a:pt x="29584" y="3035"/>
                    </a:cubicBezTo>
                    <a:cubicBezTo>
                      <a:pt x="29489" y="3035"/>
                      <a:pt x="29384" y="3077"/>
                      <a:pt x="29313" y="3149"/>
                    </a:cubicBezTo>
                    <a:lnTo>
                      <a:pt x="23465" y="11695"/>
                    </a:lnTo>
                    <a:cubicBezTo>
                      <a:pt x="23420" y="11786"/>
                      <a:pt x="23332" y="11836"/>
                      <a:pt x="23237" y="11836"/>
                    </a:cubicBezTo>
                    <a:cubicBezTo>
                      <a:pt x="23176" y="11836"/>
                      <a:pt x="23110" y="11815"/>
                      <a:pt x="23051" y="11770"/>
                    </a:cubicBezTo>
                    <a:cubicBezTo>
                      <a:pt x="22940" y="11695"/>
                      <a:pt x="22901" y="11509"/>
                      <a:pt x="22976" y="11395"/>
                    </a:cubicBezTo>
                    <a:lnTo>
                      <a:pt x="28524" y="2588"/>
                    </a:lnTo>
                    <a:cubicBezTo>
                      <a:pt x="28599" y="2438"/>
                      <a:pt x="28563" y="2288"/>
                      <a:pt x="28413" y="2175"/>
                    </a:cubicBezTo>
                    <a:lnTo>
                      <a:pt x="28188" y="2025"/>
                    </a:lnTo>
                    <a:cubicBezTo>
                      <a:pt x="28148" y="1998"/>
                      <a:pt x="28099" y="1986"/>
                      <a:pt x="28047" y="1986"/>
                    </a:cubicBezTo>
                    <a:cubicBezTo>
                      <a:pt x="27952" y="1986"/>
                      <a:pt x="27848" y="2028"/>
                      <a:pt x="27774" y="2100"/>
                    </a:cubicBezTo>
                    <a:lnTo>
                      <a:pt x="21891" y="10535"/>
                    </a:lnTo>
                    <a:cubicBezTo>
                      <a:pt x="21822" y="10625"/>
                      <a:pt x="21727" y="10674"/>
                      <a:pt x="21637" y="10674"/>
                    </a:cubicBezTo>
                    <a:cubicBezTo>
                      <a:pt x="21578" y="10674"/>
                      <a:pt x="21522" y="10654"/>
                      <a:pt x="21477" y="10610"/>
                    </a:cubicBezTo>
                    <a:lnTo>
                      <a:pt x="21327" y="10535"/>
                    </a:lnTo>
                    <a:cubicBezTo>
                      <a:pt x="21177" y="10421"/>
                      <a:pt x="21141" y="10271"/>
                      <a:pt x="21252" y="10121"/>
                    </a:cubicBezTo>
                    <a:lnTo>
                      <a:pt x="26914" y="1539"/>
                    </a:lnTo>
                    <a:cubicBezTo>
                      <a:pt x="27025" y="1389"/>
                      <a:pt x="26989" y="1200"/>
                      <a:pt x="26839" y="1125"/>
                    </a:cubicBezTo>
                    <a:lnTo>
                      <a:pt x="26614" y="975"/>
                    </a:lnTo>
                    <a:cubicBezTo>
                      <a:pt x="26566" y="929"/>
                      <a:pt x="26506" y="908"/>
                      <a:pt x="26443" y="908"/>
                    </a:cubicBezTo>
                    <a:cubicBezTo>
                      <a:pt x="26357" y="908"/>
                      <a:pt x="26266" y="948"/>
                      <a:pt x="26200" y="1014"/>
                    </a:cubicBezTo>
                    <a:lnTo>
                      <a:pt x="20053" y="9410"/>
                    </a:lnTo>
                    <a:cubicBezTo>
                      <a:pt x="20004" y="9482"/>
                      <a:pt x="19909" y="9524"/>
                      <a:pt x="19817" y="9524"/>
                    </a:cubicBezTo>
                    <a:cubicBezTo>
                      <a:pt x="19767" y="9524"/>
                      <a:pt x="19718" y="9512"/>
                      <a:pt x="19678" y="9485"/>
                    </a:cubicBezTo>
                    <a:cubicBezTo>
                      <a:pt x="19528" y="9371"/>
                      <a:pt x="19492" y="9185"/>
                      <a:pt x="19567" y="9071"/>
                    </a:cubicBezTo>
                    <a:lnTo>
                      <a:pt x="25375" y="489"/>
                    </a:lnTo>
                    <a:cubicBezTo>
                      <a:pt x="25489" y="339"/>
                      <a:pt x="25450" y="150"/>
                      <a:pt x="25300" y="75"/>
                    </a:cubicBezTo>
                    <a:lnTo>
                      <a:pt x="25300" y="40"/>
                    </a:lnTo>
                    <a:cubicBezTo>
                      <a:pt x="25247" y="13"/>
                      <a:pt x="25193" y="0"/>
                      <a:pt x="25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29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95;p39">
                <a:extLst>
                  <a:ext uri="{FF2B5EF4-FFF2-40B4-BE49-F238E27FC236}">
                    <a16:creationId xmlns:a16="http://schemas.microsoft.com/office/drawing/2014/main" id="{98043804-92EC-DE70-4347-16EDDEC2E40B}"/>
                  </a:ext>
                </a:extLst>
              </p:cNvPr>
              <p:cNvSpPr/>
              <p:nvPr/>
            </p:nvSpPr>
            <p:spPr>
              <a:xfrm rot="-573144">
                <a:off x="3110577" y="3315265"/>
                <a:ext cx="168181" cy="111728"/>
              </a:xfrm>
              <a:custGeom>
                <a:avLst/>
                <a:gdLst/>
                <a:ahLst/>
                <a:cxnLst/>
                <a:rect l="l" t="t" r="r" b="b"/>
                <a:pathLst>
                  <a:path w="5848" h="3885" extrusionOk="0">
                    <a:moveTo>
                      <a:pt x="204" y="1"/>
                    </a:moveTo>
                    <a:cubicBezTo>
                      <a:pt x="171" y="1"/>
                      <a:pt x="138" y="9"/>
                      <a:pt x="111" y="22"/>
                    </a:cubicBezTo>
                    <a:cubicBezTo>
                      <a:pt x="36" y="97"/>
                      <a:pt x="0" y="211"/>
                      <a:pt x="75" y="286"/>
                    </a:cubicBezTo>
                    <a:cubicBezTo>
                      <a:pt x="1349" y="2160"/>
                      <a:pt x="3374" y="3470"/>
                      <a:pt x="5623" y="3884"/>
                    </a:cubicBezTo>
                    <a:lnTo>
                      <a:pt x="5659" y="3884"/>
                    </a:lnTo>
                    <a:cubicBezTo>
                      <a:pt x="5734" y="3884"/>
                      <a:pt x="5808" y="3809"/>
                      <a:pt x="5847" y="3734"/>
                    </a:cubicBezTo>
                    <a:cubicBezTo>
                      <a:pt x="5847" y="3620"/>
                      <a:pt x="5772" y="3545"/>
                      <a:pt x="5698" y="3509"/>
                    </a:cubicBezTo>
                    <a:cubicBezTo>
                      <a:pt x="3524" y="3135"/>
                      <a:pt x="1610" y="1896"/>
                      <a:pt x="375" y="97"/>
                    </a:cubicBezTo>
                    <a:cubicBezTo>
                      <a:pt x="327" y="26"/>
                      <a:pt x="264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426;p36">
            <a:extLst>
              <a:ext uri="{FF2B5EF4-FFF2-40B4-BE49-F238E27FC236}">
                <a16:creationId xmlns:a16="http://schemas.microsoft.com/office/drawing/2014/main" id="{E4FE5B81-0403-D9AE-D436-88CB17C9E07C}"/>
              </a:ext>
            </a:extLst>
          </p:cNvPr>
          <p:cNvGrpSpPr/>
          <p:nvPr/>
        </p:nvGrpSpPr>
        <p:grpSpPr>
          <a:xfrm>
            <a:off x="8880594" y="3121180"/>
            <a:ext cx="2911278" cy="3343750"/>
            <a:chOff x="504123" y="1648599"/>
            <a:chExt cx="2911278" cy="3343750"/>
          </a:xfrm>
        </p:grpSpPr>
        <p:grpSp>
          <p:nvGrpSpPr>
            <p:cNvPr id="62" name="Google Shape;427;p36">
              <a:extLst>
                <a:ext uri="{FF2B5EF4-FFF2-40B4-BE49-F238E27FC236}">
                  <a16:creationId xmlns:a16="http://schemas.microsoft.com/office/drawing/2014/main" id="{9A0A6AA8-DFE1-BC6E-F9DD-6E79A344C33F}"/>
                </a:ext>
              </a:extLst>
            </p:cNvPr>
            <p:cNvGrpSpPr/>
            <p:nvPr/>
          </p:nvGrpSpPr>
          <p:grpSpPr>
            <a:xfrm>
              <a:off x="504123" y="2057422"/>
              <a:ext cx="2844541" cy="2934927"/>
              <a:chOff x="2752831" y="1740938"/>
              <a:chExt cx="2338300" cy="2412600"/>
            </a:xfrm>
          </p:grpSpPr>
          <p:sp>
            <p:nvSpPr>
              <p:cNvPr id="66" name="Google Shape;428;p36">
                <a:extLst>
                  <a:ext uri="{FF2B5EF4-FFF2-40B4-BE49-F238E27FC236}">
                    <a16:creationId xmlns:a16="http://schemas.microsoft.com/office/drawing/2014/main" id="{A78256D3-BA29-EEE6-9E77-B7F6144CC3A5}"/>
                  </a:ext>
                </a:extLst>
              </p:cNvPr>
              <p:cNvSpPr/>
              <p:nvPr/>
            </p:nvSpPr>
            <p:spPr>
              <a:xfrm>
                <a:off x="2883264" y="2019984"/>
                <a:ext cx="1255314" cy="1944624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460" extrusionOk="0">
                    <a:moveTo>
                      <a:pt x="1560" y="1966"/>
                    </a:moveTo>
                    <a:cubicBezTo>
                      <a:pt x="1461" y="1734"/>
                      <a:pt x="1130" y="1330"/>
                      <a:pt x="1067" y="1087"/>
                    </a:cubicBezTo>
                    <a:cubicBezTo>
                      <a:pt x="998" y="823"/>
                      <a:pt x="1026" y="0"/>
                      <a:pt x="1026" y="0"/>
                    </a:cubicBezTo>
                    <a:lnTo>
                      <a:pt x="562" y="0"/>
                    </a:lnTo>
                    <a:cubicBezTo>
                      <a:pt x="562" y="0"/>
                      <a:pt x="591" y="823"/>
                      <a:pt x="522" y="1087"/>
                    </a:cubicBezTo>
                    <a:cubicBezTo>
                      <a:pt x="458" y="1330"/>
                      <a:pt x="127" y="1734"/>
                      <a:pt x="29" y="1966"/>
                    </a:cubicBezTo>
                    <a:cubicBezTo>
                      <a:pt x="-162" y="2412"/>
                      <a:pt x="666" y="2456"/>
                      <a:pt x="797" y="2459"/>
                    </a:cubicBezTo>
                    <a:lnTo>
                      <a:pt x="797" y="2459"/>
                    </a:lnTo>
                    <a:cubicBezTo>
                      <a:pt x="808" y="2460"/>
                      <a:pt x="815" y="2460"/>
                      <a:pt x="815" y="2460"/>
                    </a:cubicBezTo>
                    <a:lnTo>
                      <a:pt x="815" y="2459"/>
                    </a:lnTo>
                    <a:cubicBezTo>
                      <a:pt x="945" y="2455"/>
                      <a:pt x="1750" y="2411"/>
                      <a:pt x="1560" y="19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29;p36">
                <a:extLst>
                  <a:ext uri="{FF2B5EF4-FFF2-40B4-BE49-F238E27FC236}">
                    <a16:creationId xmlns:a16="http://schemas.microsoft.com/office/drawing/2014/main" id="{219A32EE-91A9-14B0-0604-7798855998B7}"/>
                  </a:ext>
                </a:extLst>
              </p:cNvPr>
              <p:cNvSpPr/>
              <p:nvPr/>
            </p:nvSpPr>
            <p:spPr>
              <a:xfrm>
                <a:off x="3072193" y="2437367"/>
                <a:ext cx="401574" cy="109958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391" extrusionOk="0">
                    <a:moveTo>
                      <a:pt x="0" y="0"/>
                    </a:moveTo>
                    <a:lnTo>
                      <a:pt x="508" y="0"/>
                    </a:lnTo>
                    <a:lnTo>
                      <a:pt x="508" y="1391"/>
                    </a:lnTo>
                    <a:lnTo>
                      <a:pt x="0" y="13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30;p36">
                <a:extLst>
                  <a:ext uri="{FF2B5EF4-FFF2-40B4-BE49-F238E27FC236}">
                    <a16:creationId xmlns:a16="http://schemas.microsoft.com/office/drawing/2014/main" id="{F760278A-81FC-22D2-409B-BE4C12471B74}"/>
                  </a:ext>
                </a:extLst>
              </p:cNvPr>
              <p:cNvSpPr/>
              <p:nvPr/>
            </p:nvSpPr>
            <p:spPr>
              <a:xfrm>
                <a:off x="3329106" y="1740938"/>
                <a:ext cx="336753" cy="48141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609" extrusionOk="0">
                    <a:moveTo>
                      <a:pt x="42" y="67"/>
                    </a:moveTo>
                    <a:cubicBezTo>
                      <a:pt x="128" y="25"/>
                      <a:pt x="431" y="-59"/>
                      <a:pt x="425" y="67"/>
                    </a:cubicBezTo>
                    <a:cubicBezTo>
                      <a:pt x="418" y="192"/>
                      <a:pt x="458" y="513"/>
                      <a:pt x="348" y="578"/>
                    </a:cubicBezTo>
                    <a:cubicBezTo>
                      <a:pt x="286" y="614"/>
                      <a:pt x="62" y="663"/>
                      <a:pt x="52" y="437"/>
                    </a:cubicBezTo>
                    <a:cubicBezTo>
                      <a:pt x="42" y="211"/>
                      <a:pt x="-53" y="113"/>
                      <a:pt x="42" y="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31;p36">
                <a:extLst>
                  <a:ext uri="{FF2B5EF4-FFF2-40B4-BE49-F238E27FC236}">
                    <a16:creationId xmlns:a16="http://schemas.microsoft.com/office/drawing/2014/main" id="{059CAE5D-5892-26F0-7F8A-12E793AE1AE8}"/>
                  </a:ext>
                </a:extLst>
              </p:cNvPr>
              <p:cNvSpPr/>
              <p:nvPr/>
            </p:nvSpPr>
            <p:spPr>
              <a:xfrm>
                <a:off x="2823976" y="2322745"/>
                <a:ext cx="533588" cy="89721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135" extrusionOk="0">
                    <a:moveTo>
                      <a:pt x="674" y="35"/>
                    </a:moveTo>
                    <a:cubicBezTo>
                      <a:pt x="674" y="35"/>
                      <a:pt x="369" y="-71"/>
                      <a:pt x="178" y="88"/>
                    </a:cubicBezTo>
                    <a:cubicBezTo>
                      <a:pt x="-44" y="272"/>
                      <a:pt x="-151" y="1063"/>
                      <a:pt x="426" y="1135"/>
                    </a:cubicBezTo>
                    <a:lnTo>
                      <a:pt x="571" y="1010"/>
                    </a:lnTo>
                    <a:cubicBezTo>
                      <a:pt x="571" y="1010"/>
                      <a:pt x="112" y="968"/>
                      <a:pt x="206" y="540"/>
                    </a:cubicBezTo>
                    <a:cubicBezTo>
                      <a:pt x="300" y="112"/>
                      <a:pt x="500" y="101"/>
                      <a:pt x="675" y="180"/>
                    </a:cubicBezTo>
                    <a:lnTo>
                      <a:pt x="675" y="35"/>
                    </a:lnTo>
                    <a:lnTo>
                      <a:pt x="674" y="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32;p36">
                <a:extLst>
                  <a:ext uri="{FF2B5EF4-FFF2-40B4-BE49-F238E27FC236}">
                    <a16:creationId xmlns:a16="http://schemas.microsoft.com/office/drawing/2014/main" id="{67B9033E-2AC0-11B2-E2B6-0C3A859BF0C8}"/>
                  </a:ext>
                </a:extLst>
              </p:cNvPr>
              <p:cNvSpPr/>
              <p:nvPr/>
            </p:nvSpPr>
            <p:spPr>
              <a:xfrm>
                <a:off x="3018439" y="2592304"/>
                <a:ext cx="994449" cy="1251358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583" extrusionOk="0">
                    <a:moveTo>
                      <a:pt x="1212" y="1429"/>
                    </a:moveTo>
                    <a:cubicBezTo>
                      <a:pt x="853" y="1631"/>
                      <a:pt x="428" y="1619"/>
                      <a:pt x="146" y="1484"/>
                    </a:cubicBezTo>
                    <a:cubicBezTo>
                      <a:pt x="139" y="1481"/>
                      <a:pt x="133" y="1478"/>
                      <a:pt x="128" y="1475"/>
                    </a:cubicBezTo>
                    <a:cubicBezTo>
                      <a:pt x="122" y="1472"/>
                      <a:pt x="122" y="1472"/>
                      <a:pt x="127" y="1475"/>
                    </a:cubicBezTo>
                    <a:cubicBezTo>
                      <a:pt x="-46" y="1382"/>
                      <a:pt x="-19" y="1239"/>
                      <a:pt x="70" y="1088"/>
                    </a:cubicBezTo>
                    <a:cubicBezTo>
                      <a:pt x="135" y="975"/>
                      <a:pt x="235" y="858"/>
                      <a:pt x="313" y="752"/>
                    </a:cubicBezTo>
                    <a:cubicBezTo>
                      <a:pt x="530" y="458"/>
                      <a:pt x="512" y="0"/>
                      <a:pt x="512" y="0"/>
                    </a:cubicBezTo>
                    <a:lnTo>
                      <a:pt x="657" y="0"/>
                    </a:lnTo>
                    <a:lnTo>
                      <a:pt x="749" y="1"/>
                    </a:lnTo>
                    <a:cubicBezTo>
                      <a:pt x="717" y="249"/>
                      <a:pt x="844" y="546"/>
                      <a:pt x="946" y="711"/>
                    </a:cubicBezTo>
                    <a:cubicBezTo>
                      <a:pt x="1246" y="1196"/>
                      <a:pt x="1319" y="1369"/>
                      <a:pt x="1212" y="14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33;p36">
                <a:extLst>
                  <a:ext uri="{FF2B5EF4-FFF2-40B4-BE49-F238E27FC236}">
                    <a16:creationId xmlns:a16="http://schemas.microsoft.com/office/drawing/2014/main" id="{6C5DE012-8164-A8A1-37C4-66E416FCF71D}"/>
                  </a:ext>
                </a:extLst>
              </p:cNvPr>
              <p:cNvSpPr/>
              <p:nvPr/>
            </p:nvSpPr>
            <p:spPr>
              <a:xfrm>
                <a:off x="3073774" y="2592304"/>
                <a:ext cx="399993" cy="94464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195" extrusionOk="0">
                    <a:moveTo>
                      <a:pt x="338" y="1129"/>
                    </a:moveTo>
                    <a:cubicBezTo>
                      <a:pt x="161" y="1241"/>
                      <a:pt x="14" y="1199"/>
                      <a:pt x="0" y="1088"/>
                    </a:cubicBezTo>
                    <a:cubicBezTo>
                      <a:pt x="65" y="975"/>
                      <a:pt x="165" y="858"/>
                      <a:pt x="243" y="752"/>
                    </a:cubicBezTo>
                    <a:cubicBezTo>
                      <a:pt x="460" y="458"/>
                      <a:pt x="442" y="0"/>
                      <a:pt x="442" y="0"/>
                    </a:cubicBezTo>
                    <a:lnTo>
                      <a:pt x="501" y="0"/>
                    </a:lnTo>
                    <a:cubicBezTo>
                      <a:pt x="502" y="249"/>
                      <a:pt x="548" y="996"/>
                      <a:pt x="338" y="1129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34;p36">
                <a:extLst>
                  <a:ext uri="{FF2B5EF4-FFF2-40B4-BE49-F238E27FC236}">
                    <a16:creationId xmlns:a16="http://schemas.microsoft.com/office/drawing/2014/main" id="{BCDBA642-B02B-D412-522E-3EF122610502}"/>
                  </a:ext>
                </a:extLst>
              </p:cNvPr>
              <p:cNvSpPr/>
              <p:nvPr/>
            </p:nvSpPr>
            <p:spPr>
              <a:xfrm>
                <a:off x="3274561" y="1939353"/>
                <a:ext cx="516197" cy="13359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69" extrusionOk="0">
                    <a:moveTo>
                      <a:pt x="20" y="33"/>
                    </a:moveTo>
                    <a:cubicBezTo>
                      <a:pt x="1" y="48"/>
                      <a:pt x="-23" y="152"/>
                      <a:pt x="51" y="159"/>
                    </a:cubicBezTo>
                    <a:cubicBezTo>
                      <a:pt x="124" y="165"/>
                      <a:pt x="389" y="188"/>
                      <a:pt x="624" y="132"/>
                    </a:cubicBezTo>
                    <a:cubicBezTo>
                      <a:pt x="649" y="126"/>
                      <a:pt x="675" y="72"/>
                      <a:pt x="624" y="33"/>
                    </a:cubicBezTo>
                    <a:cubicBezTo>
                      <a:pt x="574" y="-7"/>
                      <a:pt x="78" y="-14"/>
                      <a:pt x="20" y="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35;p36">
                <a:extLst>
                  <a:ext uri="{FF2B5EF4-FFF2-40B4-BE49-F238E27FC236}">
                    <a16:creationId xmlns:a16="http://schemas.microsoft.com/office/drawing/2014/main" id="{C32EB50F-6D11-EABD-F83B-F1A9890552C1}"/>
                  </a:ext>
                </a:extLst>
              </p:cNvPr>
              <p:cNvSpPr/>
              <p:nvPr/>
            </p:nvSpPr>
            <p:spPr>
              <a:xfrm>
                <a:off x="3506968" y="3457109"/>
                <a:ext cx="1584162" cy="69642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881" extrusionOk="0">
                    <a:moveTo>
                      <a:pt x="0" y="0"/>
                    </a:moveTo>
                    <a:cubicBezTo>
                      <a:pt x="0" y="0"/>
                      <a:pt x="113" y="743"/>
                      <a:pt x="677" y="844"/>
                    </a:cubicBezTo>
                    <a:cubicBezTo>
                      <a:pt x="1406" y="974"/>
                      <a:pt x="2020" y="780"/>
                      <a:pt x="200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36;p36">
                <a:extLst>
                  <a:ext uri="{FF2B5EF4-FFF2-40B4-BE49-F238E27FC236}">
                    <a16:creationId xmlns:a16="http://schemas.microsoft.com/office/drawing/2014/main" id="{8A479DBC-D8D8-0256-2328-5BCFB5FA3322}"/>
                  </a:ext>
                </a:extLst>
              </p:cNvPr>
              <p:cNvSpPr/>
              <p:nvPr/>
            </p:nvSpPr>
            <p:spPr>
              <a:xfrm>
                <a:off x="3997079" y="3457109"/>
                <a:ext cx="1094052" cy="696428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881" extrusionOk="0">
                    <a:moveTo>
                      <a:pt x="1384" y="0"/>
                    </a:moveTo>
                    <a:lnTo>
                      <a:pt x="1184" y="0"/>
                    </a:lnTo>
                    <a:cubicBezTo>
                      <a:pt x="1129" y="171"/>
                      <a:pt x="893" y="670"/>
                      <a:pt x="0" y="831"/>
                    </a:cubicBezTo>
                    <a:cubicBezTo>
                      <a:pt x="19" y="836"/>
                      <a:pt x="38" y="841"/>
                      <a:pt x="57" y="844"/>
                    </a:cubicBezTo>
                    <a:cubicBezTo>
                      <a:pt x="786" y="975"/>
                      <a:pt x="1400" y="781"/>
                      <a:pt x="1384" y="1"/>
                    </a:cubicBezTo>
                    <a:lnTo>
                      <a:pt x="1384" y="0"/>
                    </a:ln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37;p36">
                <a:extLst>
                  <a:ext uri="{FF2B5EF4-FFF2-40B4-BE49-F238E27FC236}">
                    <a16:creationId xmlns:a16="http://schemas.microsoft.com/office/drawing/2014/main" id="{9BFC2EDE-923E-9462-980E-031D283BA172}"/>
                  </a:ext>
                </a:extLst>
              </p:cNvPr>
              <p:cNvSpPr/>
              <p:nvPr/>
            </p:nvSpPr>
            <p:spPr>
              <a:xfrm>
                <a:off x="3801825" y="3031821"/>
                <a:ext cx="842673" cy="32489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411" extrusionOk="0">
                    <a:moveTo>
                      <a:pt x="5" y="139"/>
                    </a:moveTo>
                    <a:cubicBezTo>
                      <a:pt x="5" y="139"/>
                      <a:pt x="106" y="124"/>
                      <a:pt x="177" y="110"/>
                    </a:cubicBezTo>
                    <a:cubicBezTo>
                      <a:pt x="247" y="95"/>
                      <a:pt x="239" y="52"/>
                      <a:pt x="236" y="23"/>
                    </a:cubicBezTo>
                    <a:cubicBezTo>
                      <a:pt x="232" y="-6"/>
                      <a:pt x="284" y="-30"/>
                      <a:pt x="373" y="110"/>
                    </a:cubicBezTo>
                    <a:cubicBezTo>
                      <a:pt x="411" y="169"/>
                      <a:pt x="417" y="70"/>
                      <a:pt x="514" y="132"/>
                    </a:cubicBezTo>
                    <a:cubicBezTo>
                      <a:pt x="610" y="193"/>
                      <a:pt x="528" y="215"/>
                      <a:pt x="617" y="237"/>
                    </a:cubicBezTo>
                    <a:cubicBezTo>
                      <a:pt x="706" y="259"/>
                      <a:pt x="680" y="211"/>
                      <a:pt x="769" y="222"/>
                    </a:cubicBezTo>
                    <a:cubicBezTo>
                      <a:pt x="857" y="233"/>
                      <a:pt x="836" y="222"/>
                      <a:pt x="904" y="281"/>
                    </a:cubicBezTo>
                    <a:cubicBezTo>
                      <a:pt x="972" y="339"/>
                      <a:pt x="1079" y="327"/>
                      <a:pt x="1065" y="366"/>
                    </a:cubicBezTo>
                    <a:cubicBezTo>
                      <a:pt x="1050" y="404"/>
                      <a:pt x="992" y="407"/>
                      <a:pt x="992" y="407"/>
                    </a:cubicBezTo>
                    <a:cubicBezTo>
                      <a:pt x="992" y="407"/>
                      <a:pt x="669" y="436"/>
                      <a:pt x="258" y="339"/>
                    </a:cubicBezTo>
                    <a:cubicBezTo>
                      <a:pt x="258" y="339"/>
                      <a:pt x="-38" y="184"/>
                      <a:pt x="5" y="140"/>
                    </a:cubicBezTo>
                    <a:lnTo>
                      <a:pt x="5" y="13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38;p36">
                <a:extLst>
                  <a:ext uri="{FF2B5EF4-FFF2-40B4-BE49-F238E27FC236}">
                    <a16:creationId xmlns:a16="http://schemas.microsoft.com/office/drawing/2014/main" id="{6CD6DC05-3850-732F-1868-60CD5AB5802A}"/>
                  </a:ext>
                </a:extLst>
              </p:cNvPr>
              <p:cNvSpPr/>
              <p:nvPr/>
            </p:nvSpPr>
            <p:spPr>
              <a:xfrm>
                <a:off x="3506968" y="3222331"/>
                <a:ext cx="1584162" cy="470346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595" extrusionOk="0">
                    <a:moveTo>
                      <a:pt x="2004" y="297"/>
                    </a:moveTo>
                    <a:cubicBezTo>
                      <a:pt x="2004" y="461"/>
                      <a:pt x="1555" y="595"/>
                      <a:pt x="1002" y="595"/>
                    </a:cubicBezTo>
                    <a:cubicBezTo>
                      <a:pt x="449" y="595"/>
                      <a:pt x="0" y="461"/>
                      <a:pt x="0" y="297"/>
                    </a:cubicBezTo>
                    <a:cubicBezTo>
                      <a:pt x="0" y="132"/>
                      <a:pt x="449" y="0"/>
                      <a:pt x="1002" y="0"/>
                    </a:cubicBezTo>
                    <a:cubicBezTo>
                      <a:pt x="1555" y="0"/>
                      <a:pt x="2004" y="133"/>
                      <a:pt x="2004" y="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39;p36">
                <a:extLst>
                  <a:ext uri="{FF2B5EF4-FFF2-40B4-BE49-F238E27FC236}">
                    <a16:creationId xmlns:a16="http://schemas.microsoft.com/office/drawing/2014/main" id="{B24074C0-928D-4CE9-9E04-300ACC309AD4}"/>
                  </a:ext>
                </a:extLst>
              </p:cNvPr>
              <p:cNvSpPr/>
              <p:nvPr/>
            </p:nvSpPr>
            <p:spPr>
              <a:xfrm>
                <a:off x="3573370" y="3261856"/>
                <a:ext cx="1429224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494" extrusionOk="0">
                    <a:moveTo>
                      <a:pt x="1808" y="247"/>
                    </a:moveTo>
                    <a:cubicBezTo>
                      <a:pt x="1808" y="384"/>
                      <a:pt x="1403" y="494"/>
                      <a:pt x="904" y="494"/>
                    </a:cubicBezTo>
                    <a:cubicBezTo>
                      <a:pt x="404" y="494"/>
                      <a:pt x="0" y="383"/>
                      <a:pt x="0" y="247"/>
                    </a:cubicBezTo>
                    <a:cubicBezTo>
                      <a:pt x="0" y="110"/>
                      <a:pt x="404" y="0"/>
                      <a:pt x="904" y="0"/>
                    </a:cubicBezTo>
                    <a:cubicBezTo>
                      <a:pt x="1403" y="0"/>
                      <a:pt x="1808" y="111"/>
                      <a:pt x="1808" y="247"/>
                    </a:cubicBezTo>
                    <a:close/>
                  </a:path>
                </a:pathLst>
              </a:custGeom>
              <a:solidFill>
                <a:srgbClr val="F48D1C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6">
                <a:extLst>
                  <a:ext uri="{FF2B5EF4-FFF2-40B4-BE49-F238E27FC236}">
                    <a16:creationId xmlns:a16="http://schemas.microsoft.com/office/drawing/2014/main" id="{578A74D2-1F4D-3B3F-CB4A-6EA7EEE6398A}"/>
                  </a:ext>
                </a:extLst>
              </p:cNvPr>
              <p:cNvSpPr/>
              <p:nvPr/>
            </p:nvSpPr>
            <p:spPr>
              <a:xfrm>
                <a:off x="3591552" y="3348811"/>
                <a:ext cx="1393652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384" extrusionOk="0">
                    <a:moveTo>
                      <a:pt x="881" y="384"/>
                    </a:moveTo>
                    <a:cubicBezTo>
                      <a:pt x="1311" y="384"/>
                      <a:pt x="1671" y="302"/>
                      <a:pt x="1763" y="192"/>
                    </a:cubicBezTo>
                    <a:cubicBezTo>
                      <a:pt x="1671" y="82"/>
                      <a:pt x="1311" y="0"/>
                      <a:pt x="881" y="0"/>
                    </a:cubicBezTo>
                    <a:cubicBezTo>
                      <a:pt x="451" y="0"/>
                      <a:pt x="91" y="83"/>
                      <a:pt x="0" y="192"/>
                    </a:cubicBezTo>
                    <a:cubicBezTo>
                      <a:pt x="91" y="302"/>
                      <a:pt x="451" y="384"/>
                      <a:pt x="881" y="384"/>
                    </a:cubicBezTo>
                    <a:close/>
                  </a:path>
                </a:pathLst>
              </a:custGeom>
              <a:solidFill>
                <a:srgbClr val="71AE2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6">
                <a:extLst>
                  <a:ext uri="{FF2B5EF4-FFF2-40B4-BE49-F238E27FC236}">
                    <a16:creationId xmlns:a16="http://schemas.microsoft.com/office/drawing/2014/main" id="{3FBC1DA6-9574-C79F-1E9A-801307618CF7}"/>
                  </a:ext>
                </a:extLst>
              </p:cNvPr>
              <p:cNvSpPr/>
              <p:nvPr/>
            </p:nvSpPr>
            <p:spPr>
              <a:xfrm>
                <a:off x="3892732" y="3026288"/>
                <a:ext cx="950972" cy="479041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06" extrusionOk="0">
                    <a:moveTo>
                      <a:pt x="73" y="333"/>
                    </a:moveTo>
                    <a:cubicBezTo>
                      <a:pt x="73" y="333"/>
                      <a:pt x="109" y="178"/>
                      <a:pt x="231" y="188"/>
                    </a:cubicBezTo>
                    <a:cubicBezTo>
                      <a:pt x="353" y="197"/>
                      <a:pt x="391" y="174"/>
                      <a:pt x="397" y="124"/>
                    </a:cubicBezTo>
                    <a:cubicBezTo>
                      <a:pt x="403" y="74"/>
                      <a:pt x="497" y="-8"/>
                      <a:pt x="591" y="1"/>
                    </a:cubicBezTo>
                    <a:cubicBezTo>
                      <a:pt x="686" y="10"/>
                      <a:pt x="647" y="25"/>
                      <a:pt x="697" y="81"/>
                    </a:cubicBezTo>
                    <a:cubicBezTo>
                      <a:pt x="747" y="137"/>
                      <a:pt x="775" y="105"/>
                      <a:pt x="841" y="166"/>
                    </a:cubicBezTo>
                    <a:cubicBezTo>
                      <a:pt x="908" y="228"/>
                      <a:pt x="846" y="242"/>
                      <a:pt x="897" y="287"/>
                    </a:cubicBezTo>
                    <a:cubicBezTo>
                      <a:pt x="948" y="331"/>
                      <a:pt x="1026" y="330"/>
                      <a:pt x="1017" y="386"/>
                    </a:cubicBezTo>
                    <a:cubicBezTo>
                      <a:pt x="1008" y="441"/>
                      <a:pt x="1035" y="442"/>
                      <a:pt x="1113" y="460"/>
                    </a:cubicBezTo>
                    <a:cubicBezTo>
                      <a:pt x="1191" y="478"/>
                      <a:pt x="1224" y="519"/>
                      <a:pt x="1191" y="555"/>
                    </a:cubicBezTo>
                    <a:cubicBezTo>
                      <a:pt x="1157" y="592"/>
                      <a:pt x="536" y="650"/>
                      <a:pt x="231" y="555"/>
                    </a:cubicBezTo>
                    <a:cubicBezTo>
                      <a:pt x="-75" y="460"/>
                      <a:pt x="-19" y="373"/>
                      <a:pt x="72" y="333"/>
                    </a:cubicBezTo>
                    <a:lnTo>
                      <a:pt x="73" y="3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6">
                <a:extLst>
                  <a:ext uri="{FF2B5EF4-FFF2-40B4-BE49-F238E27FC236}">
                    <a16:creationId xmlns:a16="http://schemas.microsoft.com/office/drawing/2014/main" id="{12E6B7A4-71A3-26F9-AD50-3B4D20B07952}"/>
                  </a:ext>
                </a:extLst>
              </p:cNvPr>
              <p:cNvSpPr/>
              <p:nvPr/>
            </p:nvSpPr>
            <p:spPr>
              <a:xfrm>
                <a:off x="3564675" y="3008106"/>
                <a:ext cx="715403" cy="64346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14" extrusionOk="0">
                    <a:moveTo>
                      <a:pt x="107" y="458"/>
                    </a:moveTo>
                    <a:cubicBezTo>
                      <a:pt x="107" y="458"/>
                      <a:pt x="-22" y="226"/>
                      <a:pt x="107" y="220"/>
                    </a:cubicBezTo>
                    <a:cubicBezTo>
                      <a:pt x="235" y="215"/>
                      <a:pt x="119" y="209"/>
                      <a:pt x="196" y="133"/>
                    </a:cubicBezTo>
                    <a:cubicBezTo>
                      <a:pt x="274" y="57"/>
                      <a:pt x="285" y="-46"/>
                      <a:pt x="357" y="24"/>
                    </a:cubicBezTo>
                    <a:cubicBezTo>
                      <a:pt x="430" y="95"/>
                      <a:pt x="374" y="182"/>
                      <a:pt x="457" y="193"/>
                    </a:cubicBezTo>
                    <a:cubicBezTo>
                      <a:pt x="540" y="204"/>
                      <a:pt x="568" y="133"/>
                      <a:pt x="657" y="229"/>
                    </a:cubicBezTo>
                    <a:cubicBezTo>
                      <a:pt x="746" y="326"/>
                      <a:pt x="657" y="379"/>
                      <a:pt x="751" y="405"/>
                    </a:cubicBezTo>
                    <a:cubicBezTo>
                      <a:pt x="846" y="432"/>
                      <a:pt x="929" y="580"/>
                      <a:pt x="896" y="623"/>
                    </a:cubicBezTo>
                    <a:cubicBezTo>
                      <a:pt x="862" y="667"/>
                      <a:pt x="894" y="756"/>
                      <a:pt x="903" y="774"/>
                    </a:cubicBezTo>
                    <a:cubicBezTo>
                      <a:pt x="912" y="792"/>
                      <a:pt x="901" y="817"/>
                      <a:pt x="827" y="814"/>
                    </a:cubicBezTo>
                    <a:cubicBezTo>
                      <a:pt x="752" y="811"/>
                      <a:pt x="213" y="776"/>
                      <a:pt x="91" y="673"/>
                    </a:cubicBezTo>
                    <a:cubicBezTo>
                      <a:pt x="-31" y="569"/>
                      <a:pt x="-33" y="560"/>
                      <a:pt x="106" y="458"/>
                    </a:cubicBezTo>
                    <a:lnTo>
                      <a:pt x="107" y="4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6">
                <a:extLst>
                  <a:ext uri="{FF2B5EF4-FFF2-40B4-BE49-F238E27FC236}">
                    <a16:creationId xmlns:a16="http://schemas.microsoft.com/office/drawing/2014/main" id="{DEE59C7F-0841-4D68-33BE-68AD4519D7B4}"/>
                  </a:ext>
                </a:extLst>
              </p:cNvPr>
              <p:cNvSpPr/>
              <p:nvPr/>
            </p:nvSpPr>
            <p:spPr>
              <a:xfrm>
                <a:off x="4004193" y="3275295"/>
                <a:ext cx="349401" cy="33912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29" extrusionOk="0">
                    <a:moveTo>
                      <a:pt x="30" y="39"/>
                    </a:moveTo>
                    <a:cubicBezTo>
                      <a:pt x="-30" y="101"/>
                      <a:pt x="5" y="233"/>
                      <a:pt x="108" y="329"/>
                    </a:cubicBezTo>
                    <a:cubicBezTo>
                      <a:pt x="211" y="424"/>
                      <a:pt x="306" y="471"/>
                      <a:pt x="413" y="383"/>
                    </a:cubicBezTo>
                    <a:cubicBezTo>
                      <a:pt x="480" y="328"/>
                      <a:pt x="423" y="180"/>
                      <a:pt x="321" y="85"/>
                    </a:cubicBezTo>
                    <a:cubicBezTo>
                      <a:pt x="218" y="-11"/>
                      <a:pt x="90" y="-23"/>
                      <a:pt x="30" y="39"/>
                    </a:cubicBezTo>
                    <a:moveTo>
                      <a:pt x="374" y="344"/>
                    </a:moveTo>
                    <a:cubicBezTo>
                      <a:pt x="323" y="397"/>
                      <a:pt x="211" y="374"/>
                      <a:pt x="124" y="293"/>
                    </a:cubicBezTo>
                    <a:cubicBezTo>
                      <a:pt x="36" y="212"/>
                      <a:pt x="7" y="103"/>
                      <a:pt x="58" y="50"/>
                    </a:cubicBezTo>
                    <a:cubicBezTo>
                      <a:pt x="109" y="-2"/>
                      <a:pt x="221" y="21"/>
                      <a:pt x="308" y="102"/>
                    </a:cubicBezTo>
                    <a:cubicBezTo>
                      <a:pt x="395" y="183"/>
                      <a:pt x="425" y="292"/>
                      <a:pt x="374" y="344"/>
                    </a:cubicBezTo>
                    <a:close/>
                  </a:path>
                </a:pathLst>
              </a:custGeom>
              <a:solidFill>
                <a:srgbClr val="B27FBC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6">
                <a:extLst>
                  <a:ext uri="{FF2B5EF4-FFF2-40B4-BE49-F238E27FC236}">
                    <a16:creationId xmlns:a16="http://schemas.microsoft.com/office/drawing/2014/main" id="{7F2BF95C-B5B3-134B-EABA-C7EF411CD290}"/>
                  </a:ext>
                </a:extLst>
              </p:cNvPr>
              <p:cNvSpPr/>
              <p:nvPr/>
            </p:nvSpPr>
            <p:spPr>
              <a:xfrm>
                <a:off x="4022375" y="3268180"/>
                <a:ext cx="340706" cy="3264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3" extrusionOk="0">
                    <a:moveTo>
                      <a:pt x="29" y="34"/>
                    </a:moveTo>
                    <a:cubicBezTo>
                      <a:pt x="-30" y="96"/>
                      <a:pt x="4" y="223"/>
                      <a:pt x="107" y="319"/>
                    </a:cubicBezTo>
                    <a:cubicBezTo>
                      <a:pt x="210" y="414"/>
                      <a:pt x="342" y="442"/>
                      <a:pt x="402" y="380"/>
                    </a:cubicBezTo>
                    <a:cubicBezTo>
                      <a:pt x="462" y="318"/>
                      <a:pt x="427" y="190"/>
                      <a:pt x="324" y="95"/>
                    </a:cubicBezTo>
                    <a:cubicBezTo>
                      <a:pt x="221" y="-1"/>
                      <a:pt x="89" y="-28"/>
                      <a:pt x="29" y="34"/>
                    </a:cubicBezTo>
                    <a:moveTo>
                      <a:pt x="377" y="355"/>
                    </a:moveTo>
                    <a:cubicBezTo>
                      <a:pt x="327" y="407"/>
                      <a:pt x="214" y="384"/>
                      <a:pt x="127" y="303"/>
                    </a:cubicBezTo>
                    <a:cubicBezTo>
                      <a:pt x="40" y="222"/>
                      <a:pt x="10" y="114"/>
                      <a:pt x="61" y="61"/>
                    </a:cubicBezTo>
                    <a:cubicBezTo>
                      <a:pt x="112" y="8"/>
                      <a:pt x="224" y="31"/>
                      <a:pt x="311" y="113"/>
                    </a:cubicBezTo>
                    <a:cubicBezTo>
                      <a:pt x="399" y="194"/>
                      <a:pt x="428" y="302"/>
                      <a:pt x="377" y="355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6">
                <a:extLst>
                  <a:ext uri="{FF2B5EF4-FFF2-40B4-BE49-F238E27FC236}">
                    <a16:creationId xmlns:a16="http://schemas.microsoft.com/office/drawing/2014/main" id="{AD4BB4AC-786C-33FA-AFEE-8B3B9E995D5A}"/>
                  </a:ext>
                </a:extLst>
              </p:cNvPr>
              <p:cNvSpPr/>
              <p:nvPr/>
            </p:nvSpPr>
            <p:spPr>
              <a:xfrm>
                <a:off x="4479284" y="3087947"/>
                <a:ext cx="216597" cy="26165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31" extrusionOk="0">
                    <a:moveTo>
                      <a:pt x="0" y="305"/>
                    </a:moveTo>
                    <a:lnTo>
                      <a:pt x="35" y="331"/>
                    </a:lnTo>
                    <a:lnTo>
                      <a:pt x="274" y="26"/>
                    </a:lnTo>
                    <a:lnTo>
                      <a:pt x="240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8BC4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6">
                <a:extLst>
                  <a:ext uri="{FF2B5EF4-FFF2-40B4-BE49-F238E27FC236}">
                    <a16:creationId xmlns:a16="http://schemas.microsoft.com/office/drawing/2014/main" id="{BF30014A-0DE9-0AE6-EE42-E841C84FBBFB}"/>
                  </a:ext>
                </a:extLst>
              </p:cNvPr>
              <p:cNvSpPr/>
              <p:nvPr/>
            </p:nvSpPr>
            <p:spPr>
              <a:xfrm>
                <a:off x="4489560" y="3099014"/>
                <a:ext cx="221340" cy="25770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26" extrusionOk="0">
                    <a:moveTo>
                      <a:pt x="260" y="10"/>
                    </a:moveTo>
                    <a:cubicBezTo>
                      <a:pt x="300" y="40"/>
                      <a:pt x="279" y="133"/>
                      <a:pt x="213" y="218"/>
                    </a:cubicBezTo>
                    <a:cubicBezTo>
                      <a:pt x="147" y="302"/>
                      <a:pt x="61" y="347"/>
                      <a:pt x="21" y="317"/>
                    </a:cubicBezTo>
                    <a:cubicBezTo>
                      <a:pt x="-19" y="287"/>
                      <a:pt x="2" y="194"/>
                      <a:pt x="68" y="109"/>
                    </a:cubicBezTo>
                    <a:cubicBezTo>
                      <a:pt x="134" y="24"/>
                      <a:pt x="220" y="-20"/>
                      <a:pt x="260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6">
                <a:extLst>
                  <a:ext uri="{FF2B5EF4-FFF2-40B4-BE49-F238E27FC236}">
                    <a16:creationId xmlns:a16="http://schemas.microsoft.com/office/drawing/2014/main" id="{464925B8-497F-B80D-AE14-0DEA1F900A10}"/>
                  </a:ext>
                </a:extLst>
              </p:cNvPr>
              <p:cNvSpPr/>
              <p:nvPr/>
            </p:nvSpPr>
            <p:spPr>
              <a:xfrm>
                <a:off x="4466636" y="3081623"/>
                <a:ext cx="219759" cy="25691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25" extrusionOk="0">
                    <a:moveTo>
                      <a:pt x="259" y="10"/>
                    </a:moveTo>
                    <a:cubicBezTo>
                      <a:pt x="298" y="39"/>
                      <a:pt x="276" y="131"/>
                      <a:pt x="210" y="216"/>
                    </a:cubicBezTo>
                    <a:cubicBezTo>
                      <a:pt x="144" y="300"/>
                      <a:pt x="59" y="345"/>
                      <a:pt x="20" y="316"/>
                    </a:cubicBezTo>
                    <a:cubicBezTo>
                      <a:pt x="-19" y="286"/>
                      <a:pt x="3" y="194"/>
                      <a:pt x="69" y="110"/>
                    </a:cubicBezTo>
                    <a:cubicBezTo>
                      <a:pt x="135" y="25"/>
                      <a:pt x="220" y="-20"/>
                      <a:pt x="259" y="10"/>
                    </a:cubicBezTo>
                    <a:close/>
                  </a:path>
                </a:pathLst>
              </a:custGeom>
              <a:solidFill>
                <a:srgbClr val="CCE077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6">
                <a:extLst>
                  <a:ext uri="{FF2B5EF4-FFF2-40B4-BE49-F238E27FC236}">
                    <a16:creationId xmlns:a16="http://schemas.microsoft.com/office/drawing/2014/main" id="{FE1EF489-74E5-D4F4-D476-35005490B552}"/>
                  </a:ext>
                </a:extLst>
              </p:cNvPr>
              <p:cNvSpPr/>
              <p:nvPr/>
            </p:nvSpPr>
            <p:spPr>
              <a:xfrm>
                <a:off x="4476122" y="3093480"/>
                <a:ext cx="199996" cy="233197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95" extrusionOk="0">
                    <a:moveTo>
                      <a:pt x="236" y="9"/>
                    </a:moveTo>
                    <a:cubicBezTo>
                      <a:pt x="272" y="35"/>
                      <a:pt x="252" y="119"/>
                      <a:pt x="192" y="196"/>
                    </a:cubicBezTo>
                    <a:cubicBezTo>
                      <a:pt x="132" y="273"/>
                      <a:pt x="53" y="314"/>
                      <a:pt x="18" y="287"/>
                    </a:cubicBezTo>
                    <a:cubicBezTo>
                      <a:pt x="-18" y="260"/>
                      <a:pt x="3" y="176"/>
                      <a:pt x="63" y="99"/>
                    </a:cubicBezTo>
                    <a:cubicBezTo>
                      <a:pt x="123" y="21"/>
                      <a:pt x="201" y="-18"/>
                      <a:pt x="236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6">
                <a:extLst>
                  <a:ext uri="{FF2B5EF4-FFF2-40B4-BE49-F238E27FC236}">
                    <a16:creationId xmlns:a16="http://schemas.microsoft.com/office/drawing/2014/main" id="{7D4A3B33-7B45-88AA-6903-9F9EC3D31CAF}"/>
                  </a:ext>
                </a:extLst>
              </p:cNvPr>
              <p:cNvSpPr/>
              <p:nvPr/>
            </p:nvSpPr>
            <p:spPr>
              <a:xfrm>
                <a:off x="4498256" y="3119567"/>
                <a:ext cx="148614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21" extrusionOk="0">
                    <a:moveTo>
                      <a:pt x="176" y="7"/>
                    </a:moveTo>
                    <a:cubicBezTo>
                      <a:pt x="202" y="27"/>
                      <a:pt x="187" y="90"/>
                      <a:pt x="143" y="147"/>
                    </a:cubicBezTo>
                    <a:cubicBezTo>
                      <a:pt x="98" y="205"/>
                      <a:pt x="39" y="235"/>
                      <a:pt x="13" y="215"/>
                    </a:cubicBezTo>
                    <a:cubicBezTo>
                      <a:pt x="-14" y="195"/>
                      <a:pt x="2" y="132"/>
                      <a:pt x="47" y="75"/>
                    </a:cubicBezTo>
                    <a:cubicBezTo>
                      <a:pt x="92" y="17"/>
                      <a:pt x="150" y="-13"/>
                      <a:pt x="176" y="7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34550" rIns="90000" bIns="34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6">
                <a:extLst>
                  <a:ext uri="{FF2B5EF4-FFF2-40B4-BE49-F238E27FC236}">
                    <a16:creationId xmlns:a16="http://schemas.microsoft.com/office/drawing/2014/main" id="{E45DD583-7BCF-234D-5474-05F92A3774A5}"/>
                  </a:ext>
                </a:extLst>
              </p:cNvPr>
              <p:cNvSpPr/>
              <p:nvPr/>
            </p:nvSpPr>
            <p:spPr>
              <a:xfrm>
                <a:off x="4515647" y="3191502"/>
                <a:ext cx="55335" cy="53754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4" y="47"/>
                    </a:moveTo>
                    <a:cubicBezTo>
                      <a:pt x="54" y="47"/>
                      <a:pt x="-7" y="88"/>
                      <a:pt x="1" y="56"/>
                    </a:cubicBezTo>
                    <a:cubicBezTo>
                      <a:pt x="9" y="25"/>
                      <a:pt x="34" y="-8"/>
                      <a:pt x="48" y="2"/>
                    </a:cubicBezTo>
                    <a:cubicBezTo>
                      <a:pt x="62" y="11"/>
                      <a:pt x="87" y="18"/>
                      <a:pt x="54" y="46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6">
                <a:extLst>
                  <a:ext uri="{FF2B5EF4-FFF2-40B4-BE49-F238E27FC236}">
                    <a16:creationId xmlns:a16="http://schemas.microsoft.com/office/drawing/2014/main" id="{017548F6-9AE0-240A-F291-3804873149AF}"/>
                  </a:ext>
                </a:extLst>
              </p:cNvPr>
              <p:cNvSpPr/>
              <p:nvPr/>
            </p:nvSpPr>
            <p:spPr>
              <a:xfrm>
                <a:off x="4569401" y="3151187"/>
                <a:ext cx="43478" cy="60868"/>
              </a:xfrm>
              <a:custGeom>
                <a:avLst/>
                <a:gdLst/>
                <a:ahLst/>
                <a:cxnLst/>
                <a:rect l="l" t="t" r="r" b="b"/>
                <a:pathLst>
                  <a:path w="55" h="77" extrusionOk="0">
                    <a:moveTo>
                      <a:pt x="3" y="70"/>
                    </a:moveTo>
                    <a:cubicBezTo>
                      <a:pt x="3" y="70"/>
                      <a:pt x="-8" y="22"/>
                      <a:pt x="15" y="8"/>
                    </a:cubicBezTo>
                    <a:cubicBezTo>
                      <a:pt x="37" y="-6"/>
                      <a:pt x="55" y="2"/>
                      <a:pt x="55" y="8"/>
                    </a:cubicBezTo>
                    <a:cubicBezTo>
                      <a:pt x="55" y="15"/>
                      <a:pt x="24" y="74"/>
                      <a:pt x="13" y="77"/>
                    </a:cubicBezTo>
                    <a:cubicBezTo>
                      <a:pt x="0" y="81"/>
                      <a:pt x="3" y="70"/>
                      <a:pt x="3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6">
                <a:extLst>
                  <a:ext uri="{FF2B5EF4-FFF2-40B4-BE49-F238E27FC236}">
                    <a16:creationId xmlns:a16="http://schemas.microsoft.com/office/drawing/2014/main" id="{C5193C23-2365-2D1E-2C25-B0113E280482}"/>
                  </a:ext>
                </a:extLst>
              </p:cNvPr>
              <p:cNvSpPr/>
              <p:nvPr/>
            </p:nvSpPr>
            <p:spPr>
              <a:xfrm>
                <a:off x="4544105" y="3216798"/>
                <a:ext cx="49801" cy="52963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32" y="4"/>
                    </a:moveTo>
                    <a:cubicBezTo>
                      <a:pt x="32" y="4"/>
                      <a:pt x="-15" y="58"/>
                      <a:pt x="5" y="66"/>
                    </a:cubicBezTo>
                    <a:cubicBezTo>
                      <a:pt x="24" y="74"/>
                      <a:pt x="55" y="52"/>
                      <a:pt x="62" y="32"/>
                    </a:cubicBezTo>
                    <a:cubicBezTo>
                      <a:pt x="69" y="11"/>
                      <a:pt x="41" y="-6"/>
                      <a:pt x="34" y="3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6">
                <a:extLst>
                  <a:ext uri="{FF2B5EF4-FFF2-40B4-BE49-F238E27FC236}">
                    <a16:creationId xmlns:a16="http://schemas.microsoft.com/office/drawing/2014/main" id="{F23040D5-0B12-93A9-C7CC-38DABBA43E68}"/>
                  </a:ext>
                </a:extLst>
              </p:cNvPr>
              <p:cNvSpPr/>
              <p:nvPr/>
            </p:nvSpPr>
            <p:spPr>
              <a:xfrm>
                <a:off x="4505370" y="3159882"/>
                <a:ext cx="316200" cy="37232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71" extrusionOk="0">
                    <a:moveTo>
                      <a:pt x="336" y="15"/>
                    </a:moveTo>
                    <a:cubicBezTo>
                      <a:pt x="262" y="-29"/>
                      <a:pt x="138" y="32"/>
                      <a:pt x="64" y="151"/>
                    </a:cubicBezTo>
                    <a:cubicBezTo>
                      <a:pt x="-9" y="270"/>
                      <a:pt x="-36" y="371"/>
                      <a:pt x="74" y="455"/>
                    </a:cubicBezTo>
                    <a:cubicBezTo>
                      <a:pt x="143" y="508"/>
                      <a:pt x="279" y="422"/>
                      <a:pt x="352" y="303"/>
                    </a:cubicBezTo>
                    <a:cubicBezTo>
                      <a:pt x="425" y="185"/>
                      <a:pt x="411" y="59"/>
                      <a:pt x="336" y="15"/>
                    </a:cubicBezTo>
                    <a:moveTo>
                      <a:pt x="105" y="409"/>
                    </a:moveTo>
                    <a:cubicBezTo>
                      <a:pt x="42" y="372"/>
                      <a:pt x="41" y="259"/>
                      <a:pt x="103" y="158"/>
                    </a:cubicBezTo>
                    <a:cubicBezTo>
                      <a:pt x="166" y="57"/>
                      <a:pt x="267" y="6"/>
                      <a:pt x="330" y="44"/>
                    </a:cubicBezTo>
                    <a:cubicBezTo>
                      <a:pt x="394" y="81"/>
                      <a:pt x="395" y="193"/>
                      <a:pt x="332" y="294"/>
                    </a:cubicBezTo>
                    <a:cubicBezTo>
                      <a:pt x="270" y="395"/>
                      <a:pt x="168" y="447"/>
                      <a:pt x="105" y="4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54;p36">
                <a:extLst>
                  <a:ext uri="{FF2B5EF4-FFF2-40B4-BE49-F238E27FC236}">
                    <a16:creationId xmlns:a16="http://schemas.microsoft.com/office/drawing/2014/main" id="{9261F6DC-8482-355A-1223-6DE012806BA3}"/>
                  </a:ext>
                </a:extLst>
              </p:cNvPr>
              <p:cNvSpPr/>
              <p:nvPr/>
            </p:nvSpPr>
            <p:spPr>
              <a:xfrm>
                <a:off x="4530666" y="3174901"/>
                <a:ext cx="299600" cy="362838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59" extrusionOk="0">
                    <a:moveTo>
                      <a:pt x="322" y="15"/>
                    </a:moveTo>
                    <a:cubicBezTo>
                      <a:pt x="248" y="-30"/>
                      <a:pt x="128" y="31"/>
                      <a:pt x="55" y="150"/>
                    </a:cubicBezTo>
                    <a:cubicBezTo>
                      <a:pt x="-18" y="268"/>
                      <a:pt x="-17" y="401"/>
                      <a:pt x="57" y="445"/>
                    </a:cubicBezTo>
                    <a:cubicBezTo>
                      <a:pt x="131" y="489"/>
                      <a:pt x="251" y="429"/>
                      <a:pt x="324" y="310"/>
                    </a:cubicBezTo>
                    <a:cubicBezTo>
                      <a:pt x="398" y="191"/>
                      <a:pt x="397" y="59"/>
                      <a:pt x="323" y="15"/>
                    </a:cubicBezTo>
                    <a:lnTo>
                      <a:pt x="322" y="15"/>
                    </a:lnTo>
                    <a:moveTo>
                      <a:pt x="77" y="416"/>
                    </a:moveTo>
                    <a:cubicBezTo>
                      <a:pt x="14" y="378"/>
                      <a:pt x="13" y="266"/>
                      <a:pt x="75" y="165"/>
                    </a:cubicBezTo>
                    <a:cubicBezTo>
                      <a:pt x="137" y="64"/>
                      <a:pt x="238" y="13"/>
                      <a:pt x="302" y="50"/>
                    </a:cubicBezTo>
                    <a:cubicBezTo>
                      <a:pt x="365" y="87"/>
                      <a:pt x="367" y="200"/>
                      <a:pt x="304" y="301"/>
                    </a:cubicBezTo>
                    <a:cubicBezTo>
                      <a:pt x="242" y="402"/>
                      <a:pt x="140" y="453"/>
                      <a:pt x="77" y="4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55;p36">
                <a:extLst>
                  <a:ext uri="{FF2B5EF4-FFF2-40B4-BE49-F238E27FC236}">
                    <a16:creationId xmlns:a16="http://schemas.microsoft.com/office/drawing/2014/main" id="{C44BB60D-8842-1A2C-405F-49D3ADAB0B2A}"/>
                  </a:ext>
                </a:extLst>
              </p:cNvPr>
              <p:cNvSpPr/>
              <p:nvPr/>
            </p:nvSpPr>
            <p:spPr>
              <a:xfrm>
                <a:off x="4109330" y="3159882"/>
                <a:ext cx="347029" cy="340704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1" extrusionOk="0">
                    <a:moveTo>
                      <a:pt x="31" y="37"/>
                    </a:moveTo>
                    <a:cubicBezTo>
                      <a:pt x="-30" y="98"/>
                      <a:pt x="3" y="231"/>
                      <a:pt x="105" y="328"/>
                    </a:cubicBezTo>
                    <a:cubicBezTo>
                      <a:pt x="206" y="424"/>
                      <a:pt x="301" y="472"/>
                      <a:pt x="409" y="386"/>
                    </a:cubicBezTo>
                    <a:cubicBezTo>
                      <a:pt x="477" y="332"/>
                      <a:pt x="422" y="182"/>
                      <a:pt x="321" y="86"/>
                    </a:cubicBezTo>
                    <a:cubicBezTo>
                      <a:pt x="219" y="-11"/>
                      <a:pt x="91" y="-24"/>
                      <a:pt x="31" y="37"/>
                    </a:cubicBezTo>
                    <a:moveTo>
                      <a:pt x="371" y="347"/>
                    </a:moveTo>
                    <a:cubicBezTo>
                      <a:pt x="319" y="399"/>
                      <a:pt x="207" y="374"/>
                      <a:pt x="121" y="292"/>
                    </a:cubicBezTo>
                    <a:cubicBezTo>
                      <a:pt x="35" y="210"/>
                      <a:pt x="7" y="101"/>
                      <a:pt x="58" y="49"/>
                    </a:cubicBezTo>
                    <a:cubicBezTo>
                      <a:pt x="110" y="-3"/>
                      <a:pt x="222" y="22"/>
                      <a:pt x="308" y="104"/>
                    </a:cubicBezTo>
                    <a:cubicBezTo>
                      <a:pt x="394" y="186"/>
                      <a:pt x="422" y="295"/>
                      <a:pt x="371" y="3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56;p36">
                <a:extLst>
                  <a:ext uri="{FF2B5EF4-FFF2-40B4-BE49-F238E27FC236}">
                    <a16:creationId xmlns:a16="http://schemas.microsoft.com/office/drawing/2014/main" id="{A4085804-7479-FAC3-EB6E-FF53CB16E7A6}"/>
                  </a:ext>
                </a:extLst>
              </p:cNvPr>
              <p:cNvSpPr/>
              <p:nvPr/>
            </p:nvSpPr>
            <p:spPr>
              <a:xfrm>
                <a:off x="4127511" y="3152768"/>
                <a:ext cx="338334" cy="32805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15" extrusionOk="0">
                    <a:moveTo>
                      <a:pt x="31" y="33"/>
                    </a:moveTo>
                    <a:cubicBezTo>
                      <a:pt x="-30" y="94"/>
                      <a:pt x="2" y="222"/>
                      <a:pt x="104" y="319"/>
                    </a:cubicBezTo>
                    <a:cubicBezTo>
                      <a:pt x="205" y="415"/>
                      <a:pt x="338" y="444"/>
                      <a:pt x="398" y="383"/>
                    </a:cubicBezTo>
                    <a:cubicBezTo>
                      <a:pt x="458" y="322"/>
                      <a:pt x="426" y="194"/>
                      <a:pt x="324" y="97"/>
                    </a:cubicBezTo>
                    <a:cubicBezTo>
                      <a:pt x="222" y="0"/>
                      <a:pt x="91" y="-29"/>
                      <a:pt x="31" y="33"/>
                    </a:cubicBezTo>
                    <a:moveTo>
                      <a:pt x="374" y="358"/>
                    </a:moveTo>
                    <a:cubicBezTo>
                      <a:pt x="322" y="410"/>
                      <a:pt x="211" y="385"/>
                      <a:pt x="125" y="303"/>
                    </a:cubicBezTo>
                    <a:cubicBezTo>
                      <a:pt x="38" y="221"/>
                      <a:pt x="10" y="112"/>
                      <a:pt x="62" y="60"/>
                    </a:cubicBezTo>
                    <a:cubicBezTo>
                      <a:pt x="113" y="8"/>
                      <a:pt x="225" y="32"/>
                      <a:pt x="311" y="114"/>
                    </a:cubicBezTo>
                    <a:cubicBezTo>
                      <a:pt x="397" y="197"/>
                      <a:pt x="426" y="306"/>
                      <a:pt x="374" y="3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57;p36">
                <a:extLst>
                  <a:ext uri="{FF2B5EF4-FFF2-40B4-BE49-F238E27FC236}">
                    <a16:creationId xmlns:a16="http://schemas.microsoft.com/office/drawing/2014/main" id="{BD13DA2D-B5F9-3D56-08E6-834DBD5F9AD9}"/>
                  </a:ext>
                </a:extLst>
              </p:cNvPr>
              <p:cNvSpPr/>
              <p:nvPr/>
            </p:nvSpPr>
            <p:spPr>
              <a:xfrm>
                <a:off x="3695898" y="3100595"/>
                <a:ext cx="298018" cy="27114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43" extrusionOk="0">
                    <a:moveTo>
                      <a:pt x="374" y="248"/>
                    </a:moveTo>
                    <a:cubicBezTo>
                      <a:pt x="396" y="134"/>
                      <a:pt x="320" y="25"/>
                      <a:pt x="205" y="4"/>
                    </a:cubicBezTo>
                    <a:cubicBezTo>
                      <a:pt x="125" y="-11"/>
                      <a:pt x="48" y="20"/>
                      <a:pt x="0" y="78"/>
                    </a:cubicBezTo>
                    <a:lnTo>
                      <a:pt x="21" y="95"/>
                    </a:lnTo>
                    <a:cubicBezTo>
                      <a:pt x="63" y="44"/>
                      <a:pt x="131" y="17"/>
                      <a:pt x="200" y="30"/>
                    </a:cubicBezTo>
                    <a:cubicBezTo>
                      <a:pt x="300" y="49"/>
                      <a:pt x="367" y="144"/>
                      <a:pt x="348" y="243"/>
                    </a:cubicBezTo>
                    <a:cubicBezTo>
                      <a:pt x="342" y="275"/>
                      <a:pt x="327" y="303"/>
                      <a:pt x="307" y="326"/>
                    </a:cubicBezTo>
                    <a:lnTo>
                      <a:pt x="328" y="343"/>
                    </a:lnTo>
                    <a:cubicBezTo>
                      <a:pt x="351" y="317"/>
                      <a:pt x="367" y="284"/>
                      <a:pt x="374" y="2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58;p36">
                <a:extLst>
                  <a:ext uri="{FF2B5EF4-FFF2-40B4-BE49-F238E27FC236}">
                    <a16:creationId xmlns:a16="http://schemas.microsoft.com/office/drawing/2014/main" id="{2C199D00-798C-2EFD-A978-DDCBF5B12C8B}"/>
                  </a:ext>
                </a:extLst>
              </p:cNvPr>
              <p:cNvSpPr/>
              <p:nvPr/>
            </p:nvSpPr>
            <p:spPr>
              <a:xfrm>
                <a:off x="3712498" y="3121148"/>
                <a:ext cx="260865" cy="237149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00" extrusionOk="0">
                    <a:moveTo>
                      <a:pt x="327" y="217"/>
                    </a:moveTo>
                    <a:cubicBezTo>
                      <a:pt x="346" y="118"/>
                      <a:pt x="279" y="23"/>
                      <a:pt x="179" y="4"/>
                    </a:cubicBezTo>
                    <a:cubicBezTo>
                      <a:pt x="110" y="-9"/>
                      <a:pt x="42" y="18"/>
                      <a:pt x="0" y="69"/>
                    </a:cubicBezTo>
                    <a:lnTo>
                      <a:pt x="16" y="81"/>
                    </a:lnTo>
                    <a:cubicBezTo>
                      <a:pt x="53" y="36"/>
                      <a:pt x="113" y="12"/>
                      <a:pt x="175" y="24"/>
                    </a:cubicBezTo>
                    <a:cubicBezTo>
                      <a:pt x="265" y="40"/>
                      <a:pt x="324" y="125"/>
                      <a:pt x="307" y="213"/>
                    </a:cubicBezTo>
                    <a:cubicBezTo>
                      <a:pt x="301" y="242"/>
                      <a:pt x="289" y="267"/>
                      <a:pt x="271" y="287"/>
                    </a:cubicBezTo>
                    <a:lnTo>
                      <a:pt x="287" y="300"/>
                    </a:lnTo>
                    <a:cubicBezTo>
                      <a:pt x="307" y="277"/>
                      <a:pt x="321" y="248"/>
                      <a:pt x="327" y="216"/>
                    </a:cubicBezTo>
                    <a:lnTo>
                      <a:pt x="327" y="21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59;p36">
                <a:extLst>
                  <a:ext uri="{FF2B5EF4-FFF2-40B4-BE49-F238E27FC236}">
                    <a16:creationId xmlns:a16="http://schemas.microsoft.com/office/drawing/2014/main" id="{B3181816-62A2-FADF-D8F3-A04F0C984C5D}"/>
                  </a:ext>
                </a:extLst>
              </p:cNvPr>
              <p:cNvSpPr/>
              <p:nvPr/>
            </p:nvSpPr>
            <p:spPr>
              <a:xfrm>
                <a:off x="3725146" y="3137748"/>
                <a:ext cx="231617" cy="21106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67" extrusionOk="0">
                    <a:moveTo>
                      <a:pt x="291" y="192"/>
                    </a:moveTo>
                    <a:cubicBezTo>
                      <a:pt x="307" y="104"/>
                      <a:pt x="249" y="19"/>
                      <a:pt x="159" y="3"/>
                    </a:cubicBezTo>
                    <a:cubicBezTo>
                      <a:pt x="97" y="-9"/>
                      <a:pt x="37" y="15"/>
                      <a:pt x="0" y="61"/>
                    </a:cubicBezTo>
                    <a:lnTo>
                      <a:pt x="29" y="84"/>
                    </a:lnTo>
                    <a:cubicBezTo>
                      <a:pt x="40" y="73"/>
                      <a:pt x="52" y="64"/>
                      <a:pt x="64" y="56"/>
                    </a:cubicBezTo>
                    <a:cubicBezTo>
                      <a:pt x="62" y="40"/>
                      <a:pt x="66" y="26"/>
                      <a:pt x="83" y="20"/>
                    </a:cubicBezTo>
                    <a:cubicBezTo>
                      <a:pt x="116" y="7"/>
                      <a:pt x="149" y="10"/>
                      <a:pt x="159" y="38"/>
                    </a:cubicBezTo>
                    <a:cubicBezTo>
                      <a:pt x="178" y="40"/>
                      <a:pt x="194" y="46"/>
                      <a:pt x="208" y="55"/>
                    </a:cubicBezTo>
                    <a:cubicBezTo>
                      <a:pt x="216" y="52"/>
                      <a:pt x="224" y="53"/>
                      <a:pt x="234" y="59"/>
                    </a:cubicBezTo>
                    <a:cubicBezTo>
                      <a:pt x="269" y="83"/>
                      <a:pt x="285" y="122"/>
                      <a:pt x="243" y="146"/>
                    </a:cubicBezTo>
                    <a:cubicBezTo>
                      <a:pt x="240" y="164"/>
                      <a:pt x="235" y="182"/>
                      <a:pt x="236" y="195"/>
                    </a:cubicBezTo>
                    <a:cubicBezTo>
                      <a:pt x="236" y="202"/>
                      <a:pt x="236" y="208"/>
                      <a:pt x="235" y="214"/>
                    </a:cubicBezTo>
                    <a:cubicBezTo>
                      <a:pt x="248" y="226"/>
                      <a:pt x="254" y="241"/>
                      <a:pt x="243" y="257"/>
                    </a:cubicBezTo>
                    <a:lnTo>
                      <a:pt x="243" y="257"/>
                    </a:lnTo>
                    <a:lnTo>
                      <a:pt x="255" y="267"/>
                    </a:lnTo>
                    <a:cubicBezTo>
                      <a:pt x="272" y="246"/>
                      <a:pt x="285" y="221"/>
                      <a:pt x="291" y="1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0;p36">
                <a:extLst>
                  <a:ext uri="{FF2B5EF4-FFF2-40B4-BE49-F238E27FC236}">
                    <a16:creationId xmlns:a16="http://schemas.microsoft.com/office/drawing/2014/main" id="{3A112FDF-A95F-E8C7-A5AC-6464E0357B64}"/>
                  </a:ext>
                </a:extLst>
              </p:cNvPr>
              <p:cNvSpPr/>
              <p:nvPr/>
            </p:nvSpPr>
            <p:spPr>
              <a:xfrm>
                <a:off x="3843721" y="3167787"/>
                <a:ext cx="45849" cy="60078"/>
              </a:xfrm>
              <a:custGeom>
                <a:avLst/>
                <a:gdLst/>
                <a:ahLst/>
                <a:cxnLst/>
                <a:rect l="l" t="t" r="r" b="b"/>
                <a:pathLst>
                  <a:path w="58" h="76" extrusionOk="0">
                    <a:moveTo>
                      <a:pt x="0" y="66"/>
                    </a:moveTo>
                    <a:cubicBezTo>
                      <a:pt x="3" y="69"/>
                      <a:pt x="7" y="73"/>
                      <a:pt x="10" y="76"/>
                    </a:cubicBezTo>
                    <a:cubicBezTo>
                      <a:pt x="20" y="53"/>
                      <a:pt x="37" y="23"/>
                      <a:pt x="58" y="17"/>
                    </a:cubicBezTo>
                    <a:cubicBezTo>
                      <a:pt x="44" y="8"/>
                      <a:pt x="28" y="2"/>
                      <a:pt x="9" y="0"/>
                    </a:cubicBezTo>
                    <a:cubicBezTo>
                      <a:pt x="14" y="15"/>
                      <a:pt x="13" y="36"/>
                      <a:pt x="0" y="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1;p36">
                <a:extLst>
                  <a:ext uri="{FF2B5EF4-FFF2-40B4-BE49-F238E27FC236}">
                    <a16:creationId xmlns:a16="http://schemas.microsoft.com/office/drawing/2014/main" id="{BFC3759C-E82D-F467-CFF1-F7E87F922EB7}"/>
                  </a:ext>
                </a:extLst>
              </p:cNvPr>
              <p:cNvSpPr/>
              <p:nvPr/>
            </p:nvSpPr>
            <p:spPr>
              <a:xfrm>
                <a:off x="3748071" y="3182016"/>
                <a:ext cx="44268" cy="4822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1" extrusionOk="0">
                    <a:moveTo>
                      <a:pt x="35" y="0"/>
                    </a:moveTo>
                    <a:cubicBezTo>
                      <a:pt x="23" y="8"/>
                      <a:pt x="11" y="17"/>
                      <a:pt x="0" y="28"/>
                    </a:cubicBezTo>
                    <a:lnTo>
                      <a:pt x="40" y="61"/>
                    </a:lnTo>
                    <a:cubicBezTo>
                      <a:pt x="45" y="57"/>
                      <a:pt x="51" y="53"/>
                      <a:pt x="56" y="48"/>
                    </a:cubicBezTo>
                    <a:cubicBezTo>
                      <a:pt x="47" y="34"/>
                      <a:pt x="38" y="16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;p36">
                <a:extLst>
                  <a:ext uri="{FF2B5EF4-FFF2-40B4-BE49-F238E27FC236}">
                    <a16:creationId xmlns:a16="http://schemas.microsoft.com/office/drawing/2014/main" id="{91DF5102-72EC-12E2-7149-059E1130E832}"/>
                  </a:ext>
                </a:extLst>
              </p:cNvPr>
              <p:cNvSpPr/>
              <p:nvPr/>
            </p:nvSpPr>
            <p:spPr>
              <a:xfrm>
                <a:off x="3880084" y="3253161"/>
                <a:ext cx="37154" cy="53754"/>
              </a:xfrm>
              <a:custGeom>
                <a:avLst/>
                <a:gdLst/>
                <a:ahLst/>
                <a:cxnLst/>
                <a:rect l="l" t="t" r="r" b="b"/>
                <a:pathLst>
                  <a:path w="47" h="68" extrusionOk="0">
                    <a:moveTo>
                      <a:pt x="1" y="15"/>
                    </a:moveTo>
                    <a:cubicBezTo>
                      <a:pt x="0" y="21"/>
                      <a:pt x="1" y="31"/>
                      <a:pt x="5" y="46"/>
                    </a:cubicBezTo>
                    <a:cubicBezTo>
                      <a:pt x="18" y="52"/>
                      <a:pt x="30" y="59"/>
                      <a:pt x="39" y="68"/>
                    </a:cubicBezTo>
                    <a:cubicBezTo>
                      <a:pt x="40" y="62"/>
                      <a:pt x="40" y="55"/>
                      <a:pt x="40" y="49"/>
                    </a:cubicBezTo>
                    <a:cubicBezTo>
                      <a:pt x="39" y="36"/>
                      <a:pt x="44" y="18"/>
                      <a:pt x="47" y="0"/>
                    </a:cubicBezTo>
                    <a:cubicBezTo>
                      <a:pt x="36" y="6"/>
                      <a:pt x="21" y="11"/>
                      <a:pt x="1" y="15"/>
                    </a:cubicBezTo>
                    <a:close/>
                  </a:path>
                </a:pathLst>
              </a:custGeom>
              <a:solidFill>
                <a:srgbClr val="FF69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3;p36">
                <a:extLst>
                  <a:ext uri="{FF2B5EF4-FFF2-40B4-BE49-F238E27FC236}">
                    <a16:creationId xmlns:a16="http://schemas.microsoft.com/office/drawing/2014/main" id="{41EDB18C-581C-8ACA-E7C0-72F31653620E}"/>
                  </a:ext>
                </a:extLst>
              </p:cNvPr>
              <p:cNvSpPr/>
              <p:nvPr/>
            </p:nvSpPr>
            <p:spPr>
              <a:xfrm>
                <a:off x="3779691" y="3219169"/>
                <a:ext cx="104346" cy="7035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89" extrusionOk="0">
                    <a:moveTo>
                      <a:pt x="88" y="71"/>
                    </a:moveTo>
                    <a:cubicBezTo>
                      <a:pt x="88" y="71"/>
                      <a:pt x="110" y="78"/>
                      <a:pt x="132" y="89"/>
                    </a:cubicBezTo>
                    <a:cubicBezTo>
                      <a:pt x="128" y="74"/>
                      <a:pt x="127" y="64"/>
                      <a:pt x="128" y="58"/>
                    </a:cubicBezTo>
                    <a:cubicBezTo>
                      <a:pt x="119" y="60"/>
                      <a:pt x="108" y="61"/>
                      <a:pt x="96" y="62"/>
                    </a:cubicBezTo>
                    <a:cubicBezTo>
                      <a:pt x="96" y="62"/>
                      <a:pt x="68" y="72"/>
                      <a:pt x="80" y="40"/>
                    </a:cubicBezTo>
                    <a:cubicBezTo>
                      <a:pt x="80" y="40"/>
                      <a:pt x="84" y="27"/>
                      <a:pt x="91" y="11"/>
                    </a:cubicBezTo>
                    <a:cubicBezTo>
                      <a:pt x="88" y="8"/>
                      <a:pt x="84" y="4"/>
                      <a:pt x="81" y="0"/>
                    </a:cubicBezTo>
                    <a:cubicBezTo>
                      <a:pt x="77" y="10"/>
                      <a:pt x="72" y="20"/>
                      <a:pt x="66" y="31"/>
                    </a:cubicBezTo>
                    <a:cubicBezTo>
                      <a:pt x="66" y="31"/>
                      <a:pt x="59" y="60"/>
                      <a:pt x="38" y="31"/>
                    </a:cubicBezTo>
                    <a:cubicBezTo>
                      <a:pt x="38" y="31"/>
                      <a:pt x="27" y="19"/>
                      <a:pt x="16" y="1"/>
                    </a:cubicBezTo>
                    <a:cubicBezTo>
                      <a:pt x="11" y="5"/>
                      <a:pt x="6" y="9"/>
                      <a:pt x="0" y="13"/>
                    </a:cubicBezTo>
                    <a:lnTo>
                      <a:pt x="29" y="37"/>
                    </a:lnTo>
                    <a:cubicBezTo>
                      <a:pt x="29" y="37"/>
                      <a:pt x="38" y="40"/>
                      <a:pt x="40" y="46"/>
                    </a:cubicBezTo>
                    <a:lnTo>
                      <a:pt x="69" y="69"/>
                    </a:lnTo>
                    <a:cubicBezTo>
                      <a:pt x="73" y="68"/>
                      <a:pt x="78" y="68"/>
                      <a:pt x="88" y="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4;p36">
                <a:extLst>
                  <a:ext uri="{FF2B5EF4-FFF2-40B4-BE49-F238E27FC236}">
                    <a16:creationId xmlns:a16="http://schemas.microsoft.com/office/drawing/2014/main" id="{A9CE5BEC-F88F-2747-2BA0-7D57FE12B690}"/>
                  </a:ext>
                </a:extLst>
              </p:cNvPr>
              <p:cNvSpPr/>
              <p:nvPr/>
            </p:nvSpPr>
            <p:spPr>
              <a:xfrm>
                <a:off x="3775738" y="3147234"/>
                <a:ext cx="76679" cy="106717"/>
              </a:xfrm>
              <a:custGeom>
                <a:avLst/>
                <a:gdLst/>
                <a:ahLst/>
                <a:cxnLst/>
                <a:rect l="l" t="t" r="r" b="b"/>
                <a:pathLst>
                  <a:path w="97" h="135" extrusionOk="0">
                    <a:moveTo>
                      <a:pt x="21" y="92"/>
                    </a:moveTo>
                    <a:cubicBezTo>
                      <a:pt x="32" y="110"/>
                      <a:pt x="43" y="123"/>
                      <a:pt x="43" y="123"/>
                    </a:cubicBezTo>
                    <a:cubicBezTo>
                      <a:pt x="64" y="151"/>
                      <a:pt x="71" y="122"/>
                      <a:pt x="71" y="122"/>
                    </a:cubicBezTo>
                    <a:cubicBezTo>
                      <a:pt x="77" y="111"/>
                      <a:pt x="82" y="101"/>
                      <a:pt x="86" y="92"/>
                    </a:cubicBezTo>
                    <a:cubicBezTo>
                      <a:pt x="98" y="62"/>
                      <a:pt x="100" y="41"/>
                      <a:pt x="95" y="26"/>
                    </a:cubicBezTo>
                    <a:cubicBezTo>
                      <a:pt x="86" y="-2"/>
                      <a:pt x="52" y="-6"/>
                      <a:pt x="19" y="7"/>
                    </a:cubicBezTo>
                    <a:cubicBezTo>
                      <a:pt x="2" y="14"/>
                      <a:pt x="-2" y="28"/>
                      <a:pt x="1" y="44"/>
                    </a:cubicBezTo>
                    <a:cubicBezTo>
                      <a:pt x="3" y="60"/>
                      <a:pt x="12" y="78"/>
                      <a:pt x="22" y="92"/>
                    </a:cubicBezTo>
                    <a:lnTo>
                      <a:pt x="21" y="92"/>
                    </a:lnTo>
                    <a:moveTo>
                      <a:pt x="40" y="89"/>
                    </a:moveTo>
                    <a:cubicBezTo>
                      <a:pt x="40" y="89"/>
                      <a:pt x="25" y="74"/>
                      <a:pt x="34" y="69"/>
                    </a:cubicBezTo>
                    <a:cubicBezTo>
                      <a:pt x="43" y="64"/>
                      <a:pt x="54" y="67"/>
                      <a:pt x="45" y="88"/>
                    </a:cubicBezTo>
                    <a:cubicBezTo>
                      <a:pt x="45" y="88"/>
                      <a:pt x="45" y="93"/>
                      <a:pt x="40" y="89"/>
                    </a:cubicBezTo>
                    <a:moveTo>
                      <a:pt x="62" y="111"/>
                    </a:moveTo>
                    <a:cubicBezTo>
                      <a:pt x="62" y="111"/>
                      <a:pt x="47" y="97"/>
                      <a:pt x="56" y="92"/>
                    </a:cubicBezTo>
                    <a:cubicBezTo>
                      <a:pt x="65" y="87"/>
                      <a:pt x="76" y="90"/>
                      <a:pt x="67" y="111"/>
                    </a:cubicBezTo>
                    <a:cubicBezTo>
                      <a:pt x="67" y="111"/>
                      <a:pt x="67" y="116"/>
                      <a:pt x="62" y="111"/>
                    </a:cubicBezTo>
                    <a:moveTo>
                      <a:pt x="72" y="80"/>
                    </a:moveTo>
                    <a:cubicBezTo>
                      <a:pt x="72" y="80"/>
                      <a:pt x="69" y="84"/>
                      <a:pt x="67" y="78"/>
                    </a:cubicBezTo>
                    <a:cubicBezTo>
                      <a:pt x="67" y="78"/>
                      <a:pt x="57" y="59"/>
                      <a:pt x="68" y="58"/>
                    </a:cubicBezTo>
                    <a:cubicBezTo>
                      <a:pt x="78" y="56"/>
                      <a:pt x="87" y="63"/>
                      <a:pt x="71" y="79"/>
                    </a:cubicBezTo>
                    <a:lnTo>
                      <a:pt x="72" y="80"/>
                    </a:lnTo>
                    <a:moveTo>
                      <a:pt x="53" y="46"/>
                    </a:moveTo>
                    <a:cubicBezTo>
                      <a:pt x="53" y="46"/>
                      <a:pt x="52" y="51"/>
                      <a:pt x="48" y="47"/>
                    </a:cubicBezTo>
                    <a:cubicBezTo>
                      <a:pt x="48" y="47"/>
                      <a:pt x="32" y="32"/>
                      <a:pt x="42" y="27"/>
                    </a:cubicBezTo>
                    <a:cubicBezTo>
                      <a:pt x="51" y="22"/>
                      <a:pt x="62" y="25"/>
                      <a:pt x="53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600" rIns="90000" bIns="3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5;p36">
                <a:extLst>
                  <a:ext uri="{FF2B5EF4-FFF2-40B4-BE49-F238E27FC236}">
                    <a16:creationId xmlns:a16="http://schemas.microsoft.com/office/drawing/2014/main" id="{9EA9D011-FC08-F2D3-B812-27E64FA55AB4}"/>
                  </a:ext>
                </a:extLst>
              </p:cNvPr>
              <p:cNvSpPr/>
              <p:nvPr/>
            </p:nvSpPr>
            <p:spPr>
              <a:xfrm>
                <a:off x="3802615" y="3248418"/>
                <a:ext cx="8696" cy="7114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0" y="0"/>
                    </a:moveTo>
                    <a:lnTo>
                      <a:pt x="11" y="9"/>
                    </a:lnTo>
                    <a:cubicBezTo>
                      <a:pt x="8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C320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6;p36">
                <a:extLst>
                  <a:ext uri="{FF2B5EF4-FFF2-40B4-BE49-F238E27FC236}">
                    <a16:creationId xmlns:a16="http://schemas.microsoft.com/office/drawing/2014/main" id="{5D58C42F-6D06-074D-4643-4269FB62A576}"/>
                  </a:ext>
                </a:extLst>
              </p:cNvPr>
              <p:cNvSpPr/>
              <p:nvPr/>
            </p:nvSpPr>
            <p:spPr>
              <a:xfrm>
                <a:off x="3834235" y="3272923"/>
                <a:ext cx="87746" cy="6798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6" extrusionOk="0">
                    <a:moveTo>
                      <a:pt x="97" y="43"/>
                    </a:moveTo>
                    <a:cubicBezTo>
                      <a:pt x="88" y="34"/>
                      <a:pt x="75" y="27"/>
                      <a:pt x="63" y="21"/>
                    </a:cubicBezTo>
                    <a:cubicBezTo>
                      <a:pt x="41" y="10"/>
                      <a:pt x="19" y="3"/>
                      <a:pt x="19" y="3"/>
                    </a:cubicBezTo>
                    <a:cubicBezTo>
                      <a:pt x="9" y="0"/>
                      <a:pt x="4" y="0"/>
                      <a:pt x="0" y="1"/>
                    </a:cubicBezTo>
                    <a:lnTo>
                      <a:pt x="40" y="34"/>
                    </a:lnTo>
                    <a:cubicBezTo>
                      <a:pt x="40" y="34"/>
                      <a:pt x="39" y="31"/>
                      <a:pt x="39" y="29"/>
                    </a:cubicBezTo>
                    <a:cubicBezTo>
                      <a:pt x="39" y="29"/>
                      <a:pt x="36" y="24"/>
                      <a:pt x="42" y="26"/>
                    </a:cubicBezTo>
                    <a:cubicBezTo>
                      <a:pt x="42" y="26"/>
                      <a:pt x="64" y="29"/>
                      <a:pt x="59" y="38"/>
                    </a:cubicBezTo>
                    <a:cubicBezTo>
                      <a:pt x="58" y="41"/>
                      <a:pt x="56" y="43"/>
                      <a:pt x="53" y="44"/>
                    </a:cubicBezTo>
                    <a:lnTo>
                      <a:pt x="105" y="86"/>
                    </a:lnTo>
                    <a:lnTo>
                      <a:pt x="106" y="86"/>
                    </a:lnTo>
                    <a:cubicBezTo>
                      <a:pt x="117" y="70"/>
                      <a:pt x="111" y="55"/>
                      <a:pt x="97" y="43"/>
                    </a:cubicBezTo>
                    <a:close/>
                  </a:path>
                </a:pathLst>
              </a:custGeom>
              <a:solidFill>
                <a:srgbClr val="DC320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7;p36">
                <a:extLst>
                  <a:ext uri="{FF2B5EF4-FFF2-40B4-BE49-F238E27FC236}">
                    <a16:creationId xmlns:a16="http://schemas.microsoft.com/office/drawing/2014/main" id="{608069DA-4463-816A-027B-A6756F116D0B}"/>
                  </a:ext>
                </a:extLst>
              </p:cNvPr>
              <p:cNvSpPr/>
              <p:nvPr/>
            </p:nvSpPr>
            <p:spPr>
              <a:xfrm>
                <a:off x="3840559" y="3179644"/>
                <a:ext cx="96441" cy="8932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3" extrusionOk="0">
                    <a:moveTo>
                      <a:pt x="14" y="61"/>
                    </a:moveTo>
                    <a:cubicBezTo>
                      <a:pt x="7" y="77"/>
                      <a:pt x="3" y="90"/>
                      <a:pt x="3" y="90"/>
                    </a:cubicBezTo>
                    <a:cubicBezTo>
                      <a:pt x="-9" y="122"/>
                      <a:pt x="19" y="112"/>
                      <a:pt x="19" y="112"/>
                    </a:cubicBezTo>
                    <a:cubicBezTo>
                      <a:pt x="31" y="111"/>
                      <a:pt x="41" y="109"/>
                      <a:pt x="51" y="108"/>
                    </a:cubicBezTo>
                    <a:cubicBezTo>
                      <a:pt x="71" y="104"/>
                      <a:pt x="86" y="99"/>
                      <a:pt x="97" y="93"/>
                    </a:cubicBezTo>
                    <a:cubicBezTo>
                      <a:pt x="139" y="69"/>
                      <a:pt x="123" y="30"/>
                      <a:pt x="88" y="6"/>
                    </a:cubicBezTo>
                    <a:cubicBezTo>
                      <a:pt x="78" y="0"/>
                      <a:pt x="70" y="-1"/>
                      <a:pt x="62" y="2"/>
                    </a:cubicBezTo>
                    <a:cubicBezTo>
                      <a:pt x="41" y="8"/>
                      <a:pt x="24" y="38"/>
                      <a:pt x="14" y="61"/>
                    </a:cubicBezTo>
                    <a:moveTo>
                      <a:pt x="85" y="29"/>
                    </a:moveTo>
                    <a:cubicBezTo>
                      <a:pt x="94" y="34"/>
                      <a:pt x="97" y="45"/>
                      <a:pt x="74" y="48"/>
                    </a:cubicBezTo>
                    <a:cubicBezTo>
                      <a:pt x="74" y="48"/>
                      <a:pt x="69" y="50"/>
                      <a:pt x="71" y="44"/>
                    </a:cubicBezTo>
                    <a:cubicBezTo>
                      <a:pt x="71" y="44"/>
                      <a:pt x="76" y="23"/>
                      <a:pt x="85" y="28"/>
                    </a:cubicBezTo>
                    <a:lnTo>
                      <a:pt x="85" y="29"/>
                    </a:lnTo>
                    <a:moveTo>
                      <a:pt x="44" y="43"/>
                    </a:moveTo>
                    <a:cubicBezTo>
                      <a:pt x="53" y="49"/>
                      <a:pt x="56" y="59"/>
                      <a:pt x="33" y="62"/>
                    </a:cubicBezTo>
                    <a:cubicBezTo>
                      <a:pt x="33" y="62"/>
                      <a:pt x="28" y="64"/>
                      <a:pt x="30" y="58"/>
                    </a:cubicBezTo>
                    <a:cubicBezTo>
                      <a:pt x="30" y="58"/>
                      <a:pt x="36" y="38"/>
                      <a:pt x="44" y="43"/>
                    </a:cubicBezTo>
                    <a:moveTo>
                      <a:pt x="21" y="89"/>
                    </a:moveTo>
                    <a:cubicBezTo>
                      <a:pt x="21" y="89"/>
                      <a:pt x="26" y="68"/>
                      <a:pt x="35" y="73"/>
                    </a:cubicBezTo>
                    <a:cubicBezTo>
                      <a:pt x="44" y="79"/>
                      <a:pt x="47" y="89"/>
                      <a:pt x="24" y="92"/>
                    </a:cubicBezTo>
                    <a:cubicBezTo>
                      <a:pt x="24" y="92"/>
                      <a:pt x="19" y="94"/>
                      <a:pt x="21" y="89"/>
                    </a:cubicBezTo>
                    <a:moveTo>
                      <a:pt x="71" y="66"/>
                    </a:moveTo>
                    <a:cubicBezTo>
                      <a:pt x="77" y="74"/>
                      <a:pt x="76" y="85"/>
                      <a:pt x="54" y="80"/>
                    </a:cubicBezTo>
                    <a:cubicBezTo>
                      <a:pt x="54" y="80"/>
                      <a:pt x="48" y="80"/>
                      <a:pt x="52" y="75"/>
                    </a:cubicBezTo>
                    <a:cubicBezTo>
                      <a:pt x="52" y="75"/>
                      <a:pt x="65" y="58"/>
                      <a:pt x="71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8;p36">
                <a:extLst>
                  <a:ext uri="{FF2B5EF4-FFF2-40B4-BE49-F238E27FC236}">
                    <a16:creationId xmlns:a16="http://schemas.microsoft.com/office/drawing/2014/main" id="{B5173B59-4347-9868-83B4-8938C9319285}"/>
                  </a:ext>
                </a:extLst>
              </p:cNvPr>
              <p:cNvSpPr/>
              <p:nvPr/>
            </p:nvSpPr>
            <p:spPr>
              <a:xfrm>
                <a:off x="3863484" y="3292686"/>
                <a:ext cx="17391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2" h="19" extrusionOk="0">
                    <a:moveTo>
                      <a:pt x="22" y="13"/>
                    </a:moveTo>
                    <a:cubicBezTo>
                      <a:pt x="27" y="4"/>
                      <a:pt x="5" y="1"/>
                      <a:pt x="5" y="1"/>
                    </a:cubicBezTo>
                    <a:cubicBezTo>
                      <a:pt x="-1" y="-1"/>
                      <a:pt x="1" y="4"/>
                      <a:pt x="1" y="4"/>
                    </a:cubicBezTo>
                    <a:cubicBezTo>
                      <a:pt x="2" y="6"/>
                      <a:pt x="2" y="7"/>
                      <a:pt x="3" y="9"/>
                    </a:cubicBezTo>
                    <a:lnTo>
                      <a:pt x="16" y="19"/>
                    </a:lnTo>
                    <a:cubicBezTo>
                      <a:pt x="18" y="18"/>
                      <a:pt x="20" y="15"/>
                      <a:pt x="22" y="13"/>
                    </a:cubicBezTo>
                    <a:close/>
                  </a:path>
                </a:pathLst>
              </a:custGeom>
              <a:solidFill>
                <a:srgbClr val="FC49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9;p36">
                <a:extLst>
                  <a:ext uri="{FF2B5EF4-FFF2-40B4-BE49-F238E27FC236}">
                    <a16:creationId xmlns:a16="http://schemas.microsoft.com/office/drawing/2014/main" id="{F96593F4-3634-633B-1EE7-CA0990FC72BA}"/>
                  </a:ext>
                </a:extLst>
              </p:cNvPr>
              <p:cNvSpPr/>
              <p:nvPr/>
            </p:nvSpPr>
            <p:spPr>
              <a:xfrm>
                <a:off x="3864274" y="3212845"/>
                <a:ext cx="166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0" extrusionOk="0">
                    <a:moveTo>
                      <a:pt x="4" y="20"/>
                    </a:moveTo>
                    <a:cubicBezTo>
                      <a:pt x="26" y="17"/>
                      <a:pt x="24" y="7"/>
                      <a:pt x="15" y="1"/>
                    </a:cubicBezTo>
                    <a:cubicBezTo>
                      <a:pt x="6" y="-4"/>
                      <a:pt x="1" y="17"/>
                      <a:pt x="1" y="17"/>
                    </a:cubicBezTo>
                    <a:cubicBezTo>
                      <a:pt x="-1" y="22"/>
                      <a:pt x="4" y="20"/>
                      <a:pt x="4" y="20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70;p36">
                <a:extLst>
                  <a:ext uri="{FF2B5EF4-FFF2-40B4-BE49-F238E27FC236}">
                    <a16:creationId xmlns:a16="http://schemas.microsoft.com/office/drawing/2014/main" id="{DE269CEF-A5BE-632A-4237-EDB62AE19486}"/>
                  </a:ext>
                </a:extLst>
              </p:cNvPr>
              <p:cNvSpPr/>
              <p:nvPr/>
            </p:nvSpPr>
            <p:spPr>
              <a:xfrm>
                <a:off x="3895894" y="3201778"/>
                <a:ext cx="166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0" extrusionOk="0">
                    <a:moveTo>
                      <a:pt x="4" y="20"/>
                    </a:moveTo>
                    <a:cubicBezTo>
                      <a:pt x="27" y="17"/>
                      <a:pt x="24" y="6"/>
                      <a:pt x="15" y="1"/>
                    </a:cubicBezTo>
                    <a:cubicBezTo>
                      <a:pt x="6" y="-5"/>
                      <a:pt x="1" y="16"/>
                      <a:pt x="1" y="16"/>
                    </a:cubicBezTo>
                    <a:cubicBezTo>
                      <a:pt x="-1" y="22"/>
                      <a:pt x="4" y="20"/>
                      <a:pt x="4" y="20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71;p36">
                <a:extLst>
                  <a:ext uri="{FF2B5EF4-FFF2-40B4-BE49-F238E27FC236}">
                    <a16:creationId xmlns:a16="http://schemas.microsoft.com/office/drawing/2014/main" id="{DABA4AC4-7146-2AF7-463C-951F7B7C139A}"/>
                  </a:ext>
                </a:extLst>
              </p:cNvPr>
              <p:cNvSpPr/>
              <p:nvPr/>
            </p:nvSpPr>
            <p:spPr>
              <a:xfrm>
                <a:off x="3880875" y="3230236"/>
                <a:ext cx="18972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7" extrusionOk="0">
                    <a:moveTo>
                      <a:pt x="3" y="16"/>
                    </a:moveTo>
                    <a:cubicBezTo>
                      <a:pt x="26" y="21"/>
                      <a:pt x="27" y="10"/>
                      <a:pt x="21" y="2"/>
                    </a:cubicBezTo>
                    <a:cubicBezTo>
                      <a:pt x="15" y="-6"/>
                      <a:pt x="2" y="12"/>
                      <a:pt x="2" y="12"/>
                    </a:cubicBezTo>
                    <a:cubicBezTo>
                      <a:pt x="-2" y="16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FC49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72;p36">
                <a:extLst>
                  <a:ext uri="{FF2B5EF4-FFF2-40B4-BE49-F238E27FC236}">
                    <a16:creationId xmlns:a16="http://schemas.microsoft.com/office/drawing/2014/main" id="{B5371A3D-9AD7-EE83-113B-57A92F5FA54F}"/>
                  </a:ext>
                </a:extLst>
              </p:cNvPr>
              <p:cNvSpPr/>
              <p:nvPr/>
            </p:nvSpPr>
            <p:spPr>
              <a:xfrm>
                <a:off x="3856369" y="3237351"/>
                <a:ext cx="166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0" extrusionOk="0">
                    <a:moveTo>
                      <a:pt x="16" y="1"/>
                    </a:moveTo>
                    <a:cubicBezTo>
                      <a:pt x="7" y="-5"/>
                      <a:pt x="1" y="16"/>
                      <a:pt x="1" y="16"/>
                    </a:cubicBezTo>
                    <a:cubicBezTo>
                      <a:pt x="-1" y="22"/>
                      <a:pt x="4" y="20"/>
                      <a:pt x="4" y="20"/>
                    </a:cubicBezTo>
                    <a:cubicBezTo>
                      <a:pt x="27" y="16"/>
                      <a:pt x="24" y="6"/>
                      <a:pt x="16" y="1"/>
                    </a:cubicBezTo>
                    <a:close/>
                  </a:path>
                </a:pathLst>
              </a:custGeom>
              <a:solidFill>
                <a:srgbClr val="FC49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73;p36">
                <a:extLst>
                  <a:ext uri="{FF2B5EF4-FFF2-40B4-BE49-F238E27FC236}">
                    <a16:creationId xmlns:a16="http://schemas.microsoft.com/office/drawing/2014/main" id="{2B3C9AC7-A437-964D-5663-669826940CBD}"/>
                  </a:ext>
                </a:extLst>
              </p:cNvPr>
              <p:cNvSpPr/>
              <p:nvPr/>
            </p:nvSpPr>
            <p:spPr>
              <a:xfrm>
                <a:off x="3800244" y="3200197"/>
                <a:ext cx="1343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14" y="21"/>
                    </a:moveTo>
                    <a:cubicBezTo>
                      <a:pt x="23" y="0"/>
                      <a:pt x="12" y="-3"/>
                      <a:pt x="3" y="2"/>
                    </a:cubicBezTo>
                    <a:cubicBezTo>
                      <a:pt x="-6" y="7"/>
                      <a:pt x="9" y="22"/>
                      <a:pt x="9" y="22"/>
                    </a:cubicBezTo>
                    <a:cubicBezTo>
                      <a:pt x="13" y="26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74;p36">
                <a:extLst>
                  <a:ext uri="{FF2B5EF4-FFF2-40B4-BE49-F238E27FC236}">
                    <a16:creationId xmlns:a16="http://schemas.microsoft.com/office/drawing/2014/main" id="{2EC13923-669B-6D4E-74DB-8E5906765048}"/>
                  </a:ext>
                </a:extLst>
              </p:cNvPr>
              <p:cNvSpPr/>
              <p:nvPr/>
            </p:nvSpPr>
            <p:spPr>
              <a:xfrm>
                <a:off x="3806568" y="3166996"/>
                <a:ext cx="1343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9" y="22"/>
                    </a:moveTo>
                    <a:cubicBezTo>
                      <a:pt x="13" y="26"/>
                      <a:pt x="14" y="21"/>
                      <a:pt x="14" y="21"/>
                    </a:cubicBezTo>
                    <a:cubicBezTo>
                      <a:pt x="23" y="0"/>
                      <a:pt x="12" y="-3"/>
                      <a:pt x="3" y="2"/>
                    </a:cubicBezTo>
                    <a:cubicBezTo>
                      <a:pt x="-7" y="7"/>
                      <a:pt x="9" y="22"/>
                      <a:pt x="9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75;p36">
                <a:extLst>
                  <a:ext uri="{FF2B5EF4-FFF2-40B4-BE49-F238E27FC236}">
                    <a16:creationId xmlns:a16="http://schemas.microsoft.com/office/drawing/2014/main" id="{6EB39F1F-4465-843E-4A30-8604C1E5861A}"/>
                  </a:ext>
                </a:extLst>
              </p:cNvPr>
              <p:cNvSpPr/>
              <p:nvPr/>
            </p:nvSpPr>
            <p:spPr>
              <a:xfrm>
                <a:off x="3825540" y="3193083"/>
                <a:ext cx="1343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4" y="20"/>
                    </a:moveTo>
                    <a:cubicBezTo>
                      <a:pt x="6" y="26"/>
                      <a:pt x="9" y="22"/>
                      <a:pt x="9" y="22"/>
                    </a:cubicBezTo>
                    <a:cubicBezTo>
                      <a:pt x="24" y="5"/>
                      <a:pt x="15" y="-1"/>
                      <a:pt x="5" y="0"/>
                    </a:cubicBezTo>
                    <a:cubicBezTo>
                      <a:pt x="-5" y="1"/>
                      <a:pt x="4" y="21"/>
                      <a:pt x="4" y="21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76;p36">
                <a:extLst>
                  <a:ext uri="{FF2B5EF4-FFF2-40B4-BE49-F238E27FC236}">
                    <a16:creationId xmlns:a16="http://schemas.microsoft.com/office/drawing/2014/main" id="{6A6C0CC5-5B93-005A-B153-356A27886AF5}"/>
                  </a:ext>
                </a:extLst>
              </p:cNvPr>
              <p:cNvSpPr/>
              <p:nvPr/>
            </p:nvSpPr>
            <p:spPr>
              <a:xfrm>
                <a:off x="3817635" y="3218379"/>
                <a:ext cx="1343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3" y="2"/>
                    </a:moveTo>
                    <a:cubicBezTo>
                      <a:pt x="-6" y="7"/>
                      <a:pt x="9" y="21"/>
                      <a:pt x="9" y="21"/>
                    </a:cubicBezTo>
                    <a:cubicBezTo>
                      <a:pt x="13" y="26"/>
                      <a:pt x="14" y="21"/>
                      <a:pt x="14" y="21"/>
                    </a:cubicBezTo>
                    <a:cubicBezTo>
                      <a:pt x="23" y="0"/>
                      <a:pt x="12" y="-3"/>
                      <a:pt x="3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77;p36">
                <a:extLst>
                  <a:ext uri="{FF2B5EF4-FFF2-40B4-BE49-F238E27FC236}">
                    <a16:creationId xmlns:a16="http://schemas.microsoft.com/office/drawing/2014/main" id="{B233642C-A907-2C50-8E68-A216C6DCB132}"/>
                  </a:ext>
                </a:extLst>
              </p:cNvPr>
              <p:cNvSpPr/>
              <p:nvPr/>
            </p:nvSpPr>
            <p:spPr>
              <a:xfrm>
                <a:off x="3564675" y="3192292"/>
                <a:ext cx="713822" cy="42291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35" extrusionOk="0">
                    <a:moveTo>
                      <a:pt x="903" y="362"/>
                    </a:moveTo>
                    <a:cubicBezTo>
                      <a:pt x="876" y="301"/>
                      <a:pt x="734" y="191"/>
                      <a:pt x="690" y="191"/>
                    </a:cubicBezTo>
                    <a:cubicBezTo>
                      <a:pt x="639" y="191"/>
                      <a:pt x="601" y="99"/>
                      <a:pt x="560" y="65"/>
                    </a:cubicBezTo>
                    <a:cubicBezTo>
                      <a:pt x="520" y="32"/>
                      <a:pt x="461" y="-21"/>
                      <a:pt x="416" y="10"/>
                    </a:cubicBezTo>
                    <a:cubicBezTo>
                      <a:pt x="371" y="40"/>
                      <a:pt x="343" y="81"/>
                      <a:pt x="222" y="61"/>
                    </a:cubicBezTo>
                    <a:cubicBezTo>
                      <a:pt x="133" y="46"/>
                      <a:pt x="100" y="136"/>
                      <a:pt x="87" y="187"/>
                    </a:cubicBezTo>
                    <a:cubicBezTo>
                      <a:pt x="98" y="210"/>
                      <a:pt x="107" y="225"/>
                      <a:pt x="107" y="225"/>
                    </a:cubicBezTo>
                    <a:cubicBezTo>
                      <a:pt x="-33" y="327"/>
                      <a:pt x="-31" y="336"/>
                      <a:pt x="91" y="440"/>
                    </a:cubicBezTo>
                    <a:cubicBezTo>
                      <a:pt x="141" y="482"/>
                      <a:pt x="261" y="513"/>
                      <a:pt x="391" y="535"/>
                    </a:cubicBezTo>
                    <a:cubicBezTo>
                      <a:pt x="565" y="529"/>
                      <a:pt x="764" y="509"/>
                      <a:pt x="764" y="509"/>
                    </a:cubicBezTo>
                    <a:cubicBezTo>
                      <a:pt x="764" y="509"/>
                      <a:pt x="842" y="460"/>
                      <a:pt x="884" y="417"/>
                    </a:cubicBezTo>
                    <a:cubicBezTo>
                      <a:pt x="886" y="407"/>
                      <a:pt x="890" y="398"/>
                      <a:pt x="896" y="390"/>
                    </a:cubicBezTo>
                    <a:cubicBezTo>
                      <a:pt x="901" y="383"/>
                      <a:pt x="904" y="373"/>
                      <a:pt x="903" y="3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78;p36">
                <a:extLst>
                  <a:ext uri="{FF2B5EF4-FFF2-40B4-BE49-F238E27FC236}">
                    <a16:creationId xmlns:a16="http://schemas.microsoft.com/office/drawing/2014/main" id="{E97B0E92-B7B0-6A86-DBDF-01CBC80EDC55}"/>
                  </a:ext>
                </a:extLst>
              </p:cNvPr>
              <p:cNvSpPr/>
              <p:nvPr/>
            </p:nvSpPr>
            <p:spPr>
              <a:xfrm>
                <a:off x="3573370" y="3242884"/>
                <a:ext cx="247426" cy="3043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85" extrusionOk="0">
                    <a:moveTo>
                      <a:pt x="49" y="13"/>
                    </a:moveTo>
                    <a:cubicBezTo>
                      <a:pt x="-13" y="48"/>
                      <a:pt x="-17" y="160"/>
                      <a:pt x="41" y="258"/>
                    </a:cubicBezTo>
                    <a:cubicBezTo>
                      <a:pt x="99" y="357"/>
                      <a:pt x="163" y="415"/>
                      <a:pt x="267" y="371"/>
                    </a:cubicBezTo>
                    <a:cubicBezTo>
                      <a:pt x="333" y="343"/>
                      <a:pt x="324" y="214"/>
                      <a:pt x="266" y="115"/>
                    </a:cubicBezTo>
                    <a:cubicBezTo>
                      <a:pt x="208" y="17"/>
                      <a:pt x="111" y="-22"/>
                      <a:pt x="49" y="12"/>
                    </a:cubicBezTo>
                    <a:lnTo>
                      <a:pt x="49" y="13"/>
                    </a:lnTo>
                    <a:moveTo>
                      <a:pt x="246" y="332"/>
                    </a:moveTo>
                    <a:cubicBezTo>
                      <a:pt x="194" y="361"/>
                      <a:pt x="111" y="317"/>
                      <a:pt x="62" y="234"/>
                    </a:cubicBezTo>
                    <a:cubicBezTo>
                      <a:pt x="12" y="150"/>
                      <a:pt x="16" y="58"/>
                      <a:pt x="68" y="28"/>
                    </a:cubicBezTo>
                    <a:cubicBezTo>
                      <a:pt x="121" y="-1"/>
                      <a:pt x="203" y="42"/>
                      <a:pt x="252" y="126"/>
                    </a:cubicBezTo>
                    <a:cubicBezTo>
                      <a:pt x="302" y="210"/>
                      <a:pt x="299" y="302"/>
                      <a:pt x="246" y="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79;p36">
                <a:extLst>
                  <a:ext uri="{FF2B5EF4-FFF2-40B4-BE49-F238E27FC236}">
                    <a16:creationId xmlns:a16="http://schemas.microsoft.com/office/drawing/2014/main" id="{0855C3CA-7BD7-54E2-1A1C-E14B34391D96}"/>
                  </a:ext>
                </a:extLst>
              </p:cNvPr>
              <p:cNvSpPr/>
              <p:nvPr/>
            </p:nvSpPr>
            <p:spPr>
              <a:xfrm>
                <a:off x="3589971" y="3239722"/>
                <a:ext cx="241893" cy="29959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79" extrusionOk="0">
                    <a:moveTo>
                      <a:pt x="49" y="11"/>
                    </a:moveTo>
                    <a:cubicBezTo>
                      <a:pt x="-13" y="46"/>
                      <a:pt x="-16" y="154"/>
                      <a:pt x="42" y="253"/>
                    </a:cubicBezTo>
                    <a:cubicBezTo>
                      <a:pt x="100" y="351"/>
                      <a:pt x="197" y="403"/>
                      <a:pt x="259" y="368"/>
                    </a:cubicBezTo>
                    <a:cubicBezTo>
                      <a:pt x="320" y="333"/>
                      <a:pt x="322" y="225"/>
                      <a:pt x="265" y="126"/>
                    </a:cubicBezTo>
                    <a:cubicBezTo>
                      <a:pt x="207" y="27"/>
                      <a:pt x="111" y="-24"/>
                      <a:pt x="49" y="11"/>
                    </a:cubicBezTo>
                    <a:moveTo>
                      <a:pt x="245" y="343"/>
                    </a:moveTo>
                    <a:cubicBezTo>
                      <a:pt x="193" y="372"/>
                      <a:pt x="110" y="329"/>
                      <a:pt x="61" y="245"/>
                    </a:cubicBezTo>
                    <a:cubicBezTo>
                      <a:pt x="12" y="161"/>
                      <a:pt x="15" y="69"/>
                      <a:pt x="67" y="39"/>
                    </a:cubicBezTo>
                    <a:cubicBezTo>
                      <a:pt x="120" y="10"/>
                      <a:pt x="201" y="53"/>
                      <a:pt x="251" y="137"/>
                    </a:cubicBezTo>
                    <a:cubicBezTo>
                      <a:pt x="300" y="221"/>
                      <a:pt x="298" y="313"/>
                      <a:pt x="245" y="3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80;p36">
                <a:extLst>
                  <a:ext uri="{FF2B5EF4-FFF2-40B4-BE49-F238E27FC236}">
                    <a16:creationId xmlns:a16="http://schemas.microsoft.com/office/drawing/2014/main" id="{9A5597AC-577A-214A-C30B-F7FE59FABC51}"/>
                  </a:ext>
                </a:extLst>
              </p:cNvPr>
              <p:cNvSpPr/>
              <p:nvPr/>
            </p:nvSpPr>
            <p:spPr>
              <a:xfrm>
                <a:off x="2752831" y="3752756"/>
                <a:ext cx="713822" cy="14703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6" extrusionOk="0">
                    <a:moveTo>
                      <a:pt x="0" y="132"/>
                    </a:moveTo>
                    <a:cubicBezTo>
                      <a:pt x="0" y="132"/>
                      <a:pt x="238" y="313"/>
                      <a:pt x="890" y="15"/>
                    </a:cubicBezTo>
                    <a:cubicBezTo>
                      <a:pt x="908" y="6"/>
                      <a:pt x="903" y="0"/>
                      <a:pt x="903" y="0"/>
                    </a:cubicBezTo>
                    <a:cubicBezTo>
                      <a:pt x="903" y="0"/>
                      <a:pt x="394" y="218"/>
                      <a:pt x="34" y="112"/>
                    </a:cubicBez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1950" rIns="90000" bIns="21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81;p36">
                <a:extLst>
                  <a:ext uri="{FF2B5EF4-FFF2-40B4-BE49-F238E27FC236}">
                    <a16:creationId xmlns:a16="http://schemas.microsoft.com/office/drawing/2014/main" id="{4A9BDEAA-2CC2-222B-812C-0C74370FD718}"/>
                  </a:ext>
                </a:extLst>
              </p:cNvPr>
              <p:cNvSpPr/>
              <p:nvPr/>
            </p:nvSpPr>
            <p:spPr>
              <a:xfrm>
                <a:off x="3231084" y="3524302"/>
                <a:ext cx="186558" cy="211853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68" extrusionOk="0">
                    <a:moveTo>
                      <a:pt x="98" y="268"/>
                    </a:moveTo>
                    <a:cubicBezTo>
                      <a:pt x="98" y="268"/>
                      <a:pt x="2" y="273"/>
                      <a:pt x="0" y="189"/>
                    </a:cubicBezTo>
                    <a:cubicBezTo>
                      <a:pt x="-3" y="105"/>
                      <a:pt x="170" y="-50"/>
                      <a:pt x="221" y="17"/>
                    </a:cubicBezTo>
                    <a:cubicBezTo>
                      <a:pt x="271" y="83"/>
                      <a:pt x="192" y="260"/>
                      <a:pt x="98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82;p36">
                <a:extLst>
                  <a:ext uri="{FF2B5EF4-FFF2-40B4-BE49-F238E27FC236}">
                    <a16:creationId xmlns:a16="http://schemas.microsoft.com/office/drawing/2014/main" id="{76021E40-518F-C875-A411-7002C2176BD7}"/>
                  </a:ext>
                </a:extLst>
              </p:cNvPr>
              <p:cNvSpPr/>
              <p:nvPr/>
            </p:nvSpPr>
            <p:spPr>
              <a:xfrm>
                <a:off x="3333058" y="3800976"/>
                <a:ext cx="237940" cy="14940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9" extrusionOk="0">
                    <a:moveTo>
                      <a:pt x="12" y="128"/>
                    </a:moveTo>
                    <a:cubicBezTo>
                      <a:pt x="12" y="128"/>
                      <a:pt x="-31" y="44"/>
                      <a:pt x="47" y="8"/>
                    </a:cubicBezTo>
                    <a:cubicBezTo>
                      <a:pt x="124" y="-28"/>
                      <a:pt x="338" y="65"/>
                      <a:pt x="296" y="137"/>
                    </a:cubicBezTo>
                    <a:cubicBezTo>
                      <a:pt x="254" y="208"/>
                      <a:pt x="58" y="209"/>
                      <a:pt x="12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3025" rIns="900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83;p36">
                <a:extLst>
                  <a:ext uri="{FF2B5EF4-FFF2-40B4-BE49-F238E27FC236}">
                    <a16:creationId xmlns:a16="http://schemas.microsoft.com/office/drawing/2014/main" id="{396BFF93-78AC-26D9-A2AB-3782333A76B4}"/>
                  </a:ext>
                </a:extLst>
              </p:cNvPr>
              <p:cNvSpPr/>
              <p:nvPr/>
            </p:nvSpPr>
            <p:spPr>
              <a:xfrm>
                <a:off x="3088794" y="3903741"/>
                <a:ext cx="229245" cy="164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08" extrusionOk="0">
                    <a:moveTo>
                      <a:pt x="4" y="114"/>
                    </a:moveTo>
                    <a:cubicBezTo>
                      <a:pt x="4" y="114"/>
                      <a:pt x="-22" y="23"/>
                      <a:pt x="61" y="3"/>
                    </a:cubicBezTo>
                    <a:cubicBezTo>
                      <a:pt x="143" y="-18"/>
                      <a:pt x="335" y="115"/>
                      <a:pt x="281" y="178"/>
                    </a:cubicBezTo>
                    <a:cubicBezTo>
                      <a:pt x="225" y="240"/>
                      <a:pt x="33" y="203"/>
                      <a:pt x="4" y="1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84;p36">
                <a:extLst>
                  <a:ext uri="{FF2B5EF4-FFF2-40B4-BE49-F238E27FC236}">
                    <a16:creationId xmlns:a16="http://schemas.microsoft.com/office/drawing/2014/main" id="{E7469F7A-F7DC-2CF0-01EB-D8A1FC011C5D}"/>
                  </a:ext>
                </a:extLst>
              </p:cNvPr>
              <p:cNvSpPr/>
              <p:nvPr/>
            </p:nvSpPr>
            <p:spPr>
              <a:xfrm>
                <a:off x="3126738" y="3503749"/>
                <a:ext cx="232407" cy="354933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49" extrusionOk="0">
                    <a:moveTo>
                      <a:pt x="9" y="449"/>
                    </a:moveTo>
                    <a:cubicBezTo>
                      <a:pt x="9" y="449"/>
                      <a:pt x="-79" y="231"/>
                      <a:pt x="293" y="0"/>
                    </a:cubicBezTo>
                    <a:cubicBezTo>
                      <a:pt x="293" y="0"/>
                      <a:pt x="328" y="346"/>
                      <a:pt x="9" y="4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85;p36">
                <a:extLst>
                  <a:ext uri="{FF2B5EF4-FFF2-40B4-BE49-F238E27FC236}">
                    <a16:creationId xmlns:a16="http://schemas.microsoft.com/office/drawing/2014/main" id="{FFD5A84E-4FC9-0FE8-A8DA-5F02690D46EB}"/>
                  </a:ext>
                </a:extLst>
              </p:cNvPr>
              <p:cNvSpPr/>
              <p:nvPr/>
            </p:nvSpPr>
            <p:spPr>
              <a:xfrm>
                <a:off x="3117252" y="3829434"/>
                <a:ext cx="377069" cy="209482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65" extrusionOk="0">
                    <a:moveTo>
                      <a:pt x="0" y="14"/>
                    </a:moveTo>
                    <a:cubicBezTo>
                      <a:pt x="0" y="14"/>
                      <a:pt x="215" y="-87"/>
                      <a:pt x="477" y="261"/>
                    </a:cubicBezTo>
                    <a:cubicBezTo>
                      <a:pt x="477" y="261"/>
                      <a:pt x="127" y="319"/>
                      <a:pt x="0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86;p36">
                <a:extLst>
                  <a:ext uri="{FF2B5EF4-FFF2-40B4-BE49-F238E27FC236}">
                    <a16:creationId xmlns:a16="http://schemas.microsoft.com/office/drawing/2014/main" id="{5AE3B9A1-B072-9923-1AA7-BB047F4632E9}"/>
                  </a:ext>
                </a:extLst>
              </p:cNvPr>
              <p:cNvSpPr/>
              <p:nvPr/>
            </p:nvSpPr>
            <p:spPr>
              <a:xfrm>
                <a:off x="2911722" y="3897417"/>
                <a:ext cx="193672" cy="212644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69" extrusionOk="0">
                    <a:moveTo>
                      <a:pt x="0" y="1"/>
                    </a:moveTo>
                    <a:cubicBezTo>
                      <a:pt x="0" y="1"/>
                      <a:pt x="162" y="-14"/>
                      <a:pt x="245" y="269"/>
                    </a:cubicBezTo>
                    <a:cubicBezTo>
                      <a:pt x="245" y="269"/>
                      <a:pt x="8" y="22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87;p36">
                <a:extLst>
                  <a:ext uri="{FF2B5EF4-FFF2-40B4-BE49-F238E27FC236}">
                    <a16:creationId xmlns:a16="http://schemas.microsoft.com/office/drawing/2014/main" id="{545EDBC2-13A0-397E-3149-96A3907C9D7E}"/>
                  </a:ext>
                </a:extLst>
              </p:cNvPr>
              <p:cNvSpPr/>
              <p:nvPr/>
            </p:nvSpPr>
            <p:spPr>
              <a:xfrm>
                <a:off x="3202626" y="3722717"/>
                <a:ext cx="418175" cy="144661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83" extrusionOk="0">
                    <a:moveTo>
                      <a:pt x="0" y="131"/>
                    </a:moveTo>
                    <a:cubicBezTo>
                      <a:pt x="0" y="131"/>
                      <a:pt x="104" y="-79"/>
                      <a:pt x="529" y="33"/>
                    </a:cubicBezTo>
                    <a:cubicBezTo>
                      <a:pt x="529" y="33"/>
                      <a:pt x="293" y="292"/>
                      <a:pt x="0" y="1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0875" rIns="90000" bIns="20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88;p36">
                <a:extLst>
                  <a:ext uri="{FF2B5EF4-FFF2-40B4-BE49-F238E27FC236}">
                    <a16:creationId xmlns:a16="http://schemas.microsoft.com/office/drawing/2014/main" id="{EA38091A-91CB-3983-8C3E-A2B4F9750050}"/>
                  </a:ext>
                </a:extLst>
              </p:cNvPr>
              <p:cNvSpPr/>
              <p:nvPr/>
            </p:nvSpPr>
            <p:spPr>
              <a:xfrm>
                <a:off x="3033459" y="3642086"/>
                <a:ext cx="191301" cy="207901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63" extrusionOk="0">
                    <a:moveTo>
                      <a:pt x="93" y="263"/>
                    </a:moveTo>
                    <a:cubicBezTo>
                      <a:pt x="93" y="263"/>
                      <a:pt x="-2" y="263"/>
                      <a:pt x="0" y="178"/>
                    </a:cubicBezTo>
                    <a:cubicBezTo>
                      <a:pt x="2" y="95"/>
                      <a:pt x="183" y="-50"/>
                      <a:pt x="230" y="19"/>
                    </a:cubicBezTo>
                    <a:cubicBezTo>
                      <a:pt x="276" y="87"/>
                      <a:pt x="188" y="260"/>
                      <a:pt x="93" y="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89;p36">
                <a:extLst>
                  <a:ext uri="{FF2B5EF4-FFF2-40B4-BE49-F238E27FC236}">
                    <a16:creationId xmlns:a16="http://schemas.microsoft.com/office/drawing/2014/main" id="{256CB310-4EBE-69FA-E118-5F359038DAB5}"/>
                  </a:ext>
                </a:extLst>
              </p:cNvPr>
              <p:cNvSpPr/>
              <p:nvPr/>
            </p:nvSpPr>
            <p:spPr>
              <a:xfrm>
                <a:off x="2906188" y="3536950"/>
                <a:ext cx="232407" cy="354933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49" extrusionOk="0">
                    <a:moveTo>
                      <a:pt x="9" y="449"/>
                    </a:moveTo>
                    <a:cubicBezTo>
                      <a:pt x="9" y="449"/>
                      <a:pt x="-78" y="232"/>
                      <a:pt x="293" y="0"/>
                    </a:cubicBezTo>
                    <a:cubicBezTo>
                      <a:pt x="293" y="0"/>
                      <a:pt x="328" y="347"/>
                      <a:pt x="9" y="4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90;p36">
                <a:extLst>
                  <a:ext uri="{FF2B5EF4-FFF2-40B4-BE49-F238E27FC236}">
                    <a16:creationId xmlns:a16="http://schemas.microsoft.com/office/drawing/2014/main" id="{19B63F87-830A-C273-CEEC-75413404F5C2}"/>
                  </a:ext>
                </a:extLst>
              </p:cNvPr>
              <p:cNvSpPr/>
              <p:nvPr/>
            </p:nvSpPr>
            <p:spPr>
              <a:xfrm>
                <a:off x="3369421" y="3634181"/>
                <a:ext cx="233197" cy="1581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00" extrusionOk="0">
                    <a:moveTo>
                      <a:pt x="49" y="189"/>
                    </a:moveTo>
                    <a:cubicBezTo>
                      <a:pt x="49" y="189"/>
                      <a:pt x="-32" y="140"/>
                      <a:pt x="14" y="69"/>
                    </a:cubicBezTo>
                    <a:cubicBezTo>
                      <a:pt x="59" y="-1"/>
                      <a:pt x="291" y="-34"/>
                      <a:pt x="295" y="49"/>
                    </a:cubicBezTo>
                    <a:cubicBezTo>
                      <a:pt x="299" y="131"/>
                      <a:pt x="132" y="234"/>
                      <a:pt x="50" y="189"/>
                    </a:cubicBezTo>
                    <a:lnTo>
                      <a:pt x="49" y="1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7000" rIns="90000" bIns="27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91;p36">
                <a:extLst>
                  <a:ext uri="{FF2B5EF4-FFF2-40B4-BE49-F238E27FC236}">
                    <a16:creationId xmlns:a16="http://schemas.microsoft.com/office/drawing/2014/main" id="{879DA198-19AC-7568-ADE4-900DB1C48ED6}"/>
                  </a:ext>
                </a:extLst>
              </p:cNvPr>
              <p:cNvSpPr/>
              <p:nvPr/>
            </p:nvSpPr>
            <p:spPr>
              <a:xfrm>
                <a:off x="4322765" y="2331440"/>
                <a:ext cx="359678" cy="430031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44" extrusionOk="0">
                    <a:moveTo>
                      <a:pt x="3" y="503"/>
                    </a:moveTo>
                    <a:cubicBezTo>
                      <a:pt x="-3" y="485"/>
                      <a:pt x="0" y="426"/>
                      <a:pt x="50" y="402"/>
                    </a:cubicBezTo>
                    <a:cubicBezTo>
                      <a:pt x="117" y="370"/>
                      <a:pt x="269" y="375"/>
                      <a:pt x="326" y="291"/>
                    </a:cubicBezTo>
                    <a:cubicBezTo>
                      <a:pt x="383" y="206"/>
                      <a:pt x="352" y="144"/>
                      <a:pt x="336" y="101"/>
                    </a:cubicBezTo>
                    <a:cubicBezTo>
                      <a:pt x="321" y="56"/>
                      <a:pt x="294" y="46"/>
                      <a:pt x="288" y="20"/>
                    </a:cubicBezTo>
                    <a:cubicBezTo>
                      <a:pt x="282" y="-7"/>
                      <a:pt x="314" y="-13"/>
                      <a:pt x="356" y="52"/>
                    </a:cubicBezTo>
                    <a:cubicBezTo>
                      <a:pt x="376" y="83"/>
                      <a:pt x="493" y="223"/>
                      <a:pt x="444" y="337"/>
                    </a:cubicBezTo>
                    <a:cubicBezTo>
                      <a:pt x="380" y="485"/>
                      <a:pt x="38" y="613"/>
                      <a:pt x="3" y="503"/>
                    </a:cubicBez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92;p36">
                <a:extLst>
                  <a:ext uri="{FF2B5EF4-FFF2-40B4-BE49-F238E27FC236}">
                    <a16:creationId xmlns:a16="http://schemas.microsoft.com/office/drawing/2014/main" id="{80222349-72C3-D7F1-FB1E-659891B8A238}"/>
                  </a:ext>
                </a:extLst>
              </p:cNvPr>
              <p:cNvSpPr/>
              <p:nvPr/>
            </p:nvSpPr>
            <p:spPr>
              <a:xfrm>
                <a:off x="4129092" y="2634201"/>
                <a:ext cx="397621" cy="71065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899" extrusionOk="0">
                    <a:moveTo>
                      <a:pt x="414" y="451"/>
                    </a:moveTo>
                    <a:cubicBezTo>
                      <a:pt x="382" y="265"/>
                      <a:pt x="446" y="179"/>
                      <a:pt x="428" y="83"/>
                    </a:cubicBezTo>
                    <a:cubicBezTo>
                      <a:pt x="406" y="-30"/>
                      <a:pt x="207" y="-3"/>
                      <a:pt x="135" y="26"/>
                    </a:cubicBezTo>
                    <a:cubicBezTo>
                      <a:pt x="64" y="54"/>
                      <a:pt x="-55" y="99"/>
                      <a:pt x="30" y="246"/>
                    </a:cubicBezTo>
                    <a:cubicBezTo>
                      <a:pt x="88" y="348"/>
                      <a:pt x="79" y="422"/>
                      <a:pt x="73" y="537"/>
                    </a:cubicBezTo>
                    <a:lnTo>
                      <a:pt x="73" y="537"/>
                    </a:lnTo>
                    <a:cubicBezTo>
                      <a:pt x="73" y="540"/>
                      <a:pt x="72" y="543"/>
                      <a:pt x="72" y="546"/>
                    </a:cubicBezTo>
                    <a:lnTo>
                      <a:pt x="71" y="546"/>
                    </a:lnTo>
                    <a:lnTo>
                      <a:pt x="72" y="546"/>
                    </a:lnTo>
                    <a:cubicBezTo>
                      <a:pt x="34" y="874"/>
                      <a:pt x="261" y="777"/>
                      <a:pt x="264" y="729"/>
                    </a:cubicBezTo>
                    <a:cubicBezTo>
                      <a:pt x="288" y="857"/>
                      <a:pt x="495" y="960"/>
                      <a:pt x="502" y="858"/>
                    </a:cubicBezTo>
                    <a:cubicBezTo>
                      <a:pt x="519" y="638"/>
                      <a:pt x="417" y="470"/>
                      <a:pt x="414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93;p36">
                <a:extLst>
                  <a:ext uri="{FF2B5EF4-FFF2-40B4-BE49-F238E27FC236}">
                    <a16:creationId xmlns:a16="http://schemas.microsoft.com/office/drawing/2014/main" id="{9AC6E34C-F09C-916E-4DDB-70CE2CA6018E}"/>
                  </a:ext>
                </a:extLst>
              </p:cNvPr>
              <p:cNvSpPr/>
              <p:nvPr/>
            </p:nvSpPr>
            <p:spPr>
              <a:xfrm>
                <a:off x="4249248" y="2574913"/>
                <a:ext cx="114622" cy="12727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61" extrusionOk="0">
                    <a:moveTo>
                      <a:pt x="0" y="0"/>
                    </a:moveTo>
                    <a:cubicBezTo>
                      <a:pt x="0" y="0"/>
                      <a:pt x="41" y="52"/>
                      <a:pt x="6" y="92"/>
                    </a:cubicBezTo>
                    <a:cubicBezTo>
                      <a:pt x="-29" y="134"/>
                      <a:pt x="157" y="184"/>
                      <a:pt x="145" y="151"/>
                    </a:cubicBezTo>
                    <a:cubicBezTo>
                      <a:pt x="130" y="108"/>
                      <a:pt x="101" y="87"/>
                      <a:pt x="112" y="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94;p36">
                <a:extLst>
                  <a:ext uri="{FF2B5EF4-FFF2-40B4-BE49-F238E27FC236}">
                    <a16:creationId xmlns:a16="http://schemas.microsoft.com/office/drawing/2014/main" id="{2DFAEBBB-FD54-81F0-30D1-237DDF62A909}"/>
                  </a:ext>
                </a:extLst>
              </p:cNvPr>
              <p:cNvSpPr/>
              <p:nvPr/>
            </p:nvSpPr>
            <p:spPr>
              <a:xfrm>
                <a:off x="4218419" y="2462663"/>
                <a:ext cx="162843" cy="18734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37" extrusionOk="0">
                    <a:moveTo>
                      <a:pt x="109" y="11"/>
                    </a:moveTo>
                    <a:cubicBezTo>
                      <a:pt x="155" y="37"/>
                      <a:pt x="231" y="184"/>
                      <a:pt x="199" y="227"/>
                    </a:cubicBezTo>
                    <a:cubicBezTo>
                      <a:pt x="185" y="245"/>
                      <a:pt x="109" y="244"/>
                      <a:pt x="49" y="186"/>
                    </a:cubicBezTo>
                    <a:cubicBezTo>
                      <a:pt x="24" y="163"/>
                      <a:pt x="-12" y="115"/>
                      <a:pt x="5" y="56"/>
                    </a:cubicBezTo>
                    <a:cubicBezTo>
                      <a:pt x="13" y="29"/>
                      <a:pt x="55" y="-21"/>
                      <a:pt x="109" y="11"/>
                    </a:cubicBez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40300" rIns="90000" bIns="40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95;p36">
                <a:extLst>
                  <a:ext uri="{FF2B5EF4-FFF2-40B4-BE49-F238E27FC236}">
                    <a16:creationId xmlns:a16="http://schemas.microsoft.com/office/drawing/2014/main" id="{012399A6-9820-69E5-2D62-00A22C528EC5}"/>
                  </a:ext>
                </a:extLst>
              </p:cNvPr>
              <p:cNvSpPr/>
              <p:nvPr/>
            </p:nvSpPr>
            <p:spPr>
              <a:xfrm>
                <a:off x="4201028" y="2450805"/>
                <a:ext cx="142290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21" extrusionOk="0">
                    <a:moveTo>
                      <a:pt x="174" y="36"/>
                    </a:moveTo>
                    <a:cubicBezTo>
                      <a:pt x="187" y="53"/>
                      <a:pt x="185" y="59"/>
                      <a:pt x="127" y="80"/>
                    </a:cubicBezTo>
                    <a:cubicBezTo>
                      <a:pt x="70" y="102"/>
                      <a:pt x="59" y="101"/>
                      <a:pt x="68" y="114"/>
                    </a:cubicBezTo>
                    <a:cubicBezTo>
                      <a:pt x="95" y="151"/>
                      <a:pt x="51" y="152"/>
                      <a:pt x="84" y="196"/>
                    </a:cubicBezTo>
                    <a:cubicBezTo>
                      <a:pt x="117" y="240"/>
                      <a:pt x="60" y="221"/>
                      <a:pt x="29" y="186"/>
                    </a:cubicBezTo>
                    <a:cubicBezTo>
                      <a:pt x="23" y="179"/>
                      <a:pt x="-11" y="145"/>
                      <a:pt x="4" y="78"/>
                    </a:cubicBezTo>
                    <a:cubicBezTo>
                      <a:pt x="22" y="0"/>
                      <a:pt x="127" y="-29"/>
                      <a:pt x="174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4550" rIns="90000" bIns="34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96;p36">
                <a:extLst>
                  <a:ext uri="{FF2B5EF4-FFF2-40B4-BE49-F238E27FC236}">
                    <a16:creationId xmlns:a16="http://schemas.microsoft.com/office/drawing/2014/main" id="{A6ADDD5F-C0F0-0EA0-4ED9-F7E37AE58615}"/>
                  </a:ext>
                </a:extLst>
              </p:cNvPr>
              <p:cNvSpPr/>
              <p:nvPr/>
            </p:nvSpPr>
            <p:spPr>
              <a:xfrm>
                <a:off x="4129092" y="3026288"/>
                <a:ext cx="399203" cy="32410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0" extrusionOk="0">
                    <a:moveTo>
                      <a:pt x="433" y="0"/>
                    </a:moveTo>
                    <a:cubicBezTo>
                      <a:pt x="305" y="93"/>
                      <a:pt x="140" y="73"/>
                      <a:pt x="70" y="58"/>
                    </a:cubicBezTo>
                    <a:cubicBezTo>
                      <a:pt x="51" y="223"/>
                      <a:pt x="13" y="307"/>
                      <a:pt x="0" y="392"/>
                    </a:cubicBezTo>
                    <a:cubicBezTo>
                      <a:pt x="0" y="392"/>
                      <a:pt x="91" y="404"/>
                      <a:pt x="243" y="397"/>
                    </a:cubicBezTo>
                    <a:cubicBezTo>
                      <a:pt x="249" y="337"/>
                      <a:pt x="261" y="300"/>
                      <a:pt x="264" y="252"/>
                    </a:cubicBezTo>
                    <a:cubicBezTo>
                      <a:pt x="274" y="307"/>
                      <a:pt x="275" y="347"/>
                      <a:pt x="274" y="397"/>
                    </a:cubicBezTo>
                    <a:cubicBezTo>
                      <a:pt x="299" y="418"/>
                      <a:pt x="442" y="411"/>
                      <a:pt x="505" y="397"/>
                    </a:cubicBezTo>
                    <a:cubicBezTo>
                      <a:pt x="507" y="380"/>
                      <a:pt x="501" y="378"/>
                      <a:pt x="502" y="362"/>
                    </a:cubicBezTo>
                    <a:cubicBezTo>
                      <a:pt x="514" y="200"/>
                      <a:pt x="463" y="62"/>
                      <a:pt x="4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97;p36">
                <a:extLst>
                  <a:ext uri="{FF2B5EF4-FFF2-40B4-BE49-F238E27FC236}">
                    <a16:creationId xmlns:a16="http://schemas.microsoft.com/office/drawing/2014/main" id="{30A4D4DE-8D97-469B-0509-990D445A0EE9}"/>
                  </a:ext>
                </a:extLst>
              </p:cNvPr>
              <p:cNvSpPr/>
              <p:nvPr/>
            </p:nvSpPr>
            <p:spPr>
              <a:xfrm>
                <a:off x="3835816" y="2506931"/>
                <a:ext cx="433194" cy="32252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08" extrusionOk="0">
                    <a:moveTo>
                      <a:pt x="547" y="280"/>
                    </a:moveTo>
                    <a:cubicBezTo>
                      <a:pt x="542" y="261"/>
                      <a:pt x="509" y="213"/>
                      <a:pt x="453" y="218"/>
                    </a:cubicBezTo>
                    <a:cubicBezTo>
                      <a:pt x="378" y="224"/>
                      <a:pt x="251" y="307"/>
                      <a:pt x="156" y="264"/>
                    </a:cubicBezTo>
                    <a:cubicBezTo>
                      <a:pt x="63" y="221"/>
                      <a:pt x="57" y="152"/>
                      <a:pt x="47" y="107"/>
                    </a:cubicBezTo>
                    <a:cubicBezTo>
                      <a:pt x="37" y="61"/>
                      <a:pt x="54" y="39"/>
                      <a:pt x="46" y="13"/>
                    </a:cubicBezTo>
                    <a:cubicBezTo>
                      <a:pt x="37" y="-13"/>
                      <a:pt x="6" y="-1"/>
                      <a:pt x="4" y="75"/>
                    </a:cubicBezTo>
                    <a:cubicBezTo>
                      <a:pt x="3" y="112"/>
                      <a:pt x="-23" y="292"/>
                      <a:pt x="79" y="364"/>
                    </a:cubicBezTo>
                    <a:cubicBezTo>
                      <a:pt x="213" y="458"/>
                      <a:pt x="576" y="391"/>
                      <a:pt x="547" y="279"/>
                    </a:cubicBezTo>
                    <a:lnTo>
                      <a:pt x="547" y="280"/>
                    </a:ln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98;p36">
                <a:extLst>
                  <a:ext uri="{FF2B5EF4-FFF2-40B4-BE49-F238E27FC236}">
                    <a16:creationId xmlns:a16="http://schemas.microsoft.com/office/drawing/2014/main" id="{5A9C13FE-5921-7E71-20C0-F86AB1AC0E58}"/>
                  </a:ext>
                </a:extLst>
              </p:cNvPr>
              <p:cNvSpPr/>
              <p:nvPr/>
            </p:nvSpPr>
            <p:spPr>
              <a:xfrm>
                <a:off x="4187589" y="3113243"/>
                <a:ext cx="69564" cy="53754"/>
              </a:xfrm>
              <a:custGeom>
                <a:avLst/>
                <a:gdLst/>
                <a:ahLst/>
                <a:cxnLst/>
                <a:rect l="l" t="t" r="r" b="b"/>
                <a:pathLst>
                  <a:path w="88" h="68" extrusionOk="0">
                    <a:moveTo>
                      <a:pt x="3" y="68"/>
                    </a:moveTo>
                    <a:cubicBezTo>
                      <a:pt x="2" y="68"/>
                      <a:pt x="0" y="67"/>
                      <a:pt x="0" y="65"/>
                    </a:cubicBezTo>
                    <a:cubicBezTo>
                      <a:pt x="0" y="64"/>
                      <a:pt x="2" y="62"/>
                      <a:pt x="3" y="62"/>
                    </a:cubicBezTo>
                    <a:cubicBezTo>
                      <a:pt x="38" y="61"/>
                      <a:pt x="71" y="53"/>
                      <a:pt x="81" y="3"/>
                    </a:cubicBezTo>
                    <a:cubicBezTo>
                      <a:pt x="82" y="1"/>
                      <a:pt x="83" y="0"/>
                      <a:pt x="85" y="0"/>
                    </a:cubicBezTo>
                    <a:cubicBezTo>
                      <a:pt x="87" y="1"/>
                      <a:pt x="88" y="2"/>
                      <a:pt x="88" y="4"/>
                    </a:cubicBezTo>
                    <a:cubicBezTo>
                      <a:pt x="76" y="58"/>
                      <a:pt x="39" y="67"/>
                      <a:pt x="4" y="68"/>
                    </a:cubicBezTo>
                    <a:lnTo>
                      <a:pt x="4" y="68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99;p36">
                <a:extLst>
                  <a:ext uri="{FF2B5EF4-FFF2-40B4-BE49-F238E27FC236}">
                    <a16:creationId xmlns:a16="http://schemas.microsoft.com/office/drawing/2014/main" id="{5F752664-A26B-F153-6D78-7EF77AAC68B2}"/>
                  </a:ext>
                </a:extLst>
              </p:cNvPr>
              <p:cNvSpPr/>
              <p:nvPr/>
            </p:nvSpPr>
            <p:spPr>
              <a:xfrm>
                <a:off x="4419996" y="3087947"/>
                <a:ext cx="66402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1" extrusionOk="0">
                    <a:moveTo>
                      <a:pt x="80" y="71"/>
                    </a:moveTo>
                    <a:lnTo>
                      <a:pt x="80" y="71"/>
                    </a:lnTo>
                    <a:cubicBezTo>
                      <a:pt x="33" y="67"/>
                      <a:pt x="8" y="46"/>
                      <a:pt x="0" y="4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14" y="41"/>
                      <a:pt x="37" y="60"/>
                      <a:pt x="81" y="64"/>
                    </a:cubicBezTo>
                    <a:cubicBezTo>
                      <a:pt x="82" y="64"/>
                      <a:pt x="84" y="66"/>
                      <a:pt x="84" y="67"/>
                    </a:cubicBezTo>
                    <a:cubicBezTo>
                      <a:pt x="84" y="69"/>
                      <a:pt x="82" y="70"/>
                      <a:pt x="80" y="70"/>
                    </a:cubicBezTo>
                    <a:lnTo>
                      <a:pt x="80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00;p36">
                <a:extLst>
                  <a:ext uri="{FF2B5EF4-FFF2-40B4-BE49-F238E27FC236}">
                    <a16:creationId xmlns:a16="http://schemas.microsoft.com/office/drawing/2014/main" id="{240E360D-D6A5-54F7-20B2-C3EAB5DFBBC4}"/>
                  </a:ext>
                </a:extLst>
              </p:cNvPr>
              <p:cNvSpPr/>
              <p:nvPr/>
            </p:nvSpPr>
            <p:spPr>
              <a:xfrm>
                <a:off x="4258734" y="3229446"/>
                <a:ext cx="363630" cy="35651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51" extrusionOk="0">
                    <a:moveTo>
                      <a:pt x="460" y="225"/>
                    </a:moveTo>
                    <a:cubicBezTo>
                      <a:pt x="460" y="350"/>
                      <a:pt x="357" y="451"/>
                      <a:pt x="230" y="451"/>
                    </a:cubicBezTo>
                    <a:cubicBezTo>
                      <a:pt x="102" y="451"/>
                      <a:pt x="0" y="349"/>
                      <a:pt x="0" y="225"/>
                    </a:cubicBezTo>
                    <a:cubicBezTo>
                      <a:pt x="0" y="100"/>
                      <a:pt x="102" y="0"/>
                      <a:pt x="230" y="0"/>
                    </a:cubicBezTo>
                    <a:cubicBezTo>
                      <a:pt x="357" y="0"/>
                      <a:pt x="460" y="101"/>
                      <a:pt x="460" y="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01;p36">
                <a:extLst>
                  <a:ext uri="{FF2B5EF4-FFF2-40B4-BE49-F238E27FC236}">
                    <a16:creationId xmlns:a16="http://schemas.microsoft.com/office/drawing/2014/main" id="{7F81BD4A-17F9-9646-C586-56FB7E1F3D04}"/>
                  </a:ext>
                </a:extLst>
              </p:cNvPr>
              <p:cNvSpPr/>
              <p:nvPr/>
            </p:nvSpPr>
            <p:spPr>
              <a:xfrm>
                <a:off x="4282449" y="3252370"/>
                <a:ext cx="316990" cy="31066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93" extrusionOk="0">
                    <a:moveTo>
                      <a:pt x="401" y="196"/>
                    </a:moveTo>
                    <a:cubicBezTo>
                      <a:pt x="401" y="305"/>
                      <a:pt x="310" y="393"/>
                      <a:pt x="200" y="393"/>
                    </a:cubicBezTo>
                    <a:cubicBezTo>
                      <a:pt x="89" y="393"/>
                      <a:pt x="0" y="304"/>
                      <a:pt x="0" y="196"/>
                    </a:cubicBezTo>
                    <a:cubicBezTo>
                      <a:pt x="0" y="87"/>
                      <a:pt x="89" y="0"/>
                      <a:pt x="200" y="0"/>
                    </a:cubicBezTo>
                    <a:cubicBezTo>
                      <a:pt x="310" y="0"/>
                      <a:pt x="401" y="88"/>
                      <a:pt x="401" y="1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02;p36">
                <a:extLst>
                  <a:ext uri="{FF2B5EF4-FFF2-40B4-BE49-F238E27FC236}">
                    <a16:creationId xmlns:a16="http://schemas.microsoft.com/office/drawing/2014/main" id="{A0163A9B-72F0-DE41-BF16-52017845AB09}"/>
                  </a:ext>
                </a:extLst>
              </p:cNvPr>
              <p:cNvSpPr/>
              <p:nvPr/>
            </p:nvSpPr>
            <p:spPr>
              <a:xfrm>
                <a:off x="4299840" y="3268971"/>
                <a:ext cx="282208" cy="27746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1" extrusionOk="0">
                    <a:moveTo>
                      <a:pt x="357" y="175"/>
                    </a:moveTo>
                    <a:cubicBezTo>
                      <a:pt x="357" y="272"/>
                      <a:pt x="277" y="351"/>
                      <a:pt x="179" y="351"/>
                    </a:cubicBezTo>
                    <a:cubicBezTo>
                      <a:pt x="80" y="351"/>
                      <a:pt x="0" y="271"/>
                      <a:pt x="0" y="175"/>
                    </a:cubicBezTo>
                    <a:cubicBezTo>
                      <a:pt x="0" y="78"/>
                      <a:pt x="80" y="0"/>
                      <a:pt x="179" y="0"/>
                    </a:cubicBezTo>
                    <a:cubicBezTo>
                      <a:pt x="277" y="0"/>
                      <a:pt x="357" y="79"/>
                      <a:pt x="357" y="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03;p36">
                <a:extLst>
                  <a:ext uri="{FF2B5EF4-FFF2-40B4-BE49-F238E27FC236}">
                    <a16:creationId xmlns:a16="http://schemas.microsoft.com/office/drawing/2014/main" id="{6FDB9D05-B66F-37DF-C0B8-D0920FA67465}"/>
                  </a:ext>
                </a:extLst>
              </p:cNvPr>
              <p:cNvSpPr/>
              <p:nvPr/>
            </p:nvSpPr>
            <p:spPr>
              <a:xfrm>
                <a:off x="4329089" y="3310867"/>
                <a:ext cx="226874" cy="21343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70" extrusionOk="0">
                    <a:moveTo>
                      <a:pt x="58" y="14"/>
                    </a:moveTo>
                    <a:cubicBezTo>
                      <a:pt x="88" y="2"/>
                      <a:pt x="131" y="9"/>
                      <a:pt x="155" y="3"/>
                    </a:cubicBezTo>
                    <a:cubicBezTo>
                      <a:pt x="248" y="-18"/>
                      <a:pt x="320" y="75"/>
                      <a:pt x="272" y="146"/>
                    </a:cubicBezTo>
                    <a:cubicBezTo>
                      <a:pt x="247" y="183"/>
                      <a:pt x="272" y="223"/>
                      <a:pt x="185" y="264"/>
                    </a:cubicBezTo>
                    <a:cubicBezTo>
                      <a:pt x="128" y="291"/>
                      <a:pt x="33" y="223"/>
                      <a:pt x="13" y="171"/>
                    </a:cubicBezTo>
                    <a:cubicBezTo>
                      <a:pt x="-13" y="102"/>
                      <a:pt x="0" y="37"/>
                      <a:pt x="58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04;p36">
                <a:extLst>
                  <a:ext uri="{FF2B5EF4-FFF2-40B4-BE49-F238E27FC236}">
                    <a16:creationId xmlns:a16="http://schemas.microsoft.com/office/drawing/2014/main" id="{412FC407-FEF8-3103-33C8-2C920319905B}"/>
                  </a:ext>
                </a:extLst>
              </p:cNvPr>
              <p:cNvSpPr/>
              <p:nvPr/>
            </p:nvSpPr>
            <p:spPr>
              <a:xfrm>
                <a:off x="4371776" y="3337744"/>
                <a:ext cx="143081" cy="14861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8" extrusionOk="0">
                    <a:moveTo>
                      <a:pt x="59" y="8"/>
                    </a:moveTo>
                    <a:cubicBezTo>
                      <a:pt x="59" y="8"/>
                      <a:pt x="58" y="30"/>
                      <a:pt x="109" y="4"/>
                    </a:cubicBezTo>
                    <a:cubicBezTo>
                      <a:pt x="160" y="-22"/>
                      <a:pt x="153" y="86"/>
                      <a:pt x="178" y="95"/>
                    </a:cubicBezTo>
                    <a:cubicBezTo>
                      <a:pt x="204" y="104"/>
                      <a:pt x="85" y="141"/>
                      <a:pt x="90" y="177"/>
                    </a:cubicBezTo>
                    <a:cubicBezTo>
                      <a:pt x="95" y="214"/>
                      <a:pt x="52" y="149"/>
                      <a:pt x="11" y="130"/>
                    </a:cubicBezTo>
                    <a:cubicBezTo>
                      <a:pt x="-29" y="111"/>
                      <a:pt x="63" y="44"/>
                      <a:pt x="59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22675" rIns="90000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05;p36">
                <a:extLst>
                  <a:ext uri="{FF2B5EF4-FFF2-40B4-BE49-F238E27FC236}">
                    <a16:creationId xmlns:a16="http://schemas.microsoft.com/office/drawing/2014/main" id="{98523C4E-22ED-AC26-5579-FE8CD7F4AF5D}"/>
                  </a:ext>
                </a:extLst>
              </p:cNvPr>
              <p:cNvSpPr/>
              <p:nvPr/>
            </p:nvSpPr>
            <p:spPr>
              <a:xfrm>
                <a:off x="4313279" y="3395450"/>
                <a:ext cx="1154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06" extrusionOk="0">
                    <a:moveTo>
                      <a:pt x="136" y="43"/>
                    </a:moveTo>
                    <a:cubicBezTo>
                      <a:pt x="136" y="43"/>
                      <a:pt x="51" y="144"/>
                      <a:pt x="16" y="91"/>
                    </a:cubicBezTo>
                    <a:cubicBezTo>
                      <a:pt x="-18" y="38"/>
                      <a:pt x="-6" y="-29"/>
                      <a:pt x="130" y="14"/>
                    </a:cubicBezTo>
                    <a:cubicBezTo>
                      <a:pt x="130" y="14"/>
                      <a:pt x="163" y="15"/>
                      <a:pt x="13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06;p36">
                <a:extLst>
                  <a:ext uri="{FF2B5EF4-FFF2-40B4-BE49-F238E27FC236}">
                    <a16:creationId xmlns:a16="http://schemas.microsoft.com/office/drawing/2014/main" id="{3C3D2D5F-489F-D534-3FBA-6B7EFFA46817}"/>
                  </a:ext>
                </a:extLst>
              </p:cNvPr>
              <p:cNvSpPr/>
              <p:nvPr/>
            </p:nvSpPr>
            <p:spPr>
              <a:xfrm>
                <a:off x="4450826" y="3393079"/>
                <a:ext cx="117785" cy="81421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03" extrusionOk="0">
                    <a:moveTo>
                      <a:pt x="20" y="19"/>
                    </a:moveTo>
                    <a:cubicBezTo>
                      <a:pt x="20" y="19"/>
                      <a:pt x="144" y="-30"/>
                      <a:pt x="149" y="33"/>
                    </a:cubicBezTo>
                    <a:cubicBezTo>
                      <a:pt x="153" y="95"/>
                      <a:pt x="110" y="148"/>
                      <a:pt x="11" y="47"/>
                    </a:cubicBezTo>
                    <a:cubicBezTo>
                      <a:pt x="11" y="47"/>
                      <a:pt x="-17" y="30"/>
                      <a:pt x="20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507;p36">
                <a:extLst>
                  <a:ext uri="{FF2B5EF4-FFF2-40B4-BE49-F238E27FC236}">
                    <a16:creationId xmlns:a16="http://schemas.microsoft.com/office/drawing/2014/main" id="{00B2F24B-464A-C448-3180-9364DF54D57B}"/>
                  </a:ext>
                </a:extLst>
              </p:cNvPr>
              <p:cNvSpPr/>
              <p:nvPr/>
            </p:nvSpPr>
            <p:spPr>
              <a:xfrm>
                <a:off x="4408929" y="3423908"/>
                <a:ext cx="84583" cy="115413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46" extrusionOk="0">
                    <a:moveTo>
                      <a:pt x="53" y="12"/>
                    </a:moveTo>
                    <a:cubicBezTo>
                      <a:pt x="53" y="12"/>
                      <a:pt x="147" y="107"/>
                      <a:pt x="89" y="135"/>
                    </a:cubicBezTo>
                    <a:cubicBezTo>
                      <a:pt x="32" y="163"/>
                      <a:pt x="-35" y="143"/>
                      <a:pt x="23" y="15"/>
                    </a:cubicBezTo>
                    <a:cubicBezTo>
                      <a:pt x="23" y="15"/>
                      <a:pt x="29" y="-16"/>
                      <a:pt x="53" y="13"/>
                    </a:cubicBezTo>
                    <a:lnTo>
                      <a:pt x="53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508;p36">
                <a:extLst>
                  <a:ext uri="{FF2B5EF4-FFF2-40B4-BE49-F238E27FC236}">
                    <a16:creationId xmlns:a16="http://schemas.microsoft.com/office/drawing/2014/main" id="{08B4BE82-B7CE-EAB6-9315-C98FD0A1A6E4}"/>
                  </a:ext>
                </a:extLst>
              </p:cNvPr>
              <p:cNvSpPr/>
              <p:nvPr/>
            </p:nvSpPr>
            <p:spPr>
              <a:xfrm>
                <a:off x="4445292" y="3295057"/>
                <a:ext cx="96441" cy="1059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34" extrusionOk="0">
                    <a:moveTo>
                      <a:pt x="2" y="110"/>
                    </a:moveTo>
                    <a:cubicBezTo>
                      <a:pt x="2" y="110"/>
                      <a:pt x="15" y="-21"/>
                      <a:pt x="74" y="4"/>
                    </a:cubicBezTo>
                    <a:cubicBezTo>
                      <a:pt x="133" y="29"/>
                      <a:pt x="160" y="91"/>
                      <a:pt x="24" y="131"/>
                    </a:cubicBezTo>
                    <a:cubicBezTo>
                      <a:pt x="24" y="131"/>
                      <a:pt x="-5" y="147"/>
                      <a:pt x="2" y="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509;p36">
                <a:extLst>
                  <a:ext uri="{FF2B5EF4-FFF2-40B4-BE49-F238E27FC236}">
                    <a16:creationId xmlns:a16="http://schemas.microsoft.com/office/drawing/2014/main" id="{2E6F81E9-D5C5-62D1-0046-78E3C7D026A9}"/>
                  </a:ext>
                </a:extLst>
              </p:cNvPr>
              <p:cNvSpPr/>
              <p:nvPr/>
            </p:nvSpPr>
            <p:spPr>
              <a:xfrm>
                <a:off x="4333041" y="3299800"/>
                <a:ext cx="107508" cy="9406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9" extrusionOk="0">
                    <a:moveTo>
                      <a:pt x="112" y="118"/>
                    </a:moveTo>
                    <a:cubicBezTo>
                      <a:pt x="112" y="118"/>
                      <a:pt x="-22" y="104"/>
                      <a:pt x="4" y="47"/>
                    </a:cubicBezTo>
                    <a:cubicBezTo>
                      <a:pt x="30" y="-11"/>
                      <a:pt x="94" y="-37"/>
                      <a:pt x="133" y="97"/>
                    </a:cubicBezTo>
                    <a:cubicBezTo>
                      <a:pt x="133" y="97"/>
                      <a:pt x="149" y="125"/>
                      <a:pt x="111" y="118"/>
                    </a:cubicBezTo>
                    <a:lnTo>
                      <a:pt x="112" y="1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510;p36">
                <a:extLst>
                  <a:ext uri="{FF2B5EF4-FFF2-40B4-BE49-F238E27FC236}">
                    <a16:creationId xmlns:a16="http://schemas.microsoft.com/office/drawing/2014/main" id="{654FB08C-B68A-54AB-C37F-24C381EA0E96}"/>
                  </a:ext>
                </a:extLst>
              </p:cNvPr>
              <p:cNvSpPr/>
              <p:nvPr/>
            </p:nvSpPr>
            <p:spPr>
              <a:xfrm>
                <a:off x="4451616" y="3457109"/>
                <a:ext cx="15019" cy="20553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9" y="3"/>
                    </a:moveTo>
                    <a:cubicBezTo>
                      <a:pt x="9" y="3"/>
                      <a:pt x="25" y="19"/>
                      <a:pt x="16" y="24"/>
                    </a:cubicBezTo>
                    <a:cubicBezTo>
                      <a:pt x="6" y="29"/>
                      <a:pt x="-6" y="25"/>
                      <a:pt x="4" y="3"/>
                    </a:cubicBezTo>
                    <a:cubicBezTo>
                      <a:pt x="4" y="3"/>
                      <a:pt x="5" y="-2"/>
                      <a:pt x="9" y="3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511;p36">
                <a:extLst>
                  <a:ext uri="{FF2B5EF4-FFF2-40B4-BE49-F238E27FC236}">
                    <a16:creationId xmlns:a16="http://schemas.microsoft.com/office/drawing/2014/main" id="{4948D452-F7A0-22B0-11AD-904FD742F024}"/>
                  </a:ext>
                </a:extLst>
              </p:cNvPr>
              <p:cNvSpPr/>
              <p:nvPr/>
            </p:nvSpPr>
            <p:spPr>
              <a:xfrm>
                <a:off x="4444502" y="3492682"/>
                <a:ext cx="14229" cy="20553"/>
              </a:xfrm>
              <a:custGeom>
                <a:avLst/>
                <a:gdLst/>
                <a:ahLst/>
                <a:cxnLst/>
                <a:rect l="l" t="t" r="r" b="b"/>
                <a:pathLst>
                  <a:path w="18" h="26" extrusionOk="0">
                    <a:moveTo>
                      <a:pt x="9" y="3"/>
                    </a:moveTo>
                    <a:cubicBezTo>
                      <a:pt x="9" y="3"/>
                      <a:pt x="26" y="19"/>
                      <a:pt x="15" y="24"/>
                    </a:cubicBezTo>
                    <a:cubicBezTo>
                      <a:pt x="6" y="29"/>
                      <a:pt x="-6" y="25"/>
                      <a:pt x="4" y="3"/>
                    </a:cubicBezTo>
                    <a:cubicBezTo>
                      <a:pt x="4" y="3"/>
                      <a:pt x="5" y="-2"/>
                      <a:pt x="9" y="3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512;p36">
                <a:extLst>
                  <a:ext uri="{FF2B5EF4-FFF2-40B4-BE49-F238E27FC236}">
                    <a16:creationId xmlns:a16="http://schemas.microsoft.com/office/drawing/2014/main" id="{C6B2F161-6011-707F-18E9-31C12C23E04A}"/>
                  </a:ext>
                </a:extLst>
              </p:cNvPr>
              <p:cNvSpPr/>
              <p:nvPr/>
            </p:nvSpPr>
            <p:spPr>
              <a:xfrm>
                <a:off x="4424739" y="3465014"/>
                <a:ext cx="14229" cy="197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5" y="3"/>
                    </a:moveTo>
                    <a:cubicBezTo>
                      <a:pt x="15" y="3"/>
                      <a:pt x="24" y="24"/>
                      <a:pt x="13" y="25"/>
                    </a:cubicBezTo>
                    <a:cubicBezTo>
                      <a:pt x="2" y="26"/>
                      <a:pt x="-8" y="19"/>
                      <a:pt x="10" y="2"/>
                    </a:cubicBezTo>
                    <a:cubicBezTo>
                      <a:pt x="10" y="2"/>
                      <a:pt x="13" y="-3"/>
                      <a:pt x="15" y="3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513;p36">
                <a:extLst>
                  <a:ext uri="{FF2B5EF4-FFF2-40B4-BE49-F238E27FC236}">
                    <a16:creationId xmlns:a16="http://schemas.microsoft.com/office/drawing/2014/main" id="{8DE5EE13-0C2A-CF2C-9EE7-4FF26B2048B1}"/>
                  </a:ext>
                </a:extLst>
              </p:cNvPr>
              <p:cNvSpPr/>
              <p:nvPr/>
            </p:nvSpPr>
            <p:spPr>
              <a:xfrm>
                <a:off x="4433435" y="3437347"/>
                <a:ext cx="15019" cy="20553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9" y="2"/>
                    </a:moveTo>
                    <a:cubicBezTo>
                      <a:pt x="9" y="2"/>
                      <a:pt x="26" y="19"/>
                      <a:pt x="16" y="24"/>
                    </a:cubicBezTo>
                    <a:cubicBezTo>
                      <a:pt x="6" y="29"/>
                      <a:pt x="-6" y="25"/>
                      <a:pt x="4" y="3"/>
                    </a:cubicBezTo>
                    <a:cubicBezTo>
                      <a:pt x="4" y="3"/>
                      <a:pt x="5" y="-3"/>
                      <a:pt x="9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514;p36">
                <a:extLst>
                  <a:ext uri="{FF2B5EF4-FFF2-40B4-BE49-F238E27FC236}">
                    <a16:creationId xmlns:a16="http://schemas.microsoft.com/office/drawing/2014/main" id="{EA536F80-88AC-7EFC-5E0F-47108DD7B7C9}"/>
                  </a:ext>
                </a:extLst>
              </p:cNvPr>
              <p:cNvSpPr/>
              <p:nvPr/>
            </p:nvSpPr>
            <p:spPr>
              <a:xfrm>
                <a:off x="4491932" y="3402565"/>
                <a:ext cx="20553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4" y="5"/>
                    </a:moveTo>
                    <a:cubicBezTo>
                      <a:pt x="4" y="5"/>
                      <a:pt x="24" y="-5"/>
                      <a:pt x="26" y="6"/>
                    </a:cubicBezTo>
                    <a:cubicBezTo>
                      <a:pt x="27" y="17"/>
                      <a:pt x="20" y="27"/>
                      <a:pt x="2" y="10"/>
                    </a:cubicBezTo>
                    <a:cubicBezTo>
                      <a:pt x="2" y="10"/>
                      <a:pt x="-3" y="7"/>
                      <a:pt x="4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515;p36">
                <a:extLst>
                  <a:ext uri="{FF2B5EF4-FFF2-40B4-BE49-F238E27FC236}">
                    <a16:creationId xmlns:a16="http://schemas.microsoft.com/office/drawing/2014/main" id="{400C6F10-EC1B-7CA0-A93A-106E2CDFC3F7}"/>
                  </a:ext>
                </a:extLst>
              </p:cNvPr>
              <p:cNvSpPr/>
              <p:nvPr/>
            </p:nvSpPr>
            <p:spPr>
              <a:xfrm>
                <a:off x="4523552" y="3421537"/>
                <a:ext cx="20553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4" y="4"/>
                    </a:moveTo>
                    <a:cubicBezTo>
                      <a:pt x="4" y="4"/>
                      <a:pt x="24" y="-5"/>
                      <a:pt x="26" y="6"/>
                    </a:cubicBezTo>
                    <a:cubicBezTo>
                      <a:pt x="27" y="17"/>
                      <a:pt x="21" y="26"/>
                      <a:pt x="2" y="10"/>
                    </a:cubicBezTo>
                    <a:cubicBezTo>
                      <a:pt x="2" y="10"/>
                      <a:pt x="-2" y="7"/>
                      <a:pt x="4" y="4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516;p36">
                <a:extLst>
                  <a:ext uri="{FF2B5EF4-FFF2-40B4-BE49-F238E27FC236}">
                    <a16:creationId xmlns:a16="http://schemas.microsoft.com/office/drawing/2014/main" id="{F2B3788F-5F58-765A-1D3D-30AE58BFCA2A}"/>
                  </a:ext>
                </a:extLst>
              </p:cNvPr>
              <p:cNvSpPr/>
              <p:nvPr/>
            </p:nvSpPr>
            <p:spPr>
              <a:xfrm>
                <a:off x="4491141" y="3429442"/>
                <a:ext cx="20553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5" y="1"/>
                    </a:moveTo>
                    <a:cubicBezTo>
                      <a:pt x="5" y="1"/>
                      <a:pt x="28" y="-1"/>
                      <a:pt x="26" y="10"/>
                    </a:cubicBezTo>
                    <a:cubicBezTo>
                      <a:pt x="23" y="21"/>
                      <a:pt x="13" y="27"/>
                      <a:pt x="2" y="5"/>
                    </a:cubicBezTo>
                    <a:cubicBezTo>
                      <a:pt x="2" y="5"/>
                      <a:pt x="-2" y="1"/>
                      <a:pt x="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517;p36">
                <a:extLst>
                  <a:ext uri="{FF2B5EF4-FFF2-40B4-BE49-F238E27FC236}">
                    <a16:creationId xmlns:a16="http://schemas.microsoft.com/office/drawing/2014/main" id="{43024969-412A-730B-5DA2-8D816BA8B4D9}"/>
                  </a:ext>
                </a:extLst>
              </p:cNvPr>
              <p:cNvSpPr/>
              <p:nvPr/>
            </p:nvSpPr>
            <p:spPr>
              <a:xfrm>
                <a:off x="4466636" y="3412841"/>
                <a:ext cx="20553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3" y="5"/>
                    </a:moveTo>
                    <a:cubicBezTo>
                      <a:pt x="3" y="5"/>
                      <a:pt x="25" y="-5"/>
                      <a:pt x="26" y="6"/>
                    </a:cubicBezTo>
                    <a:cubicBezTo>
                      <a:pt x="27" y="17"/>
                      <a:pt x="20" y="26"/>
                      <a:pt x="2" y="10"/>
                    </a:cubicBezTo>
                    <a:cubicBezTo>
                      <a:pt x="2" y="10"/>
                      <a:pt x="-3" y="7"/>
                      <a:pt x="3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518;p36">
                <a:extLst>
                  <a:ext uri="{FF2B5EF4-FFF2-40B4-BE49-F238E27FC236}">
                    <a16:creationId xmlns:a16="http://schemas.microsoft.com/office/drawing/2014/main" id="{16CEF87E-F563-C80D-4E51-00167D424AF7}"/>
                  </a:ext>
                </a:extLst>
              </p:cNvPr>
              <p:cNvSpPr/>
              <p:nvPr/>
            </p:nvSpPr>
            <p:spPr>
              <a:xfrm>
                <a:off x="4461893" y="3343278"/>
                <a:ext cx="15810" cy="18972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" y="21"/>
                    </a:moveTo>
                    <a:cubicBezTo>
                      <a:pt x="1" y="21"/>
                      <a:pt x="-1" y="-2"/>
                      <a:pt x="10" y="1"/>
                    </a:cubicBezTo>
                    <a:cubicBezTo>
                      <a:pt x="20" y="3"/>
                      <a:pt x="28" y="13"/>
                      <a:pt x="5" y="24"/>
                    </a:cubicBezTo>
                    <a:cubicBezTo>
                      <a:pt x="5" y="24"/>
                      <a:pt x="0" y="27"/>
                      <a:pt x="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519;p36">
                <a:extLst>
                  <a:ext uri="{FF2B5EF4-FFF2-40B4-BE49-F238E27FC236}">
                    <a16:creationId xmlns:a16="http://schemas.microsoft.com/office/drawing/2014/main" id="{8BF76A41-9066-3662-5F2D-2D58985ADF34}"/>
                  </a:ext>
                </a:extLst>
              </p:cNvPr>
              <p:cNvSpPr/>
              <p:nvPr/>
            </p:nvSpPr>
            <p:spPr>
              <a:xfrm>
                <a:off x="4491141" y="3321144"/>
                <a:ext cx="15810" cy="19762"/>
              </a:xfrm>
              <a:custGeom>
                <a:avLst/>
                <a:gdLst/>
                <a:ahLst/>
                <a:cxnLst/>
                <a:rect l="l" t="t" r="r" b="b"/>
                <a:pathLst>
                  <a:path w="20" h="25" extrusionOk="0">
                    <a:moveTo>
                      <a:pt x="1" y="21"/>
                    </a:moveTo>
                    <a:cubicBezTo>
                      <a:pt x="1" y="21"/>
                      <a:pt x="0" y="-2"/>
                      <a:pt x="11" y="1"/>
                    </a:cubicBezTo>
                    <a:cubicBezTo>
                      <a:pt x="21" y="4"/>
                      <a:pt x="28" y="14"/>
                      <a:pt x="5" y="24"/>
                    </a:cubicBezTo>
                    <a:cubicBezTo>
                      <a:pt x="5" y="24"/>
                      <a:pt x="0" y="28"/>
                      <a:pt x="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520;p36">
                <a:extLst>
                  <a:ext uri="{FF2B5EF4-FFF2-40B4-BE49-F238E27FC236}">
                    <a16:creationId xmlns:a16="http://schemas.microsoft.com/office/drawing/2014/main" id="{C760F2BD-277B-9286-B7C5-B53C871ED68F}"/>
                  </a:ext>
                </a:extLst>
              </p:cNvPr>
              <p:cNvSpPr/>
              <p:nvPr/>
            </p:nvSpPr>
            <p:spPr>
              <a:xfrm>
                <a:off x="4484027" y="3355135"/>
                <a:ext cx="18182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1" extrusionOk="0">
                    <a:moveTo>
                      <a:pt x="1" y="16"/>
                    </a:moveTo>
                    <a:cubicBezTo>
                      <a:pt x="1" y="16"/>
                      <a:pt x="8" y="-5"/>
                      <a:pt x="17" y="1"/>
                    </a:cubicBezTo>
                    <a:cubicBezTo>
                      <a:pt x="27" y="7"/>
                      <a:pt x="28" y="19"/>
                      <a:pt x="4" y="21"/>
                    </a:cubicBezTo>
                    <a:cubicBezTo>
                      <a:pt x="4" y="21"/>
                      <a:pt x="-2" y="22"/>
                      <a:pt x="1" y="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521;p36">
                <a:extLst>
                  <a:ext uri="{FF2B5EF4-FFF2-40B4-BE49-F238E27FC236}">
                    <a16:creationId xmlns:a16="http://schemas.microsoft.com/office/drawing/2014/main" id="{19ABA695-B267-CBB2-2C5A-D91BE98782AB}"/>
                  </a:ext>
                </a:extLst>
              </p:cNvPr>
              <p:cNvSpPr/>
              <p:nvPr/>
            </p:nvSpPr>
            <p:spPr>
              <a:xfrm>
                <a:off x="4461893" y="3369364"/>
                <a:ext cx="15810" cy="19762"/>
              </a:xfrm>
              <a:custGeom>
                <a:avLst/>
                <a:gdLst/>
                <a:ahLst/>
                <a:cxnLst/>
                <a:rect l="l" t="t" r="r" b="b"/>
                <a:pathLst>
                  <a:path w="20" h="25" extrusionOk="0">
                    <a:moveTo>
                      <a:pt x="1" y="21"/>
                    </a:moveTo>
                    <a:cubicBezTo>
                      <a:pt x="1" y="21"/>
                      <a:pt x="-1" y="-2"/>
                      <a:pt x="10" y="1"/>
                    </a:cubicBezTo>
                    <a:cubicBezTo>
                      <a:pt x="20" y="4"/>
                      <a:pt x="28" y="14"/>
                      <a:pt x="5" y="25"/>
                    </a:cubicBezTo>
                    <a:cubicBezTo>
                      <a:pt x="5" y="25"/>
                      <a:pt x="0" y="28"/>
                      <a:pt x="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522;p36">
                <a:extLst>
                  <a:ext uri="{FF2B5EF4-FFF2-40B4-BE49-F238E27FC236}">
                    <a16:creationId xmlns:a16="http://schemas.microsoft.com/office/drawing/2014/main" id="{05DFB527-6E59-0D9A-518B-1286427199AA}"/>
                  </a:ext>
                </a:extLst>
              </p:cNvPr>
              <p:cNvSpPr/>
              <p:nvPr/>
            </p:nvSpPr>
            <p:spPr>
              <a:xfrm>
                <a:off x="4374147" y="3359088"/>
                <a:ext cx="18972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20" y="21"/>
                    </a:moveTo>
                    <a:cubicBezTo>
                      <a:pt x="20" y="21"/>
                      <a:pt x="-3" y="20"/>
                      <a:pt x="1" y="10"/>
                    </a:cubicBezTo>
                    <a:cubicBezTo>
                      <a:pt x="5" y="-1"/>
                      <a:pt x="16" y="-6"/>
                      <a:pt x="24" y="17"/>
                    </a:cubicBezTo>
                    <a:cubicBezTo>
                      <a:pt x="24" y="17"/>
                      <a:pt x="27" y="22"/>
                      <a:pt x="20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523;p36">
                <a:extLst>
                  <a:ext uri="{FF2B5EF4-FFF2-40B4-BE49-F238E27FC236}">
                    <a16:creationId xmlns:a16="http://schemas.microsoft.com/office/drawing/2014/main" id="{3FA31787-BAF7-A1E6-18E2-45B02B22B305}"/>
                  </a:ext>
                </a:extLst>
              </p:cNvPr>
              <p:cNvSpPr/>
              <p:nvPr/>
            </p:nvSpPr>
            <p:spPr>
              <a:xfrm>
                <a:off x="4355175" y="3328258"/>
                <a:ext cx="18972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20" y="21"/>
                    </a:moveTo>
                    <a:cubicBezTo>
                      <a:pt x="20" y="21"/>
                      <a:pt x="-3" y="20"/>
                      <a:pt x="1" y="9"/>
                    </a:cubicBezTo>
                    <a:cubicBezTo>
                      <a:pt x="5" y="-1"/>
                      <a:pt x="16" y="-6"/>
                      <a:pt x="24" y="17"/>
                    </a:cubicBezTo>
                    <a:cubicBezTo>
                      <a:pt x="24" y="17"/>
                      <a:pt x="27" y="22"/>
                      <a:pt x="20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524;p36">
                <a:extLst>
                  <a:ext uri="{FF2B5EF4-FFF2-40B4-BE49-F238E27FC236}">
                    <a16:creationId xmlns:a16="http://schemas.microsoft.com/office/drawing/2014/main" id="{A3B591F6-5C38-8297-A905-66FF9C82FB83}"/>
                  </a:ext>
                </a:extLst>
              </p:cNvPr>
              <p:cNvSpPr/>
              <p:nvPr/>
            </p:nvSpPr>
            <p:spPr>
              <a:xfrm>
                <a:off x="4389167" y="3336163"/>
                <a:ext cx="15810" cy="18972"/>
              </a:xfrm>
              <a:custGeom>
                <a:avLst/>
                <a:gdLst/>
                <a:ahLst/>
                <a:cxnLst/>
                <a:rect l="l" t="t" r="r" b="b"/>
                <a:pathLst>
                  <a:path w="20" h="24" extrusionOk="0">
                    <a:moveTo>
                      <a:pt x="15" y="23"/>
                    </a:moveTo>
                    <a:cubicBezTo>
                      <a:pt x="15" y="23"/>
                      <a:pt x="-6" y="14"/>
                      <a:pt x="2" y="6"/>
                    </a:cubicBezTo>
                    <a:cubicBezTo>
                      <a:pt x="9" y="-2"/>
                      <a:pt x="21" y="-3"/>
                      <a:pt x="20" y="21"/>
                    </a:cubicBezTo>
                    <a:cubicBezTo>
                      <a:pt x="20" y="21"/>
                      <a:pt x="22" y="27"/>
                      <a:pt x="16" y="23"/>
                    </a:cubicBezTo>
                    <a:lnTo>
                      <a:pt x="15" y="2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525;p36">
                <a:extLst>
                  <a:ext uri="{FF2B5EF4-FFF2-40B4-BE49-F238E27FC236}">
                    <a16:creationId xmlns:a16="http://schemas.microsoft.com/office/drawing/2014/main" id="{21093807-81B9-84D3-A8F3-F8927FE67DD3}"/>
                  </a:ext>
                </a:extLst>
              </p:cNvPr>
              <p:cNvSpPr/>
              <p:nvPr/>
            </p:nvSpPr>
            <p:spPr>
              <a:xfrm>
                <a:off x="4401024" y="3361459"/>
                <a:ext cx="18972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1" extrusionOk="0">
                    <a:moveTo>
                      <a:pt x="21" y="21"/>
                    </a:moveTo>
                    <a:cubicBezTo>
                      <a:pt x="21" y="21"/>
                      <a:pt x="-3" y="20"/>
                      <a:pt x="1" y="10"/>
                    </a:cubicBezTo>
                    <a:cubicBezTo>
                      <a:pt x="5" y="-1"/>
                      <a:pt x="16" y="-6"/>
                      <a:pt x="24" y="18"/>
                    </a:cubicBezTo>
                    <a:cubicBezTo>
                      <a:pt x="24" y="18"/>
                      <a:pt x="27" y="22"/>
                      <a:pt x="2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526;p36">
                <a:extLst>
                  <a:ext uri="{FF2B5EF4-FFF2-40B4-BE49-F238E27FC236}">
                    <a16:creationId xmlns:a16="http://schemas.microsoft.com/office/drawing/2014/main" id="{E3D2561F-52B6-80FF-9524-5652A6D0A5B3}"/>
                  </a:ext>
                </a:extLst>
              </p:cNvPr>
              <p:cNvSpPr/>
              <p:nvPr/>
            </p:nvSpPr>
            <p:spPr>
              <a:xfrm>
                <a:off x="4372566" y="3431813"/>
                <a:ext cx="20553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25" y="7"/>
                    </a:moveTo>
                    <a:cubicBezTo>
                      <a:pt x="25" y="7"/>
                      <a:pt x="11" y="26"/>
                      <a:pt x="4" y="17"/>
                    </a:cubicBezTo>
                    <a:cubicBezTo>
                      <a:pt x="-2" y="8"/>
                      <a:pt x="-1" y="-3"/>
                      <a:pt x="23" y="2"/>
                    </a:cubicBezTo>
                    <a:cubicBezTo>
                      <a:pt x="23" y="2"/>
                      <a:pt x="28" y="2"/>
                      <a:pt x="25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527;p36">
                <a:extLst>
                  <a:ext uri="{FF2B5EF4-FFF2-40B4-BE49-F238E27FC236}">
                    <a16:creationId xmlns:a16="http://schemas.microsoft.com/office/drawing/2014/main" id="{EB25A892-2E01-96AE-1199-38564DFA5240}"/>
                  </a:ext>
                </a:extLst>
              </p:cNvPr>
              <p:cNvSpPr/>
              <p:nvPr/>
            </p:nvSpPr>
            <p:spPr>
              <a:xfrm>
                <a:off x="4336203" y="3431813"/>
                <a:ext cx="19763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" extrusionOk="0">
                    <a:moveTo>
                      <a:pt x="24" y="7"/>
                    </a:moveTo>
                    <a:cubicBezTo>
                      <a:pt x="24" y="7"/>
                      <a:pt x="11" y="26"/>
                      <a:pt x="4" y="18"/>
                    </a:cubicBezTo>
                    <a:cubicBezTo>
                      <a:pt x="-3" y="9"/>
                      <a:pt x="-2" y="-3"/>
                      <a:pt x="23" y="2"/>
                    </a:cubicBezTo>
                    <a:cubicBezTo>
                      <a:pt x="23" y="2"/>
                      <a:pt x="28" y="2"/>
                      <a:pt x="24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528;p36">
                <a:extLst>
                  <a:ext uri="{FF2B5EF4-FFF2-40B4-BE49-F238E27FC236}">
                    <a16:creationId xmlns:a16="http://schemas.microsoft.com/office/drawing/2014/main" id="{F14FBEE9-4B4D-4E17-6721-219E2E9A1404}"/>
                  </a:ext>
                </a:extLst>
              </p:cNvPr>
              <p:cNvSpPr/>
              <p:nvPr/>
            </p:nvSpPr>
            <p:spPr>
              <a:xfrm>
                <a:off x="4359918" y="3408098"/>
                <a:ext cx="21343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7" extrusionOk="0">
                    <a:moveTo>
                      <a:pt x="24" y="11"/>
                    </a:moveTo>
                    <a:cubicBezTo>
                      <a:pt x="24" y="11"/>
                      <a:pt x="5" y="24"/>
                      <a:pt x="2" y="14"/>
                    </a:cubicBezTo>
                    <a:cubicBezTo>
                      <a:pt x="-2" y="4"/>
                      <a:pt x="4" y="-7"/>
                      <a:pt x="25" y="6"/>
                    </a:cubicBezTo>
                    <a:cubicBezTo>
                      <a:pt x="25" y="6"/>
                      <a:pt x="30" y="8"/>
                      <a:pt x="25" y="11"/>
                    </a:cubicBezTo>
                    <a:lnTo>
                      <a:pt x="24" y="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529;p36">
                <a:extLst>
                  <a:ext uri="{FF2B5EF4-FFF2-40B4-BE49-F238E27FC236}">
                    <a16:creationId xmlns:a16="http://schemas.microsoft.com/office/drawing/2014/main" id="{FFBAA4B9-8D7E-8B46-F6BA-C89EB1BA3554}"/>
                  </a:ext>
                </a:extLst>
              </p:cNvPr>
              <p:cNvSpPr/>
              <p:nvPr/>
            </p:nvSpPr>
            <p:spPr>
              <a:xfrm>
                <a:off x="4389167" y="3409679"/>
                <a:ext cx="19763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9" extrusionOk="0">
                    <a:moveTo>
                      <a:pt x="24" y="7"/>
                    </a:moveTo>
                    <a:cubicBezTo>
                      <a:pt x="24" y="7"/>
                      <a:pt x="11" y="25"/>
                      <a:pt x="4" y="17"/>
                    </a:cubicBezTo>
                    <a:cubicBezTo>
                      <a:pt x="-3" y="8"/>
                      <a:pt x="-2" y="-3"/>
                      <a:pt x="23" y="2"/>
                    </a:cubicBezTo>
                    <a:cubicBezTo>
                      <a:pt x="23" y="2"/>
                      <a:pt x="28" y="2"/>
                      <a:pt x="24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530;p36">
                <a:extLst>
                  <a:ext uri="{FF2B5EF4-FFF2-40B4-BE49-F238E27FC236}">
                    <a16:creationId xmlns:a16="http://schemas.microsoft.com/office/drawing/2014/main" id="{4D2E01F3-03FD-0566-3EB6-95D8B8595458}"/>
                  </a:ext>
                </a:extLst>
              </p:cNvPr>
              <p:cNvSpPr/>
              <p:nvPr/>
            </p:nvSpPr>
            <p:spPr>
              <a:xfrm>
                <a:off x="3961506" y="3159882"/>
                <a:ext cx="1087728" cy="491689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22" extrusionOk="0">
                    <a:moveTo>
                      <a:pt x="738" y="256"/>
                    </a:moveTo>
                    <a:cubicBezTo>
                      <a:pt x="738" y="256"/>
                      <a:pt x="842" y="142"/>
                      <a:pt x="920" y="118"/>
                    </a:cubicBezTo>
                    <a:cubicBezTo>
                      <a:pt x="998" y="94"/>
                      <a:pt x="987" y="141"/>
                      <a:pt x="1065" y="79"/>
                    </a:cubicBezTo>
                    <a:cubicBezTo>
                      <a:pt x="1143" y="17"/>
                      <a:pt x="1132" y="-5"/>
                      <a:pt x="1226" y="1"/>
                    </a:cubicBezTo>
                    <a:cubicBezTo>
                      <a:pt x="1321" y="6"/>
                      <a:pt x="1341" y="103"/>
                      <a:pt x="1357" y="129"/>
                    </a:cubicBezTo>
                    <a:cubicBezTo>
                      <a:pt x="1373" y="154"/>
                      <a:pt x="1395" y="255"/>
                      <a:pt x="1348" y="344"/>
                    </a:cubicBezTo>
                    <a:cubicBezTo>
                      <a:pt x="1317" y="404"/>
                      <a:pt x="1304" y="475"/>
                      <a:pt x="1168" y="513"/>
                    </a:cubicBezTo>
                    <a:cubicBezTo>
                      <a:pt x="1031" y="550"/>
                      <a:pt x="795" y="646"/>
                      <a:pt x="313" y="617"/>
                    </a:cubicBezTo>
                    <a:cubicBezTo>
                      <a:pt x="-225" y="584"/>
                      <a:pt x="75" y="575"/>
                      <a:pt x="169" y="537"/>
                    </a:cubicBezTo>
                    <a:cubicBezTo>
                      <a:pt x="263" y="499"/>
                      <a:pt x="431" y="339"/>
                      <a:pt x="515" y="355"/>
                    </a:cubicBezTo>
                    <a:cubicBezTo>
                      <a:pt x="599" y="371"/>
                      <a:pt x="706" y="380"/>
                      <a:pt x="739" y="255"/>
                    </a:cubicBezTo>
                    <a:lnTo>
                      <a:pt x="738" y="2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531;p36">
                <a:extLst>
                  <a:ext uri="{FF2B5EF4-FFF2-40B4-BE49-F238E27FC236}">
                    <a16:creationId xmlns:a16="http://schemas.microsoft.com/office/drawing/2014/main" id="{00125266-93CA-F02D-E28B-C889805A71C4}"/>
                  </a:ext>
                </a:extLst>
              </p:cNvPr>
              <p:cNvSpPr/>
              <p:nvPr/>
            </p:nvSpPr>
            <p:spPr>
              <a:xfrm>
                <a:off x="4582049" y="3276085"/>
                <a:ext cx="205530" cy="3264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413" extrusionOk="0">
                    <a:moveTo>
                      <a:pt x="73" y="47"/>
                    </a:moveTo>
                    <a:cubicBezTo>
                      <a:pt x="-15" y="123"/>
                      <a:pt x="-24" y="254"/>
                      <a:pt x="53" y="342"/>
                    </a:cubicBezTo>
                    <a:cubicBezTo>
                      <a:pt x="106" y="402"/>
                      <a:pt x="187" y="424"/>
                      <a:pt x="260" y="408"/>
                    </a:cubicBezTo>
                    <a:lnTo>
                      <a:pt x="255" y="382"/>
                    </a:lnTo>
                    <a:cubicBezTo>
                      <a:pt x="190" y="396"/>
                      <a:pt x="120" y="376"/>
                      <a:pt x="73" y="324"/>
                    </a:cubicBezTo>
                    <a:cubicBezTo>
                      <a:pt x="6" y="248"/>
                      <a:pt x="14" y="133"/>
                      <a:pt x="91" y="67"/>
                    </a:cubicBezTo>
                    <a:cubicBezTo>
                      <a:pt x="116" y="46"/>
                      <a:pt x="145" y="32"/>
                      <a:pt x="176" y="26"/>
                    </a:cubicBezTo>
                    <a:lnTo>
                      <a:pt x="170" y="0"/>
                    </a:lnTo>
                    <a:cubicBezTo>
                      <a:pt x="135" y="7"/>
                      <a:pt x="102" y="23"/>
                      <a:pt x="73" y="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532;p36">
                <a:extLst>
                  <a:ext uri="{FF2B5EF4-FFF2-40B4-BE49-F238E27FC236}">
                    <a16:creationId xmlns:a16="http://schemas.microsoft.com/office/drawing/2014/main" id="{6EE29D4F-44FC-7A21-057F-66E04B36A47A}"/>
                  </a:ext>
                </a:extLst>
              </p:cNvPr>
              <p:cNvSpPr/>
              <p:nvPr/>
            </p:nvSpPr>
            <p:spPr>
              <a:xfrm>
                <a:off x="4603392" y="3296638"/>
                <a:ext cx="180234" cy="283789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59" extrusionOk="0">
                    <a:moveTo>
                      <a:pt x="65" y="41"/>
                    </a:moveTo>
                    <a:cubicBezTo>
                      <a:pt x="-13" y="107"/>
                      <a:pt x="-21" y="222"/>
                      <a:pt x="47" y="298"/>
                    </a:cubicBezTo>
                    <a:cubicBezTo>
                      <a:pt x="93" y="350"/>
                      <a:pt x="163" y="370"/>
                      <a:pt x="228" y="355"/>
                    </a:cubicBezTo>
                    <a:lnTo>
                      <a:pt x="224" y="336"/>
                    </a:lnTo>
                    <a:cubicBezTo>
                      <a:pt x="166" y="349"/>
                      <a:pt x="104" y="331"/>
                      <a:pt x="62" y="285"/>
                    </a:cubicBezTo>
                    <a:cubicBezTo>
                      <a:pt x="2" y="217"/>
                      <a:pt x="9" y="115"/>
                      <a:pt x="78" y="56"/>
                    </a:cubicBezTo>
                    <a:cubicBezTo>
                      <a:pt x="100" y="37"/>
                      <a:pt x="126" y="25"/>
                      <a:pt x="154" y="19"/>
                    </a:cubicBezTo>
                    <a:lnTo>
                      <a:pt x="149" y="0"/>
                    </a:lnTo>
                    <a:cubicBezTo>
                      <a:pt x="119" y="6"/>
                      <a:pt x="90" y="20"/>
                      <a:pt x="65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533;p36">
                <a:extLst>
                  <a:ext uri="{FF2B5EF4-FFF2-40B4-BE49-F238E27FC236}">
                    <a16:creationId xmlns:a16="http://schemas.microsoft.com/office/drawing/2014/main" id="{B0390927-45EE-2A40-9142-808690AF750D}"/>
                  </a:ext>
                </a:extLst>
              </p:cNvPr>
              <p:cNvSpPr/>
              <p:nvPr/>
            </p:nvSpPr>
            <p:spPr>
              <a:xfrm>
                <a:off x="4619993" y="3312448"/>
                <a:ext cx="160472" cy="252959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20" extrusionOk="0">
                    <a:moveTo>
                      <a:pt x="57" y="36"/>
                    </a:moveTo>
                    <a:cubicBezTo>
                      <a:pt x="-12" y="95"/>
                      <a:pt x="-19" y="197"/>
                      <a:pt x="41" y="265"/>
                    </a:cubicBezTo>
                    <a:cubicBezTo>
                      <a:pt x="83" y="311"/>
                      <a:pt x="145" y="329"/>
                      <a:pt x="203" y="316"/>
                    </a:cubicBezTo>
                    <a:lnTo>
                      <a:pt x="194" y="279"/>
                    </a:lnTo>
                    <a:cubicBezTo>
                      <a:pt x="179" y="281"/>
                      <a:pt x="163" y="281"/>
                      <a:pt x="149" y="280"/>
                    </a:cubicBezTo>
                    <a:cubicBezTo>
                      <a:pt x="141" y="294"/>
                      <a:pt x="129" y="303"/>
                      <a:pt x="111" y="297"/>
                    </a:cubicBezTo>
                    <a:cubicBezTo>
                      <a:pt x="77" y="288"/>
                      <a:pt x="53" y="265"/>
                      <a:pt x="63" y="237"/>
                    </a:cubicBezTo>
                    <a:cubicBezTo>
                      <a:pt x="50" y="224"/>
                      <a:pt x="40" y="209"/>
                      <a:pt x="35" y="194"/>
                    </a:cubicBezTo>
                    <a:cubicBezTo>
                      <a:pt x="27" y="191"/>
                      <a:pt x="21" y="185"/>
                      <a:pt x="18" y="175"/>
                    </a:cubicBezTo>
                    <a:cubicBezTo>
                      <a:pt x="5" y="135"/>
                      <a:pt x="16" y="95"/>
                      <a:pt x="65" y="101"/>
                    </a:cubicBezTo>
                    <a:cubicBezTo>
                      <a:pt x="79" y="89"/>
                      <a:pt x="93" y="77"/>
                      <a:pt x="101" y="67"/>
                    </a:cubicBezTo>
                    <a:cubicBezTo>
                      <a:pt x="105" y="61"/>
                      <a:pt x="109" y="57"/>
                      <a:pt x="114" y="53"/>
                    </a:cubicBezTo>
                    <a:cubicBezTo>
                      <a:pt x="112" y="35"/>
                      <a:pt x="116" y="20"/>
                      <a:pt x="135" y="14"/>
                    </a:cubicBezTo>
                    <a:lnTo>
                      <a:pt x="135" y="14"/>
                    </a:lnTo>
                    <a:lnTo>
                      <a:pt x="132" y="0"/>
                    </a:lnTo>
                    <a:cubicBezTo>
                      <a:pt x="105" y="5"/>
                      <a:pt x="79" y="17"/>
                      <a:pt x="56" y="36"/>
                    </a:cubicBezTo>
                    <a:lnTo>
                      <a:pt x="57" y="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534;p36">
                <a:extLst>
                  <a:ext uri="{FF2B5EF4-FFF2-40B4-BE49-F238E27FC236}">
                    <a16:creationId xmlns:a16="http://schemas.microsoft.com/office/drawing/2014/main" id="{72EAC4ED-AFFC-94C0-AE91-ADAAE4895D1D}"/>
                  </a:ext>
                </a:extLst>
              </p:cNvPr>
              <p:cNvSpPr/>
              <p:nvPr/>
            </p:nvSpPr>
            <p:spPr>
              <a:xfrm>
                <a:off x="4647660" y="3451576"/>
                <a:ext cx="60868" cy="48220"/>
              </a:xfrm>
              <a:custGeom>
                <a:avLst/>
                <a:gdLst/>
                <a:ahLst/>
                <a:cxnLst/>
                <a:rect l="l" t="t" r="r" b="b"/>
                <a:pathLst>
                  <a:path w="77" h="61" extrusionOk="0">
                    <a:moveTo>
                      <a:pt x="77" y="15"/>
                    </a:moveTo>
                    <a:cubicBezTo>
                      <a:pt x="77" y="10"/>
                      <a:pt x="76" y="5"/>
                      <a:pt x="76" y="0"/>
                    </a:cubicBezTo>
                    <a:cubicBezTo>
                      <a:pt x="53" y="12"/>
                      <a:pt x="21" y="26"/>
                      <a:pt x="0" y="18"/>
                    </a:cubicBezTo>
                    <a:cubicBezTo>
                      <a:pt x="5" y="33"/>
                      <a:pt x="15" y="48"/>
                      <a:pt x="28" y="61"/>
                    </a:cubicBezTo>
                    <a:cubicBezTo>
                      <a:pt x="33" y="46"/>
                      <a:pt x="49" y="31"/>
                      <a:pt x="77" y="14"/>
                    </a:cubicBezTo>
                    <a:lnTo>
                      <a:pt x="77" y="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535;p36">
                <a:extLst>
                  <a:ext uri="{FF2B5EF4-FFF2-40B4-BE49-F238E27FC236}">
                    <a16:creationId xmlns:a16="http://schemas.microsoft.com/office/drawing/2014/main" id="{7D672681-DDFD-D816-9660-D1AAC47ABE55}"/>
                  </a:ext>
                </a:extLst>
              </p:cNvPr>
              <p:cNvSpPr/>
              <p:nvPr/>
            </p:nvSpPr>
            <p:spPr>
              <a:xfrm>
                <a:off x="4737777" y="3493472"/>
                <a:ext cx="36363" cy="41106"/>
              </a:xfrm>
              <a:custGeom>
                <a:avLst/>
                <a:gdLst/>
                <a:ahLst/>
                <a:cxnLst/>
                <a:rect l="l" t="t" r="r" b="b"/>
                <a:pathLst>
                  <a:path w="46" h="52" extrusionOk="0">
                    <a:moveTo>
                      <a:pt x="0" y="51"/>
                    </a:moveTo>
                    <a:cubicBezTo>
                      <a:pt x="15" y="53"/>
                      <a:pt x="30" y="53"/>
                      <a:pt x="46" y="51"/>
                    </a:cubicBezTo>
                    <a:lnTo>
                      <a:pt x="35" y="0"/>
                    </a:lnTo>
                    <a:cubicBezTo>
                      <a:pt x="28" y="0"/>
                      <a:pt x="21" y="0"/>
                      <a:pt x="14" y="0"/>
                    </a:cubicBezTo>
                    <a:cubicBezTo>
                      <a:pt x="12" y="18"/>
                      <a:pt x="8" y="37"/>
                      <a:pt x="0" y="51"/>
                    </a:cubicBezTo>
                    <a:close/>
                  </a:path>
                </a:pathLst>
              </a:custGeom>
              <a:solidFill>
                <a:srgbClr val="FF69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536;p36">
                <a:extLst>
                  <a:ext uri="{FF2B5EF4-FFF2-40B4-BE49-F238E27FC236}">
                    <a16:creationId xmlns:a16="http://schemas.microsoft.com/office/drawing/2014/main" id="{69E1E702-BC3A-B5F4-9AB6-9CEE000F378D}"/>
                  </a:ext>
                </a:extLst>
              </p:cNvPr>
              <p:cNvSpPr/>
              <p:nvPr/>
            </p:nvSpPr>
            <p:spPr>
              <a:xfrm>
                <a:off x="4671375" y="3354345"/>
                <a:ext cx="49011" cy="50592"/>
              </a:xfrm>
              <a:custGeom>
                <a:avLst/>
                <a:gdLst/>
                <a:ahLst/>
                <a:cxnLst/>
                <a:rect l="l" t="t" r="r" b="b"/>
                <a:pathLst>
                  <a:path w="62" h="64" extrusionOk="0">
                    <a:moveTo>
                      <a:pt x="46" y="64"/>
                    </a:moveTo>
                    <a:cubicBezTo>
                      <a:pt x="50" y="60"/>
                      <a:pt x="56" y="52"/>
                      <a:pt x="62" y="38"/>
                    </a:cubicBezTo>
                    <a:cubicBezTo>
                      <a:pt x="56" y="26"/>
                      <a:pt x="51" y="12"/>
                      <a:pt x="49" y="0"/>
                    </a:cubicBezTo>
                    <a:cubicBezTo>
                      <a:pt x="44" y="4"/>
                      <a:pt x="40" y="9"/>
                      <a:pt x="36" y="14"/>
                    </a:cubicBezTo>
                    <a:cubicBezTo>
                      <a:pt x="28" y="24"/>
                      <a:pt x="14" y="36"/>
                      <a:pt x="0" y="48"/>
                    </a:cubicBezTo>
                    <a:cubicBezTo>
                      <a:pt x="12" y="50"/>
                      <a:pt x="27" y="55"/>
                      <a:pt x="45" y="64"/>
                    </a:cubicBezTo>
                    <a:lnTo>
                      <a:pt x="46" y="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537;p36">
                <a:extLst>
                  <a:ext uri="{FF2B5EF4-FFF2-40B4-BE49-F238E27FC236}">
                    <a16:creationId xmlns:a16="http://schemas.microsoft.com/office/drawing/2014/main" id="{789A3816-7D69-9D39-9880-84837E36B6E5}"/>
                  </a:ext>
                </a:extLst>
              </p:cNvPr>
              <p:cNvSpPr/>
              <p:nvPr/>
            </p:nvSpPr>
            <p:spPr>
              <a:xfrm>
                <a:off x="4707738" y="3383593"/>
                <a:ext cx="57707" cy="109879"/>
              </a:xfrm>
              <a:custGeom>
                <a:avLst/>
                <a:gdLst/>
                <a:ahLst/>
                <a:cxnLst/>
                <a:rect l="l" t="t" r="r" b="b"/>
                <a:pathLst>
                  <a:path w="73" h="139" extrusionOk="0">
                    <a:moveTo>
                      <a:pt x="40" y="41"/>
                    </a:moveTo>
                    <a:cubicBezTo>
                      <a:pt x="40" y="41"/>
                      <a:pt x="27" y="23"/>
                      <a:pt x="16" y="0"/>
                    </a:cubicBezTo>
                    <a:cubicBezTo>
                      <a:pt x="10" y="15"/>
                      <a:pt x="4" y="23"/>
                      <a:pt x="0" y="27"/>
                    </a:cubicBezTo>
                    <a:cubicBezTo>
                      <a:pt x="9" y="31"/>
                      <a:pt x="18" y="36"/>
                      <a:pt x="28" y="43"/>
                    </a:cubicBezTo>
                    <a:cubicBezTo>
                      <a:pt x="28" y="43"/>
                      <a:pt x="57" y="52"/>
                      <a:pt x="27" y="70"/>
                    </a:cubicBezTo>
                    <a:cubicBezTo>
                      <a:pt x="27" y="70"/>
                      <a:pt x="15" y="78"/>
                      <a:pt x="0" y="86"/>
                    </a:cubicBezTo>
                    <a:cubicBezTo>
                      <a:pt x="0" y="91"/>
                      <a:pt x="1" y="96"/>
                      <a:pt x="1" y="100"/>
                    </a:cubicBezTo>
                    <a:cubicBezTo>
                      <a:pt x="10" y="95"/>
                      <a:pt x="20" y="90"/>
                      <a:pt x="32" y="85"/>
                    </a:cubicBezTo>
                    <a:cubicBezTo>
                      <a:pt x="32" y="85"/>
                      <a:pt x="56" y="67"/>
                      <a:pt x="54" y="102"/>
                    </a:cubicBezTo>
                    <a:cubicBezTo>
                      <a:pt x="54" y="102"/>
                      <a:pt x="55" y="118"/>
                      <a:pt x="52" y="139"/>
                    </a:cubicBezTo>
                    <a:cubicBezTo>
                      <a:pt x="59" y="139"/>
                      <a:pt x="66" y="139"/>
                      <a:pt x="73" y="139"/>
                    </a:cubicBezTo>
                    <a:lnTo>
                      <a:pt x="65" y="103"/>
                    </a:lnTo>
                    <a:cubicBezTo>
                      <a:pt x="65" y="103"/>
                      <a:pt x="61" y="95"/>
                      <a:pt x="62" y="89"/>
                    </a:cubicBezTo>
                    <a:lnTo>
                      <a:pt x="54" y="53"/>
                    </a:lnTo>
                    <a:cubicBezTo>
                      <a:pt x="50" y="52"/>
                      <a:pt x="46" y="49"/>
                      <a:pt x="40" y="40"/>
                    </a:cubicBezTo>
                    <a:lnTo>
                      <a:pt x="40" y="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5025" rIns="90000" bIns="5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538;p36">
                <a:extLst>
                  <a:ext uri="{FF2B5EF4-FFF2-40B4-BE49-F238E27FC236}">
                    <a16:creationId xmlns:a16="http://schemas.microsoft.com/office/drawing/2014/main" id="{0D7882A0-66A4-3A3A-5F19-29A19B7717A1}"/>
                  </a:ext>
                </a:extLst>
              </p:cNvPr>
              <p:cNvSpPr/>
              <p:nvPr/>
            </p:nvSpPr>
            <p:spPr>
              <a:xfrm>
                <a:off x="4667423" y="3447623"/>
                <a:ext cx="83003" cy="101184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8" extrusionOk="0">
                    <a:moveTo>
                      <a:pt x="103" y="58"/>
                    </a:moveTo>
                    <a:cubicBezTo>
                      <a:pt x="105" y="38"/>
                      <a:pt x="105" y="21"/>
                      <a:pt x="105" y="21"/>
                    </a:cubicBezTo>
                    <a:cubicBezTo>
                      <a:pt x="107" y="-13"/>
                      <a:pt x="83" y="5"/>
                      <a:pt x="83" y="5"/>
                    </a:cubicBezTo>
                    <a:cubicBezTo>
                      <a:pt x="71" y="10"/>
                      <a:pt x="61" y="15"/>
                      <a:pt x="52" y="20"/>
                    </a:cubicBezTo>
                    <a:cubicBezTo>
                      <a:pt x="23" y="36"/>
                      <a:pt x="8" y="52"/>
                      <a:pt x="3" y="67"/>
                    </a:cubicBezTo>
                    <a:cubicBezTo>
                      <a:pt x="-7" y="94"/>
                      <a:pt x="18" y="117"/>
                      <a:pt x="51" y="127"/>
                    </a:cubicBezTo>
                    <a:cubicBezTo>
                      <a:pt x="69" y="132"/>
                      <a:pt x="81" y="123"/>
                      <a:pt x="89" y="109"/>
                    </a:cubicBezTo>
                    <a:cubicBezTo>
                      <a:pt x="97" y="94"/>
                      <a:pt x="101" y="76"/>
                      <a:pt x="103" y="59"/>
                    </a:cubicBezTo>
                    <a:lnTo>
                      <a:pt x="103" y="58"/>
                    </a:lnTo>
                    <a:moveTo>
                      <a:pt x="85" y="50"/>
                    </a:moveTo>
                    <a:cubicBezTo>
                      <a:pt x="85" y="50"/>
                      <a:pt x="88" y="71"/>
                      <a:pt x="78" y="69"/>
                    </a:cubicBezTo>
                    <a:cubicBezTo>
                      <a:pt x="68" y="67"/>
                      <a:pt x="61" y="59"/>
                      <a:pt x="81" y="48"/>
                    </a:cubicBezTo>
                    <a:cubicBezTo>
                      <a:pt x="81" y="48"/>
                      <a:pt x="85" y="44"/>
                      <a:pt x="85" y="50"/>
                    </a:cubicBezTo>
                    <a:moveTo>
                      <a:pt x="83" y="19"/>
                    </a:moveTo>
                    <a:cubicBezTo>
                      <a:pt x="83" y="19"/>
                      <a:pt x="85" y="40"/>
                      <a:pt x="75" y="38"/>
                    </a:cubicBezTo>
                    <a:cubicBezTo>
                      <a:pt x="65" y="36"/>
                      <a:pt x="58" y="27"/>
                      <a:pt x="78" y="17"/>
                    </a:cubicBezTo>
                    <a:cubicBezTo>
                      <a:pt x="78" y="17"/>
                      <a:pt x="82" y="13"/>
                      <a:pt x="83" y="19"/>
                    </a:cubicBezTo>
                    <a:moveTo>
                      <a:pt x="55" y="38"/>
                    </a:moveTo>
                    <a:cubicBezTo>
                      <a:pt x="55" y="38"/>
                      <a:pt x="60" y="37"/>
                      <a:pt x="58" y="42"/>
                    </a:cubicBezTo>
                    <a:cubicBezTo>
                      <a:pt x="58" y="42"/>
                      <a:pt x="54" y="63"/>
                      <a:pt x="45" y="58"/>
                    </a:cubicBezTo>
                    <a:cubicBezTo>
                      <a:pt x="36" y="53"/>
                      <a:pt x="33" y="42"/>
                      <a:pt x="55" y="38"/>
                    </a:cubicBezTo>
                    <a:moveTo>
                      <a:pt x="49" y="76"/>
                    </a:moveTo>
                    <a:cubicBezTo>
                      <a:pt x="49" y="76"/>
                      <a:pt x="53" y="72"/>
                      <a:pt x="54" y="78"/>
                    </a:cubicBezTo>
                    <a:cubicBezTo>
                      <a:pt x="54" y="78"/>
                      <a:pt x="56" y="99"/>
                      <a:pt x="46" y="98"/>
                    </a:cubicBezTo>
                    <a:cubicBezTo>
                      <a:pt x="36" y="96"/>
                      <a:pt x="30" y="87"/>
                      <a:pt x="50" y="76"/>
                    </a:cubicBezTo>
                    <a:lnTo>
                      <a:pt x="49" y="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1075" rIns="9000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539;p36">
                <a:extLst>
                  <a:ext uri="{FF2B5EF4-FFF2-40B4-BE49-F238E27FC236}">
                    <a16:creationId xmlns:a16="http://schemas.microsoft.com/office/drawing/2014/main" id="{41B70BE1-B30A-66D3-1F0A-62D47D60CA53}"/>
                  </a:ext>
                </a:extLst>
              </p:cNvPr>
              <p:cNvSpPr/>
              <p:nvPr/>
            </p:nvSpPr>
            <p:spPr>
              <a:xfrm>
                <a:off x="4755168" y="3454738"/>
                <a:ext cx="3162" cy="10276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 extrusionOk="0">
                    <a:moveTo>
                      <a:pt x="4" y="13"/>
                    </a:moveTo>
                    <a:lnTo>
                      <a:pt x="1" y="0"/>
                    </a:lnTo>
                    <a:cubicBezTo>
                      <a:pt x="0" y="6"/>
                      <a:pt x="4" y="13"/>
                      <a:pt x="4" y="13"/>
                    </a:cubicBezTo>
                    <a:close/>
                  </a:path>
                </a:pathLst>
              </a:custGeom>
              <a:solidFill>
                <a:srgbClr val="DC320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540;p36">
                <a:extLst>
                  <a:ext uri="{FF2B5EF4-FFF2-40B4-BE49-F238E27FC236}">
                    <a16:creationId xmlns:a16="http://schemas.microsoft.com/office/drawing/2014/main" id="{D0BCCA26-9777-6440-3107-D8E180B4017E}"/>
                  </a:ext>
                </a:extLst>
              </p:cNvPr>
              <p:cNvSpPr/>
              <p:nvPr/>
            </p:nvSpPr>
            <p:spPr>
              <a:xfrm>
                <a:off x="4709319" y="3323515"/>
                <a:ext cx="40315" cy="10276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0" extrusionOk="0">
                    <a:moveTo>
                      <a:pt x="1" y="38"/>
                    </a:moveTo>
                    <a:cubicBezTo>
                      <a:pt x="3" y="51"/>
                      <a:pt x="8" y="64"/>
                      <a:pt x="14" y="76"/>
                    </a:cubicBezTo>
                    <a:cubicBezTo>
                      <a:pt x="25" y="99"/>
                      <a:pt x="38" y="117"/>
                      <a:pt x="38" y="117"/>
                    </a:cubicBezTo>
                    <a:cubicBezTo>
                      <a:pt x="43" y="125"/>
                      <a:pt x="48" y="129"/>
                      <a:pt x="51" y="130"/>
                    </a:cubicBezTo>
                    <a:lnTo>
                      <a:pt x="40" y="80"/>
                    </a:lnTo>
                    <a:cubicBezTo>
                      <a:pt x="40" y="80"/>
                      <a:pt x="39" y="83"/>
                      <a:pt x="38" y="85"/>
                    </a:cubicBezTo>
                    <a:cubicBezTo>
                      <a:pt x="38" y="85"/>
                      <a:pt x="37" y="90"/>
                      <a:pt x="33" y="85"/>
                    </a:cubicBezTo>
                    <a:cubicBezTo>
                      <a:pt x="33" y="85"/>
                      <a:pt x="19" y="70"/>
                      <a:pt x="28" y="66"/>
                    </a:cubicBezTo>
                    <a:cubicBezTo>
                      <a:pt x="31" y="64"/>
                      <a:pt x="34" y="64"/>
                      <a:pt x="37" y="64"/>
                    </a:cubicBezTo>
                    <a:lnTo>
                      <a:pt x="22" y="0"/>
                    </a:lnTo>
                    <a:lnTo>
                      <a:pt x="22" y="0"/>
                    </a:lnTo>
                    <a:cubicBezTo>
                      <a:pt x="2" y="6"/>
                      <a:pt x="-2" y="21"/>
                      <a:pt x="1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541;p36">
                <a:extLst>
                  <a:ext uri="{FF2B5EF4-FFF2-40B4-BE49-F238E27FC236}">
                    <a16:creationId xmlns:a16="http://schemas.microsoft.com/office/drawing/2014/main" id="{61FBD67C-3E7A-185A-DBAA-86E532689A99}"/>
                  </a:ext>
                </a:extLst>
              </p:cNvPr>
              <p:cNvSpPr/>
              <p:nvPr/>
            </p:nvSpPr>
            <p:spPr>
              <a:xfrm>
                <a:off x="4630269" y="3392288"/>
                <a:ext cx="108299" cy="75097"/>
              </a:xfrm>
              <a:custGeom>
                <a:avLst/>
                <a:gdLst/>
                <a:ahLst/>
                <a:cxnLst/>
                <a:rect l="l" t="t" r="r" b="b"/>
                <a:pathLst>
                  <a:path w="137" h="95" extrusionOk="0">
                    <a:moveTo>
                      <a:pt x="98" y="75"/>
                    </a:moveTo>
                    <a:cubicBezTo>
                      <a:pt x="113" y="67"/>
                      <a:pt x="124" y="59"/>
                      <a:pt x="124" y="59"/>
                    </a:cubicBezTo>
                    <a:cubicBezTo>
                      <a:pt x="154" y="41"/>
                      <a:pt x="126" y="32"/>
                      <a:pt x="126" y="32"/>
                    </a:cubicBezTo>
                    <a:cubicBezTo>
                      <a:pt x="116" y="26"/>
                      <a:pt x="106" y="20"/>
                      <a:pt x="98" y="16"/>
                    </a:cubicBezTo>
                    <a:cubicBezTo>
                      <a:pt x="80" y="8"/>
                      <a:pt x="65" y="2"/>
                      <a:pt x="52" y="1"/>
                    </a:cubicBezTo>
                    <a:cubicBezTo>
                      <a:pt x="3" y="-6"/>
                      <a:pt x="-8" y="34"/>
                      <a:pt x="5" y="74"/>
                    </a:cubicBezTo>
                    <a:cubicBezTo>
                      <a:pt x="8" y="85"/>
                      <a:pt x="14" y="90"/>
                      <a:pt x="22" y="93"/>
                    </a:cubicBezTo>
                    <a:cubicBezTo>
                      <a:pt x="43" y="101"/>
                      <a:pt x="75" y="88"/>
                      <a:pt x="98" y="76"/>
                    </a:cubicBezTo>
                    <a:lnTo>
                      <a:pt x="98" y="75"/>
                    </a:lnTo>
                    <a:moveTo>
                      <a:pt x="21" y="58"/>
                    </a:moveTo>
                    <a:cubicBezTo>
                      <a:pt x="17" y="48"/>
                      <a:pt x="22" y="38"/>
                      <a:pt x="42" y="49"/>
                    </a:cubicBezTo>
                    <a:cubicBezTo>
                      <a:pt x="42" y="49"/>
                      <a:pt x="47" y="51"/>
                      <a:pt x="42" y="54"/>
                    </a:cubicBezTo>
                    <a:cubicBezTo>
                      <a:pt x="42" y="54"/>
                      <a:pt x="25" y="67"/>
                      <a:pt x="21" y="58"/>
                    </a:cubicBezTo>
                    <a:moveTo>
                      <a:pt x="62" y="71"/>
                    </a:moveTo>
                    <a:cubicBezTo>
                      <a:pt x="58" y="61"/>
                      <a:pt x="63" y="51"/>
                      <a:pt x="83" y="62"/>
                    </a:cubicBezTo>
                    <a:cubicBezTo>
                      <a:pt x="83" y="62"/>
                      <a:pt x="88" y="64"/>
                      <a:pt x="83" y="67"/>
                    </a:cubicBezTo>
                    <a:cubicBezTo>
                      <a:pt x="83" y="67"/>
                      <a:pt x="66" y="80"/>
                      <a:pt x="62" y="71"/>
                    </a:cubicBezTo>
                    <a:moveTo>
                      <a:pt x="109" y="49"/>
                    </a:moveTo>
                    <a:cubicBezTo>
                      <a:pt x="109" y="49"/>
                      <a:pt x="92" y="62"/>
                      <a:pt x="88" y="53"/>
                    </a:cubicBezTo>
                    <a:cubicBezTo>
                      <a:pt x="85" y="43"/>
                      <a:pt x="89" y="33"/>
                      <a:pt x="109" y="44"/>
                    </a:cubicBezTo>
                    <a:cubicBezTo>
                      <a:pt x="109" y="44"/>
                      <a:pt x="114" y="46"/>
                      <a:pt x="109" y="49"/>
                    </a:cubicBezTo>
                    <a:moveTo>
                      <a:pt x="55" y="37"/>
                    </a:moveTo>
                    <a:cubicBezTo>
                      <a:pt x="55" y="26"/>
                      <a:pt x="63" y="18"/>
                      <a:pt x="78" y="36"/>
                    </a:cubicBezTo>
                    <a:cubicBezTo>
                      <a:pt x="78" y="36"/>
                      <a:pt x="82" y="39"/>
                      <a:pt x="76" y="40"/>
                    </a:cubicBezTo>
                    <a:cubicBezTo>
                      <a:pt x="76" y="40"/>
                      <a:pt x="55" y="47"/>
                      <a:pt x="5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542;p36">
                <a:extLst>
                  <a:ext uri="{FF2B5EF4-FFF2-40B4-BE49-F238E27FC236}">
                    <a16:creationId xmlns:a16="http://schemas.microsoft.com/office/drawing/2014/main" id="{95573892-89B4-A170-FCB3-BD6686DF6F31}"/>
                  </a:ext>
                </a:extLst>
              </p:cNvPr>
              <p:cNvSpPr/>
              <p:nvPr/>
            </p:nvSpPr>
            <p:spPr>
              <a:xfrm>
                <a:off x="4729082" y="3374107"/>
                <a:ext cx="12648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6" h="23" extrusionOk="0">
                    <a:moveTo>
                      <a:pt x="3" y="2"/>
                    </a:moveTo>
                    <a:cubicBezTo>
                      <a:pt x="-6" y="6"/>
                      <a:pt x="9" y="21"/>
                      <a:pt x="9" y="21"/>
                    </a:cubicBezTo>
                    <a:cubicBezTo>
                      <a:pt x="13" y="26"/>
                      <a:pt x="14" y="21"/>
                      <a:pt x="14" y="21"/>
                    </a:cubicBezTo>
                    <a:cubicBezTo>
                      <a:pt x="15" y="19"/>
                      <a:pt x="15" y="18"/>
                      <a:pt x="16" y="16"/>
                    </a:cubicBezTo>
                    <a:lnTo>
                      <a:pt x="12" y="0"/>
                    </a:lnTo>
                    <a:cubicBezTo>
                      <a:pt x="9" y="0"/>
                      <a:pt x="6" y="0"/>
                      <a:pt x="3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543;p36">
                <a:extLst>
                  <a:ext uri="{FF2B5EF4-FFF2-40B4-BE49-F238E27FC236}">
                    <a16:creationId xmlns:a16="http://schemas.microsoft.com/office/drawing/2014/main" id="{A7433D83-E0EB-D326-CA78-45A3B70BBD08}"/>
                  </a:ext>
                </a:extLst>
              </p:cNvPr>
              <p:cNvSpPr/>
              <p:nvPr/>
            </p:nvSpPr>
            <p:spPr>
              <a:xfrm>
                <a:off x="4677699" y="3437347"/>
                <a:ext cx="19763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7" extrusionOk="0">
                    <a:moveTo>
                      <a:pt x="23" y="6"/>
                    </a:moveTo>
                    <a:cubicBezTo>
                      <a:pt x="3" y="-6"/>
                      <a:pt x="-2" y="4"/>
                      <a:pt x="2" y="14"/>
                    </a:cubicBezTo>
                    <a:cubicBezTo>
                      <a:pt x="6" y="24"/>
                      <a:pt x="23" y="11"/>
                      <a:pt x="23" y="11"/>
                    </a:cubicBezTo>
                    <a:cubicBezTo>
                      <a:pt x="28" y="7"/>
                      <a:pt x="23" y="6"/>
                      <a:pt x="23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544;p36">
                <a:extLst>
                  <a:ext uri="{FF2B5EF4-FFF2-40B4-BE49-F238E27FC236}">
                    <a16:creationId xmlns:a16="http://schemas.microsoft.com/office/drawing/2014/main" id="{127981C2-18A2-0055-FCAD-65C605D81564}"/>
                  </a:ext>
                </a:extLst>
              </p:cNvPr>
              <p:cNvSpPr/>
              <p:nvPr/>
            </p:nvSpPr>
            <p:spPr>
              <a:xfrm>
                <a:off x="4646079" y="3427070"/>
                <a:ext cx="18972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7" extrusionOk="0">
                    <a:moveTo>
                      <a:pt x="22" y="5"/>
                    </a:moveTo>
                    <a:cubicBezTo>
                      <a:pt x="2" y="-6"/>
                      <a:pt x="-2" y="4"/>
                      <a:pt x="1" y="14"/>
                    </a:cubicBezTo>
                    <a:cubicBezTo>
                      <a:pt x="5" y="24"/>
                      <a:pt x="22" y="10"/>
                      <a:pt x="22" y="10"/>
                    </a:cubicBezTo>
                    <a:cubicBezTo>
                      <a:pt x="27" y="7"/>
                      <a:pt x="22" y="5"/>
                      <a:pt x="22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545;p36">
                <a:extLst>
                  <a:ext uri="{FF2B5EF4-FFF2-40B4-BE49-F238E27FC236}">
                    <a16:creationId xmlns:a16="http://schemas.microsoft.com/office/drawing/2014/main" id="{90F73568-AC6E-9EDD-46F7-6F851024FF35}"/>
                  </a:ext>
                </a:extLst>
              </p:cNvPr>
              <p:cNvSpPr/>
              <p:nvPr/>
            </p:nvSpPr>
            <p:spPr>
              <a:xfrm>
                <a:off x="4673747" y="3412051"/>
                <a:ext cx="18972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7" extrusionOk="0">
                    <a:moveTo>
                      <a:pt x="23" y="11"/>
                    </a:moveTo>
                    <a:cubicBezTo>
                      <a:pt x="8" y="-7"/>
                      <a:pt x="0" y="1"/>
                      <a:pt x="0" y="12"/>
                    </a:cubicBezTo>
                    <a:cubicBezTo>
                      <a:pt x="0" y="22"/>
                      <a:pt x="21" y="15"/>
                      <a:pt x="21" y="15"/>
                    </a:cubicBezTo>
                    <a:cubicBezTo>
                      <a:pt x="27" y="14"/>
                      <a:pt x="23" y="11"/>
                      <a:pt x="23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546;p36">
                <a:extLst>
                  <a:ext uri="{FF2B5EF4-FFF2-40B4-BE49-F238E27FC236}">
                    <a16:creationId xmlns:a16="http://schemas.microsoft.com/office/drawing/2014/main" id="{05D59683-BF85-77A9-A52D-37588AAF0263}"/>
                  </a:ext>
                </a:extLst>
              </p:cNvPr>
              <p:cNvSpPr/>
              <p:nvPr/>
            </p:nvSpPr>
            <p:spPr>
              <a:xfrm>
                <a:off x="4699043" y="3423118"/>
                <a:ext cx="18972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7" extrusionOk="0">
                    <a:moveTo>
                      <a:pt x="1" y="14"/>
                    </a:moveTo>
                    <a:cubicBezTo>
                      <a:pt x="5" y="23"/>
                      <a:pt x="22" y="10"/>
                      <a:pt x="22" y="10"/>
                    </a:cubicBezTo>
                    <a:cubicBezTo>
                      <a:pt x="27" y="7"/>
                      <a:pt x="22" y="5"/>
                      <a:pt x="22" y="5"/>
                    </a:cubicBezTo>
                    <a:cubicBezTo>
                      <a:pt x="2" y="-6"/>
                      <a:pt x="-2" y="4"/>
                      <a:pt x="1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547;p36">
                <a:extLst>
                  <a:ext uri="{FF2B5EF4-FFF2-40B4-BE49-F238E27FC236}">
                    <a16:creationId xmlns:a16="http://schemas.microsoft.com/office/drawing/2014/main" id="{A1E597A6-1D7F-54EA-EB4D-18BB210CA894}"/>
                  </a:ext>
                </a:extLst>
              </p:cNvPr>
              <p:cNvSpPr/>
              <p:nvPr/>
            </p:nvSpPr>
            <p:spPr>
              <a:xfrm>
                <a:off x="4721177" y="3483986"/>
                <a:ext cx="1422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8" h="23" extrusionOk="0">
                    <a:moveTo>
                      <a:pt x="13" y="1"/>
                    </a:moveTo>
                    <a:cubicBezTo>
                      <a:pt x="-7" y="12"/>
                      <a:pt x="0" y="21"/>
                      <a:pt x="10" y="23"/>
                    </a:cubicBezTo>
                    <a:cubicBezTo>
                      <a:pt x="20" y="25"/>
                      <a:pt x="18" y="4"/>
                      <a:pt x="18" y="4"/>
                    </a:cubicBezTo>
                    <a:cubicBezTo>
                      <a:pt x="17" y="-2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548;p36">
                <a:extLst>
                  <a:ext uri="{FF2B5EF4-FFF2-40B4-BE49-F238E27FC236}">
                    <a16:creationId xmlns:a16="http://schemas.microsoft.com/office/drawing/2014/main" id="{9A72B471-2D7A-0F86-1FF1-E992512E4043}"/>
                  </a:ext>
                </a:extLst>
              </p:cNvPr>
              <p:cNvSpPr/>
              <p:nvPr/>
            </p:nvSpPr>
            <p:spPr>
              <a:xfrm>
                <a:off x="4695090" y="3506120"/>
                <a:ext cx="14229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8" h="23" extrusionOk="0">
                    <a:moveTo>
                      <a:pt x="18" y="4"/>
                    </a:moveTo>
                    <a:cubicBezTo>
                      <a:pt x="18" y="-2"/>
                      <a:pt x="14" y="2"/>
                      <a:pt x="14" y="2"/>
                    </a:cubicBezTo>
                    <a:cubicBezTo>
                      <a:pt x="-6" y="13"/>
                      <a:pt x="0" y="22"/>
                      <a:pt x="11" y="23"/>
                    </a:cubicBezTo>
                    <a:cubicBezTo>
                      <a:pt x="21" y="25"/>
                      <a:pt x="18" y="4"/>
                      <a:pt x="18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549;p36">
                <a:extLst>
                  <a:ext uri="{FF2B5EF4-FFF2-40B4-BE49-F238E27FC236}">
                    <a16:creationId xmlns:a16="http://schemas.microsoft.com/office/drawing/2014/main" id="{5A90DA56-4316-8E24-BD29-C5126EA0913A}"/>
                  </a:ext>
                </a:extLst>
              </p:cNvPr>
              <p:cNvSpPr/>
              <p:nvPr/>
            </p:nvSpPr>
            <p:spPr>
              <a:xfrm>
                <a:off x="4697462" y="3476872"/>
                <a:ext cx="1581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20" y="5"/>
                    </a:moveTo>
                    <a:cubicBezTo>
                      <a:pt x="22" y="-1"/>
                      <a:pt x="17" y="1"/>
                      <a:pt x="17" y="1"/>
                    </a:cubicBezTo>
                    <a:cubicBezTo>
                      <a:pt x="-5" y="5"/>
                      <a:pt x="-2" y="15"/>
                      <a:pt x="7" y="20"/>
                    </a:cubicBezTo>
                    <a:cubicBezTo>
                      <a:pt x="16" y="26"/>
                      <a:pt x="20" y="5"/>
                      <a:pt x="20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550;p36">
                <a:extLst>
                  <a:ext uri="{FF2B5EF4-FFF2-40B4-BE49-F238E27FC236}">
                    <a16:creationId xmlns:a16="http://schemas.microsoft.com/office/drawing/2014/main" id="{68C58277-638F-019C-55B3-3BB50ADC38D7}"/>
                  </a:ext>
                </a:extLst>
              </p:cNvPr>
              <p:cNvSpPr/>
              <p:nvPr/>
            </p:nvSpPr>
            <p:spPr>
              <a:xfrm>
                <a:off x="4718805" y="3458690"/>
                <a:ext cx="14229" cy="18972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0" y="24"/>
                    </a:moveTo>
                    <a:cubicBezTo>
                      <a:pt x="20" y="26"/>
                      <a:pt x="18" y="4"/>
                      <a:pt x="18" y="4"/>
                    </a:cubicBezTo>
                    <a:cubicBezTo>
                      <a:pt x="17" y="-2"/>
                      <a:pt x="13" y="2"/>
                      <a:pt x="13" y="2"/>
                    </a:cubicBezTo>
                    <a:cubicBezTo>
                      <a:pt x="-7" y="13"/>
                      <a:pt x="0" y="22"/>
                      <a:pt x="10" y="23"/>
                    </a:cubicBezTo>
                    <a:lnTo>
                      <a:pt x="10" y="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551;p36">
                <a:extLst>
                  <a:ext uri="{FF2B5EF4-FFF2-40B4-BE49-F238E27FC236}">
                    <a16:creationId xmlns:a16="http://schemas.microsoft.com/office/drawing/2014/main" id="{66E7742A-DC16-85F0-D7E9-B3829C84FCBC}"/>
                  </a:ext>
                </a:extLst>
              </p:cNvPr>
              <p:cNvSpPr/>
              <p:nvPr/>
            </p:nvSpPr>
            <p:spPr>
              <a:xfrm>
                <a:off x="4487189" y="3304543"/>
                <a:ext cx="539911" cy="33517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424" extrusionOk="0">
                    <a:moveTo>
                      <a:pt x="346" y="125"/>
                    </a:moveTo>
                    <a:cubicBezTo>
                      <a:pt x="346" y="125"/>
                      <a:pt x="468" y="-36"/>
                      <a:pt x="545" y="8"/>
                    </a:cubicBezTo>
                    <a:cubicBezTo>
                      <a:pt x="621" y="52"/>
                      <a:pt x="500" y="187"/>
                      <a:pt x="683" y="161"/>
                    </a:cubicBezTo>
                    <a:cubicBezTo>
                      <a:pt x="683" y="161"/>
                      <a:pt x="676" y="280"/>
                      <a:pt x="488" y="347"/>
                    </a:cubicBezTo>
                    <a:cubicBezTo>
                      <a:pt x="283" y="419"/>
                      <a:pt x="88" y="424"/>
                      <a:pt x="88" y="424"/>
                    </a:cubicBezTo>
                    <a:cubicBezTo>
                      <a:pt x="88" y="424"/>
                      <a:pt x="-78" y="384"/>
                      <a:pt x="47" y="327"/>
                    </a:cubicBezTo>
                    <a:cubicBezTo>
                      <a:pt x="171" y="270"/>
                      <a:pt x="314" y="316"/>
                      <a:pt x="363" y="226"/>
                    </a:cubicBezTo>
                    <a:cubicBezTo>
                      <a:pt x="411" y="136"/>
                      <a:pt x="255" y="217"/>
                      <a:pt x="346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552;p36">
                <a:extLst>
                  <a:ext uri="{FF2B5EF4-FFF2-40B4-BE49-F238E27FC236}">
                    <a16:creationId xmlns:a16="http://schemas.microsoft.com/office/drawing/2014/main" id="{28F8A6EB-A36E-9B2F-98AB-F3DD6FE9E700}"/>
                  </a:ext>
                </a:extLst>
              </p:cNvPr>
              <p:cNvSpPr/>
              <p:nvPr/>
            </p:nvSpPr>
            <p:spPr>
              <a:xfrm>
                <a:off x="4020794" y="3234979"/>
                <a:ext cx="311457" cy="27746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51" extrusionOk="0">
                    <a:moveTo>
                      <a:pt x="35" y="0"/>
                    </a:moveTo>
                    <a:lnTo>
                      <a:pt x="0" y="40"/>
                    </a:lnTo>
                    <a:lnTo>
                      <a:pt x="360" y="351"/>
                    </a:lnTo>
                    <a:lnTo>
                      <a:pt x="394" y="3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BC4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553;p36">
                <a:extLst>
                  <a:ext uri="{FF2B5EF4-FFF2-40B4-BE49-F238E27FC236}">
                    <a16:creationId xmlns:a16="http://schemas.microsoft.com/office/drawing/2014/main" id="{27EDB2A2-25B6-E1B3-82D1-CDCAE8B36067}"/>
                  </a:ext>
                </a:extLst>
              </p:cNvPr>
              <p:cNvSpPr/>
              <p:nvPr/>
            </p:nvSpPr>
            <p:spPr>
              <a:xfrm>
                <a:off x="4009727" y="3249208"/>
                <a:ext cx="307504" cy="27825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2" extrusionOk="0">
                    <a:moveTo>
                      <a:pt x="375" y="332"/>
                    </a:moveTo>
                    <a:cubicBezTo>
                      <a:pt x="335" y="377"/>
                      <a:pt x="220" y="344"/>
                      <a:pt x="121" y="258"/>
                    </a:cubicBezTo>
                    <a:cubicBezTo>
                      <a:pt x="21" y="172"/>
                      <a:pt x="-26" y="66"/>
                      <a:pt x="15" y="21"/>
                    </a:cubicBezTo>
                    <a:cubicBezTo>
                      <a:pt x="55" y="-25"/>
                      <a:pt x="168" y="8"/>
                      <a:pt x="268" y="94"/>
                    </a:cubicBezTo>
                    <a:cubicBezTo>
                      <a:pt x="367" y="180"/>
                      <a:pt x="416" y="286"/>
                      <a:pt x="375" y="3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554;p36">
                <a:extLst>
                  <a:ext uri="{FF2B5EF4-FFF2-40B4-BE49-F238E27FC236}">
                    <a16:creationId xmlns:a16="http://schemas.microsoft.com/office/drawing/2014/main" id="{EAE5F6B9-B3EE-D485-5232-D51B394172FC}"/>
                  </a:ext>
                </a:extLst>
              </p:cNvPr>
              <p:cNvSpPr/>
              <p:nvPr/>
            </p:nvSpPr>
            <p:spPr>
              <a:xfrm>
                <a:off x="4034232" y="3223122"/>
                <a:ext cx="306714" cy="276674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50" extrusionOk="0">
                    <a:moveTo>
                      <a:pt x="375" y="331"/>
                    </a:moveTo>
                    <a:cubicBezTo>
                      <a:pt x="335" y="375"/>
                      <a:pt x="222" y="341"/>
                      <a:pt x="123" y="255"/>
                    </a:cubicBezTo>
                    <a:cubicBezTo>
                      <a:pt x="23" y="169"/>
                      <a:pt x="-25" y="64"/>
                      <a:pt x="14" y="20"/>
                    </a:cubicBezTo>
                    <a:cubicBezTo>
                      <a:pt x="54" y="-25"/>
                      <a:pt x="167" y="9"/>
                      <a:pt x="267" y="95"/>
                    </a:cubicBezTo>
                    <a:cubicBezTo>
                      <a:pt x="366" y="181"/>
                      <a:pt x="414" y="286"/>
                      <a:pt x="375" y="3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555;p36">
                <a:extLst>
                  <a:ext uri="{FF2B5EF4-FFF2-40B4-BE49-F238E27FC236}">
                    <a16:creationId xmlns:a16="http://schemas.microsoft.com/office/drawing/2014/main" id="{D2734A8B-E165-D365-BB45-1ADA6723A268}"/>
                  </a:ext>
                </a:extLst>
              </p:cNvPr>
              <p:cNvSpPr/>
              <p:nvPr/>
            </p:nvSpPr>
            <p:spPr>
              <a:xfrm>
                <a:off x="4047671" y="3234979"/>
                <a:ext cx="279046" cy="252169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19" extrusionOk="0">
                    <a:moveTo>
                      <a:pt x="341" y="302"/>
                    </a:moveTo>
                    <a:cubicBezTo>
                      <a:pt x="305" y="342"/>
                      <a:pt x="203" y="311"/>
                      <a:pt x="112" y="233"/>
                    </a:cubicBezTo>
                    <a:cubicBezTo>
                      <a:pt x="21" y="155"/>
                      <a:pt x="-23" y="59"/>
                      <a:pt x="13" y="19"/>
                    </a:cubicBezTo>
                    <a:cubicBezTo>
                      <a:pt x="49" y="-22"/>
                      <a:pt x="152" y="9"/>
                      <a:pt x="242" y="87"/>
                    </a:cubicBezTo>
                    <a:cubicBezTo>
                      <a:pt x="333" y="165"/>
                      <a:pt x="377" y="261"/>
                      <a:pt x="341" y="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556;p36">
                <a:extLst>
                  <a:ext uri="{FF2B5EF4-FFF2-40B4-BE49-F238E27FC236}">
                    <a16:creationId xmlns:a16="http://schemas.microsoft.com/office/drawing/2014/main" id="{D2367E5D-D4F8-E4A2-8990-CA7AE1E0876C}"/>
                  </a:ext>
                </a:extLst>
              </p:cNvPr>
              <p:cNvSpPr/>
              <p:nvPr/>
            </p:nvSpPr>
            <p:spPr>
              <a:xfrm>
                <a:off x="4087196" y="3262647"/>
                <a:ext cx="208692" cy="188138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38" extrusionOk="0">
                    <a:moveTo>
                      <a:pt x="255" y="225"/>
                    </a:moveTo>
                    <a:cubicBezTo>
                      <a:pt x="228" y="255"/>
                      <a:pt x="151" y="232"/>
                      <a:pt x="84" y="174"/>
                    </a:cubicBezTo>
                    <a:cubicBezTo>
                      <a:pt x="16" y="115"/>
                      <a:pt x="-17" y="44"/>
                      <a:pt x="10" y="14"/>
                    </a:cubicBezTo>
                    <a:cubicBezTo>
                      <a:pt x="37" y="-16"/>
                      <a:pt x="113" y="7"/>
                      <a:pt x="181" y="65"/>
                    </a:cubicBezTo>
                    <a:cubicBezTo>
                      <a:pt x="248" y="123"/>
                      <a:pt x="282" y="195"/>
                      <a:pt x="255" y="225"/>
                    </a:cubicBezTo>
                    <a:close/>
                  </a:path>
                </a:pathLst>
              </a:custGeom>
              <a:solidFill>
                <a:srgbClr val="FFFFFF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557;p36">
                <a:extLst>
                  <a:ext uri="{FF2B5EF4-FFF2-40B4-BE49-F238E27FC236}">
                    <a16:creationId xmlns:a16="http://schemas.microsoft.com/office/drawing/2014/main" id="{F18754EB-A971-91A3-4C3F-1D4D06C30C08}"/>
                  </a:ext>
                </a:extLst>
              </p:cNvPr>
              <p:cNvSpPr/>
              <p:nvPr/>
            </p:nvSpPr>
            <p:spPr>
              <a:xfrm>
                <a:off x="4148855" y="3285571"/>
                <a:ext cx="64031" cy="68773"/>
              </a:xfrm>
              <a:custGeom>
                <a:avLst/>
                <a:gdLst/>
                <a:ahLst/>
                <a:cxnLst/>
                <a:rect l="l" t="t" r="r" b="b"/>
                <a:pathLst>
                  <a:path w="81" h="87" extrusionOk="0">
                    <a:moveTo>
                      <a:pt x="23" y="66"/>
                    </a:moveTo>
                    <a:cubicBezTo>
                      <a:pt x="23" y="66"/>
                      <a:pt x="-23" y="-10"/>
                      <a:pt x="16" y="2"/>
                    </a:cubicBezTo>
                    <a:cubicBezTo>
                      <a:pt x="54" y="14"/>
                      <a:pt x="92" y="47"/>
                      <a:pt x="79" y="63"/>
                    </a:cubicBezTo>
                    <a:cubicBezTo>
                      <a:pt x="66" y="79"/>
                      <a:pt x="56" y="108"/>
                      <a:pt x="23" y="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558;p36">
                <a:extLst>
                  <a:ext uri="{FF2B5EF4-FFF2-40B4-BE49-F238E27FC236}">
                    <a16:creationId xmlns:a16="http://schemas.microsoft.com/office/drawing/2014/main" id="{D6412ABE-148D-3FB0-E07F-4D088B61C20B}"/>
                  </a:ext>
                </a:extLst>
              </p:cNvPr>
              <p:cNvSpPr/>
              <p:nvPr/>
            </p:nvSpPr>
            <p:spPr>
              <a:xfrm>
                <a:off x="4184427" y="3354345"/>
                <a:ext cx="74307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94" h="69" extrusionOk="0">
                    <a:moveTo>
                      <a:pt x="11" y="2"/>
                    </a:moveTo>
                    <a:cubicBezTo>
                      <a:pt x="11" y="2"/>
                      <a:pt x="71" y="-6"/>
                      <a:pt x="87" y="21"/>
                    </a:cubicBezTo>
                    <a:cubicBezTo>
                      <a:pt x="103" y="49"/>
                      <a:pt x="91" y="69"/>
                      <a:pt x="83" y="69"/>
                    </a:cubicBezTo>
                    <a:cubicBezTo>
                      <a:pt x="75" y="69"/>
                      <a:pt x="5" y="27"/>
                      <a:pt x="1" y="12"/>
                    </a:cubicBezTo>
                    <a:cubicBezTo>
                      <a:pt x="-2" y="-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559;p36">
                <a:extLst>
                  <a:ext uri="{FF2B5EF4-FFF2-40B4-BE49-F238E27FC236}">
                    <a16:creationId xmlns:a16="http://schemas.microsoft.com/office/drawing/2014/main" id="{A52E2CA6-DA66-9A71-270A-64C5E93EB016}"/>
                  </a:ext>
                </a:extLst>
              </p:cNvPr>
              <p:cNvSpPr/>
              <p:nvPr/>
            </p:nvSpPr>
            <p:spPr>
              <a:xfrm>
                <a:off x="4114863" y="3317982"/>
                <a:ext cx="64821" cy="61659"/>
              </a:xfrm>
              <a:custGeom>
                <a:avLst/>
                <a:gdLst/>
                <a:ahLst/>
                <a:cxnLst/>
                <a:rect l="l" t="t" r="r" b="b"/>
                <a:pathLst>
                  <a:path w="82" h="78" extrusionOk="0">
                    <a:moveTo>
                      <a:pt x="78" y="43"/>
                    </a:moveTo>
                    <a:cubicBezTo>
                      <a:pt x="78" y="43"/>
                      <a:pt x="15" y="-17"/>
                      <a:pt x="3" y="6"/>
                    </a:cubicBezTo>
                    <a:cubicBezTo>
                      <a:pt x="-8" y="29"/>
                      <a:pt x="16" y="66"/>
                      <a:pt x="41" y="76"/>
                    </a:cubicBezTo>
                    <a:cubicBezTo>
                      <a:pt x="66" y="86"/>
                      <a:pt x="90" y="54"/>
                      <a:pt x="80" y="45"/>
                    </a:cubicBezTo>
                    <a:lnTo>
                      <a:pt x="78" y="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560;p36">
                <a:extLst>
                  <a:ext uri="{FF2B5EF4-FFF2-40B4-BE49-F238E27FC236}">
                    <a16:creationId xmlns:a16="http://schemas.microsoft.com/office/drawing/2014/main" id="{66EA805F-8035-727E-7506-1DF3EB7C6A94}"/>
                  </a:ext>
                </a:extLst>
              </p:cNvPr>
              <p:cNvSpPr/>
              <p:nvPr/>
            </p:nvSpPr>
            <p:spPr>
              <a:xfrm>
                <a:off x="3893523" y="3315610"/>
                <a:ext cx="305924" cy="25533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23" extrusionOk="0">
                    <a:moveTo>
                      <a:pt x="204" y="323"/>
                    </a:moveTo>
                    <a:cubicBezTo>
                      <a:pt x="286" y="322"/>
                      <a:pt x="356" y="273"/>
                      <a:pt x="387" y="203"/>
                    </a:cubicBezTo>
                    <a:lnTo>
                      <a:pt x="364" y="189"/>
                    </a:lnTo>
                    <a:cubicBezTo>
                      <a:pt x="339" y="252"/>
                      <a:pt x="277" y="297"/>
                      <a:pt x="204" y="298"/>
                    </a:cubicBezTo>
                    <a:cubicBezTo>
                      <a:pt x="107" y="299"/>
                      <a:pt x="27" y="223"/>
                      <a:pt x="26" y="128"/>
                    </a:cubicBezTo>
                    <a:cubicBezTo>
                      <a:pt x="26" y="84"/>
                      <a:pt x="42" y="44"/>
                      <a:pt x="69" y="13"/>
                    </a:cubicBezTo>
                    <a:lnTo>
                      <a:pt x="47" y="0"/>
                    </a:lnTo>
                    <a:cubicBezTo>
                      <a:pt x="18" y="35"/>
                      <a:pt x="0" y="80"/>
                      <a:pt x="0" y="128"/>
                    </a:cubicBezTo>
                    <a:cubicBezTo>
                      <a:pt x="2" y="237"/>
                      <a:pt x="93" y="324"/>
                      <a:pt x="204" y="3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561;p36">
                <a:extLst>
                  <a:ext uri="{FF2B5EF4-FFF2-40B4-BE49-F238E27FC236}">
                    <a16:creationId xmlns:a16="http://schemas.microsoft.com/office/drawing/2014/main" id="{CD8B263B-3D09-11CC-DF4F-233908ADB887}"/>
                  </a:ext>
                </a:extLst>
              </p:cNvPr>
              <p:cNvSpPr/>
              <p:nvPr/>
            </p:nvSpPr>
            <p:spPr>
              <a:xfrm>
                <a:off x="3914076" y="3325887"/>
                <a:ext cx="267189" cy="225292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5" extrusionOk="0">
                    <a:moveTo>
                      <a:pt x="178" y="285"/>
                    </a:moveTo>
                    <a:cubicBezTo>
                      <a:pt x="251" y="284"/>
                      <a:pt x="313" y="239"/>
                      <a:pt x="338" y="176"/>
                    </a:cubicBezTo>
                    <a:lnTo>
                      <a:pt x="321" y="166"/>
                    </a:lnTo>
                    <a:cubicBezTo>
                      <a:pt x="299" y="224"/>
                      <a:pt x="243" y="265"/>
                      <a:pt x="177" y="266"/>
                    </a:cubicBezTo>
                    <a:cubicBezTo>
                      <a:pt x="91" y="267"/>
                      <a:pt x="20" y="200"/>
                      <a:pt x="19" y="115"/>
                    </a:cubicBezTo>
                    <a:cubicBezTo>
                      <a:pt x="18" y="74"/>
                      <a:pt x="34" y="38"/>
                      <a:pt x="59" y="10"/>
                    </a:cubicBezTo>
                    <a:lnTo>
                      <a:pt x="43" y="0"/>
                    </a:lnTo>
                    <a:cubicBezTo>
                      <a:pt x="16" y="31"/>
                      <a:pt x="-1" y="71"/>
                      <a:pt x="0" y="115"/>
                    </a:cubicBezTo>
                    <a:cubicBezTo>
                      <a:pt x="1" y="210"/>
                      <a:pt x="81" y="286"/>
                      <a:pt x="177" y="285"/>
                    </a:cubicBezTo>
                    <a:lnTo>
                      <a:pt x="178" y="28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562;p36">
                <a:extLst>
                  <a:ext uri="{FF2B5EF4-FFF2-40B4-BE49-F238E27FC236}">
                    <a16:creationId xmlns:a16="http://schemas.microsoft.com/office/drawing/2014/main" id="{3E034D51-B50C-612E-9237-E76F373FBFF7}"/>
                  </a:ext>
                </a:extLst>
              </p:cNvPr>
              <p:cNvSpPr/>
              <p:nvPr/>
            </p:nvSpPr>
            <p:spPr>
              <a:xfrm>
                <a:off x="3929886" y="3334582"/>
                <a:ext cx="238731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56" extrusionOk="0">
                    <a:moveTo>
                      <a:pt x="157" y="255"/>
                    </a:moveTo>
                    <a:cubicBezTo>
                      <a:pt x="224" y="254"/>
                      <a:pt x="280" y="213"/>
                      <a:pt x="302" y="155"/>
                    </a:cubicBezTo>
                    <a:lnTo>
                      <a:pt x="292" y="150"/>
                    </a:lnTo>
                    <a:cubicBezTo>
                      <a:pt x="285" y="167"/>
                      <a:pt x="272" y="178"/>
                      <a:pt x="251" y="175"/>
                    </a:cubicBezTo>
                    <a:cubicBezTo>
                      <a:pt x="246" y="188"/>
                      <a:pt x="236" y="201"/>
                      <a:pt x="215" y="214"/>
                    </a:cubicBezTo>
                    <a:cubicBezTo>
                      <a:pt x="215" y="224"/>
                      <a:pt x="211" y="232"/>
                      <a:pt x="200" y="238"/>
                    </a:cubicBezTo>
                    <a:cubicBezTo>
                      <a:pt x="168" y="254"/>
                      <a:pt x="133" y="252"/>
                      <a:pt x="124" y="220"/>
                    </a:cubicBezTo>
                    <a:cubicBezTo>
                      <a:pt x="103" y="211"/>
                      <a:pt x="83" y="196"/>
                      <a:pt x="68" y="180"/>
                    </a:cubicBezTo>
                    <a:cubicBezTo>
                      <a:pt x="53" y="186"/>
                      <a:pt x="39" y="185"/>
                      <a:pt x="29" y="170"/>
                    </a:cubicBezTo>
                    <a:cubicBezTo>
                      <a:pt x="11" y="143"/>
                      <a:pt x="7" y="111"/>
                      <a:pt x="32" y="98"/>
                    </a:cubicBezTo>
                    <a:cubicBezTo>
                      <a:pt x="31" y="80"/>
                      <a:pt x="33" y="64"/>
                      <a:pt x="39" y="50"/>
                    </a:cubicBezTo>
                    <a:cubicBezTo>
                      <a:pt x="36" y="43"/>
                      <a:pt x="35" y="35"/>
                      <a:pt x="39" y="26"/>
                    </a:cubicBezTo>
                    <a:cubicBezTo>
                      <a:pt x="42" y="18"/>
                      <a:pt x="46" y="12"/>
                      <a:pt x="50" y="6"/>
                    </a:cubicBezTo>
                    <a:lnTo>
                      <a:pt x="40" y="0"/>
                    </a:lnTo>
                    <a:cubicBezTo>
                      <a:pt x="15" y="28"/>
                      <a:pt x="0" y="64"/>
                      <a:pt x="0" y="104"/>
                    </a:cubicBezTo>
                    <a:cubicBezTo>
                      <a:pt x="1" y="189"/>
                      <a:pt x="72" y="257"/>
                      <a:pt x="158" y="256"/>
                    </a:cubicBezTo>
                    <a:lnTo>
                      <a:pt x="157" y="2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563;p36">
                <a:extLst>
                  <a:ext uri="{FF2B5EF4-FFF2-40B4-BE49-F238E27FC236}">
                    <a16:creationId xmlns:a16="http://schemas.microsoft.com/office/drawing/2014/main" id="{D1D443D7-9210-0D5B-16E0-A6E68ADC59EA}"/>
                  </a:ext>
                </a:extLst>
              </p:cNvPr>
              <p:cNvSpPr/>
              <p:nvPr/>
            </p:nvSpPr>
            <p:spPr>
              <a:xfrm>
                <a:off x="4073757" y="3446042"/>
                <a:ext cx="54544" cy="57706"/>
              </a:xfrm>
              <a:custGeom>
                <a:avLst/>
                <a:gdLst/>
                <a:ahLst/>
                <a:cxnLst/>
                <a:rect l="l" t="t" r="r" b="b"/>
                <a:pathLst>
                  <a:path w="69" h="73" extrusionOk="0">
                    <a:moveTo>
                      <a:pt x="0" y="7"/>
                    </a:moveTo>
                    <a:cubicBezTo>
                      <a:pt x="15" y="24"/>
                      <a:pt x="34" y="51"/>
                      <a:pt x="33" y="73"/>
                    </a:cubicBezTo>
                    <a:cubicBezTo>
                      <a:pt x="54" y="59"/>
                      <a:pt x="64" y="46"/>
                      <a:pt x="69" y="34"/>
                    </a:cubicBezTo>
                    <a:cubicBezTo>
                      <a:pt x="53" y="32"/>
                      <a:pt x="34" y="22"/>
                      <a:pt x="9" y="0"/>
                    </a:cubicBezTo>
                    <a:cubicBezTo>
                      <a:pt x="6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564;p36">
                <a:extLst>
                  <a:ext uri="{FF2B5EF4-FFF2-40B4-BE49-F238E27FC236}">
                    <a16:creationId xmlns:a16="http://schemas.microsoft.com/office/drawing/2014/main" id="{D1024C94-BA8C-70CB-13B9-A38AFFBBCCE6}"/>
                  </a:ext>
                </a:extLst>
              </p:cNvPr>
              <p:cNvSpPr/>
              <p:nvPr/>
            </p:nvSpPr>
            <p:spPr>
              <a:xfrm>
                <a:off x="3983640" y="3453947"/>
                <a:ext cx="4743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69" extrusionOk="0">
                    <a:moveTo>
                      <a:pt x="60" y="17"/>
                    </a:moveTo>
                    <a:cubicBezTo>
                      <a:pt x="54" y="11"/>
                      <a:pt x="48" y="6"/>
                      <a:pt x="41" y="0"/>
                    </a:cubicBezTo>
                    <a:cubicBezTo>
                      <a:pt x="29" y="11"/>
                      <a:pt x="14" y="23"/>
                      <a:pt x="0" y="29"/>
                    </a:cubicBezTo>
                    <a:cubicBezTo>
                      <a:pt x="15" y="45"/>
                      <a:pt x="35" y="59"/>
                      <a:pt x="56" y="69"/>
                    </a:cubicBezTo>
                    <a:cubicBezTo>
                      <a:pt x="53" y="56"/>
                      <a:pt x="53" y="39"/>
                      <a:pt x="60" y="16"/>
                    </a:cubicBezTo>
                    <a:lnTo>
                      <a:pt x="60" y="1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565;p36">
                <a:extLst>
                  <a:ext uri="{FF2B5EF4-FFF2-40B4-BE49-F238E27FC236}">
                    <a16:creationId xmlns:a16="http://schemas.microsoft.com/office/drawing/2014/main" id="{457C5557-D524-25EE-F852-D492813EF49F}"/>
                  </a:ext>
                </a:extLst>
              </p:cNvPr>
              <p:cNvSpPr/>
              <p:nvPr/>
            </p:nvSpPr>
            <p:spPr>
              <a:xfrm>
                <a:off x="3954391" y="3373316"/>
                <a:ext cx="57707" cy="37944"/>
              </a:xfrm>
              <a:custGeom>
                <a:avLst/>
                <a:gdLst/>
                <a:ahLst/>
                <a:cxnLst/>
                <a:rect l="l" t="t" r="r" b="b"/>
                <a:pathLst>
                  <a:path w="73" h="48" extrusionOk="0">
                    <a:moveTo>
                      <a:pt x="65" y="44"/>
                    </a:moveTo>
                    <a:cubicBezTo>
                      <a:pt x="68" y="41"/>
                      <a:pt x="70" y="37"/>
                      <a:pt x="73" y="33"/>
                    </a:cubicBezTo>
                    <a:cubicBezTo>
                      <a:pt x="49" y="28"/>
                      <a:pt x="18" y="18"/>
                      <a:pt x="8" y="0"/>
                    </a:cubicBezTo>
                    <a:cubicBezTo>
                      <a:pt x="2" y="14"/>
                      <a:pt x="-1" y="31"/>
                      <a:pt x="1" y="48"/>
                    </a:cubicBezTo>
                    <a:cubicBezTo>
                      <a:pt x="14" y="41"/>
                      <a:pt x="34" y="38"/>
                      <a:pt x="65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566;p36">
                <a:extLst>
                  <a:ext uri="{FF2B5EF4-FFF2-40B4-BE49-F238E27FC236}">
                    <a16:creationId xmlns:a16="http://schemas.microsoft.com/office/drawing/2014/main" id="{9BCC73C0-D869-E7F0-31B2-23FA241DD950}"/>
                  </a:ext>
                </a:extLst>
              </p:cNvPr>
              <p:cNvSpPr/>
              <p:nvPr/>
            </p:nvSpPr>
            <p:spPr>
              <a:xfrm>
                <a:off x="4005774" y="3386755"/>
                <a:ext cx="83003" cy="8063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2" extrusionOk="0">
                    <a:moveTo>
                      <a:pt x="37" y="21"/>
                    </a:moveTo>
                    <a:cubicBezTo>
                      <a:pt x="37" y="21"/>
                      <a:pt x="24" y="19"/>
                      <a:pt x="8" y="16"/>
                    </a:cubicBezTo>
                    <a:cubicBezTo>
                      <a:pt x="5" y="20"/>
                      <a:pt x="3" y="24"/>
                      <a:pt x="0" y="27"/>
                    </a:cubicBezTo>
                    <a:cubicBezTo>
                      <a:pt x="10" y="29"/>
                      <a:pt x="20" y="32"/>
                      <a:pt x="32" y="35"/>
                    </a:cubicBezTo>
                    <a:cubicBezTo>
                      <a:pt x="32" y="35"/>
                      <a:pt x="61" y="36"/>
                      <a:pt x="38" y="60"/>
                    </a:cubicBezTo>
                    <a:cubicBezTo>
                      <a:pt x="38" y="60"/>
                      <a:pt x="27" y="73"/>
                      <a:pt x="13" y="86"/>
                    </a:cubicBezTo>
                    <a:cubicBezTo>
                      <a:pt x="20" y="91"/>
                      <a:pt x="26" y="97"/>
                      <a:pt x="32" y="102"/>
                    </a:cubicBezTo>
                    <a:cubicBezTo>
                      <a:pt x="35" y="92"/>
                      <a:pt x="39" y="81"/>
                      <a:pt x="45" y="68"/>
                    </a:cubicBezTo>
                    <a:cubicBezTo>
                      <a:pt x="45" y="68"/>
                      <a:pt x="49" y="40"/>
                      <a:pt x="71" y="65"/>
                    </a:cubicBezTo>
                    <a:cubicBezTo>
                      <a:pt x="71" y="65"/>
                      <a:pt x="78" y="72"/>
                      <a:pt x="86" y="82"/>
                    </a:cubicBezTo>
                    <a:cubicBezTo>
                      <a:pt x="89" y="80"/>
                      <a:pt x="92" y="78"/>
                      <a:pt x="95" y="76"/>
                    </a:cubicBezTo>
                    <a:cubicBezTo>
                      <a:pt x="91" y="72"/>
                      <a:pt x="85" y="67"/>
                      <a:pt x="80" y="61"/>
                    </a:cubicBezTo>
                    <a:cubicBezTo>
                      <a:pt x="80" y="61"/>
                      <a:pt x="56" y="47"/>
                      <a:pt x="87" y="36"/>
                    </a:cubicBezTo>
                    <a:cubicBezTo>
                      <a:pt x="87" y="36"/>
                      <a:pt x="94" y="34"/>
                      <a:pt x="105" y="30"/>
                    </a:cubicBezTo>
                    <a:lnTo>
                      <a:pt x="93" y="23"/>
                    </a:lnTo>
                    <a:cubicBezTo>
                      <a:pt x="90" y="24"/>
                      <a:pt x="88" y="25"/>
                      <a:pt x="85" y="25"/>
                    </a:cubicBezTo>
                    <a:cubicBezTo>
                      <a:pt x="85" y="25"/>
                      <a:pt x="60" y="40"/>
                      <a:pt x="66" y="7"/>
                    </a:cubicBezTo>
                    <a:lnTo>
                      <a:pt x="66" y="6"/>
                    </a:lnTo>
                    <a:lnTo>
                      <a:pt x="55" y="0"/>
                    </a:lnTo>
                    <a:cubicBezTo>
                      <a:pt x="55" y="0"/>
                      <a:pt x="55" y="1"/>
                      <a:pt x="56" y="2"/>
                    </a:cubicBezTo>
                    <a:cubicBezTo>
                      <a:pt x="56" y="2"/>
                      <a:pt x="70" y="26"/>
                      <a:pt x="37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567;p36">
                <a:extLst>
                  <a:ext uri="{FF2B5EF4-FFF2-40B4-BE49-F238E27FC236}">
                    <a16:creationId xmlns:a16="http://schemas.microsoft.com/office/drawing/2014/main" id="{EB64C21A-06BC-F6C2-D3F9-C892CF89346E}"/>
                  </a:ext>
                </a:extLst>
              </p:cNvPr>
              <p:cNvSpPr/>
              <p:nvPr/>
            </p:nvSpPr>
            <p:spPr>
              <a:xfrm>
                <a:off x="3940953" y="3405727"/>
                <a:ext cx="101184" cy="7351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3" extrusionOk="0">
                    <a:moveTo>
                      <a:pt x="120" y="36"/>
                    </a:moveTo>
                    <a:cubicBezTo>
                      <a:pt x="143" y="12"/>
                      <a:pt x="114" y="11"/>
                      <a:pt x="114" y="11"/>
                    </a:cubicBezTo>
                    <a:cubicBezTo>
                      <a:pt x="102" y="7"/>
                      <a:pt x="92" y="5"/>
                      <a:pt x="82" y="3"/>
                    </a:cubicBezTo>
                    <a:cubicBezTo>
                      <a:pt x="52" y="-2"/>
                      <a:pt x="31" y="0"/>
                      <a:pt x="18" y="7"/>
                    </a:cubicBezTo>
                    <a:cubicBezTo>
                      <a:pt x="-7" y="21"/>
                      <a:pt x="-3" y="53"/>
                      <a:pt x="15" y="80"/>
                    </a:cubicBezTo>
                    <a:cubicBezTo>
                      <a:pt x="25" y="94"/>
                      <a:pt x="38" y="95"/>
                      <a:pt x="53" y="90"/>
                    </a:cubicBezTo>
                    <a:cubicBezTo>
                      <a:pt x="67" y="84"/>
                      <a:pt x="83" y="73"/>
                      <a:pt x="95" y="62"/>
                    </a:cubicBezTo>
                    <a:cubicBezTo>
                      <a:pt x="109" y="49"/>
                      <a:pt x="119" y="36"/>
                      <a:pt x="119" y="36"/>
                    </a:cubicBezTo>
                    <a:lnTo>
                      <a:pt x="120" y="36"/>
                    </a:lnTo>
                    <a:moveTo>
                      <a:pt x="104" y="16"/>
                    </a:moveTo>
                    <a:cubicBezTo>
                      <a:pt x="104" y="16"/>
                      <a:pt x="109" y="16"/>
                      <a:pt x="105" y="21"/>
                    </a:cubicBezTo>
                    <a:cubicBezTo>
                      <a:pt x="105" y="21"/>
                      <a:pt x="94" y="37"/>
                      <a:pt x="88" y="30"/>
                    </a:cubicBezTo>
                    <a:cubicBezTo>
                      <a:pt x="81" y="22"/>
                      <a:pt x="82" y="12"/>
                      <a:pt x="103" y="16"/>
                    </a:cubicBezTo>
                    <a:lnTo>
                      <a:pt x="104" y="16"/>
                    </a:lnTo>
                    <a:moveTo>
                      <a:pt x="46" y="41"/>
                    </a:moveTo>
                    <a:cubicBezTo>
                      <a:pt x="46" y="41"/>
                      <a:pt x="51" y="41"/>
                      <a:pt x="47" y="46"/>
                    </a:cubicBezTo>
                    <a:cubicBezTo>
                      <a:pt x="47" y="46"/>
                      <a:pt x="36" y="62"/>
                      <a:pt x="30" y="55"/>
                    </a:cubicBezTo>
                    <a:cubicBezTo>
                      <a:pt x="23" y="48"/>
                      <a:pt x="24" y="37"/>
                      <a:pt x="45" y="41"/>
                    </a:cubicBezTo>
                    <a:lnTo>
                      <a:pt x="46" y="41"/>
                    </a:lnTo>
                    <a:moveTo>
                      <a:pt x="54" y="26"/>
                    </a:moveTo>
                    <a:cubicBezTo>
                      <a:pt x="51" y="17"/>
                      <a:pt x="55" y="7"/>
                      <a:pt x="74" y="18"/>
                    </a:cubicBezTo>
                    <a:cubicBezTo>
                      <a:pt x="74" y="18"/>
                      <a:pt x="79" y="20"/>
                      <a:pt x="74" y="23"/>
                    </a:cubicBezTo>
                    <a:cubicBezTo>
                      <a:pt x="74" y="23"/>
                      <a:pt x="57" y="35"/>
                      <a:pt x="54" y="26"/>
                    </a:cubicBezTo>
                    <a:moveTo>
                      <a:pt x="71" y="54"/>
                    </a:moveTo>
                    <a:cubicBezTo>
                      <a:pt x="64" y="47"/>
                      <a:pt x="65" y="37"/>
                      <a:pt x="86" y="41"/>
                    </a:cubicBezTo>
                    <a:cubicBezTo>
                      <a:pt x="86" y="41"/>
                      <a:pt x="91" y="41"/>
                      <a:pt x="88" y="45"/>
                    </a:cubicBezTo>
                    <a:cubicBezTo>
                      <a:pt x="88" y="45"/>
                      <a:pt x="77" y="62"/>
                      <a:pt x="70" y="54"/>
                    </a:cubicBezTo>
                    <a:lnTo>
                      <a:pt x="71" y="5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568;p36">
                <a:extLst>
                  <a:ext uri="{FF2B5EF4-FFF2-40B4-BE49-F238E27FC236}">
                    <a16:creationId xmlns:a16="http://schemas.microsoft.com/office/drawing/2014/main" id="{85717448-2C62-8839-2FA0-C889F3175D07}"/>
                  </a:ext>
                </a:extLst>
              </p:cNvPr>
              <p:cNvSpPr/>
              <p:nvPr/>
            </p:nvSpPr>
            <p:spPr>
              <a:xfrm>
                <a:off x="4061109" y="3410470"/>
                <a:ext cx="99603" cy="6244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9" extrusionOk="0">
                    <a:moveTo>
                      <a:pt x="10" y="31"/>
                    </a:moveTo>
                    <a:cubicBezTo>
                      <a:pt x="15" y="37"/>
                      <a:pt x="21" y="41"/>
                      <a:pt x="25" y="46"/>
                    </a:cubicBezTo>
                    <a:cubicBezTo>
                      <a:pt x="50" y="67"/>
                      <a:pt x="69" y="77"/>
                      <a:pt x="85" y="79"/>
                    </a:cubicBezTo>
                    <a:cubicBezTo>
                      <a:pt x="106" y="82"/>
                      <a:pt x="119" y="71"/>
                      <a:pt x="126" y="54"/>
                    </a:cubicBezTo>
                    <a:lnTo>
                      <a:pt x="95" y="36"/>
                    </a:lnTo>
                    <a:cubicBezTo>
                      <a:pt x="92" y="35"/>
                      <a:pt x="88" y="33"/>
                      <a:pt x="83" y="28"/>
                    </a:cubicBezTo>
                    <a:lnTo>
                      <a:pt x="82" y="28"/>
                    </a:lnTo>
                    <a:lnTo>
                      <a:pt x="62" y="16"/>
                    </a:lnTo>
                    <a:cubicBezTo>
                      <a:pt x="59" y="16"/>
                      <a:pt x="54" y="14"/>
                      <a:pt x="48" y="8"/>
                    </a:cubicBezTo>
                    <a:cubicBezTo>
                      <a:pt x="48" y="8"/>
                      <a:pt x="46" y="8"/>
                      <a:pt x="46" y="6"/>
                    </a:cubicBezTo>
                    <a:lnTo>
                      <a:pt x="35" y="0"/>
                    </a:lnTo>
                    <a:cubicBezTo>
                      <a:pt x="24" y="4"/>
                      <a:pt x="17" y="6"/>
                      <a:pt x="17" y="6"/>
                    </a:cubicBezTo>
                    <a:cubicBezTo>
                      <a:pt x="-15" y="17"/>
                      <a:pt x="10" y="31"/>
                      <a:pt x="10" y="31"/>
                    </a:cubicBezTo>
                    <a:moveTo>
                      <a:pt x="50" y="30"/>
                    </a:moveTo>
                    <a:cubicBezTo>
                      <a:pt x="50" y="30"/>
                      <a:pt x="70" y="28"/>
                      <a:pt x="68" y="38"/>
                    </a:cubicBezTo>
                    <a:cubicBezTo>
                      <a:pt x="66" y="47"/>
                      <a:pt x="57" y="53"/>
                      <a:pt x="47" y="34"/>
                    </a:cubicBezTo>
                    <a:cubicBezTo>
                      <a:pt x="47" y="34"/>
                      <a:pt x="44" y="30"/>
                      <a:pt x="50" y="30"/>
                    </a:cubicBezTo>
                    <a:moveTo>
                      <a:pt x="21" y="15"/>
                    </a:moveTo>
                    <a:cubicBezTo>
                      <a:pt x="21" y="15"/>
                      <a:pt x="40" y="7"/>
                      <a:pt x="41" y="16"/>
                    </a:cubicBezTo>
                    <a:cubicBezTo>
                      <a:pt x="42" y="26"/>
                      <a:pt x="36" y="35"/>
                      <a:pt x="20" y="20"/>
                    </a:cubicBezTo>
                    <a:cubicBezTo>
                      <a:pt x="20" y="20"/>
                      <a:pt x="16" y="18"/>
                      <a:pt x="21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569;p36">
                <a:extLst>
                  <a:ext uri="{FF2B5EF4-FFF2-40B4-BE49-F238E27FC236}">
                    <a16:creationId xmlns:a16="http://schemas.microsoft.com/office/drawing/2014/main" id="{3C967C68-DC47-8C19-B75A-7E93842AA854}"/>
                  </a:ext>
                </a:extLst>
              </p:cNvPr>
              <p:cNvSpPr/>
              <p:nvPr/>
            </p:nvSpPr>
            <p:spPr>
              <a:xfrm>
                <a:off x="4026327" y="3429442"/>
                <a:ext cx="73517" cy="100393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7" extrusionOk="0">
                    <a:moveTo>
                      <a:pt x="60" y="28"/>
                    </a:moveTo>
                    <a:cubicBezTo>
                      <a:pt x="52" y="17"/>
                      <a:pt x="45" y="11"/>
                      <a:pt x="45" y="11"/>
                    </a:cubicBezTo>
                    <a:cubicBezTo>
                      <a:pt x="23" y="-14"/>
                      <a:pt x="19" y="13"/>
                      <a:pt x="19" y="13"/>
                    </a:cubicBezTo>
                    <a:cubicBezTo>
                      <a:pt x="13" y="26"/>
                      <a:pt x="9" y="38"/>
                      <a:pt x="6" y="48"/>
                    </a:cubicBezTo>
                    <a:cubicBezTo>
                      <a:pt x="-1" y="70"/>
                      <a:pt x="-1" y="88"/>
                      <a:pt x="2" y="100"/>
                    </a:cubicBezTo>
                    <a:cubicBezTo>
                      <a:pt x="11" y="132"/>
                      <a:pt x="46" y="133"/>
                      <a:pt x="78" y="118"/>
                    </a:cubicBezTo>
                    <a:cubicBezTo>
                      <a:pt x="89" y="112"/>
                      <a:pt x="93" y="104"/>
                      <a:pt x="93" y="94"/>
                    </a:cubicBezTo>
                    <a:cubicBezTo>
                      <a:pt x="94" y="73"/>
                      <a:pt x="75" y="45"/>
                      <a:pt x="60" y="28"/>
                    </a:cubicBezTo>
                    <a:moveTo>
                      <a:pt x="42" y="79"/>
                    </a:moveTo>
                    <a:cubicBezTo>
                      <a:pt x="42" y="79"/>
                      <a:pt x="42" y="74"/>
                      <a:pt x="46" y="78"/>
                    </a:cubicBezTo>
                    <a:cubicBezTo>
                      <a:pt x="46" y="78"/>
                      <a:pt x="61" y="92"/>
                      <a:pt x="52" y="97"/>
                    </a:cubicBezTo>
                    <a:cubicBezTo>
                      <a:pt x="43" y="101"/>
                      <a:pt x="33" y="99"/>
                      <a:pt x="42" y="79"/>
                    </a:cubicBezTo>
                    <a:moveTo>
                      <a:pt x="60" y="58"/>
                    </a:moveTo>
                    <a:cubicBezTo>
                      <a:pt x="51" y="62"/>
                      <a:pt x="41" y="59"/>
                      <a:pt x="50" y="40"/>
                    </a:cubicBezTo>
                    <a:cubicBezTo>
                      <a:pt x="50" y="40"/>
                      <a:pt x="50" y="35"/>
                      <a:pt x="54" y="39"/>
                    </a:cubicBezTo>
                    <a:cubicBezTo>
                      <a:pt x="54" y="39"/>
                      <a:pt x="69" y="53"/>
                      <a:pt x="60" y="58"/>
                    </a:cubicBezTo>
                    <a:moveTo>
                      <a:pt x="29" y="17"/>
                    </a:moveTo>
                    <a:cubicBezTo>
                      <a:pt x="29" y="17"/>
                      <a:pt x="30" y="12"/>
                      <a:pt x="34" y="17"/>
                    </a:cubicBezTo>
                    <a:cubicBezTo>
                      <a:pt x="34" y="17"/>
                      <a:pt x="48" y="31"/>
                      <a:pt x="39" y="36"/>
                    </a:cubicBezTo>
                    <a:cubicBezTo>
                      <a:pt x="31" y="40"/>
                      <a:pt x="20" y="37"/>
                      <a:pt x="29" y="18"/>
                    </a:cubicBezTo>
                    <a:lnTo>
                      <a:pt x="29" y="17"/>
                    </a:lnTo>
                    <a:moveTo>
                      <a:pt x="25" y="47"/>
                    </a:moveTo>
                    <a:cubicBezTo>
                      <a:pt x="25" y="47"/>
                      <a:pt x="27" y="43"/>
                      <a:pt x="29" y="48"/>
                    </a:cubicBezTo>
                    <a:cubicBezTo>
                      <a:pt x="29" y="48"/>
                      <a:pt x="38" y="67"/>
                      <a:pt x="28" y="68"/>
                    </a:cubicBezTo>
                    <a:cubicBezTo>
                      <a:pt x="19" y="69"/>
                      <a:pt x="10" y="62"/>
                      <a:pt x="25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570;p36">
                <a:extLst>
                  <a:ext uri="{FF2B5EF4-FFF2-40B4-BE49-F238E27FC236}">
                    <a16:creationId xmlns:a16="http://schemas.microsoft.com/office/drawing/2014/main" id="{0D3B6806-1065-88F3-840A-168A008430C6}"/>
                  </a:ext>
                </a:extLst>
              </p:cNvPr>
              <p:cNvSpPr/>
              <p:nvPr/>
            </p:nvSpPr>
            <p:spPr>
              <a:xfrm>
                <a:off x="4057157" y="3391498"/>
                <a:ext cx="2213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20" y="19"/>
                    </a:moveTo>
                    <a:cubicBezTo>
                      <a:pt x="23" y="18"/>
                      <a:pt x="25" y="17"/>
                      <a:pt x="28" y="16"/>
                    </a:cubicBezTo>
                    <a:lnTo>
                      <a:pt x="1" y="0"/>
                    </a:lnTo>
                    <a:lnTo>
                      <a:pt x="1" y="1"/>
                    </a:lnTo>
                    <a:cubicBezTo>
                      <a:pt x="-5" y="34"/>
                      <a:pt x="20" y="19"/>
                      <a:pt x="20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571;p36">
                <a:extLst>
                  <a:ext uri="{FF2B5EF4-FFF2-40B4-BE49-F238E27FC236}">
                    <a16:creationId xmlns:a16="http://schemas.microsoft.com/office/drawing/2014/main" id="{1761B1A7-BBF3-1855-EE5E-7CD41DE47A38}"/>
                  </a:ext>
                </a:extLst>
              </p:cNvPr>
              <p:cNvSpPr/>
              <p:nvPr/>
            </p:nvSpPr>
            <p:spPr>
              <a:xfrm>
                <a:off x="3958344" y="3339325"/>
                <a:ext cx="94069" cy="6403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1" extrusionOk="0">
                    <a:moveTo>
                      <a:pt x="3" y="44"/>
                    </a:moveTo>
                    <a:cubicBezTo>
                      <a:pt x="13" y="61"/>
                      <a:pt x="44" y="71"/>
                      <a:pt x="68" y="76"/>
                    </a:cubicBezTo>
                    <a:cubicBezTo>
                      <a:pt x="85" y="79"/>
                      <a:pt x="98" y="81"/>
                      <a:pt x="98" y="81"/>
                    </a:cubicBezTo>
                    <a:cubicBezTo>
                      <a:pt x="130" y="86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5" y="60"/>
                    </a:cubicBezTo>
                    <a:lnTo>
                      <a:pt x="79" y="38"/>
                    </a:lnTo>
                    <a:cubicBezTo>
                      <a:pt x="79" y="38"/>
                      <a:pt x="78" y="39"/>
                      <a:pt x="75" y="38"/>
                    </a:cubicBezTo>
                    <a:cubicBezTo>
                      <a:pt x="75" y="38"/>
                      <a:pt x="64" y="34"/>
                      <a:pt x="62" y="28"/>
                    </a:cubicBezTo>
                    <a:lnTo>
                      <a:pt x="41" y="15"/>
                    </a:lnTo>
                    <a:cubicBezTo>
                      <a:pt x="42" y="17"/>
                      <a:pt x="44" y="20"/>
                      <a:pt x="45" y="24"/>
                    </a:cubicBezTo>
                    <a:cubicBezTo>
                      <a:pt x="45" y="24"/>
                      <a:pt x="48" y="28"/>
                      <a:pt x="42" y="27"/>
                    </a:cubicBezTo>
                    <a:cubicBezTo>
                      <a:pt x="42" y="27"/>
                      <a:pt x="22" y="26"/>
                      <a:pt x="25" y="17"/>
                    </a:cubicBezTo>
                    <a:cubicBezTo>
                      <a:pt x="27" y="14"/>
                      <a:pt x="29" y="11"/>
                      <a:pt x="32" y="10"/>
                    </a:cubicBezTo>
                    <a:lnTo>
                      <a:pt x="15" y="0"/>
                    </a:lnTo>
                    <a:cubicBezTo>
                      <a:pt x="11" y="6"/>
                      <a:pt x="7" y="12"/>
                      <a:pt x="3" y="19"/>
                    </a:cubicBezTo>
                    <a:cubicBezTo>
                      <a:pt x="-1" y="29"/>
                      <a:pt x="0" y="37"/>
                      <a:pt x="4" y="44"/>
                    </a:cubicBezTo>
                    <a:lnTo>
                      <a:pt x="3" y="44"/>
                    </a:lnTo>
                    <a:moveTo>
                      <a:pt x="76" y="54"/>
                    </a:moveTo>
                    <a:cubicBezTo>
                      <a:pt x="79" y="45"/>
                      <a:pt x="89" y="41"/>
                      <a:pt x="96" y="61"/>
                    </a:cubicBezTo>
                    <a:cubicBezTo>
                      <a:pt x="96" y="61"/>
                      <a:pt x="99" y="65"/>
                      <a:pt x="93" y="64"/>
                    </a:cubicBezTo>
                    <a:cubicBezTo>
                      <a:pt x="93" y="64"/>
                      <a:pt x="73" y="63"/>
                      <a:pt x="76" y="54"/>
                    </a:cubicBezTo>
                    <a:moveTo>
                      <a:pt x="46" y="52"/>
                    </a:moveTo>
                    <a:cubicBezTo>
                      <a:pt x="49" y="43"/>
                      <a:pt x="58" y="38"/>
                      <a:pt x="66" y="58"/>
                    </a:cubicBezTo>
                    <a:cubicBezTo>
                      <a:pt x="66" y="58"/>
                      <a:pt x="69" y="62"/>
                      <a:pt x="63" y="61"/>
                    </a:cubicBezTo>
                    <a:cubicBezTo>
                      <a:pt x="63" y="61"/>
                      <a:pt x="42" y="60"/>
                      <a:pt x="46" y="51"/>
                    </a:cubicBezTo>
                    <a:lnTo>
                      <a:pt x="46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572;p36">
                <a:extLst>
                  <a:ext uri="{FF2B5EF4-FFF2-40B4-BE49-F238E27FC236}">
                    <a16:creationId xmlns:a16="http://schemas.microsoft.com/office/drawing/2014/main" id="{65116F0C-743E-D6CF-1766-39B9DC8BB59A}"/>
                  </a:ext>
                </a:extLst>
              </p:cNvPr>
              <p:cNvSpPr/>
              <p:nvPr/>
            </p:nvSpPr>
            <p:spPr>
              <a:xfrm>
                <a:off x="4062690" y="3457900"/>
                <a:ext cx="12648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6" h="23" extrusionOk="0">
                    <a:moveTo>
                      <a:pt x="3" y="3"/>
                    </a:moveTo>
                    <a:cubicBezTo>
                      <a:pt x="-5" y="23"/>
                      <a:pt x="5" y="26"/>
                      <a:pt x="14" y="21"/>
                    </a:cubicBezTo>
                    <a:cubicBezTo>
                      <a:pt x="22" y="17"/>
                      <a:pt x="8" y="3"/>
                      <a:pt x="8" y="3"/>
                    </a:cubicBezTo>
                    <a:cubicBezTo>
                      <a:pt x="4" y="-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573;p36">
                <a:extLst>
                  <a:ext uri="{FF2B5EF4-FFF2-40B4-BE49-F238E27FC236}">
                    <a16:creationId xmlns:a16="http://schemas.microsoft.com/office/drawing/2014/main" id="{AF31FF03-9B1D-6578-9683-C635773B6558}"/>
                  </a:ext>
                </a:extLst>
              </p:cNvPr>
              <p:cNvSpPr/>
              <p:nvPr/>
            </p:nvSpPr>
            <p:spPr>
              <a:xfrm>
                <a:off x="4057157" y="3489520"/>
                <a:ext cx="12648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6" h="22" extrusionOk="0">
                    <a:moveTo>
                      <a:pt x="13" y="21"/>
                    </a:moveTo>
                    <a:cubicBezTo>
                      <a:pt x="22" y="16"/>
                      <a:pt x="8" y="2"/>
                      <a:pt x="8" y="2"/>
                    </a:cubicBezTo>
                    <a:cubicBezTo>
                      <a:pt x="4" y="-2"/>
                      <a:pt x="3" y="3"/>
                      <a:pt x="3" y="3"/>
                    </a:cubicBezTo>
                    <a:cubicBezTo>
                      <a:pt x="-5" y="22"/>
                      <a:pt x="5" y="25"/>
                      <a:pt x="13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574;p36">
                <a:extLst>
                  <a:ext uri="{FF2B5EF4-FFF2-40B4-BE49-F238E27FC236}">
                    <a16:creationId xmlns:a16="http://schemas.microsoft.com/office/drawing/2014/main" id="{C3DCE634-8789-D0F3-25F2-437C12F1B260}"/>
                  </a:ext>
                </a:extLst>
              </p:cNvPr>
              <p:cNvSpPr/>
              <p:nvPr/>
            </p:nvSpPr>
            <p:spPr>
              <a:xfrm>
                <a:off x="4038975" y="3465014"/>
                <a:ext cx="12648" cy="18181"/>
              </a:xfrm>
              <a:custGeom>
                <a:avLst/>
                <a:gdLst/>
                <a:ahLst/>
                <a:cxnLst/>
                <a:rect l="l" t="t" r="r" b="b"/>
                <a:pathLst>
                  <a:path w="16" h="23" extrusionOk="0">
                    <a:moveTo>
                      <a:pt x="12" y="23"/>
                    </a:moveTo>
                    <a:cubicBezTo>
                      <a:pt x="22" y="22"/>
                      <a:pt x="13" y="3"/>
                      <a:pt x="13" y="3"/>
                    </a:cubicBezTo>
                    <a:cubicBezTo>
                      <a:pt x="11" y="-2"/>
                      <a:pt x="8" y="2"/>
                      <a:pt x="8" y="2"/>
                    </a:cubicBezTo>
                    <a:cubicBezTo>
                      <a:pt x="-7" y="17"/>
                      <a:pt x="2" y="24"/>
                      <a:pt x="12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575;p36">
                <a:extLst>
                  <a:ext uri="{FF2B5EF4-FFF2-40B4-BE49-F238E27FC236}">
                    <a16:creationId xmlns:a16="http://schemas.microsoft.com/office/drawing/2014/main" id="{6512E8C7-5B44-1323-4D6B-D95CA3F424CD}"/>
                  </a:ext>
                </a:extLst>
              </p:cNvPr>
              <p:cNvSpPr/>
              <p:nvPr/>
            </p:nvSpPr>
            <p:spPr>
              <a:xfrm>
                <a:off x="4046090" y="3441299"/>
                <a:ext cx="13439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7" h="22" extrusionOk="0">
                    <a:moveTo>
                      <a:pt x="14" y="21"/>
                    </a:moveTo>
                    <a:cubicBezTo>
                      <a:pt x="23" y="16"/>
                      <a:pt x="9" y="2"/>
                      <a:pt x="9" y="2"/>
                    </a:cubicBezTo>
                    <a:cubicBezTo>
                      <a:pt x="5" y="-2"/>
                      <a:pt x="4" y="2"/>
                      <a:pt x="4" y="2"/>
                    </a:cubicBezTo>
                    <a:cubicBezTo>
                      <a:pt x="-5" y="22"/>
                      <a:pt x="6" y="25"/>
                      <a:pt x="14" y="20"/>
                    </a:cubicBezTo>
                    <a:lnTo>
                      <a:pt x="14" y="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576;p36">
                <a:extLst>
                  <a:ext uri="{FF2B5EF4-FFF2-40B4-BE49-F238E27FC236}">
                    <a16:creationId xmlns:a16="http://schemas.microsoft.com/office/drawing/2014/main" id="{9A51B2CA-1917-BEB4-18E0-F1B057812DD9}"/>
                  </a:ext>
                </a:extLst>
              </p:cNvPr>
              <p:cNvSpPr/>
              <p:nvPr/>
            </p:nvSpPr>
            <p:spPr>
              <a:xfrm>
                <a:off x="4097472" y="3415213"/>
                <a:ext cx="12648" cy="790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2" y="2"/>
                    </a:moveTo>
                    <a:cubicBezTo>
                      <a:pt x="8" y="8"/>
                      <a:pt x="13" y="10"/>
                      <a:pt x="16" y="10"/>
                    </a:cubicBez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577;p36">
                <a:extLst>
                  <a:ext uri="{FF2B5EF4-FFF2-40B4-BE49-F238E27FC236}">
                    <a16:creationId xmlns:a16="http://schemas.microsoft.com/office/drawing/2014/main" id="{7D97DAFC-831A-9C27-7626-3B932E281736}"/>
                  </a:ext>
                </a:extLst>
              </p:cNvPr>
              <p:cNvSpPr/>
              <p:nvPr/>
            </p:nvSpPr>
            <p:spPr>
              <a:xfrm>
                <a:off x="4125930" y="3432604"/>
                <a:ext cx="10276" cy="6324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" y="0"/>
                    </a:moveTo>
                    <a:cubicBezTo>
                      <a:pt x="6" y="5"/>
                      <a:pt x="10" y="7"/>
                      <a:pt x="13" y="8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578;p36">
                <a:extLst>
                  <a:ext uri="{FF2B5EF4-FFF2-40B4-BE49-F238E27FC236}">
                    <a16:creationId xmlns:a16="http://schemas.microsoft.com/office/drawing/2014/main" id="{DBB1C644-74F7-228E-2FA5-9C515DF37580}"/>
                  </a:ext>
                </a:extLst>
              </p:cNvPr>
              <p:cNvSpPr/>
              <p:nvPr/>
            </p:nvSpPr>
            <p:spPr>
              <a:xfrm>
                <a:off x="4097472" y="3433394"/>
                <a:ext cx="17391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1" y="5"/>
                    </a:moveTo>
                    <a:cubicBezTo>
                      <a:pt x="11" y="24"/>
                      <a:pt x="20" y="17"/>
                      <a:pt x="22" y="8"/>
                    </a:cubicBezTo>
                    <a:cubicBezTo>
                      <a:pt x="24" y="-2"/>
                      <a:pt x="4" y="1"/>
                      <a:pt x="4" y="1"/>
                    </a:cubicBezTo>
                    <a:cubicBezTo>
                      <a:pt x="-2" y="1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579;p36">
                <a:extLst>
                  <a:ext uri="{FF2B5EF4-FFF2-40B4-BE49-F238E27FC236}">
                    <a16:creationId xmlns:a16="http://schemas.microsoft.com/office/drawing/2014/main" id="{F11E02D4-A588-5C34-397E-72502ED1F3FA}"/>
                  </a:ext>
                </a:extLst>
              </p:cNvPr>
              <p:cNvSpPr/>
              <p:nvPr/>
            </p:nvSpPr>
            <p:spPr>
              <a:xfrm>
                <a:off x="4075338" y="3419165"/>
                <a:ext cx="18182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6" extrusionOk="0">
                    <a:moveTo>
                      <a:pt x="2" y="9"/>
                    </a:moveTo>
                    <a:cubicBezTo>
                      <a:pt x="18" y="23"/>
                      <a:pt x="24" y="14"/>
                      <a:pt x="23" y="5"/>
                    </a:cubicBezTo>
                    <a:cubicBezTo>
                      <a:pt x="22" y="-5"/>
                      <a:pt x="3" y="4"/>
                      <a:pt x="3" y="4"/>
                    </a:cubicBezTo>
                    <a:cubicBezTo>
                      <a:pt x="-2" y="6"/>
                      <a:pt x="2" y="9"/>
                      <a:pt x="2" y="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580;p36">
                <a:extLst>
                  <a:ext uri="{FF2B5EF4-FFF2-40B4-BE49-F238E27FC236}">
                    <a16:creationId xmlns:a16="http://schemas.microsoft.com/office/drawing/2014/main" id="{7D5887B8-3DDE-BEFE-C10B-80C1E09DE5D6}"/>
                  </a:ext>
                </a:extLst>
              </p:cNvPr>
              <p:cNvSpPr/>
              <p:nvPr/>
            </p:nvSpPr>
            <p:spPr>
              <a:xfrm>
                <a:off x="3993917" y="3374107"/>
                <a:ext cx="16600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8" extrusionOk="0">
                    <a:moveTo>
                      <a:pt x="18" y="17"/>
                    </a:moveTo>
                    <a:cubicBezTo>
                      <a:pt x="24" y="18"/>
                      <a:pt x="21" y="14"/>
                      <a:pt x="21" y="14"/>
                    </a:cubicBezTo>
                    <a:cubicBezTo>
                      <a:pt x="13" y="-6"/>
                      <a:pt x="4" y="-1"/>
                      <a:pt x="1" y="8"/>
                    </a:cubicBezTo>
                    <a:cubicBezTo>
                      <a:pt x="-3" y="17"/>
                      <a:pt x="18" y="18"/>
                      <a:pt x="18" y="18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581;p36">
                <a:extLst>
                  <a:ext uri="{FF2B5EF4-FFF2-40B4-BE49-F238E27FC236}">
                    <a16:creationId xmlns:a16="http://schemas.microsoft.com/office/drawing/2014/main" id="{8DBB273C-81EF-C910-0AD4-D7D6635E7009}"/>
                  </a:ext>
                </a:extLst>
              </p:cNvPr>
              <p:cNvSpPr/>
              <p:nvPr/>
            </p:nvSpPr>
            <p:spPr>
              <a:xfrm>
                <a:off x="3976526" y="3347230"/>
                <a:ext cx="16600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" extrusionOk="0">
                    <a:moveTo>
                      <a:pt x="1" y="7"/>
                    </a:moveTo>
                    <a:cubicBezTo>
                      <a:pt x="-2" y="16"/>
                      <a:pt x="18" y="17"/>
                      <a:pt x="18" y="17"/>
                    </a:cubicBezTo>
                    <a:cubicBezTo>
                      <a:pt x="24" y="18"/>
                      <a:pt x="21" y="14"/>
                      <a:pt x="21" y="14"/>
                    </a:cubicBezTo>
                    <a:cubicBezTo>
                      <a:pt x="20" y="10"/>
                      <a:pt x="18" y="7"/>
                      <a:pt x="17" y="5"/>
                    </a:cubicBezTo>
                    <a:lnTo>
                      <a:pt x="9" y="0"/>
                    </a:lnTo>
                    <a:cubicBezTo>
                      <a:pt x="6" y="1"/>
                      <a:pt x="3" y="4"/>
                      <a:pt x="1" y="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582;p36">
                <a:extLst>
                  <a:ext uri="{FF2B5EF4-FFF2-40B4-BE49-F238E27FC236}">
                    <a16:creationId xmlns:a16="http://schemas.microsoft.com/office/drawing/2014/main" id="{F3D855E7-DA11-F228-1A1E-8DB7696BDD49}"/>
                  </a:ext>
                </a:extLst>
              </p:cNvPr>
              <p:cNvSpPr/>
              <p:nvPr/>
            </p:nvSpPr>
            <p:spPr>
              <a:xfrm>
                <a:off x="4006565" y="3361459"/>
                <a:ext cx="13439" cy="790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14" y="10"/>
                    </a:moveTo>
                    <a:cubicBezTo>
                      <a:pt x="16" y="11"/>
                      <a:pt x="17" y="10"/>
                      <a:pt x="17" y="10"/>
                    </a:cubicBezTo>
                    <a:lnTo>
                      <a:pt x="0" y="0"/>
                    </a:lnTo>
                    <a:cubicBezTo>
                      <a:pt x="2" y="5"/>
                      <a:pt x="13" y="10"/>
                      <a:pt x="13" y="10"/>
                    </a:cubicBez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583;p36">
                <a:extLst>
                  <a:ext uri="{FF2B5EF4-FFF2-40B4-BE49-F238E27FC236}">
                    <a16:creationId xmlns:a16="http://schemas.microsoft.com/office/drawing/2014/main" id="{E28F15E4-E2AF-CAF8-7A82-67984D35EC1F}"/>
                  </a:ext>
                </a:extLst>
              </p:cNvPr>
              <p:cNvSpPr/>
              <p:nvPr/>
            </p:nvSpPr>
            <p:spPr>
              <a:xfrm>
                <a:off x="4017632" y="3375688"/>
                <a:ext cx="16600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21" h="18" extrusionOk="0">
                    <a:moveTo>
                      <a:pt x="18" y="18"/>
                    </a:moveTo>
                    <a:cubicBezTo>
                      <a:pt x="24" y="19"/>
                      <a:pt x="21" y="15"/>
                      <a:pt x="21" y="15"/>
                    </a:cubicBezTo>
                    <a:cubicBezTo>
                      <a:pt x="14" y="-5"/>
                      <a:pt x="4" y="-1"/>
                      <a:pt x="1" y="8"/>
                    </a:cubicBezTo>
                    <a:cubicBezTo>
                      <a:pt x="-2" y="17"/>
                      <a:pt x="18" y="18"/>
                      <a:pt x="18" y="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584;p36">
                <a:extLst>
                  <a:ext uri="{FF2B5EF4-FFF2-40B4-BE49-F238E27FC236}">
                    <a16:creationId xmlns:a16="http://schemas.microsoft.com/office/drawing/2014/main" id="{607DED40-1B51-050A-F4BB-0AE866F40279}"/>
                  </a:ext>
                </a:extLst>
              </p:cNvPr>
              <p:cNvSpPr/>
              <p:nvPr/>
            </p:nvSpPr>
            <p:spPr>
              <a:xfrm>
                <a:off x="3993917" y="3437347"/>
                <a:ext cx="17391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1" y="5"/>
                    </a:moveTo>
                    <a:cubicBezTo>
                      <a:pt x="24" y="1"/>
                      <a:pt x="19" y="1"/>
                      <a:pt x="19" y="1"/>
                    </a:cubicBezTo>
                    <a:cubicBezTo>
                      <a:pt x="-2" y="-3"/>
                      <a:pt x="-3" y="7"/>
                      <a:pt x="4" y="14"/>
                    </a:cubicBezTo>
                    <a:cubicBezTo>
                      <a:pt x="10" y="22"/>
                      <a:pt x="21" y="5"/>
                      <a:pt x="21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585;p36">
                <a:extLst>
                  <a:ext uri="{FF2B5EF4-FFF2-40B4-BE49-F238E27FC236}">
                    <a16:creationId xmlns:a16="http://schemas.microsoft.com/office/drawing/2014/main" id="{A92F164B-5296-0C2C-17DA-56AD3CACEB21}"/>
                  </a:ext>
                </a:extLst>
              </p:cNvPr>
              <p:cNvSpPr/>
              <p:nvPr/>
            </p:nvSpPr>
            <p:spPr>
              <a:xfrm>
                <a:off x="3961506" y="3438137"/>
                <a:ext cx="17391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1" y="5"/>
                    </a:moveTo>
                    <a:cubicBezTo>
                      <a:pt x="25" y="0"/>
                      <a:pt x="20" y="1"/>
                      <a:pt x="20" y="1"/>
                    </a:cubicBezTo>
                    <a:cubicBezTo>
                      <a:pt x="-2" y="-3"/>
                      <a:pt x="-2" y="7"/>
                      <a:pt x="4" y="15"/>
                    </a:cubicBezTo>
                    <a:cubicBezTo>
                      <a:pt x="10" y="22"/>
                      <a:pt x="21" y="5"/>
                      <a:pt x="21" y="5"/>
                    </a:cubicBezTo>
                    <a:close/>
                  </a:path>
                </a:pathLst>
              </a:custGeom>
              <a:solidFill>
                <a:srgbClr val="F8414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586;p36">
                <a:extLst>
                  <a:ext uri="{FF2B5EF4-FFF2-40B4-BE49-F238E27FC236}">
                    <a16:creationId xmlns:a16="http://schemas.microsoft.com/office/drawing/2014/main" id="{EDD447F5-B94A-2F75-1B85-69B0A3599D26}"/>
                  </a:ext>
                </a:extLst>
              </p:cNvPr>
              <p:cNvSpPr/>
              <p:nvPr/>
            </p:nvSpPr>
            <p:spPr>
              <a:xfrm>
                <a:off x="3982850" y="3416003"/>
                <a:ext cx="17391" cy="1264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0" y="10"/>
                    </a:moveTo>
                    <a:cubicBezTo>
                      <a:pt x="25" y="7"/>
                      <a:pt x="20" y="6"/>
                      <a:pt x="20" y="6"/>
                    </a:cubicBezTo>
                    <a:cubicBezTo>
                      <a:pt x="2" y="-6"/>
                      <a:pt x="-3" y="4"/>
                      <a:pt x="1" y="13"/>
                    </a:cubicBezTo>
                    <a:cubicBezTo>
                      <a:pt x="4" y="22"/>
                      <a:pt x="20" y="10"/>
                      <a:pt x="20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587;p36">
                <a:extLst>
                  <a:ext uri="{FF2B5EF4-FFF2-40B4-BE49-F238E27FC236}">
                    <a16:creationId xmlns:a16="http://schemas.microsoft.com/office/drawing/2014/main" id="{3D74DFD6-8188-8A4F-5E36-3DB2FA5E7E07}"/>
                  </a:ext>
                </a:extLst>
              </p:cNvPr>
              <p:cNvSpPr/>
              <p:nvPr/>
            </p:nvSpPr>
            <p:spPr>
              <a:xfrm>
                <a:off x="4007355" y="3417584"/>
                <a:ext cx="17391" cy="134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7" extrusionOk="0">
                    <a:moveTo>
                      <a:pt x="21" y="6"/>
                    </a:moveTo>
                    <a:cubicBezTo>
                      <a:pt x="25" y="1"/>
                      <a:pt x="20" y="2"/>
                      <a:pt x="20" y="2"/>
                    </a:cubicBezTo>
                    <a:cubicBezTo>
                      <a:pt x="-2" y="-3"/>
                      <a:pt x="-2" y="8"/>
                      <a:pt x="4" y="16"/>
                    </a:cubicBezTo>
                    <a:cubicBezTo>
                      <a:pt x="10" y="23"/>
                      <a:pt x="21" y="6"/>
                      <a:pt x="21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588;p36">
                <a:extLst>
                  <a:ext uri="{FF2B5EF4-FFF2-40B4-BE49-F238E27FC236}">
                    <a16:creationId xmlns:a16="http://schemas.microsoft.com/office/drawing/2014/main" id="{02733DE6-1663-CB0A-4882-55631C2D8C54}"/>
                  </a:ext>
                </a:extLst>
              </p:cNvPr>
              <p:cNvSpPr/>
              <p:nvPr/>
            </p:nvSpPr>
            <p:spPr>
              <a:xfrm>
                <a:off x="3703012" y="3261856"/>
                <a:ext cx="724098" cy="394458"/>
              </a:xfrm>
              <a:custGeom>
                <a:avLst/>
                <a:gdLst/>
                <a:ahLst/>
                <a:cxnLst/>
                <a:rect l="l" t="t" r="r" b="b"/>
                <a:pathLst>
                  <a:path w="916" h="499" extrusionOk="0">
                    <a:moveTo>
                      <a:pt x="47" y="339"/>
                    </a:moveTo>
                    <a:cubicBezTo>
                      <a:pt x="47" y="339"/>
                      <a:pt x="-43" y="212"/>
                      <a:pt x="27" y="197"/>
                    </a:cubicBezTo>
                    <a:cubicBezTo>
                      <a:pt x="97" y="183"/>
                      <a:pt x="90" y="140"/>
                      <a:pt x="86" y="110"/>
                    </a:cubicBezTo>
                    <a:cubicBezTo>
                      <a:pt x="82" y="81"/>
                      <a:pt x="53" y="25"/>
                      <a:pt x="112" y="6"/>
                    </a:cubicBezTo>
                    <a:cubicBezTo>
                      <a:pt x="171" y="-14"/>
                      <a:pt x="186" y="22"/>
                      <a:pt x="201" y="86"/>
                    </a:cubicBezTo>
                    <a:cubicBezTo>
                      <a:pt x="216" y="149"/>
                      <a:pt x="153" y="183"/>
                      <a:pt x="223" y="197"/>
                    </a:cubicBezTo>
                    <a:cubicBezTo>
                      <a:pt x="293" y="212"/>
                      <a:pt x="267" y="157"/>
                      <a:pt x="364" y="219"/>
                    </a:cubicBezTo>
                    <a:cubicBezTo>
                      <a:pt x="460" y="281"/>
                      <a:pt x="379" y="302"/>
                      <a:pt x="467" y="324"/>
                    </a:cubicBezTo>
                    <a:cubicBezTo>
                      <a:pt x="556" y="346"/>
                      <a:pt x="530" y="299"/>
                      <a:pt x="619" y="310"/>
                    </a:cubicBezTo>
                    <a:cubicBezTo>
                      <a:pt x="708" y="321"/>
                      <a:pt x="687" y="310"/>
                      <a:pt x="755" y="368"/>
                    </a:cubicBezTo>
                    <a:cubicBezTo>
                      <a:pt x="823" y="426"/>
                      <a:pt x="930" y="415"/>
                      <a:pt x="915" y="453"/>
                    </a:cubicBezTo>
                    <a:cubicBezTo>
                      <a:pt x="900" y="491"/>
                      <a:pt x="843" y="495"/>
                      <a:pt x="843" y="495"/>
                    </a:cubicBezTo>
                    <a:cubicBezTo>
                      <a:pt x="843" y="495"/>
                      <a:pt x="520" y="524"/>
                      <a:pt x="109" y="426"/>
                    </a:cubicBezTo>
                    <a:cubicBezTo>
                      <a:pt x="109" y="426"/>
                      <a:pt x="4" y="382"/>
                      <a:pt x="47" y="3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589;p36">
                <a:extLst>
                  <a:ext uri="{FF2B5EF4-FFF2-40B4-BE49-F238E27FC236}">
                    <a16:creationId xmlns:a16="http://schemas.microsoft.com/office/drawing/2014/main" id="{3A2E2451-FCA3-CDF6-2883-E9EBB085E208}"/>
                  </a:ext>
                </a:extLst>
              </p:cNvPr>
              <p:cNvSpPr/>
              <p:nvPr/>
            </p:nvSpPr>
            <p:spPr>
              <a:xfrm>
                <a:off x="3757557" y="3319563"/>
                <a:ext cx="549397" cy="335961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25" extrusionOk="0">
                    <a:moveTo>
                      <a:pt x="695" y="348"/>
                    </a:moveTo>
                    <a:cubicBezTo>
                      <a:pt x="687" y="296"/>
                      <a:pt x="552" y="292"/>
                      <a:pt x="499" y="318"/>
                    </a:cubicBezTo>
                    <a:cubicBezTo>
                      <a:pt x="445" y="343"/>
                      <a:pt x="360" y="328"/>
                      <a:pt x="328" y="245"/>
                    </a:cubicBezTo>
                    <a:cubicBezTo>
                      <a:pt x="295" y="161"/>
                      <a:pt x="202" y="191"/>
                      <a:pt x="126" y="177"/>
                    </a:cubicBezTo>
                    <a:cubicBezTo>
                      <a:pt x="50" y="162"/>
                      <a:pt x="111" y="54"/>
                      <a:pt x="95" y="11"/>
                    </a:cubicBezTo>
                    <a:cubicBezTo>
                      <a:pt x="79" y="-31"/>
                      <a:pt x="62" y="57"/>
                      <a:pt x="57" y="107"/>
                    </a:cubicBezTo>
                    <a:cubicBezTo>
                      <a:pt x="52" y="156"/>
                      <a:pt x="114" y="218"/>
                      <a:pt x="31" y="219"/>
                    </a:cubicBezTo>
                    <a:cubicBezTo>
                      <a:pt x="-33" y="220"/>
                      <a:pt x="18" y="312"/>
                      <a:pt x="44" y="354"/>
                    </a:cubicBezTo>
                    <a:cubicBezTo>
                      <a:pt x="290" y="412"/>
                      <a:pt x="503" y="424"/>
                      <a:pt x="635" y="425"/>
                    </a:cubicBezTo>
                    <a:cubicBezTo>
                      <a:pt x="675" y="406"/>
                      <a:pt x="700" y="378"/>
                      <a:pt x="695" y="3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590;p36">
              <a:extLst>
                <a:ext uri="{FF2B5EF4-FFF2-40B4-BE49-F238E27FC236}">
                  <a16:creationId xmlns:a16="http://schemas.microsoft.com/office/drawing/2014/main" id="{DB132773-212A-312C-0B79-7726239B17EE}"/>
                </a:ext>
              </a:extLst>
            </p:cNvPr>
            <p:cNvSpPr/>
            <p:nvPr/>
          </p:nvSpPr>
          <p:spPr>
            <a:xfrm>
              <a:off x="3263400" y="1684350"/>
              <a:ext cx="152000" cy="1026800"/>
            </a:xfrm>
            <a:custGeom>
              <a:avLst/>
              <a:gdLst/>
              <a:ahLst/>
              <a:cxnLst/>
              <a:rect l="l" t="t" r="r" b="b"/>
              <a:pathLst>
                <a:path w="94" h="635" extrusionOk="0">
                  <a:moveTo>
                    <a:pt x="13" y="634"/>
                  </a:moveTo>
                  <a:lnTo>
                    <a:pt x="0" y="621"/>
                  </a:lnTo>
                  <a:lnTo>
                    <a:pt x="59" y="567"/>
                  </a:lnTo>
                  <a:cubicBezTo>
                    <a:pt x="76" y="552"/>
                    <a:pt x="77" y="524"/>
                    <a:pt x="61" y="507"/>
                  </a:cubicBezTo>
                  <a:lnTo>
                    <a:pt x="18" y="461"/>
                  </a:lnTo>
                  <a:cubicBezTo>
                    <a:pt x="7" y="449"/>
                    <a:pt x="1" y="433"/>
                    <a:pt x="2" y="417"/>
                  </a:cubicBezTo>
                  <a:cubicBezTo>
                    <a:pt x="3" y="400"/>
                    <a:pt x="10" y="385"/>
                    <a:pt x="23" y="375"/>
                  </a:cubicBezTo>
                  <a:lnTo>
                    <a:pt x="62" y="340"/>
                  </a:lnTo>
                  <a:cubicBezTo>
                    <a:pt x="71" y="332"/>
                    <a:pt x="76" y="321"/>
                    <a:pt x="76" y="310"/>
                  </a:cubicBezTo>
                  <a:cubicBezTo>
                    <a:pt x="76" y="298"/>
                    <a:pt x="72" y="287"/>
                    <a:pt x="64" y="279"/>
                  </a:cubicBezTo>
                  <a:lnTo>
                    <a:pt x="25" y="238"/>
                  </a:lnTo>
                  <a:cubicBezTo>
                    <a:pt x="14" y="226"/>
                    <a:pt x="8" y="210"/>
                    <a:pt x="9" y="193"/>
                  </a:cubicBezTo>
                  <a:cubicBezTo>
                    <a:pt x="10" y="176"/>
                    <a:pt x="18" y="160"/>
                    <a:pt x="31" y="149"/>
                  </a:cubicBezTo>
                  <a:lnTo>
                    <a:pt x="58" y="128"/>
                  </a:lnTo>
                  <a:cubicBezTo>
                    <a:pt x="68" y="120"/>
                    <a:pt x="74" y="108"/>
                    <a:pt x="74" y="96"/>
                  </a:cubicBezTo>
                  <a:cubicBezTo>
                    <a:pt x="74" y="83"/>
                    <a:pt x="69" y="71"/>
                    <a:pt x="60" y="63"/>
                  </a:cubicBezTo>
                  <a:lnTo>
                    <a:pt x="3" y="14"/>
                  </a:lnTo>
                  <a:lnTo>
                    <a:pt x="16" y="0"/>
                  </a:lnTo>
                  <a:lnTo>
                    <a:pt x="72" y="49"/>
                  </a:lnTo>
                  <a:cubicBezTo>
                    <a:pt x="86" y="61"/>
                    <a:pt x="93" y="78"/>
                    <a:pt x="93" y="96"/>
                  </a:cubicBezTo>
                  <a:cubicBezTo>
                    <a:pt x="93" y="114"/>
                    <a:pt x="84" y="131"/>
                    <a:pt x="70" y="142"/>
                  </a:cubicBezTo>
                  <a:lnTo>
                    <a:pt x="43" y="164"/>
                  </a:lnTo>
                  <a:cubicBezTo>
                    <a:pt x="33" y="171"/>
                    <a:pt x="28" y="182"/>
                    <a:pt x="27" y="194"/>
                  </a:cubicBezTo>
                  <a:cubicBezTo>
                    <a:pt x="26" y="206"/>
                    <a:pt x="30" y="217"/>
                    <a:pt x="39" y="226"/>
                  </a:cubicBezTo>
                  <a:lnTo>
                    <a:pt x="77" y="266"/>
                  </a:lnTo>
                  <a:cubicBezTo>
                    <a:pt x="89" y="278"/>
                    <a:pt x="94" y="294"/>
                    <a:pt x="94" y="311"/>
                  </a:cubicBezTo>
                  <a:cubicBezTo>
                    <a:pt x="93" y="327"/>
                    <a:pt x="86" y="342"/>
                    <a:pt x="74" y="354"/>
                  </a:cubicBezTo>
                  <a:lnTo>
                    <a:pt x="34" y="388"/>
                  </a:lnTo>
                  <a:cubicBezTo>
                    <a:pt x="26" y="396"/>
                    <a:pt x="21" y="406"/>
                    <a:pt x="20" y="418"/>
                  </a:cubicBezTo>
                  <a:cubicBezTo>
                    <a:pt x="20" y="429"/>
                    <a:pt x="24" y="440"/>
                    <a:pt x="31" y="449"/>
                  </a:cubicBezTo>
                  <a:lnTo>
                    <a:pt x="74" y="495"/>
                  </a:lnTo>
                  <a:cubicBezTo>
                    <a:pt x="97" y="520"/>
                    <a:pt x="96" y="559"/>
                    <a:pt x="71" y="582"/>
                  </a:cubicBezTo>
                  <a:lnTo>
                    <a:pt x="12" y="635"/>
                  </a:lnTo>
                  <a:lnTo>
                    <a:pt x="13" y="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91;p36">
              <a:extLst>
                <a:ext uri="{FF2B5EF4-FFF2-40B4-BE49-F238E27FC236}">
                  <a16:creationId xmlns:a16="http://schemas.microsoft.com/office/drawing/2014/main" id="{4CA9F3E0-4D5D-B7FF-AB0D-0FE4B4889462}"/>
                </a:ext>
              </a:extLst>
            </p:cNvPr>
            <p:cNvSpPr/>
            <p:nvPr/>
          </p:nvSpPr>
          <p:spPr>
            <a:xfrm>
              <a:off x="2221404" y="2206459"/>
              <a:ext cx="291050" cy="285425"/>
            </a:xfrm>
            <a:custGeom>
              <a:avLst/>
              <a:gdLst/>
              <a:ahLst/>
              <a:cxnLst/>
              <a:rect l="l" t="t" r="r" b="b"/>
              <a:pathLst>
                <a:path w="155" h="152" extrusionOk="0">
                  <a:moveTo>
                    <a:pt x="78" y="152"/>
                  </a:moveTo>
                  <a:cubicBezTo>
                    <a:pt x="35" y="152"/>
                    <a:pt x="0" y="118"/>
                    <a:pt x="0" y="76"/>
                  </a:cubicBezTo>
                  <a:cubicBezTo>
                    <a:pt x="0" y="34"/>
                    <a:pt x="35" y="0"/>
                    <a:pt x="78" y="0"/>
                  </a:cubicBezTo>
                  <a:cubicBezTo>
                    <a:pt x="120" y="0"/>
                    <a:pt x="155" y="34"/>
                    <a:pt x="155" y="76"/>
                  </a:cubicBezTo>
                  <a:cubicBezTo>
                    <a:pt x="155" y="118"/>
                    <a:pt x="120" y="152"/>
                    <a:pt x="78" y="152"/>
                  </a:cubicBezTo>
                  <a:moveTo>
                    <a:pt x="78" y="25"/>
                  </a:moveTo>
                  <a:cubicBezTo>
                    <a:pt x="49" y="25"/>
                    <a:pt x="25" y="47"/>
                    <a:pt x="25" y="76"/>
                  </a:cubicBezTo>
                  <a:cubicBezTo>
                    <a:pt x="25" y="104"/>
                    <a:pt x="49" y="128"/>
                    <a:pt x="78" y="128"/>
                  </a:cubicBezTo>
                  <a:cubicBezTo>
                    <a:pt x="107" y="128"/>
                    <a:pt x="130" y="104"/>
                    <a:pt x="130" y="76"/>
                  </a:cubicBezTo>
                  <a:cubicBezTo>
                    <a:pt x="130" y="47"/>
                    <a:pt x="107" y="25"/>
                    <a:pt x="78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2;p36">
              <a:extLst>
                <a:ext uri="{FF2B5EF4-FFF2-40B4-BE49-F238E27FC236}">
                  <a16:creationId xmlns:a16="http://schemas.microsoft.com/office/drawing/2014/main" id="{690A5711-F924-9A35-A97B-F6EAC68A557E}"/>
                </a:ext>
              </a:extLst>
            </p:cNvPr>
            <p:cNvSpPr/>
            <p:nvPr/>
          </p:nvSpPr>
          <p:spPr>
            <a:xfrm>
              <a:off x="785366" y="1648599"/>
              <a:ext cx="192150" cy="18865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35" y="35"/>
                  </a:moveTo>
                  <a:cubicBezTo>
                    <a:pt x="41" y="27"/>
                    <a:pt x="44" y="1"/>
                    <a:pt x="54" y="0"/>
                  </a:cubicBezTo>
                  <a:cubicBezTo>
                    <a:pt x="64" y="0"/>
                    <a:pt x="67" y="28"/>
                    <a:pt x="74" y="35"/>
                  </a:cubicBezTo>
                  <a:cubicBezTo>
                    <a:pt x="81" y="42"/>
                    <a:pt x="110" y="43"/>
                    <a:pt x="110" y="53"/>
                  </a:cubicBezTo>
                  <a:cubicBezTo>
                    <a:pt x="110" y="63"/>
                    <a:pt x="81" y="65"/>
                    <a:pt x="75" y="73"/>
                  </a:cubicBezTo>
                  <a:cubicBezTo>
                    <a:pt x="69" y="81"/>
                    <a:pt x="66" y="108"/>
                    <a:pt x="56" y="108"/>
                  </a:cubicBezTo>
                  <a:cubicBezTo>
                    <a:pt x="46" y="108"/>
                    <a:pt x="44" y="80"/>
                    <a:pt x="36" y="74"/>
                  </a:cubicBezTo>
                  <a:cubicBezTo>
                    <a:pt x="28" y="68"/>
                    <a:pt x="-1" y="65"/>
                    <a:pt x="0" y="55"/>
                  </a:cubicBezTo>
                  <a:cubicBezTo>
                    <a:pt x="0" y="45"/>
                    <a:pt x="29" y="44"/>
                    <a:pt x="3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89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F05E-F357-CF83-6915-6E133ADB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MASSA INDEX (BMI)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85A7-5651-B805-533C-91E15867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806" cy="4351338"/>
          </a:xfrm>
        </p:spPr>
        <p:txBody>
          <a:bodyPr>
            <a:normAutofit/>
          </a:bodyPr>
          <a:lstStyle/>
          <a:p>
            <a:r>
              <a:rPr lang="en-ID" sz="3200" dirty="0">
                <a:solidFill>
                  <a:srgbClr val="111111"/>
                </a:solidFill>
                <a:latin typeface="+mj-lt"/>
              </a:rPr>
              <a:t>S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alah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satu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cara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mengetahui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berat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badan ideal yang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diukur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berdasarkan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berat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dan </a:t>
            </a:r>
            <a:r>
              <a:rPr lang="en-ID" sz="3200" i="0" dirty="0" err="1">
                <a:solidFill>
                  <a:srgbClr val="111111"/>
                </a:solidFill>
                <a:effectLst/>
                <a:latin typeface="+mj-lt"/>
              </a:rPr>
              <a:t>tinggi</a:t>
            </a:r>
            <a:r>
              <a:rPr lang="en-ID" sz="3200" i="0" dirty="0">
                <a:solidFill>
                  <a:srgbClr val="111111"/>
                </a:solidFill>
                <a:effectLst/>
                <a:latin typeface="+mj-lt"/>
              </a:rPr>
              <a:t> badan </a:t>
            </a:r>
          </a:p>
          <a:p>
            <a:endParaRPr lang="en-ID" sz="3200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Dengan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menghitungnya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menggunakan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rumus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BMI, Anda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bisa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melihat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apakah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status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berat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badan Anda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termasuk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kategori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normal,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kurang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,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berlebih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,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atau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bahkan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n-ID" sz="32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obesitas</a:t>
            </a:r>
            <a:r>
              <a:rPr lang="en-ID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+mj-lt"/>
              </a:rPr>
              <a:t>.</a:t>
            </a:r>
            <a:endParaRPr lang="en-ID" sz="3200" dirty="0">
              <a:latin typeface="+mj-lt"/>
            </a:endParaRPr>
          </a:p>
          <a:p>
            <a:endParaRPr lang="en-ID" sz="3200" dirty="0">
              <a:latin typeface="+mj-lt"/>
            </a:endParaRPr>
          </a:p>
        </p:txBody>
      </p:sp>
      <p:grpSp>
        <p:nvGrpSpPr>
          <p:cNvPr id="151" name="Google Shape;600;p37">
            <a:extLst>
              <a:ext uri="{FF2B5EF4-FFF2-40B4-BE49-F238E27FC236}">
                <a16:creationId xmlns:a16="http://schemas.microsoft.com/office/drawing/2014/main" id="{8CE7BB4F-243D-5D97-798C-6BCB15C13D1D}"/>
              </a:ext>
            </a:extLst>
          </p:cNvPr>
          <p:cNvGrpSpPr/>
          <p:nvPr/>
        </p:nvGrpSpPr>
        <p:grpSpPr>
          <a:xfrm>
            <a:off x="8497858" y="2350117"/>
            <a:ext cx="2999362" cy="3826846"/>
            <a:chOff x="5720791" y="995721"/>
            <a:chExt cx="2999362" cy="3826846"/>
          </a:xfrm>
        </p:grpSpPr>
        <p:sp>
          <p:nvSpPr>
            <p:cNvPr id="152" name="Google Shape;601;p37">
              <a:extLst>
                <a:ext uri="{FF2B5EF4-FFF2-40B4-BE49-F238E27FC236}">
                  <a16:creationId xmlns:a16="http://schemas.microsoft.com/office/drawing/2014/main" id="{821D3BA4-6C07-E3FE-9812-A9A109C7A390}"/>
                </a:ext>
              </a:extLst>
            </p:cNvPr>
            <p:cNvSpPr/>
            <p:nvPr/>
          </p:nvSpPr>
          <p:spPr>
            <a:xfrm rot="6102634">
              <a:off x="6007863" y="1723186"/>
              <a:ext cx="819674" cy="1105299"/>
            </a:xfrm>
            <a:custGeom>
              <a:avLst/>
              <a:gdLst/>
              <a:ahLst/>
              <a:cxnLst/>
              <a:rect l="l" t="t" r="r" b="b"/>
              <a:pathLst>
                <a:path w="551" h="743" extrusionOk="0">
                  <a:moveTo>
                    <a:pt x="2" y="743"/>
                  </a:moveTo>
                  <a:lnTo>
                    <a:pt x="0" y="723"/>
                  </a:lnTo>
                  <a:cubicBezTo>
                    <a:pt x="3" y="723"/>
                    <a:pt x="223" y="701"/>
                    <a:pt x="304" y="571"/>
                  </a:cubicBezTo>
                  <a:cubicBezTo>
                    <a:pt x="334" y="524"/>
                    <a:pt x="342" y="467"/>
                    <a:pt x="327" y="401"/>
                  </a:cubicBezTo>
                  <a:cubicBezTo>
                    <a:pt x="251" y="416"/>
                    <a:pt x="180" y="389"/>
                    <a:pt x="146" y="351"/>
                  </a:cubicBezTo>
                  <a:cubicBezTo>
                    <a:pt x="121" y="323"/>
                    <a:pt x="116" y="290"/>
                    <a:pt x="133" y="261"/>
                  </a:cubicBezTo>
                  <a:cubicBezTo>
                    <a:pt x="153" y="225"/>
                    <a:pt x="179" y="219"/>
                    <a:pt x="198" y="220"/>
                  </a:cubicBezTo>
                  <a:cubicBezTo>
                    <a:pt x="255" y="223"/>
                    <a:pt x="314" y="297"/>
                    <a:pt x="326" y="328"/>
                  </a:cubicBezTo>
                  <a:cubicBezTo>
                    <a:pt x="333" y="344"/>
                    <a:pt x="339" y="360"/>
                    <a:pt x="343" y="376"/>
                  </a:cubicBezTo>
                  <a:cubicBezTo>
                    <a:pt x="346" y="375"/>
                    <a:pt x="350" y="374"/>
                    <a:pt x="353" y="372"/>
                  </a:cubicBezTo>
                  <a:cubicBezTo>
                    <a:pt x="419" y="349"/>
                    <a:pt x="530" y="268"/>
                    <a:pt x="531" y="0"/>
                  </a:cubicBezTo>
                  <a:lnTo>
                    <a:pt x="551" y="0"/>
                  </a:lnTo>
                  <a:cubicBezTo>
                    <a:pt x="550" y="281"/>
                    <a:pt x="431" y="366"/>
                    <a:pt x="360" y="392"/>
                  </a:cubicBezTo>
                  <a:cubicBezTo>
                    <a:pt x="356" y="393"/>
                    <a:pt x="352" y="395"/>
                    <a:pt x="347" y="396"/>
                  </a:cubicBezTo>
                  <a:cubicBezTo>
                    <a:pt x="363" y="467"/>
                    <a:pt x="355" y="529"/>
                    <a:pt x="321" y="582"/>
                  </a:cubicBezTo>
                  <a:cubicBezTo>
                    <a:pt x="234" y="721"/>
                    <a:pt x="12" y="742"/>
                    <a:pt x="2" y="743"/>
                  </a:cubicBezTo>
                  <a:moveTo>
                    <a:pt x="194" y="240"/>
                  </a:moveTo>
                  <a:cubicBezTo>
                    <a:pt x="177" y="240"/>
                    <a:pt x="163" y="250"/>
                    <a:pt x="151" y="271"/>
                  </a:cubicBezTo>
                  <a:cubicBezTo>
                    <a:pt x="135" y="300"/>
                    <a:pt x="151" y="325"/>
                    <a:pt x="161" y="338"/>
                  </a:cubicBezTo>
                  <a:cubicBezTo>
                    <a:pt x="191" y="371"/>
                    <a:pt x="256" y="394"/>
                    <a:pt x="322" y="381"/>
                  </a:cubicBezTo>
                  <a:cubicBezTo>
                    <a:pt x="318" y="366"/>
                    <a:pt x="313" y="351"/>
                    <a:pt x="307" y="336"/>
                  </a:cubicBezTo>
                  <a:cubicBezTo>
                    <a:pt x="296" y="308"/>
                    <a:pt x="242" y="242"/>
                    <a:pt x="197" y="240"/>
                  </a:cubicBezTo>
                  <a:cubicBezTo>
                    <a:pt x="196" y="240"/>
                    <a:pt x="195" y="240"/>
                    <a:pt x="194" y="2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602;p37">
              <a:extLst>
                <a:ext uri="{FF2B5EF4-FFF2-40B4-BE49-F238E27FC236}">
                  <a16:creationId xmlns:a16="http://schemas.microsoft.com/office/drawing/2014/main" id="{02C1E0CB-1883-CA23-B3EB-F71CA3710C57}"/>
                </a:ext>
              </a:extLst>
            </p:cNvPr>
            <p:cNvGrpSpPr/>
            <p:nvPr/>
          </p:nvGrpSpPr>
          <p:grpSpPr>
            <a:xfrm>
              <a:off x="5720791" y="2186999"/>
              <a:ext cx="2999362" cy="2635568"/>
              <a:chOff x="2540160" y="4450320"/>
              <a:chExt cx="1116000" cy="980640"/>
            </a:xfrm>
          </p:grpSpPr>
          <p:sp>
            <p:nvSpPr>
              <p:cNvPr id="156" name="Google Shape;603;p37">
                <a:extLst>
                  <a:ext uri="{FF2B5EF4-FFF2-40B4-BE49-F238E27FC236}">
                    <a16:creationId xmlns:a16="http://schemas.microsoft.com/office/drawing/2014/main" id="{FDAE99EB-35C6-7251-1900-EB2F0E325F37}"/>
                  </a:ext>
                </a:extLst>
              </p:cNvPr>
              <p:cNvSpPr/>
              <p:nvPr/>
            </p:nvSpPr>
            <p:spPr>
              <a:xfrm>
                <a:off x="2540160" y="5021280"/>
                <a:ext cx="395280" cy="38772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077" extrusionOk="0">
                    <a:moveTo>
                      <a:pt x="0" y="539"/>
                    </a:moveTo>
                    <a:cubicBezTo>
                      <a:pt x="0" y="836"/>
                      <a:pt x="246" y="1077"/>
                      <a:pt x="549" y="1077"/>
                    </a:cubicBezTo>
                    <a:cubicBezTo>
                      <a:pt x="852" y="1077"/>
                      <a:pt x="1098" y="837"/>
                      <a:pt x="1098" y="539"/>
                    </a:cubicBezTo>
                    <a:cubicBezTo>
                      <a:pt x="1098" y="242"/>
                      <a:pt x="852" y="0"/>
                      <a:pt x="549" y="0"/>
                    </a:cubicBezTo>
                    <a:cubicBezTo>
                      <a:pt x="246" y="0"/>
                      <a:pt x="0" y="241"/>
                      <a:pt x="0" y="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604;p37">
                <a:extLst>
                  <a:ext uri="{FF2B5EF4-FFF2-40B4-BE49-F238E27FC236}">
                    <a16:creationId xmlns:a16="http://schemas.microsoft.com/office/drawing/2014/main" id="{CD0E5F57-C2C9-6735-337D-0E116E6AF0D2}"/>
                  </a:ext>
                </a:extLst>
              </p:cNvPr>
              <p:cNvSpPr/>
              <p:nvPr/>
            </p:nvSpPr>
            <p:spPr>
              <a:xfrm>
                <a:off x="2562120" y="5042880"/>
                <a:ext cx="351720" cy="34524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9" extrusionOk="0">
                    <a:moveTo>
                      <a:pt x="0" y="480"/>
                    </a:moveTo>
                    <a:cubicBezTo>
                      <a:pt x="0" y="745"/>
                      <a:pt x="218" y="959"/>
                      <a:pt x="488" y="959"/>
                    </a:cubicBezTo>
                    <a:cubicBezTo>
                      <a:pt x="758" y="959"/>
                      <a:pt x="977" y="745"/>
                      <a:pt x="977" y="480"/>
                    </a:cubicBezTo>
                    <a:cubicBezTo>
                      <a:pt x="977" y="215"/>
                      <a:pt x="758" y="0"/>
                      <a:pt x="488" y="0"/>
                    </a:cubicBezTo>
                    <a:cubicBezTo>
                      <a:pt x="218" y="0"/>
                      <a:pt x="0" y="215"/>
                      <a:pt x="0" y="4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605;p37">
                <a:extLst>
                  <a:ext uri="{FF2B5EF4-FFF2-40B4-BE49-F238E27FC236}">
                    <a16:creationId xmlns:a16="http://schemas.microsoft.com/office/drawing/2014/main" id="{A266903B-94BC-C5C3-F3B7-F92386BC4B47}"/>
                  </a:ext>
                </a:extLst>
              </p:cNvPr>
              <p:cNvSpPr/>
              <p:nvPr/>
            </p:nvSpPr>
            <p:spPr>
              <a:xfrm>
                <a:off x="2571480" y="5051880"/>
                <a:ext cx="333000" cy="32688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08" extrusionOk="0">
                    <a:moveTo>
                      <a:pt x="0" y="454"/>
                    </a:moveTo>
                    <a:cubicBezTo>
                      <a:pt x="0" y="705"/>
                      <a:pt x="206" y="908"/>
                      <a:pt x="462" y="908"/>
                    </a:cubicBezTo>
                    <a:cubicBezTo>
                      <a:pt x="717" y="908"/>
                      <a:pt x="925" y="705"/>
                      <a:pt x="925" y="454"/>
                    </a:cubicBezTo>
                    <a:cubicBezTo>
                      <a:pt x="925" y="203"/>
                      <a:pt x="717" y="0"/>
                      <a:pt x="462" y="0"/>
                    </a:cubicBezTo>
                    <a:cubicBezTo>
                      <a:pt x="206" y="0"/>
                      <a:pt x="0" y="203"/>
                      <a:pt x="0" y="454"/>
                    </a:cubicBezTo>
                    <a:close/>
                  </a:path>
                </a:pathLst>
              </a:custGeom>
              <a:solidFill>
                <a:srgbClr val="FCB56B">
                  <a:alpha val="170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606;p37">
                <a:extLst>
                  <a:ext uri="{FF2B5EF4-FFF2-40B4-BE49-F238E27FC236}">
                    <a16:creationId xmlns:a16="http://schemas.microsoft.com/office/drawing/2014/main" id="{F30149F1-33AB-5DED-6ABC-21237C31E3E0}"/>
                  </a:ext>
                </a:extLst>
              </p:cNvPr>
              <p:cNvSpPr/>
              <p:nvPr/>
            </p:nvSpPr>
            <p:spPr>
              <a:xfrm>
                <a:off x="2696400" y="5068440"/>
                <a:ext cx="972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84" extrusionOk="0">
                    <a:moveTo>
                      <a:pt x="154" y="348"/>
                    </a:moveTo>
                    <a:cubicBezTo>
                      <a:pt x="154" y="348"/>
                      <a:pt x="367" y="79"/>
                      <a:pt x="216" y="19"/>
                    </a:cubicBezTo>
                    <a:cubicBezTo>
                      <a:pt x="64" y="-40"/>
                      <a:pt x="-100" y="28"/>
                      <a:pt x="77" y="348"/>
                    </a:cubicBezTo>
                    <a:cubicBezTo>
                      <a:pt x="77" y="348"/>
                      <a:pt x="99" y="429"/>
                      <a:pt x="154" y="3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607;p37">
                <a:extLst>
                  <a:ext uri="{FF2B5EF4-FFF2-40B4-BE49-F238E27FC236}">
                    <a16:creationId xmlns:a16="http://schemas.microsoft.com/office/drawing/2014/main" id="{D746D876-0CAC-0E3E-2F77-AC9D42B273D6}"/>
                  </a:ext>
                </a:extLst>
              </p:cNvPr>
              <p:cNvSpPr/>
              <p:nvPr/>
            </p:nvSpPr>
            <p:spPr>
              <a:xfrm>
                <a:off x="2738160" y="5227920"/>
                <a:ext cx="10476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52" extrusionOk="0">
                    <a:moveTo>
                      <a:pt x="0" y="59"/>
                    </a:moveTo>
                    <a:cubicBezTo>
                      <a:pt x="0" y="59"/>
                      <a:pt x="-3" y="394"/>
                      <a:pt x="153" y="347"/>
                    </a:cubicBezTo>
                    <a:cubicBezTo>
                      <a:pt x="309" y="300"/>
                      <a:pt x="396" y="149"/>
                      <a:pt x="60" y="13"/>
                    </a:cubicBezTo>
                    <a:cubicBezTo>
                      <a:pt x="60" y="13"/>
                      <a:pt x="-6" y="-36"/>
                      <a:pt x="0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608;p37">
                <a:extLst>
                  <a:ext uri="{FF2B5EF4-FFF2-40B4-BE49-F238E27FC236}">
                    <a16:creationId xmlns:a16="http://schemas.microsoft.com/office/drawing/2014/main" id="{B2540E1F-3039-0D23-27C0-6C1F68860791}"/>
                  </a:ext>
                </a:extLst>
              </p:cNvPr>
              <p:cNvSpPr/>
              <p:nvPr/>
            </p:nvSpPr>
            <p:spPr>
              <a:xfrm>
                <a:off x="2747880" y="5139000"/>
                <a:ext cx="135000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64" extrusionOk="0">
                    <a:moveTo>
                      <a:pt x="53" y="243"/>
                    </a:moveTo>
                    <a:cubicBezTo>
                      <a:pt x="53" y="243"/>
                      <a:pt x="384" y="326"/>
                      <a:pt x="375" y="166"/>
                    </a:cubicBezTo>
                    <a:cubicBezTo>
                      <a:pt x="365" y="7"/>
                      <a:pt x="237" y="-113"/>
                      <a:pt x="21" y="174"/>
                    </a:cubicBezTo>
                    <a:cubicBezTo>
                      <a:pt x="21" y="174"/>
                      <a:pt x="-43" y="226"/>
                      <a:pt x="53" y="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609;p37">
                <a:extLst>
                  <a:ext uri="{FF2B5EF4-FFF2-40B4-BE49-F238E27FC236}">
                    <a16:creationId xmlns:a16="http://schemas.microsoft.com/office/drawing/2014/main" id="{43D82A31-F3DB-E965-7505-D25317511040}"/>
                  </a:ext>
                </a:extLst>
              </p:cNvPr>
              <p:cNvSpPr/>
              <p:nvPr/>
            </p:nvSpPr>
            <p:spPr>
              <a:xfrm>
                <a:off x="2590920" y="5122800"/>
                <a:ext cx="12960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82" extrusionOk="0">
                    <a:moveTo>
                      <a:pt x="342" y="208"/>
                    </a:moveTo>
                    <a:cubicBezTo>
                      <a:pt x="342" y="208"/>
                      <a:pt x="182" y="-88"/>
                      <a:pt x="68" y="26"/>
                    </a:cubicBezTo>
                    <a:cubicBezTo>
                      <a:pt x="-46" y="140"/>
                      <a:pt x="-49" y="314"/>
                      <a:pt x="312" y="277"/>
                    </a:cubicBezTo>
                    <a:cubicBezTo>
                      <a:pt x="312" y="277"/>
                      <a:pt x="395" y="289"/>
                      <a:pt x="343" y="208"/>
                    </a:cubicBezTo>
                    <a:lnTo>
                      <a:pt x="342" y="2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610;p37">
                <a:extLst>
                  <a:ext uri="{FF2B5EF4-FFF2-40B4-BE49-F238E27FC236}">
                    <a16:creationId xmlns:a16="http://schemas.microsoft.com/office/drawing/2014/main" id="{424B3097-2289-4842-6ED6-F2553E0E138E}"/>
                  </a:ext>
                </a:extLst>
              </p:cNvPr>
              <p:cNvSpPr/>
              <p:nvPr/>
            </p:nvSpPr>
            <p:spPr>
              <a:xfrm>
                <a:off x="2606400" y="5230440"/>
                <a:ext cx="124560" cy="10908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03" extrusionOk="0">
                    <a:moveTo>
                      <a:pt x="283" y="2"/>
                    </a:moveTo>
                    <a:cubicBezTo>
                      <a:pt x="283" y="2"/>
                      <a:pt x="-57" y="36"/>
                      <a:pt x="8" y="183"/>
                    </a:cubicBezTo>
                    <a:cubicBezTo>
                      <a:pt x="72" y="329"/>
                      <a:pt x="235" y="398"/>
                      <a:pt x="337" y="56"/>
                    </a:cubicBezTo>
                    <a:cubicBezTo>
                      <a:pt x="337" y="56"/>
                      <a:pt x="379" y="-14"/>
                      <a:pt x="28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611;p37">
                <a:extLst>
                  <a:ext uri="{FF2B5EF4-FFF2-40B4-BE49-F238E27FC236}">
                    <a16:creationId xmlns:a16="http://schemas.microsoft.com/office/drawing/2014/main" id="{77946EF5-CCE9-E503-A2D7-64976B3ADB63}"/>
                  </a:ext>
                </a:extLst>
              </p:cNvPr>
              <p:cNvSpPr/>
              <p:nvPr/>
            </p:nvSpPr>
            <p:spPr>
              <a:xfrm>
                <a:off x="2737440" y="5046480"/>
                <a:ext cx="320760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53" y="631"/>
                    </a:moveTo>
                    <a:cubicBezTo>
                      <a:pt x="526" y="561"/>
                      <a:pt x="728" y="628"/>
                      <a:pt x="848" y="527"/>
                    </a:cubicBezTo>
                    <a:cubicBezTo>
                      <a:pt x="968" y="426"/>
                      <a:pt x="803" y="414"/>
                      <a:pt x="764" y="431"/>
                    </a:cubicBezTo>
                    <a:cubicBezTo>
                      <a:pt x="725" y="449"/>
                      <a:pt x="798" y="320"/>
                      <a:pt x="743" y="328"/>
                    </a:cubicBezTo>
                    <a:cubicBezTo>
                      <a:pt x="688" y="336"/>
                      <a:pt x="674" y="363"/>
                      <a:pt x="650" y="345"/>
                    </a:cubicBezTo>
                    <a:cubicBezTo>
                      <a:pt x="627" y="327"/>
                      <a:pt x="689" y="259"/>
                      <a:pt x="623" y="262"/>
                    </a:cubicBezTo>
                    <a:cubicBezTo>
                      <a:pt x="556" y="265"/>
                      <a:pt x="583" y="378"/>
                      <a:pt x="514" y="354"/>
                    </a:cubicBezTo>
                    <a:cubicBezTo>
                      <a:pt x="486" y="345"/>
                      <a:pt x="577" y="165"/>
                      <a:pt x="482" y="48"/>
                    </a:cubicBezTo>
                    <a:cubicBezTo>
                      <a:pt x="387" y="-69"/>
                      <a:pt x="390" y="58"/>
                      <a:pt x="411" y="108"/>
                    </a:cubicBezTo>
                    <a:cubicBezTo>
                      <a:pt x="432" y="159"/>
                      <a:pt x="347" y="63"/>
                      <a:pt x="312" y="123"/>
                    </a:cubicBezTo>
                    <a:cubicBezTo>
                      <a:pt x="276" y="183"/>
                      <a:pt x="397" y="213"/>
                      <a:pt x="364" y="231"/>
                    </a:cubicBezTo>
                    <a:cubicBezTo>
                      <a:pt x="294" y="269"/>
                      <a:pt x="410" y="328"/>
                      <a:pt x="350" y="356"/>
                    </a:cubicBezTo>
                    <a:cubicBezTo>
                      <a:pt x="289" y="384"/>
                      <a:pt x="321" y="204"/>
                      <a:pt x="227" y="215"/>
                    </a:cubicBezTo>
                    <a:cubicBezTo>
                      <a:pt x="134" y="225"/>
                      <a:pt x="335" y="490"/>
                      <a:pt x="192" y="399"/>
                    </a:cubicBezTo>
                    <a:cubicBezTo>
                      <a:pt x="129" y="359"/>
                      <a:pt x="38" y="252"/>
                      <a:pt x="10" y="294"/>
                    </a:cubicBezTo>
                    <a:cubicBezTo>
                      <a:pt x="-32" y="359"/>
                      <a:pt x="73" y="401"/>
                      <a:pt x="113" y="412"/>
                    </a:cubicBezTo>
                    <a:cubicBezTo>
                      <a:pt x="154" y="423"/>
                      <a:pt x="185" y="511"/>
                      <a:pt x="126" y="523"/>
                    </a:cubicBezTo>
                    <a:cubicBezTo>
                      <a:pt x="66" y="535"/>
                      <a:pt x="147" y="566"/>
                      <a:pt x="242" y="585"/>
                    </a:cubicBezTo>
                    <a:cubicBezTo>
                      <a:pt x="336" y="604"/>
                      <a:pt x="361" y="651"/>
                      <a:pt x="366" y="700"/>
                    </a:cubicBezTo>
                    <a:cubicBezTo>
                      <a:pt x="370" y="749"/>
                      <a:pt x="380" y="870"/>
                      <a:pt x="380" y="870"/>
                    </a:cubicBezTo>
                    <a:lnTo>
                      <a:pt x="444" y="868"/>
                    </a:lnTo>
                    <a:cubicBezTo>
                      <a:pt x="444" y="868"/>
                      <a:pt x="410" y="672"/>
                      <a:pt x="453" y="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612;p37">
                <a:extLst>
                  <a:ext uri="{FF2B5EF4-FFF2-40B4-BE49-F238E27FC236}">
                    <a16:creationId xmlns:a16="http://schemas.microsoft.com/office/drawing/2014/main" id="{A56ABCC9-0E54-DEFE-FF66-EA0286C85D72}"/>
                  </a:ext>
                </a:extLst>
              </p:cNvPr>
              <p:cNvSpPr/>
              <p:nvPr/>
            </p:nvSpPr>
            <p:spPr>
              <a:xfrm>
                <a:off x="2668680" y="5150520"/>
                <a:ext cx="291960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17" extrusionOk="0">
                    <a:moveTo>
                      <a:pt x="561" y="485"/>
                    </a:moveTo>
                    <a:cubicBezTo>
                      <a:pt x="575" y="385"/>
                      <a:pt x="776" y="316"/>
                      <a:pt x="807" y="164"/>
                    </a:cubicBezTo>
                    <a:cubicBezTo>
                      <a:pt x="838" y="12"/>
                      <a:pt x="700" y="102"/>
                      <a:pt x="681" y="139"/>
                    </a:cubicBezTo>
                    <a:cubicBezTo>
                      <a:pt x="661" y="176"/>
                      <a:pt x="637" y="31"/>
                      <a:pt x="599" y="70"/>
                    </a:cubicBezTo>
                    <a:cubicBezTo>
                      <a:pt x="561" y="110"/>
                      <a:pt x="567" y="140"/>
                      <a:pt x="537" y="140"/>
                    </a:cubicBezTo>
                    <a:cubicBezTo>
                      <a:pt x="507" y="140"/>
                      <a:pt x="513" y="49"/>
                      <a:pt x="463" y="91"/>
                    </a:cubicBezTo>
                    <a:cubicBezTo>
                      <a:pt x="412" y="134"/>
                      <a:pt x="505" y="206"/>
                      <a:pt x="435" y="230"/>
                    </a:cubicBezTo>
                    <a:cubicBezTo>
                      <a:pt x="408" y="239"/>
                      <a:pt x="366" y="42"/>
                      <a:pt x="218" y="7"/>
                    </a:cubicBezTo>
                    <a:cubicBezTo>
                      <a:pt x="69" y="-28"/>
                      <a:pt x="151" y="70"/>
                      <a:pt x="199" y="97"/>
                    </a:cubicBezTo>
                    <a:cubicBezTo>
                      <a:pt x="248" y="124"/>
                      <a:pt x="121" y="101"/>
                      <a:pt x="131" y="170"/>
                    </a:cubicBezTo>
                    <a:cubicBezTo>
                      <a:pt x="140" y="238"/>
                      <a:pt x="254" y="189"/>
                      <a:pt x="239" y="223"/>
                    </a:cubicBezTo>
                    <a:cubicBezTo>
                      <a:pt x="208" y="295"/>
                      <a:pt x="337" y="271"/>
                      <a:pt x="307" y="330"/>
                    </a:cubicBezTo>
                    <a:cubicBezTo>
                      <a:pt x="277" y="389"/>
                      <a:pt x="188" y="228"/>
                      <a:pt x="121" y="292"/>
                    </a:cubicBezTo>
                    <a:cubicBezTo>
                      <a:pt x="54" y="358"/>
                      <a:pt x="379" y="445"/>
                      <a:pt x="209" y="459"/>
                    </a:cubicBezTo>
                    <a:cubicBezTo>
                      <a:pt x="134" y="465"/>
                      <a:pt x="-5" y="436"/>
                      <a:pt x="0" y="487"/>
                    </a:cubicBezTo>
                    <a:cubicBezTo>
                      <a:pt x="7" y="563"/>
                      <a:pt x="116" y="533"/>
                      <a:pt x="155" y="517"/>
                    </a:cubicBezTo>
                    <a:cubicBezTo>
                      <a:pt x="194" y="501"/>
                      <a:pt x="273" y="552"/>
                      <a:pt x="235" y="597"/>
                    </a:cubicBezTo>
                    <a:cubicBezTo>
                      <a:pt x="196" y="642"/>
                      <a:pt x="278" y="618"/>
                      <a:pt x="365" y="576"/>
                    </a:cubicBezTo>
                    <a:cubicBezTo>
                      <a:pt x="451" y="535"/>
                      <a:pt x="500" y="556"/>
                      <a:pt x="535" y="592"/>
                    </a:cubicBezTo>
                    <a:cubicBezTo>
                      <a:pt x="569" y="628"/>
                      <a:pt x="653" y="717"/>
                      <a:pt x="653" y="717"/>
                    </a:cubicBezTo>
                    <a:lnTo>
                      <a:pt x="703" y="677"/>
                    </a:lnTo>
                    <a:cubicBezTo>
                      <a:pt x="703" y="677"/>
                      <a:pt x="553" y="543"/>
                      <a:pt x="561" y="4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613;p37">
                <a:extLst>
                  <a:ext uri="{FF2B5EF4-FFF2-40B4-BE49-F238E27FC236}">
                    <a16:creationId xmlns:a16="http://schemas.microsoft.com/office/drawing/2014/main" id="{EE58B5EF-4A62-D242-B951-5594DB07C53B}"/>
                  </a:ext>
                </a:extLst>
              </p:cNvPr>
              <p:cNvSpPr/>
              <p:nvPr/>
            </p:nvSpPr>
            <p:spPr>
              <a:xfrm>
                <a:off x="2733840" y="5205240"/>
                <a:ext cx="231120" cy="20952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82" extrusionOk="0">
                    <a:moveTo>
                      <a:pt x="472" y="366"/>
                    </a:moveTo>
                    <a:cubicBezTo>
                      <a:pt x="446" y="291"/>
                      <a:pt x="564" y="172"/>
                      <a:pt x="532" y="53"/>
                    </a:cubicBezTo>
                    <a:cubicBezTo>
                      <a:pt x="500" y="-65"/>
                      <a:pt x="434" y="46"/>
                      <a:pt x="434" y="79"/>
                    </a:cubicBezTo>
                    <a:cubicBezTo>
                      <a:pt x="433" y="113"/>
                      <a:pt x="364" y="18"/>
                      <a:pt x="351" y="59"/>
                    </a:cubicBezTo>
                    <a:cubicBezTo>
                      <a:pt x="338" y="100"/>
                      <a:pt x="353" y="120"/>
                      <a:pt x="332" y="130"/>
                    </a:cubicBezTo>
                    <a:cubicBezTo>
                      <a:pt x="311" y="140"/>
                      <a:pt x="283" y="72"/>
                      <a:pt x="262" y="120"/>
                    </a:cubicBezTo>
                    <a:cubicBezTo>
                      <a:pt x="241" y="168"/>
                      <a:pt x="333" y="188"/>
                      <a:pt x="292" y="228"/>
                    </a:cubicBezTo>
                    <a:cubicBezTo>
                      <a:pt x="275" y="245"/>
                      <a:pt x="175" y="119"/>
                      <a:pt x="57" y="146"/>
                    </a:cubicBezTo>
                    <a:cubicBezTo>
                      <a:pt x="-61" y="172"/>
                      <a:pt x="33" y="214"/>
                      <a:pt x="77" y="216"/>
                    </a:cubicBezTo>
                    <a:cubicBezTo>
                      <a:pt x="121" y="219"/>
                      <a:pt x="22" y="246"/>
                      <a:pt x="54" y="291"/>
                    </a:cubicBezTo>
                    <a:cubicBezTo>
                      <a:pt x="86" y="336"/>
                      <a:pt x="149" y="262"/>
                      <a:pt x="150" y="291"/>
                    </a:cubicBezTo>
                    <a:cubicBezTo>
                      <a:pt x="154" y="353"/>
                      <a:pt x="237" y="292"/>
                      <a:pt x="237" y="344"/>
                    </a:cubicBezTo>
                    <a:cubicBezTo>
                      <a:pt x="237" y="395"/>
                      <a:pt x="116" y="312"/>
                      <a:pt x="92" y="381"/>
                    </a:cubicBezTo>
                    <a:cubicBezTo>
                      <a:pt x="67" y="450"/>
                      <a:pt x="329" y="400"/>
                      <a:pt x="213" y="469"/>
                    </a:cubicBezTo>
                    <a:cubicBezTo>
                      <a:pt x="163" y="499"/>
                      <a:pt x="53" y="526"/>
                      <a:pt x="75" y="561"/>
                    </a:cubicBezTo>
                    <a:cubicBezTo>
                      <a:pt x="108" y="613"/>
                      <a:pt x="174" y="554"/>
                      <a:pt x="196" y="529"/>
                    </a:cubicBezTo>
                    <a:cubicBezTo>
                      <a:pt x="218" y="504"/>
                      <a:pt x="293" y="513"/>
                      <a:pt x="281" y="559"/>
                    </a:cubicBezTo>
                    <a:cubicBezTo>
                      <a:pt x="270" y="604"/>
                      <a:pt x="320" y="558"/>
                      <a:pt x="366" y="499"/>
                    </a:cubicBezTo>
                    <a:cubicBezTo>
                      <a:pt x="412" y="439"/>
                      <a:pt x="455" y="437"/>
                      <a:pt x="492" y="451"/>
                    </a:cubicBezTo>
                    <a:cubicBezTo>
                      <a:pt x="530" y="465"/>
                      <a:pt x="621" y="500"/>
                      <a:pt x="621" y="500"/>
                    </a:cubicBezTo>
                    <a:lnTo>
                      <a:pt x="642" y="454"/>
                    </a:lnTo>
                    <a:cubicBezTo>
                      <a:pt x="642" y="454"/>
                      <a:pt x="487" y="411"/>
                      <a:pt x="472" y="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614;p37">
                <a:extLst>
                  <a:ext uri="{FF2B5EF4-FFF2-40B4-BE49-F238E27FC236}">
                    <a16:creationId xmlns:a16="http://schemas.microsoft.com/office/drawing/2014/main" id="{1A851910-CBF8-108B-138D-878AB32C71FE}"/>
                  </a:ext>
                </a:extLst>
              </p:cNvPr>
              <p:cNvSpPr/>
              <p:nvPr/>
            </p:nvSpPr>
            <p:spPr>
              <a:xfrm>
                <a:off x="2976840" y="4566960"/>
                <a:ext cx="114120" cy="9468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0" y="4"/>
                    </a:moveTo>
                    <a:lnTo>
                      <a:pt x="313" y="0"/>
                    </a:lnTo>
                    <a:lnTo>
                      <a:pt x="317" y="259"/>
                    </a:lnTo>
                    <a:lnTo>
                      <a:pt x="4" y="26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615;p37">
                <a:extLst>
                  <a:ext uri="{FF2B5EF4-FFF2-40B4-BE49-F238E27FC236}">
                    <a16:creationId xmlns:a16="http://schemas.microsoft.com/office/drawing/2014/main" id="{32F7ED19-C32A-ECCE-6321-F8A7FD9E66F4}"/>
                  </a:ext>
                </a:extLst>
              </p:cNvPr>
              <p:cNvSpPr/>
              <p:nvPr/>
            </p:nvSpPr>
            <p:spPr>
              <a:xfrm>
                <a:off x="2952000" y="4520880"/>
                <a:ext cx="16416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04" extrusionOk="0">
                    <a:moveTo>
                      <a:pt x="456" y="99"/>
                    </a:moveTo>
                    <a:cubicBezTo>
                      <a:pt x="456" y="154"/>
                      <a:pt x="412" y="199"/>
                      <a:pt x="356" y="200"/>
                    </a:cubicBezTo>
                    <a:lnTo>
                      <a:pt x="103" y="204"/>
                    </a:lnTo>
                    <a:cubicBezTo>
                      <a:pt x="47" y="205"/>
                      <a:pt x="1" y="160"/>
                      <a:pt x="0" y="105"/>
                    </a:cubicBezTo>
                    <a:lnTo>
                      <a:pt x="0" y="105"/>
                    </a:lnTo>
                    <a:cubicBezTo>
                      <a:pt x="0" y="50"/>
                      <a:pt x="44" y="5"/>
                      <a:pt x="100" y="4"/>
                    </a:cubicBezTo>
                    <a:lnTo>
                      <a:pt x="353" y="0"/>
                    </a:lnTo>
                    <a:cubicBezTo>
                      <a:pt x="409" y="0"/>
                      <a:pt x="455" y="44"/>
                      <a:pt x="456" y="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616;p37">
                <a:extLst>
                  <a:ext uri="{FF2B5EF4-FFF2-40B4-BE49-F238E27FC236}">
                    <a16:creationId xmlns:a16="http://schemas.microsoft.com/office/drawing/2014/main" id="{198312A6-9C8D-0B1E-08CE-DCE8158CF115}"/>
                  </a:ext>
                </a:extLst>
              </p:cNvPr>
              <p:cNvSpPr/>
              <p:nvPr/>
            </p:nvSpPr>
            <p:spPr>
              <a:xfrm>
                <a:off x="2844720" y="4608360"/>
                <a:ext cx="394560" cy="80136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226" extrusionOk="0">
                    <a:moveTo>
                      <a:pt x="1073" y="490"/>
                    </a:moveTo>
                    <a:lnTo>
                      <a:pt x="1071" y="298"/>
                    </a:lnTo>
                    <a:cubicBezTo>
                      <a:pt x="1070" y="230"/>
                      <a:pt x="1025" y="172"/>
                      <a:pt x="963" y="150"/>
                    </a:cubicBezTo>
                    <a:lnTo>
                      <a:pt x="963" y="150"/>
                    </a:lnTo>
                    <a:lnTo>
                      <a:pt x="683" y="0"/>
                    </a:lnTo>
                    <a:lnTo>
                      <a:pt x="516" y="3"/>
                    </a:lnTo>
                    <a:lnTo>
                      <a:pt x="516" y="3"/>
                    </a:lnTo>
                    <a:lnTo>
                      <a:pt x="370" y="5"/>
                    </a:lnTo>
                    <a:lnTo>
                      <a:pt x="103" y="162"/>
                    </a:lnTo>
                    <a:lnTo>
                      <a:pt x="103" y="162"/>
                    </a:lnTo>
                    <a:cubicBezTo>
                      <a:pt x="42" y="186"/>
                      <a:pt x="-1" y="245"/>
                      <a:pt x="0" y="313"/>
                    </a:cubicBezTo>
                    <a:lnTo>
                      <a:pt x="2" y="505"/>
                    </a:lnTo>
                    <a:cubicBezTo>
                      <a:pt x="3" y="548"/>
                      <a:pt x="21" y="588"/>
                      <a:pt x="51" y="617"/>
                    </a:cubicBezTo>
                    <a:lnTo>
                      <a:pt x="51" y="617"/>
                    </a:lnTo>
                    <a:cubicBezTo>
                      <a:pt x="51" y="617"/>
                      <a:pt x="108" y="685"/>
                      <a:pt x="47" y="744"/>
                    </a:cubicBezTo>
                    <a:lnTo>
                      <a:pt x="47" y="745"/>
                    </a:lnTo>
                    <a:cubicBezTo>
                      <a:pt x="22" y="768"/>
                      <a:pt x="7" y="800"/>
                      <a:pt x="7" y="837"/>
                    </a:cubicBezTo>
                    <a:cubicBezTo>
                      <a:pt x="8" y="874"/>
                      <a:pt x="25" y="907"/>
                      <a:pt x="51" y="929"/>
                    </a:cubicBezTo>
                    <a:cubicBezTo>
                      <a:pt x="52" y="930"/>
                      <a:pt x="53" y="931"/>
                      <a:pt x="54" y="932"/>
                    </a:cubicBezTo>
                    <a:cubicBezTo>
                      <a:pt x="78" y="952"/>
                      <a:pt x="73" y="983"/>
                      <a:pt x="49" y="1001"/>
                    </a:cubicBezTo>
                    <a:lnTo>
                      <a:pt x="49" y="1002"/>
                    </a:lnTo>
                    <a:cubicBezTo>
                      <a:pt x="25" y="1025"/>
                      <a:pt x="11" y="1057"/>
                      <a:pt x="11" y="1093"/>
                    </a:cubicBezTo>
                    <a:cubicBezTo>
                      <a:pt x="12" y="1135"/>
                      <a:pt x="34" y="1172"/>
                      <a:pt x="67" y="1194"/>
                    </a:cubicBezTo>
                    <a:lnTo>
                      <a:pt x="67" y="1194"/>
                    </a:lnTo>
                    <a:cubicBezTo>
                      <a:pt x="112" y="1231"/>
                      <a:pt x="144" y="1340"/>
                      <a:pt x="65" y="1409"/>
                    </a:cubicBezTo>
                    <a:lnTo>
                      <a:pt x="65" y="1409"/>
                    </a:lnTo>
                    <a:cubicBezTo>
                      <a:pt x="35" y="1432"/>
                      <a:pt x="17" y="1467"/>
                      <a:pt x="17" y="1507"/>
                    </a:cubicBezTo>
                    <a:cubicBezTo>
                      <a:pt x="18" y="1548"/>
                      <a:pt x="39" y="1584"/>
                      <a:pt x="70" y="1606"/>
                    </a:cubicBezTo>
                    <a:lnTo>
                      <a:pt x="70" y="1606"/>
                    </a:lnTo>
                    <a:cubicBezTo>
                      <a:pt x="70" y="1606"/>
                      <a:pt x="144" y="1673"/>
                      <a:pt x="63" y="1769"/>
                    </a:cubicBezTo>
                    <a:cubicBezTo>
                      <a:pt x="60" y="1772"/>
                      <a:pt x="58" y="1775"/>
                      <a:pt x="56" y="1777"/>
                    </a:cubicBezTo>
                    <a:cubicBezTo>
                      <a:pt x="56" y="1778"/>
                      <a:pt x="55" y="1778"/>
                      <a:pt x="55" y="1779"/>
                    </a:cubicBezTo>
                    <a:lnTo>
                      <a:pt x="55" y="1779"/>
                    </a:lnTo>
                    <a:cubicBezTo>
                      <a:pt x="34" y="1806"/>
                      <a:pt x="22" y="1840"/>
                      <a:pt x="22" y="1877"/>
                    </a:cubicBezTo>
                    <a:lnTo>
                      <a:pt x="25" y="2068"/>
                    </a:lnTo>
                    <a:cubicBezTo>
                      <a:pt x="26" y="2156"/>
                      <a:pt x="100" y="2227"/>
                      <a:pt x="190" y="2226"/>
                    </a:cubicBezTo>
                    <a:lnTo>
                      <a:pt x="577" y="2220"/>
                    </a:lnTo>
                    <a:lnTo>
                      <a:pt x="577" y="2220"/>
                    </a:lnTo>
                    <a:lnTo>
                      <a:pt x="935" y="2215"/>
                    </a:lnTo>
                    <a:cubicBezTo>
                      <a:pt x="1025" y="2214"/>
                      <a:pt x="1097" y="2142"/>
                      <a:pt x="1096" y="2053"/>
                    </a:cubicBezTo>
                    <a:lnTo>
                      <a:pt x="1093" y="1862"/>
                    </a:lnTo>
                    <a:cubicBezTo>
                      <a:pt x="1092" y="1825"/>
                      <a:pt x="1079" y="1792"/>
                      <a:pt x="1057" y="1765"/>
                    </a:cubicBezTo>
                    <a:lnTo>
                      <a:pt x="1057" y="1765"/>
                    </a:lnTo>
                    <a:cubicBezTo>
                      <a:pt x="1057" y="1765"/>
                      <a:pt x="1056" y="1764"/>
                      <a:pt x="1056" y="1763"/>
                    </a:cubicBezTo>
                    <a:cubicBezTo>
                      <a:pt x="1054" y="1761"/>
                      <a:pt x="1052" y="1758"/>
                      <a:pt x="1050" y="1756"/>
                    </a:cubicBezTo>
                    <a:cubicBezTo>
                      <a:pt x="965" y="1662"/>
                      <a:pt x="1037" y="1594"/>
                      <a:pt x="1037" y="1594"/>
                    </a:cubicBezTo>
                    <a:lnTo>
                      <a:pt x="1037" y="1593"/>
                    </a:lnTo>
                    <a:cubicBezTo>
                      <a:pt x="1068" y="1570"/>
                      <a:pt x="1088" y="1533"/>
                      <a:pt x="1087" y="1492"/>
                    </a:cubicBezTo>
                    <a:cubicBezTo>
                      <a:pt x="1087" y="1453"/>
                      <a:pt x="1067" y="1418"/>
                      <a:pt x="1037" y="1395"/>
                    </a:cubicBezTo>
                    <a:lnTo>
                      <a:pt x="1037" y="1395"/>
                    </a:lnTo>
                    <a:cubicBezTo>
                      <a:pt x="956" y="1329"/>
                      <a:pt x="984" y="1219"/>
                      <a:pt x="1028" y="1181"/>
                    </a:cubicBezTo>
                    <a:lnTo>
                      <a:pt x="1028" y="1181"/>
                    </a:lnTo>
                    <a:cubicBezTo>
                      <a:pt x="1060" y="1158"/>
                      <a:pt x="1082" y="1120"/>
                      <a:pt x="1081" y="1077"/>
                    </a:cubicBezTo>
                    <a:cubicBezTo>
                      <a:pt x="1080" y="1042"/>
                      <a:pt x="1065" y="1010"/>
                      <a:pt x="1041" y="988"/>
                    </a:cubicBezTo>
                    <a:lnTo>
                      <a:pt x="1041" y="987"/>
                    </a:lnTo>
                    <a:cubicBezTo>
                      <a:pt x="1016" y="969"/>
                      <a:pt x="1010" y="939"/>
                      <a:pt x="1034" y="918"/>
                    </a:cubicBezTo>
                    <a:cubicBezTo>
                      <a:pt x="1035" y="917"/>
                      <a:pt x="1035" y="916"/>
                      <a:pt x="1036" y="915"/>
                    </a:cubicBezTo>
                    <a:cubicBezTo>
                      <a:pt x="1062" y="892"/>
                      <a:pt x="1078" y="859"/>
                      <a:pt x="1078" y="822"/>
                    </a:cubicBezTo>
                    <a:cubicBezTo>
                      <a:pt x="1077" y="786"/>
                      <a:pt x="1061" y="753"/>
                      <a:pt x="1035" y="731"/>
                    </a:cubicBezTo>
                    <a:lnTo>
                      <a:pt x="1035" y="730"/>
                    </a:lnTo>
                    <a:cubicBezTo>
                      <a:pt x="974" y="673"/>
                      <a:pt x="1026" y="604"/>
                      <a:pt x="1028" y="603"/>
                    </a:cubicBezTo>
                    <a:cubicBezTo>
                      <a:pt x="1056" y="573"/>
                      <a:pt x="1074" y="533"/>
                      <a:pt x="1073" y="489"/>
                    </a:cubicBezTo>
                    <a:lnTo>
                      <a:pt x="1073" y="4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617;p37">
                <a:extLst>
                  <a:ext uri="{FF2B5EF4-FFF2-40B4-BE49-F238E27FC236}">
                    <a16:creationId xmlns:a16="http://schemas.microsoft.com/office/drawing/2014/main" id="{EDBCCD56-E43E-2400-B61F-82B283EA3BE6}"/>
                  </a:ext>
                </a:extLst>
              </p:cNvPr>
              <p:cNvSpPr/>
              <p:nvPr/>
            </p:nvSpPr>
            <p:spPr>
              <a:xfrm>
                <a:off x="2853720" y="5124600"/>
                <a:ext cx="385920" cy="28512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92" extrusionOk="0">
                    <a:moveTo>
                      <a:pt x="1013" y="160"/>
                    </a:moveTo>
                    <a:lnTo>
                      <a:pt x="1013" y="159"/>
                    </a:lnTo>
                    <a:cubicBezTo>
                      <a:pt x="1044" y="136"/>
                      <a:pt x="1064" y="99"/>
                      <a:pt x="1063" y="58"/>
                    </a:cubicBezTo>
                    <a:cubicBezTo>
                      <a:pt x="1063" y="37"/>
                      <a:pt x="1057" y="17"/>
                      <a:pt x="1047" y="0"/>
                    </a:cubicBezTo>
                    <a:cubicBezTo>
                      <a:pt x="835" y="352"/>
                      <a:pt x="447" y="589"/>
                      <a:pt x="0" y="596"/>
                    </a:cubicBezTo>
                    <a:lnTo>
                      <a:pt x="0" y="635"/>
                    </a:lnTo>
                    <a:cubicBezTo>
                      <a:pt x="2" y="723"/>
                      <a:pt x="75" y="793"/>
                      <a:pt x="165" y="792"/>
                    </a:cubicBezTo>
                    <a:lnTo>
                      <a:pt x="553" y="787"/>
                    </a:lnTo>
                    <a:lnTo>
                      <a:pt x="911" y="782"/>
                    </a:lnTo>
                    <a:cubicBezTo>
                      <a:pt x="1001" y="780"/>
                      <a:pt x="1073" y="708"/>
                      <a:pt x="1072" y="620"/>
                    </a:cubicBezTo>
                    <a:lnTo>
                      <a:pt x="1069" y="428"/>
                    </a:lnTo>
                    <a:cubicBezTo>
                      <a:pt x="1068" y="391"/>
                      <a:pt x="1055" y="358"/>
                      <a:pt x="1033" y="331"/>
                    </a:cubicBezTo>
                    <a:lnTo>
                      <a:pt x="1033" y="331"/>
                    </a:lnTo>
                    <a:lnTo>
                      <a:pt x="1032" y="330"/>
                    </a:lnTo>
                    <a:cubicBezTo>
                      <a:pt x="1030" y="327"/>
                      <a:pt x="1028" y="325"/>
                      <a:pt x="1026" y="322"/>
                    </a:cubicBezTo>
                    <a:cubicBezTo>
                      <a:pt x="941" y="228"/>
                      <a:pt x="1014" y="160"/>
                      <a:pt x="1014" y="160"/>
                    </a:cubicBezTo>
                    <a:lnTo>
                      <a:pt x="1013" y="160"/>
                    </a:lnTo>
                    <a:close/>
                  </a:path>
                </a:pathLst>
              </a:custGeom>
              <a:solidFill>
                <a:srgbClr val="1D1D1D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618;p37">
                <a:extLst>
                  <a:ext uri="{FF2B5EF4-FFF2-40B4-BE49-F238E27FC236}">
                    <a16:creationId xmlns:a16="http://schemas.microsoft.com/office/drawing/2014/main" id="{DCCFD286-EBF1-DFA3-D40E-78858A12381D}"/>
                  </a:ext>
                </a:extLst>
              </p:cNvPr>
              <p:cNvSpPr/>
              <p:nvPr/>
            </p:nvSpPr>
            <p:spPr>
              <a:xfrm>
                <a:off x="2847600" y="4862880"/>
                <a:ext cx="38520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54" extrusionOk="0">
                    <a:moveTo>
                      <a:pt x="1028" y="209"/>
                    </a:moveTo>
                    <a:cubicBezTo>
                      <a:pt x="1054" y="186"/>
                      <a:pt x="1070" y="152"/>
                      <a:pt x="1070" y="115"/>
                    </a:cubicBezTo>
                    <a:cubicBezTo>
                      <a:pt x="1069" y="79"/>
                      <a:pt x="1053" y="47"/>
                      <a:pt x="1027" y="24"/>
                    </a:cubicBezTo>
                    <a:lnTo>
                      <a:pt x="1027" y="23"/>
                    </a:lnTo>
                    <a:cubicBezTo>
                      <a:pt x="1019" y="16"/>
                      <a:pt x="1013" y="8"/>
                      <a:pt x="1008" y="0"/>
                    </a:cubicBezTo>
                    <a:lnTo>
                      <a:pt x="58" y="14"/>
                    </a:lnTo>
                    <a:cubicBezTo>
                      <a:pt x="53" y="21"/>
                      <a:pt x="48" y="29"/>
                      <a:pt x="40" y="37"/>
                    </a:cubicBezTo>
                    <a:lnTo>
                      <a:pt x="40" y="38"/>
                    </a:lnTo>
                    <a:cubicBezTo>
                      <a:pt x="15" y="61"/>
                      <a:pt x="-1" y="93"/>
                      <a:pt x="0" y="130"/>
                    </a:cubicBezTo>
                    <a:cubicBezTo>
                      <a:pt x="0" y="167"/>
                      <a:pt x="17" y="200"/>
                      <a:pt x="44" y="222"/>
                    </a:cubicBezTo>
                    <a:cubicBezTo>
                      <a:pt x="44" y="223"/>
                      <a:pt x="45" y="224"/>
                      <a:pt x="46" y="225"/>
                    </a:cubicBezTo>
                    <a:cubicBezTo>
                      <a:pt x="56" y="233"/>
                      <a:pt x="61" y="243"/>
                      <a:pt x="61" y="254"/>
                    </a:cubicBezTo>
                    <a:lnTo>
                      <a:pt x="1012" y="240"/>
                    </a:lnTo>
                    <a:cubicBezTo>
                      <a:pt x="1012" y="229"/>
                      <a:pt x="1017" y="219"/>
                      <a:pt x="1026" y="211"/>
                    </a:cubicBezTo>
                    <a:cubicBezTo>
                      <a:pt x="1027" y="210"/>
                      <a:pt x="1028" y="209"/>
                      <a:pt x="1029" y="208"/>
                    </a:cubicBezTo>
                    <a:lnTo>
                      <a:pt x="1028" y="209"/>
                    </a:lnTo>
                    <a:close/>
                  </a:path>
                </a:pathLst>
              </a:custGeom>
              <a:solidFill>
                <a:srgbClr val="1D1D1D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619;p37">
                <a:extLst>
                  <a:ext uri="{FF2B5EF4-FFF2-40B4-BE49-F238E27FC236}">
                    <a16:creationId xmlns:a16="http://schemas.microsoft.com/office/drawing/2014/main" id="{EB756EA6-D987-B2D4-03DB-6FBF7EEA5333}"/>
                  </a:ext>
                </a:extLst>
              </p:cNvPr>
              <p:cNvSpPr/>
              <p:nvPr/>
            </p:nvSpPr>
            <p:spPr>
              <a:xfrm>
                <a:off x="2850840" y="5099040"/>
                <a:ext cx="385560" cy="10296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86" extrusionOk="0">
                    <a:moveTo>
                      <a:pt x="1021" y="231"/>
                    </a:moveTo>
                    <a:lnTo>
                      <a:pt x="1021" y="230"/>
                    </a:lnTo>
                    <a:cubicBezTo>
                      <a:pt x="1052" y="207"/>
                      <a:pt x="1071" y="170"/>
                      <a:pt x="1071" y="129"/>
                    </a:cubicBezTo>
                    <a:cubicBezTo>
                      <a:pt x="1070" y="90"/>
                      <a:pt x="1050" y="55"/>
                      <a:pt x="1020" y="32"/>
                    </a:cubicBezTo>
                    <a:lnTo>
                      <a:pt x="1020" y="32"/>
                    </a:lnTo>
                    <a:cubicBezTo>
                      <a:pt x="1008" y="22"/>
                      <a:pt x="999" y="11"/>
                      <a:pt x="991" y="0"/>
                    </a:cubicBezTo>
                    <a:lnTo>
                      <a:pt x="75" y="14"/>
                    </a:lnTo>
                    <a:cubicBezTo>
                      <a:pt x="68" y="25"/>
                      <a:pt x="59" y="36"/>
                      <a:pt x="47" y="46"/>
                    </a:cubicBezTo>
                    <a:lnTo>
                      <a:pt x="47" y="46"/>
                    </a:lnTo>
                    <a:cubicBezTo>
                      <a:pt x="18" y="69"/>
                      <a:pt x="-1" y="104"/>
                      <a:pt x="0" y="144"/>
                    </a:cubicBezTo>
                    <a:cubicBezTo>
                      <a:pt x="0" y="185"/>
                      <a:pt x="21" y="221"/>
                      <a:pt x="52" y="243"/>
                    </a:cubicBezTo>
                    <a:lnTo>
                      <a:pt x="52" y="243"/>
                    </a:lnTo>
                    <a:cubicBezTo>
                      <a:pt x="52" y="243"/>
                      <a:pt x="70" y="259"/>
                      <a:pt x="79" y="286"/>
                    </a:cubicBezTo>
                    <a:lnTo>
                      <a:pt x="996" y="273"/>
                    </a:lnTo>
                    <a:cubicBezTo>
                      <a:pt x="1004" y="246"/>
                      <a:pt x="1020" y="230"/>
                      <a:pt x="1020" y="230"/>
                    </a:cubicBezTo>
                    <a:lnTo>
                      <a:pt x="1021" y="231"/>
                    </a:lnTo>
                    <a:close/>
                  </a:path>
                </a:pathLst>
              </a:custGeom>
              <a:solidFill>
                <a:srgbClr val="1D1D1D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620;p37">
                <a:extLst>
                  <a:ext uri="{FF2B5EF4-FFF2-40B4-BE49-F238E27FC236}">
                    <a16:creationId xmlns:a16="http://schemas.microsoft.com/office/drawing/2014/main" id="{C02058C5-87B1-6069-6D70-15EE4652ACB2}"/>
                  </a:ext>
                </a:extLst>
              </p:cNvPr>
              <p:cNvSpPr/>
              <p:nvPr/>
            </p:nvSpPr>
            <p:spPr>
              <a:xfrm>
                <a:off x="2844360" y="4658760"/>
                <a:ext cx="3866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448" extrusionOk="0">
                    <a:moveTo>
                      <a:pt x="1071" y="158"/>
                    </a:moveTo>
                    <a:cubicBezTo>
                      <a:pt x="1070" y="90"/>
                      <a:pt x="1026" y="32"/>
                      <a:pt x="963" y="10"/>
                    </a:cubicBezTo>
                    <a:lnTo>
                      <a:pt x="963" y="10"/>
                    </a:lnTo>
                    <a:lnTo>
                      <a:pt x="945" y="0"/>
                    </a:lnTo>
                    <a:lnTo>
                      <a:pt x="121" y="12"/>
                    </a:lnTo>
                    <a:lnTo>
                      <a:pt x="104" y="22"/>
                    </a:lnTo>
                    <a:lnTo>
                      <a:pt x="104" y="22"/>
                    </a:lnTo>
                    <a:cubicBezTo>
                      <a:pt x="43" y="46"/>
                      <a:pt x="-1" y="105"/>
                      <a:pt x="0" y="173"/>
                    </a:cubicBezTo>
                    <a:lnTo>
                      <a:pt x="3" y="365"/>
                    </a:lnTo>
                    <a:cubicBezTo>
                      <a:pt x="3" y="396"/>
                      <a:pt x="13" y="424"/>
                      <a:pt x="29" y="448"/>
                    </a:cubicBezTo>
                    <a:lnTo>
                      <a:pt x="1051" y="434"/>
                    </a:lnTo>
                    <a:cubicBezTo>
                      <a:pt x="1066" y="409"/>
                      <a:pt x="1074" y="380"/>
                      <a:pt x="1074" y="350"/>
                    </a:cubicBezTo>
                    <a:lnTo>
                      <a:pt x="1071" y="158"/>
                    </a:lnTo>
                    <a:close/>
                  </a:path>
                </a:pathLst>
              </a:custGeom>
              <a:solidFill>
                <a:srgbClr val="1D1D1D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621;p37">
                <a:extLst>
                  <a:ext uri="{FF2B5EF4-FFF2-40B4-BE49-F238E27FC236}">
                    <a16:creationId xmlns:a16="http://schemas.microsoft.com/office/drawing/2014/main" id="{620D2168-C478-50B3-7E39-F41FF18AF054}"/>
                  </a:ext>
                </a:extLst>
              </p:cNvPr>
              <p:cNvSpPr/>
              <p:nvPr/>
            </p:nvSpPr>
            <p:spPr>
              <a:xfrm>
                <a:off x="3116160" y="5092560"/>
                <a:ext cx="443160" cy="33372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927" extrusionOk="0">
                    <a:moveTo>
                      <a:pt x="311" y="19"/>
                    </a:moveTo>
                    <a:cubicBezTo>
                      <a:pt x="175" y="45"/>
                      <a:pt x="-64" y="189"/>
                      <a:pt x="16" y="476"/>
                    </a:cubicBezTo>
                    <a:cubicBezTo>
                      <a:pt x="95" y="763"/>
                      <a:pt x="390" y="1000"/>
                      <a:pt x="774" y="906"/>
                    </a:cubicBezTo>
                    <a:cubicBezTo>
                      <a:pt x="864" y="884"/>
                      <a:pt x="1026" y="808"/>
                      <a:pt x="1067" y="686"/>
                    </a:cubicBezTo>
                    <a:cubicBezTo>
                      <a:pt x="1067" y="686"/>
                      <a:pt x="1203" y="698"/>
                      <a:pt x="1226" y="622"/>
                    </a:cubicBezTo>
                    <a:cubicBezTo>
                      <a:pt x="1250" y="548"/>
                      <a:pt x="1189" y="505"/>
                      <a:pt x="1120" y="469"/>
                    </a:cubicBezTo>
                    <a:cubicBezTo>
                      <a:pt x="1120" y="469"/>
                      <a:pt x="985" y="-110"/>
                      <a:pt x="311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622;p37">
                <a:extLst>
                  <a:ext uri="{FF2B5EF4-FFF2-40B4-BE49-F238E27FC236}">
                    <a16:creationId xmlns:a16="http://schemas.microsoft.com/office/drawing/2014/main" id="{10B67025-2CC9-25ED-9200-C893650F0374}"/>
                  </a:ext>
                </a:extLst>
              </p:cNvPr>
              <p:cNvSpPr/>
              <p:nvPr/>
            </p:nvSpPr>
            <p:spPr>
              <a:xfrm>
                <a:off x="3116160" y="5148360"/>
                <a:ext cx="361440" cy="27792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72" extrusionOk="0">
                    <a:moveTo>
                      <a:pt x="16" y="321"/>
                    </a:moveTo>
                    <a:cubicBezTo>
                      <a:pt x="95" y="608"/>
                      <a:pt x="390" y="845"/>
                      <a:pt x="774" y="751"/>
                    </a:cubicBezTo>
                    <a:cubicBezTo>
                      <a:pt x="838" y="736"/>
                      <a:pt x="937" y="693"/>
                      <a:pt x="1004" y="626"/>
                    </a:cubicBezTo>
                    <a:cubicBezTo>
                      <a:pt x="545" y="769"/>
                      <a:pt x="110" y="383"/>
                      <a:pt x="79" y="0"/>
                    </a:cubicBezTo>
                    <a:cubicBezTo>
                      <a:pt x="15" y="75"/>
                      <a:pt x="-23" y="181"/>
                      <a:pt x="16" y="321"/>
                    </a:cubicBez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623;p37">
                <a:extLst>
                  <a:ext uri="{FF2B5EF4-FFF2-40B4-BE49-F238E27FC236}">
                    <a16:creationId xmlns:a16="http://schemas.microsoft.com/office/drawing/2014/main" id="{FA650818-471C-755B-3EC8-E3DB4B214656}"/>
                  </a:ext>
                </a:extLst>
              </p:cNvPr>
              <p:cNvSpPr/>
              <p:nvPr/>
            </p:nvSpPr>
            <p:spPr>
              <a:xfrm>
                <a:off x="3318120" y="4450320"/>
                <a:ext cx="338040" cy="33156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21" extrusionOk="0">
                    <a:moveTo>
                      <a:pt x="0" y="461"/>
                    </a:moveTo>
                    <a:cubicBezTo>
                      <a:pt x="0" y="715"/>
                      <a:pt x="210" y="921"/>
                      <a:pt x="469" y="921"/>
                    </a:cubicBezTo>
                    <a:cubicBezTo>
                      <a:pt x="728" y="921"/>
                      <a:pt x="939" y="716"/>
                      <a:pt x="939" y="461"/>
                    </a:cubicBezTo>
                    <a:cubicBezTo>
                      <a:pt x="939" y="207"/>
                      <a:pt x="728" y="0"/>
                      <a:pt x="469" y="0"/>
                    </a:cubicBezTo>
                    <a:cubicBezTo>
                      <a:pt x="210" y="0"/>
                      <a:pt x="0" y="206"/>
                      <a:pt x="0" y="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624;p37">
                <a:extLst>
                  <a:ext uri="{FF2B5EF4-FFF2-40B4-BE49-F238E27FC236}">
                    <a16:creationId xmlns:a16="http://schemas.microsoft.com/office/drawing/2014/main" id="{934464DD-0E70-A2EE-98EC-7A342D4F4806}"/>
                  </a:ext>
                </a:extLst>
              </p:cNvPr>
              <p:cNvSpPr/>
              <p:nvPr/>
            </p:nvSpPr>
            <p:spPr>
              <a:xfrm>
                <a:off x="3336840" y="4469040"/>
                <a:ext cx="300600" cy="29484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19" extrusionOk="0">
                    <a:moveTo>
                      <a:pt x="0" y="410"/>
                    </a:moveTo>
                    <a:cubicBezTo>
                      <a:pt x="0" y="636"/>
                      <a:pt x="186" y="819"/>
                      <a:pt x="417" y="819"/>
                    </a:cubicBezTo>
                    <a:cubicBezTo>
                      <a:pt x="647" y="819"/>
                      <a:pt x="835" y="637"/>
                      <a:pt x="835" y="410"/>
                    </a:cubicBezTo>
                    <a:cubicBezTo>
                      <a:pt x="835" y="184"/>
                      <a:pt x="647" y="0"/>
                      <a:pt x="417" y="0"/>
                    </a:cubicBezTo>
                    <a:cubicBezTo>
                      <a:pt x="186" y="0"/>
                      <a:pt x="0" y="183"/>
                      <a:pt x="0" y="4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625;p37">
                <a:extLst>
                  <a:ext uri="{FF2B5EF4-FFF2-40B4-BE49-F238E27FC236}">
                    <a16:creationId xmlns:a16="http://schemas.microsoft.com/office/drawing/2014/main" id="{0F49426E-41BE-6B84-7EA2-E5C2D5D4653C}"/>
                  </a:ext>
                </a:extLst>
              </p:cNvPr>
              <p:cNvSpPr/>
              <p:nvPr/>
            </p:nvSpPr>
            <p:spPr>
              <a:xfrm>
                <a:off x="3344760" y="4476600"/>
                <a:ext cx="284760" cy="27936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76" extrusionOk="0">
                    <a:moveTo>
                      <a:pt x="791" y="388"/>
                    </a:moveTo>
                    <a:cubicBezTo>
                      <a:pt x="791" y="456"/>
                      <a:pt x="773" y="523"/>
                      <a:pt x="738" y="582"/>
                    </a:cubicBezTo>
                    <a:cubicBezTo>
                      <a:pt x="703" y="641"/>
                      <a:pt x="653" y="690"/>
                      <a:pt x="593" y="724"/>
                    </a:cubicBezTo>
                    <a:cubicBezTo>
                      <a:pt x="533" y="758"/>
                      <a:pt x="464" y="776"/>
                      <a:pt x="395" y="776"/>
                    </a:cubicBezTo>
                    <a:cubicBezTo>
                      <a:pt x="325" y="776"/>
                      <a:pt x="258" y="758"/>
                      <a:pt x="198" y="724"/>
                    </a:cubicBezTo>
                    <a:cubicBezTo>
                      <a:pt x="138" y="690"/>
                      <a:pt x="88" y="641"/>
                      <a:pt x="53" y="582"/>
                    </a:cubicBezTo>
                    <a:cubicBezTo>
                      <a:pt x="18" y="523"/>
                      <a:pt x="0" y="456"/>
                      <a:pt x="0" y="388"/>
                    </a:cubicBezTo>
                    <a:cubicBezTo>
                      <a:pt x="0" y="320"/>
                      <a:pt x="18" y="253"/>
                      <a:pt x="53" y="194"/>
                    </a:cubicBezTo>
                    <a:cubicBezTo>
                      <a:pt x="88" y="135"/>
                      <a:pt x="138" y="86"/>
                      <a:pt x="198" y="52"/>
                    </a:cubicBezTo>
                    <a:cubicBezTo>
                      <a:pt x="258" y="18"/>
                      <a:pt x="326" y="0"/>
                      <a:pt x="395" y="0"/>
                    </a:cubicBezTo>
                    <a:cubicBezTo>
                      <a:pt x="465" y="0"/>
                      <a:pt x="533" y="18"/>
                      <a:pt x="593" y="52"/>
                    </a:cubicBezTo>
                    <a:cubicBezTo>
                      <a:pt x="653" y="86"/>
                      <a:pt x="703" y="135"/>
                      <a:pt x="738" y="194"/>
                    </a:cubicBezTo>
                    <a:cubicBezTo>
                      <a:pt x="773" y="253"/>
                      <a:pt x="791" y="320"/>
                      <a:pt x="791" y="388"/>
                    </a:cubicBezTo>
                    <a:close/>
                  </a:path>
                </a:pathLst>
              </a:custGeom>
              <a:solidFill>
                <a:srgbClr val="FCB56B">
                  <a:alpha val="170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626;p37">
                <a:extLst>
                  <a:ext uri="{FF2B5EF4-FFF2-40B4-BE49-F238E27FC236}">
                    <a16:creationId xmlns:a16="http://schemas.microsoft.com/office/drawing/2014/main" id="{114610DA-F8DB-3B75-C2A0-23FE9E9CF707}"/>
                  </a:ext>
                </a:extLst>
              </p:cNvPr>
              <p:cNvSpPr/>
              <p:nvPr/>
            </p:nvSpPr>
            <p:spPr>
              <a:xfrm>
                <a:off x="3451680" y="4491000"/>
                <a:ext cx="82800" cy="11808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28" extrusionOk="0">
                    <a:moveTo>
                      <a:pt x="131" y="297"/>
                    </a:moveTo>
                    <a:cubicBezTo>
                      <a:pt x="131" y="297"/>
                      <a:pt x="314" y="67"/>
                      <a:pt x="184" y="16"/>
                    </a:cubicBezTo>
                    <a:cubicBezTo>
                      <a:pt x="54" y="-34"/>
                      <a:pt x="-86" y="23"/>
                      <a:pt x="66" y="297"/>
                    </a:cubicBezTo>
                    <a:cubicBezTo>
                      <a:pt x="66" y="297"/>
                      <a:pt x="84" y="366"/>
                      <a:pt x="131" y="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627;p37">
                <a:extLst>
                  <a:ext uri="{FF2B5EF4-FFF2-40B4-BE49-F238E27FC236}">
                    <a16:creationId xmlns:a16="http://schemas.microsoft.com/office/drawing/2014/main" id="{CF079ED8-D393-6E2C-98E6-C224407496EB}"/>
                  </a:ext>
                </a:extLst>
              </p:cNvPr>
              <p:cNvSpPr/>
              <p:nvPr/>
            </p:nvSpPr>
            <p:spPr>
              <a:xfrm>
                <a:off x="3486960" y="4627080"/>
                <a:ext cx="89640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01" extrusionOk="0">
                    <a:moveTo>
                      <a:pt x="1" y="50"/>
                    </a:moveTo>
                    <a:cubicBezTo>
                      <a:pt x="1" y="50"/>
                      <a:pt x="-1" y="338"/>
                      <a:pt x="132" y="297"/>
                    </a:cubicBezTo>
                    <a:cubicBezTo>
                      <a:pt x="265" y="257"/>
                      <a:pt x="339" y="127"/>
                      <a:pt x="53" y="11"/>
                    </a:cubicBezTo>
                    <a:cubicBezTo>
                      <a:pt x="53" y="11"/>
                      <a:pt x="-4" y="-31"/>
                      <a:pt x="1" y="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628;p37">
                <a:extLst>
                  <a:ext uri="{FF2B5EF4-FFF2-40B4-BE49-F238E27FC236}">
                    <a16:creationId xmlns:a16="http://schemas.microsoft.com/office/drawing/2014/main" id="{7FA57956-1F57-B1D5-B4FA-19A062AB8438}"/>
                  </a:ext>
                </a:extLst>
              </p:cNvPr>
              <p:cNvSpPr/>
              <p:nvPr/>
            </p:nvSpPr>
            <p:spPr>
              <a:xfrm>
                <a:off x="3495960" y="4551120"/>
                <a:ext cx="114840" cy="8136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26" extrusionOk="0">
                    <a:moveTo>
                      <a:pt x="45" y="207"/>
                    </a:moveTo>
                    <a:cubicBezTo>
                      <a:pt x="45" y="207"/>
                      <a:pt x="327" y="278"/>
                      <a:pt x="319" y="142"/>
                    </a:cubicBezTo>
                    <a:cubicBezTo>
                      <a:pt x="311" y="5"/>
                      <a:pt x="201" y="-96"/>
                      <a:pt x="18" y="148"/>
                    </a:cubicBezTo>
                    <a:cubicBezTo>
                      <a:pt x="18" y="148"/>
                      <a:pt x="-37" y="192"/>
                      <a:pt x="45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6350" rIns="90000" bIns="36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629;p37">
                <a:extLst>
                  <a:ext uri="{FF2B5EF4-FFF2-40B4-BE49-F238E27FC236}">
                    <a16:creationId xmlns:a16="http://schemas.microsoft.com/office/drawing/2014/main" id="{2201200D-E0C8-B94E-EBBF-85A9092FA060}"/>
                  </a:ext>
                </a:extLst>
              </p:cNvPr>
              <p:cNvSpPr/>
              <p:nvPr/>
            </p:nvSpPr>
            <p:spPr>
              <a:xfrm>
                <a:off x="3361680" y="4537440"/>
                <a:ext cx="110160" cy="8676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41" extrusionOk="0">
                    <a:moveTo>
                      <a:pt x="292" y="177"/>
                    </a:moveTo>
                    <a:cubicBezTo>
                      <a:pt x="292" y="177"/>
                      <a:pt x="155" y="-76"/>
                      <a:pt x="58" y="22"/>
                    </a:cubicBezTo>
                    <a:cubicBezTo>
                      <a:pt x="-40" y="120"/>
                      <a:pt x="-42" y="268"/>
                      <a:pt x="266" y="236"/>
                    </a:cubicBezTo>
                    <a:cubicBezTo>
                      <a:pt x="266" y="236"/>
                      <a:pt x="336" y="246"/>
                      <a:pt x="292" y="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1750" rIns="90000" bIns="41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630;p37">
                <a:extLst>
                  <a:ext uri="{FF2B5EF4-FFF2-40B4-BE49-F238E27FC236}">
                    <a16:creationId xmlns:a16="http://schemas.microsoft.com/office/drawing/2014/main" id="{A8FBB478-1FF9-148D-F54F-E7FCDBE32525}"/>
                  </a:ext>
                </a:extLst>
              </p:cNvPr>
              <p:cNvSpPr/>
              <p:nvPr/>
            </p:nvSpPr>
            <p:spPr>
              <a:xfrm>
                <a:off x="3374640" y="4629240"/>
                <a:ext cx="106560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9" extrusionOk="0">
                    <a:moveTo>
                      <a:pt x="242" y="2"/>
                    </a:moveTo>
                    <a:cubicBezTo>
                      <a:pt x="242" y="2"/>
                      <a:pt x="-48" y="31"/>
                      <a:pt x="7" y="156"/>
                    </a:cubicBezTo>
                    <a:cubicBezTo>
                      <a:pt x="62" y="282"/>
                      <a:pt x="201" y="340"/>
                      <a:pt x="288" y="48"/>
                    </a:cubicBezTo>
                    <a:cubicBezTo>
                      <a:pt x="288" y="48"/>
                      <a:pt x="324" y="-12"/>
                      <a:pt x="242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631;p37">
                <a:extLst>
                  <a:ext uri="{FF2B5EF4-FFF2-40B4-BE49-F238E27FC236}">
                    <a16:creationId xmlns:a16="http://schemas.microsoft.com/office/drawing/2014/main" id="{16030B61-E82F-2746-DBBA-B45F48FE9501}"/>
                  </a:ext>
                </a:extLst>
              </p:cNvPr>
              <p:cNvSpPr/>
              <p:nvPr/>
            </p:nvSpPr>
            <p:spPr>
              <a:xfrm>
                <a:off x="3266640" y="5075280"/>
                <a:ext cx="88920" cy="17964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499" extrusionOk="0">
                    <a:moveTo>
                      <a:pt x="18" y="157"/>
                    </a:moveTo>
                    <a:cubicBezTo>
                      <a:pt x="70" y="253"/>
                      <a:pt x="165" y="371"/>
                      <a:pt x="189" y="440"/>
                    </a:cubicBezTo>
                    <a:cubicBezTo>
                      <a:pt x="193" y="451"/>
                      <a:pt x="192" y="456"/>
                      <a:pt x="158" y="475"/>
                    </a:cubicBezTo>
                    <a:cubicBezTo>
                      <a:pt x="124" y="495"/>
                      <a:pt x="164" y="508"/>
                      <a:pt x="228" y="492"/>
                    </a:cubicBezTo>
                    <a:cubicBezTo>
                      <a:pt x="291" y="476"/>
                      <a:pt x="183" y="183"/>
                      <a:pt x="118" y="50"/>
                    </a:cubicBezTo>
                    <a:cubicBezTo>
                      <a:pt x="60" y="-67"/>
                      <a:pt x="-42" y="45"/>
                      <a:pt x="18" y="157"/>
                    </a:cubicBezTo>
                    <a:close/>
                  </a:path>
                </a:pathLst>
              </a:custGeom>
              <a:solidFill>
                <a:srgbClr val="FBC6B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632;p37">
                <a:extLst>
                  <a:ext uri="{FF2B5EF4-FFF2-40B4-BE49-F238E27FC236}">
                    <a16:creationId xmlns:a16="http://schemas.microsoft.com/office/drawing/2014/main" id="{4A9DD93B-7874-7D59-BE6E-CA61BA8E398E}"/>
                  </a:ext>
                </a:extLst>
              </p:cNvPr>
              <p:cNvSpPr/>
              <p:nvPr/>
            </p:nvSpPr>
            <p:spPr>
              <a:xfrm>
                <a:off x="3311640" y="5239080"/>
                <a:ext cx="450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54" extrusionOk="0">
                    <a:moveTo>
                      <a:pt x="123" y="0"/>
                    </a:moveTo>
                    <a:cubicBezTo>
                      <a:pt x="123" y="0"/>
                      <a:pt x="73" y="36"/>
                      <a:pt x="33" y="20"/>
                    </a:cubicBezTo>
                    <a:cubicBezTo>
                      <a:pt x="33" y="20"/>
                      <a:pt x="-27" y="44"/>
                      <a:pt x="16" y="51"/>
                    </a:cubicBezTo>
                    <a:cubicBezTo>
                      <a:pt x="59" y="59"/>
                      <a:pt x="139" y="56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633;p37">
                <a:extLst>
                  <a:ext uri="{FF2B5EF4-FFF2-40B4-BE49-F238E27FC236}">
                    <a16:creationId xmlns:a16="http://schemas.microsoft.com/office/drawing/2014/main" id="{97C02D0A-8879-351E-9CCA-FC2EE6AEC511}"/>
                  </a:ext>
                </a:extLst>
              </p:cNvPr>
              <p:cNvSpPr/>
              <p:nvPr/>
            </p:nvSpPr>
            <p:spPr>
              <a:xfrm>
                <a:off x="3234240" y="4992840"/>
                <a:ext cx="155520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80" extrusionOk="0">
                    <a:moveTo>
                      <a:pt x="290" y="53"/>
                    </a:moveTo>
                    <a:cubicBezTo>
                      <a:pt x="290" y="53"/>
                      <a:pt x="30" y="-69"/>
                      <a:pt x="2" y="57"/>
                    </a:cubicBezTo>
                    <a:cubicBezTo>
                      <a:pt x="-23" y="169"/>
                      <a:pt x="194" y="578"/>
                      <a:pt x="194" y="578"/>
                    </a:cubicBezTo>
                    <a:cubicBezTo>
                      <a:pt x="194" y="578"/>
                      <a:pt x="269" y="594"/>
                      <a:pt x="327" y="544"/>
                    </a:cubicBezTo>
                    <a:cubicBezTo>
                      <a:pt x="327" y="544"/>
                      <a:pt x="227" y="335"/>
                      <a:pt x="269" y="283"/>
                    </a:cubicBezTo>
                    <a:cubicBezTo>
                      <a:pt x="294" y="251"/>
                      <a:pt x="432" y="279"/>
                      <a:pt x="432" y="279"/>
                    </a:cubicBezTo>
                    <a:lnTo>
                      <a:pt x="395" y="99"/>
                    </a:lnTo>
                    <a:lnTo>
                      <a:pt x="290" y="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634;p37">
                <a:extLst>
                  <a:ext uri="{FF2B5EF4-FFF2-40B4-BE49-F238E27FC236}">
                    <a16:creationId xmlns:a16="http://schemas.microsoft.com/office/drawing/2014/main" id="{5B4B6222-7B2D-8A6A-D1EB-783843B30064}"/>
                  </a:ext>
                </a:extLst>
              </p:cNvPr>
              <p:cNvSpPr/>
              <p:nvPr/>
            </p:nvSpPr>
            <p:spPr>
              <a:xfrm>
                <a:off x="3405600" y="5240520"/>
                <a:ext cx="504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21" extrusionOk="0">
                    <a:moveTo>
                      <a:pt x="1" y="135"/>
                    </a:moveTo>
                    <a:cubicBezTo>
                      <a:pt x="16" y="243"/>
                      <a:pt x="63" y="386"/>
                      <a:pt x="61" y="459"/>
                    </a:cubicBezTo>
                    <a:cubicBezTo>
                      <a:pt x="61" y="471"/>
                      <a:pt x="59" y="475"/>
                      <a:pt x="20" y="482"/>
                    </a:cubicBezTo>
                    <a:cubicBezTo>
                      <a:pt x="-19" y="488"/>
                      <a:pt x="14" y="514"/>
                      <a:pt x="80" y="521"/>
                    </a:cubicBezTo>
                    <a:cubicBezTo>
                      <a:pt x="145" y="528"/>
                      <a:pt x="147" y="217"/>
                      <a:pt x="133" y="69"/>
                    </a:cubicBezTo>
                    <a:cubicBezTo>
                      <a:pt x="120" y="-60"/>
                      <a:pt x="-15" y="10"/>
                      <a:pt x="1" y="135"/>
                    </a:cubicBezTo>
                    <a:close/>
                  </a:path>
                </a:pathLst>
              </a:custGeom>
              <a:solidFill>
                <a:srgbClr val="FBC6B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635;p37">
                <a:extLst>
                  <a:ext uri="{FF2B5EF4-FFF2-40B4-BE49-F238E27FC236}">
                    <a16:creationId xmlns:a16="http://schemas.microsoft.com/office/drawing/2014/main" id="{A53CA1EA-A180-FA6E-9CF7-6D65C8C4E626}"/>
                  </a:ext>
                </a:extLst>
              </p:cNvPr>
              <p:cNvSpPr/>
              <p:nvPr/>
            </p:nvSpPr>
            <p:spPr>
              <a:xfrm>
                <a:off x="3398400" y="5414040"/>
                <a:ext cx="47160" cy="1692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7" extrusionOk="0">
                    <a:moveTo>
                      <a:pt x="131" y="12"/>
                    </a:moveTo>
                    <a:cubicBezTo>
                      <a:pt x="131" y="12"/>
                      <a:pt x="71" y="29"/>
                      <a:pt x="40" y="0"/>
                    </a:cubicBezTo>
                    <a:cubicBezTo>
                      <a:pt x="40" y="0"/>
                      <a:pt x="-26" y="1"/>
                      <a:pt x="12" y="23"/>
                    </a:cubicBezTo>
                    <a:cubicBezTo>
                      <a:pt x="49" y="45"/>
                      <a:pt x="126" y="69"/>
                      <a:pt x="131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636;p37">
                <a:extLst>
                  <a:ext uri="{FF2B5EF4-FFF2-40B4-BE49-F238E27FC236}">
                    <a16:creationId xmlns:a16="http://schemas.microsoft.com/office/drawing/2014/main" id="{267E2D9C-615F-E6FB-5CE9-15EB2674B9C5}"/>
                  </a:ext>
                </a:extLst>
              </p:cNvPr>
              <p:cNvSpPr/>
              <p:nvPr/>
            </p:nvSpPr>
            <p:spPr>
              <a:xfrm>
                <a:off x="3363120" y="5023800"/>
                <a:ext cx="101880" cy="3538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83" extrusionOk="0">
                    <a:moveTo>
                      <a:pt x="283" y="34"/>
                    </a:moveTo>
                    <a:lnTo>
                      <a:pt x="262" y="983"/>
                    </a:lnTo>
                    <a:lnTo>
                      <a:pt x="148" y="980"/>
                    </a:lnTo>
                    <a:lnTo>
                      <a:pt x="0" y="0"/>
                    </a:lnTo>
                    <a:cubicBezTo>
                      <a:pt x="0" y="0"/>
                      <a:pt x="87" y="46"/>
                      <a:pt x="283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637;p37">
                <a:extLst>
                  <a:ext uri="{FF2B5EF4-FFF2-40B4-BE49-F238E27FC236}">
                    <a16:creationId xmlns:a16="http://schemas.microsoft.com/office/drawing/2014/main" id="{6BF9F262-E0F7-1518-D3AB-AA1CB6F14554}"/>
                  </a:ext>
                </a:extLst>
              </p:cNvPr>
              <p:cNvSpPr/>
              <p:nvPr/>
            </p:nvSpPr>
            <p:spPr>
              <a:xfrm>
                <a:off x="3325680" y="5006520"/>
                <a:ext cx="1393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7" extrusionOk="0">
                    <a:moveTo>
                      <a:pt x="382" y="277"/>
                    </a:moveTo>
                    <a:lnTo>
                      <a:pt x="387" y="82"/>
                    </a:lnTo>
                    <a:cubicBezTo>
                      <a:pt x="262" y="90"/>
                      <a:pt x="183" y="74"/>
                      <a:pt x="141" y="62"/>
                    </a:cubicBezTo>
                    <a:lnTo>
                      <a:pt x="141" y="61"/>
                    </a:lnTo>
                    <a:lnTo>
                      <a:pt x="36" y="15"/>
                    </a:lnTo>
                    <a:cubicBezTo>
                      <a:pt x="36" y="15"/>
                      <a:pt x="22" y="9"/>
                      <a:pt x="1" y="0"/>
                    </a:cubicBezTo>
                    <a:cubicBezTo>
                      <a:pt x="-2" y="27"/>
                      <a:pt x="-2" y="166"/>
                      <a:pt x="383" y="277"/>
                    </a:cubicBezTo>
                    <a:lnTo>
                      <a:pt x="382" y="277"/>
                    </a:lnTo>
                    <a:close/>
                  </a:path>
                </a:pathLst>
              </a:custGeom>
              <a:solidFill>
                <a:srgbClr val="333333">
                  <a:alpha val="949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638;p37">
                <a:extLst>
                  <a:ext uri="{FF2B5EF4-FFF2-40B4-BE49-F238E27FC236}">
                    <a16:creationId xmlns:a16="http://schemas.microsoft.com/office/drawing/2014/main" id="{1D9D68D2-C017-E34B-051A-6A607C3EE7D3}"/>
                  </a:ext>
                </a:extLst>
              </p:cNvPr>
              <p:cNvSpPr/>
              <p:nvPr/>
            </p:nvSpPr>
            <p:spPr>
              <a:xfrm>
                <a:off x="3325320" y="4655880"/>
                <a:ext cx="76320" cy="27612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767" extrusionOk="0">
                    <a:moveTo>
                      <a:pt x="144" y="765"/>
                    </a:moveTo>
                    <a:cubicBezTo>
                      <a:pt x="144" y="765"/>
                      <a:pt x="233" y="718"/>
                      <a:pt x="207" y="601"/>
                    </a:cubicBezTo>
                    <a:cubicBezTo>
                      <a:pt x="182" y="485"/>
                      <a:pt x="54" y="232"/>
                      <a:pt x="46" y="189"/>
                    </a:cubicBezTo>
                    <a:cubicBezTo>
                      <a:pt x="30" y="110"/>
                      <a:pt x="50" y="-6"/>
                      <a:pt x="4" y="0"/>
                    </a:cubicBezTo>
                    <a:cubicBezTo>
                      <a:pt x="4" y="0"/>
                      <a:pt x="0" y="73"/>
                      <a:pt x="0" y="136"/>
                    </a:cubicBezTo>
                    <a:cubicBezTo>
                      <a:pt x="-1" y="180"/>
                      <a:pt x="41" y="589"/>
                      <a:pt x="61" y="655"/>
                    </a:cubicBezTo>
                    <a:cubicBezTo>
                      <a:pt x="81" y="722"/>
                      <a:pt x="77" y="777"/>
                      <a:pt x="144" y="765"/>
                    </a:cubicBezTo>
                    <a:close/>
                  </a:path>
                </a:pathLst>
              </a:custGeom>
              <a:solidFill>
                <a:srgbClr val="FBC6B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639;p37">
                <a:extLst>
                  <a:ext uri="{FF2B5EF4-FFF2-40B4-BE49-F238E27FC236}">
                    <a16:creationId xmlns:a16="http://schemas.microsoft.com/office/drawing/2014/main" id="{C9C7316D-2A97-A4B5-3250-3ED57615FDEF}"/>
                  </a:ext>
                </a:extLst>
              </p:cNvPr>
              <p:cNvSpPr/>
              <p:nvPr/>
            </p:nvSpPr>
            <p:spPr>
              <a:xfrm>
                <a:off x="3326400" y="4858920"/>
                <a:ext cx="16560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03" extrusionOk="0">
                    <a:moveTo>
                      <a:pt x="389" y="553"/>
                    </a:moveTo>
                    <a:lnTo>
                      <a:pt x="389" y="553"/>
                    </a:lnTo>
                    <a:lnTo>
                      <a:pt x="389" y="553"/>
                    </a:lnTo>
                    <a:cubicBezTo>
                      <a:pt x="389" y="550"/>
                      <a:pt x="388" y="547"/>
                      <a:pt x="388" y="544"/>
                    </a:cubicBezTo>
                    <a:lnTo>
                      <a:pt x="388" y="544"/>
                    </a:lnTo>
                    <a:cubicBezTo>
                      <a:pt x="381" y="426"/>
                      <a:pt x="371" y="351"/>
                      <a:pt x="431" y="247"/>
                    </a:cubicBezTo>
                    <a:cubicBezTo>
                      <a:pt x="516" y="98"/>
                      <a:pt x="395" y="52"/>
                      <a:pt x="322" y="23"/>
                    </a:cubicBezTo>
                    <a:cubicBezTo>
                      <a:pt x="249" y="-6"/>
                      <a:pt x="123" y="-30"/>
                      <a:pt x="61" y="93"/>
                    </a:cubicBezTo>
                    <a:cubicBezTo>
                      <a:pt x="17" y="182"/>
                      <a:pt x="-12" y="311"/>
                      <a:pt x="6" y="413"/>
                    </a:cubicBezTo>
                    <a:cubicBezTo>
                      <a:pt x="26" y="528"/>
                      <a:pt x="417" y="685"/>
                      <a:pt x="389" y="5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640;p37">
                <a:extLst>
                  <a:ext uri="{FF2B5EF4-FFF2-40B4-BE49-F238E27FC236}">
                    <a16:creationId xmlns:a16="http://schemas.microsoft.com/office/drawing/2014/main" id="{52DB4687-B85D-376A-A8F8-80B1E873C3A4}"/>
                  </a:ext>
                </a:extLst>
              </p:cNvPr>
              <p:cNvSpPr/>
              <p:nvPr/>
            </p:nvSpPr>
            <p:spPr>
              <a:xfrm>
                <a:off x="3399120" y="4838040"/>
                <a:ext cx="781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34" extrusionOk="0">
                    <a:moveTo>
                      <a:pt x="217" y="45"/>
                    </a:moveTo>
                    <a:cubicBezTo>
                      <a:pt x="217" y="45"/>
                      <a:pt x="150" y="60"/>
                      <a:pt x="152" y="114"/>
                    </a:cubicBezTo>
                    <a:cubicBezTo>
                      <a:pt x="153" y="169"/>
                      <a:pt x="-27" y="93"/>
                      <a:pt x="4" y="74"/>
                    </a:cubicBezTo>
                    <a:cubicBezTo>
                      <a:pt x="43" y="49"/>
                      <a:pt x="80" y="50"/>
                      <a:pt x="108" y="0"/>
                    </a:cubicBezTo>
                    <a:lnTo>
                      <a:pt x="217" y="45"/>
                    </a:lnTo>
                    <a:close/>
                  </a:path>
                </a:pathLst>
              </a:custGeom>
              <a:solidFill>
                <a:srgbClr val="F7B2A0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641;p37">
                <a:extLst>
                  <a:ext uri="{FF2B5EF4-FFF2-40B4-BE49-F238E27FC236}">
                    <a16:creationId xmlns:a16="http://schemas.microsoft.com/office/drawing/2014/main" id="{B6B6577E-523E-1220-1D32-B696AEA5147E}"/>
                  </a:ext>
                </a:extLst>
              </p:cNvPr>
              <p:cNvSpPr/>
              <p:nvPr/>
            </p:nvSpPr>
            <p:spPr>
              <a:xfrm>
                <a:off x="3411720" y="4800960"/>
                <a:ext cx="9720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8" extrusionOk="0">
                    <a:moveTo>
                      <a:pt x="212" y="0"/>
                    </a:moveTo>
                    <a:cubicBezTo>
                      <a:pt x="158" y="-7"/>
                      <a:pt x="2" y="61"/>
                      <a:pt x="0" y="115"/>
                    </a:cubicBezTo>
                    <a:cubicBezTo>
                      <a:pt x="-1" y="139"/>
                      <a:pt x="60" y="185"/>
                      <a:pt x="146" y="177"/>
                    </a:cubicBezTo>
                    <a:cubicBezTo>
                      <a:pt x="182" y="174"/>
                      <a:pt x="240" y="158"/>
                      <a:pt x="265" y="100"/>
                    </a:cubicBezTo>
                    <a:cubicBezTo>
                      <a:pt x="276" y="74"/>
                      <a:pt x="275" y="8"/>
                      <a:pt x="212" y="0"/>
                    </a:cubicBezTo>
                    <a:close/>
                  </a:path>
                </a:pathLst>
              </a:custGeom>
              <a:solidFill>
                <a:srgbClr val="FBC6B4"/>
              </a:solidFill>
              <a:ln>
                <a:noFill/>
              </a:ln>
            </p:spPr>
            <p:txBody>
              <a:bodyPr spcFirstLastPara="1" wrap="square" lIns="90000" tIns="19075" rIns="90000" bIns="19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642;p37">
                <a:extLst>
                  <a:ext uri="{FF2B5EF4-FFF2-40B4-BE49-F238E27FC236}">
                    <a16:creationId xmlns:a16="http://schemas.microsoft.com/office/drawing/2014/main" id="{97544014-F78E-2D22-1F59-BDC3D006BD12}"/>
                  </a:ext>
                </a:extLst>
              </p:cNvPr>
              <p:cNvSpPr/>
              <p:nvPr/>
            </p:nvSpPr>
            <p:spPr>
              <a:xfrm>
                <a:off x="3453480" y="4793040"/>
                <a:ext cx="6228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5" extrusionOk="0">
                    <a:moveTo>
                      <a:pt x="55" y="3"/>
                    </a:moveTo>
                    <a:cubicBezTo>
                      <a:pt x="33" y="9"/>
                      <a:pt x="31" y="14"/>
                      <a:pt x="63" y="67"/>
                    </a:cubicBezTo>
                    <a:cubicBezTo>
                      <a:pt x="94" y="121"/>
                      <a:pt x="104" y="126"/>
                      <a:pt x="89" y="131"/>
                    </a:cubicBezTo>
                    <a:cubicBezTo>
                      <a:pt x="43" y="143"/>
                      <a:pt x="77" y="172"/>
                      <a:pt x="23" y="186"/>
                    </a:cubicBezTo>
                    <a:cubicBezTo>
                      <a:pt x="-32" y="201"/>
                      <a:pt x="25" y="222"/>
                      <a:pt x="73" y="213"/>
                    </a:cubicBezTo>
                    <a:cubicBezTo>
                      <a:pt x="82" y="211"/>
                      <a:pt x="131" y="205"/>
                      <a:pt x="163" y="143"/>
                    </a:cubicBezTo>
                    <a:cubicBezTo>
                      <a:pt x="199" y="69"/>
                      <a:pt x="135" y="-19"/>
                      <a:pt x="55" y="3"/>
                    </a:cubicBez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32400" rIns="90000" bIns="32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643;p37">
                <a:extLst>
                  <a:ext uri="{FF2B5EF4-FFF2-40B4-BE49-F238E27FC236}">
                    <a16:creationId xmlns:a16="http://schemas.microsoft.com/office/drawing/2014/main" id="{3092B9DB-44E1-0789-7C1F-50E4A0721EA4}"/>
                  </a:ext>
                </a:extLst>
              </p:cNvPr>
              <p:cNvSpPr/>
              <p:nvPr/>
            </p:nvSpPr>
            <p:spPr>
              <a:xfrm>
                <a:off x="3453480" y="4793400"/>
                <a:ext cx="6192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4" extrusionOk="0">
                    <a:moveTo>
                      <a:pt x="163" y="142"/>
                    </a:moveTo>
                    <a:cubicBezTo>
                      <a:pt x="136" y="202"/>
                      <a:pt x="83" y="210"/>
                      <a:pt x="73" y="212"/>
                    </a:cubicBezTo>
                    <a:cubicBezTo>
                      <a:pt x="38" y="218"/>
                      <a:pt x="-4" y="209"/>
                      <a:pt x="1" y="197"/>
                    </a:cubicBezTo>
                    <a:cubicBezTo>
                      <a:pt x="7" y="183"/>
                      <a:pt x="36" y="211"/>
                      <a:pt x="57" y="180"/>
                    </a:cubicBezTo>
                    <a:cubicBezTo>
                      <a:pt x="79" y="149"/>
                      <a:pt x="100" y="163"/>
                      <a:pt x="121" y="139"/>
                    </a:cubicBezTo>
                    <a:cubicBezTo>
                      <a:pt x="143" y="114"/>
                      <a:pt x="123" y="100"/>
                      <a:pt x="88" y="40"/>
                    </a:cubicBezTo>
                    <a:cubicBezTo>
                      <a:pt x="73" y="15"/>
                      <a:pt x="78" y="4"/>
                      <a:pt x="90" y="0"/>
                    </a:cubicBezTo>
                    <a:cubicBezTo>
                      <a:pt x="152" y="7"/>
                      <a:pt x="191" y="78"/>
                      <a:pt x="163" y="142"/>
                    </a:cubicBezTo>
                    <a:close/>
                  </a:path>
                </a:pathLst>
              </a:custGeom>
              <a:solidFill>
                <a:srgbClr val="91643F"/>
              </a:solidFill>
              <a:ln>
                <a:noFill/>
              </a:ln>
            </p:spPr>
            <p:txBody>
              <a:bodyPr spcFirstLastPara="1" wrap="square" lIns="90000" tIns="32025" rIns="90000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644;p37">
                <a:extLst>
                  <a:ext uri="{FF2B5EF4-FFF2-40B4-BE49-F238E27FC236}">
                    <a16:creationId xmlns:a16="http://schemas.microsoft.com/office/drawing/2014/main" id="{9B0FF321-5EFD-7403-32C4-B3F4B3C095D2}"/>
                  </a:ext>
                </a:extLst>
              </p:cNvPr>
              <p:cNvSpPr/>
              <p:nvPr/>
            </p:nvSpPr>
            <p:spPr>
              <a:xfrm>
                <a:off x="3450600" y="4704480"/>
                <a:ext cx="15804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76" extrusionOk="0">
                    <a:moveTo>
                      <a:pt x="28" y="670"/>
                    </a:moveTo>
                    <a:cubicBezTo>
                      <a:pt x="28" y="670"/>
                      <a:pt x="104" y="705"/>
                      <a:pt x="163" y="600"/>
                    </a:cubicBezTo>
                    <a:cubicBezTo>
                      <a:pt x="221" y="496"/>
                      <a:pt x="341" y="229"/>
                      <a:pt x="355" y="187"/>
                    </a:cubicBezTo>
                    <a:cubicBezTo>
                      <a:pt x="377" y="125"/>
                      <a:pt x="448" y="57"/>
                      <a:pt x="438" y="12"/>
                    </a:cubicBezTo>
                    <a:cubicBezTo>
                      <a:pt x="428" y="-33"/>
                      <a:pt x="384" y="62"/>
                      <a:pt x="341" y="110"/>
                    </a:cubicBezTo>
                    <a:cubicBezTo>
                      <a:pt x="312" y="142"/>
                      <a:pt x="76" y="467"/>
                      <a:pt x="47" y="530"/>
                    </a:cubicBezTo>
                    <a:cubicBezTo>
                      <a:pt x="18" y="594"/>
                      <a:pt x="-31" y="635"/>
                      <a:pt x="28" y="670"/>
                    </a:cubicBezTo>
                    <a:close/>
                  </a:path>
                </a:pathLst>
              </a:custGeom>
              <a:solidFill>
                <a:srgbClr val="FBC6B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645;p37">
                <a:extLst>
                  <a:ext uri="{FF2B5EF4-FFF2-40B4-BE49-F238E27FC236}">
                    <a16:creationId xmlns:a16="http://schemas.microsoft.com/office/drawing/2014/main" id="{175B38DF-36F6-4610-36A1-95749BC8947C}"/>
                  </a:ext>
                </a:extLst>
              </p:cNvPr>
              <p:cNvSpPr/>
              <p:nvPr/>
            </p:nvSpPr>
            <p:spPr>
              <a:xfrm>
                <a:off x="3445560" y="5085720"/>
                <a:ext cx="3240" cy="281160"/>
              </a:xfrm>
              <a:custGeom>
                <a:avLst/>
                <a:gdLst/>
                <a:ahLst/>
                <a:cxnLst/>
                <a:rect l="l" t="t" r="r" b="b"/>
                <a:pathLst>
                  <a:path w="9" h="781" extrusionOk="0">
                    <a:moveTo>
                      <a:pt x="3" y="781"/>
                    </a:moveTo>
                    <a:lnTo>
                      <a:pt x="3" y="781"/>
                    </a:lnTo>
                    <a:cubicBezTo>
                      <a:pt x="1" y="781"/>
                      <a:pt x="-1" y="779"/>
                      <a:pt x="0" y="777"/>
                    </a:cubicBezTo>
                    <a:cubicBezTo>
                      <a:pt x="3" y="713"/>
                      <a:pt x="2" y="492"/>
                      <a:pt x="1" y="298"/>
                    </a:cubicBezTo>
                    <a:cubicBezTo>
                      <a:pt x="0" y="165"/>
                      <a:pt x="0" y="50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3"/>
                    </a:cubicBezTo>
                    <a:cubicBezTo>
                      <a:pt x="6" y="50"/>
                      <a:pt x="7" y="165"/>
                      <a:pt x="8" y="298"/>
                    </a:cubicBezTo>
                    <a:cubicBezTo>
                      <a:pt x="9" y="492"/>
                      <a:pt x="10" y="713"/>
                      <a:pt x="6" y="777"/>
                    </a:cubicBezTo>
                    <a:cubicBezTo>
                      <a:pt x="6" y="779"/>
                      <a:pt x="5" y="780"/>
                      <a:pt x="3" y="780"/>
                    </a:cubicBezTo>
                    <a:lnTo>
                      <a:pt x="3" y="7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646;p37">
              <a:extLst>
                <a:ext uri="{FF2B5EF4-FFF2-40B4-BE49-F238E27FC236}">
                  <a16:creationId xmlns:a16="http://schemas.microsoft.com/office/drawing/2014/main" id="{3F0BF1FE-26CE-B7CA-3374-FB15E6C2F142}"/>
                </a:ext>
              </a:extLst>
            </p:cNvPr>
            <p:cNvSpPr/>
            <p:nvPr/>
          </p:nvSpPr>
          <p:spPr>
            <a:xfrm>
              <a:off x="7827366" y="1631824"/>
              <a:ext cx="192150" cy="18865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35" y="35"/>
                  </a:moveTo>
                  <a:cubicBezTo>
                    <a:pt x="41" y="27"/>
                    <a:pt x="44" y="1"/>
                    <a:pt x="54" y="0"/>
                  </a:cubicBezTo>
                  <a:cubicBezTo>
                    <a:pt x="64" y="0"/>
                    <a:pt x="67" y="28"/>
                    <a:pt x="74" y="35"/>
                  </a:cubicBezTo>
                  <a:cubicBezTo>
                    <a:pt x="81" y="42"/>
                    <a:pt x="110" y="43"/>
                    <a:pt x="110" y="53"/>
                  </a:cubicBezTo>
                  <a:cubicBezTo>
                    <a:pt x="110" y="63"/>
                    <a:pt x="81" y="65"/>
                    <a:pt x="75" y="73"/>
                  </a:cubicBezTo>
                  <a:cubicBezTo>
                    <a:pt x="69" y="81"/>
                    <a:pt x="66" y="108"/>
                    <a:pt x="56" y="108"/>
                  </a:cubicBezTo>
                  <a:cubicBezTo>
                    <a:pt x="46" y="108"/>
                    <a:pt x="44" y="80"/>
                    <a:pt x="36" y="74"/>
                  </a:cubicBezTo>
                  <a:cubicBezTo>
                    <a:pt x="28" y="68"/>
                    <a:pt x="-1" y="65"/>
                    <a:pt x="0" y="55"/>
                  </a:cubicBezTo>
                  <a:cubicBezTo>
                    <a:pt x="0" y="45"/>
                    <a:pt x="29" y="44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47;p37">
              <a:extLst>
                <a:ext uri="{FF2B5EF4-FFF2-40B4-BE49-F238E27FC236}">
                  <a16:creationId xmlns:a16="http://schemas.microsoft.com/office/drawing/2014/main" id="{BE3807EB-07ED-F8D3-A1CF-1062E4323BF3}"/>
                </a:ext>
              </a:extLst>
            </p:cNvPr>
            <p:cNvSpPr/>
            <p:nvPr/>
          </p:nvSpPr>
          <p:spPr>
            <a:xfrm>
              <a:off x="6840729" y="995721"/>
              <a:ext cx="291050" cy="285425"/>
            </a:xfrm>
            <a:custGeom>
              <a:avLst/>
              <a:gdLst/>
              <a:ahLst/>
              <a:cxnLst/>
              <a:rect l="l" t="t" r="r" b="b"/>
              <a:pathLst>
                <a:path w="155" h="152" extrusionOk="0">
                  <a:moveTo>
                    <a:pt x="78" y="152"/>
                  </a:moveTo>
                  <a:cubicBezTo>
                    <a:pt x="35" y="152"/>
                    <a:pt x="0" y="118"/>
                    <a:pt x="0" y="76"/>
                  </a:cubicBezTo>
                  <a:cubicBezTo>
                    <a:pt x="0" y="34"/>
                    <a:pt x="35" y="0"/>
                    <a:pt x="78" y="0"/>
                  </a:cubicBezTo>
                  <a:cubicBezTo>
                    <a:pt x="120" y="0"/>
                    <a:pt x="155" y="34"/>
                    <a:pt x="155" y="76"/>
                  </a:cubicBezTo>
                  <a:cubicBezTo>
                    <a:pt x="155" y="118"/>
                    <a:pt x="120" y="152"/>
                    <a:pt x="78" y="152"/>
                  </a:cubicBezTo>
                  <a:moveTo>
                    <a:pt x="78" y="25"/>
                  </a:moveTo>
                  <a:cubicBezTo>
                    <a:pt x="49" y="25"/>
                    <a:pt x="25" y="47"/>
                    <a:pt x="25" y="76"/>
                  </a:cubicBezTo>
                  <a:cubicBezTo>
                    <a:pt x="25" y="104"/>
                    <a:pt x="49" y="128"/>
                    <a:pt x="78" y="128"/>
                  </a:cubicBezTo>
                  <a:cubicBezTo>
                    <a:pt x="107" y="128"/>
                    <a:pt x="130" y="104"/>
                    <a:pt x="130" y="76"/>
                  </a:cubicBezTo>
                  <a:cubicBezTo>
                    <a:pt x="130" y="47"/>
                    <a:pt x="107" y="25"/>
                    <a:pt x="78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822A-66F5-FC59-2F17-05AA2A1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CARA CEK BERAT BADAN IDEAL BMI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4C45-691B-208E-6E1E-DE66C5E7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5251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/>
          </a:p>
          <a:p>
            <a:r>
              <a:rPr lang="en-ID" sz="3200" dirty="0"/>
              <a:t>Ada </a:t>
            </a:r>
            <a:r>
              <a:rPr lang="en-ID" sz="3200" dirty="0" err="1"/>
              <a:t>perbedaan</a:t>
            </a:r>
            <a:r>
              <a:rPr lang="en-ID" sz="3200" dirty="0"/>
              <a:t> </a:t>
            </a:r>
            <a:r>
              <a:rPr lang="en-ID" sz="3200" dirty="0" err="1"/>
              <a:t>cara</a:t>
            </a:r>
            <a:r>
              <a:rPr lang="en-ID" sz="3200" dirty="0"/>
              <a:t> </a:t>
            </a:r>
            <a:r>
              <a:rPr lang="en-ID" sz="3200" dirty="0" err="1"/>
              <a:t>menghitung</a:t>
            </a:r>
            <a:r>
              <a:rPr lang="en-ID" sz="3200" dirty="0"/>
              <a:t> </a:t>
            </a:r>
            <a:r>
              <a:rPr lang="en-ID" sz="3200" dirty="0" err="1"/>
              <a:t>berat</a:t>
            </a:r>
            <a:r>
              <a:rPr lang="en-ID" sz="3200" dirty="0"/>
              <a:t> badan ideal </a:t>
            </a:r>
            <a:r>
              <a:rPr lang="en-ID" sz="3200" dirty="0" err="1"/>
              <a:t>antara</a:t>
            </a:r>
            <a:r>
              <a:rPr lang="en-ID" sz="3200" dirty="0"/>
              <a:t> </a:t>
            </a:r>
            <a:r>
              <a:rPr lang="en-ID" sz="3200" dirty="0" err="1"/>
              <a:t>laki</a:t>
            </a:r>
            <a:r>
              <a:rPr lang="en-ID" sz="3200" dirty="0"/>
              <a:t> dan </a:t>
            </a:r>
            <a:r>
              <a:rPr lang="en-ID" sz="3200" dirty="0" err="1"/>
              <a:t>perempuan</a:t>
            </a:r>
            <a:r>
              <a:rPr lang="en-ID" sz="3200" dirty="0"/>
              <a:t>. </a:t>
            </a:r>
          </a:p>
          <a:p>
            <a:r>
              <a:rPr lang="en-ID" sz="3200" dirty="0"/>
              <a:t>Hal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disebabkan</a:t>
            </a:r>
            <a:r>
              <a:rPr lang="en-ID" sz="3200" dirty="0"/>
              <a:t> </a:t>
            </a:r>
            <a:r>
              <a:rPr lang="en-ID" sz="3200" dirty="0" err="1"/>
              <a:t>laki-laki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masa </a:t>
            </a:r>
            <a:r>
              <a:rPr lang="en-ID" sz="3200" dirty="0" err="1"/>
              <a:t>otot</a:t>
            </a:r>
            <a:r>
              <a:rPr lang="en-ID" sz="3200" dirty="0"/>
              <a:t>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banyak</a:t>
            </a:r>
            <a:r>
              <a:rPr lang="en-ID" sz="3200" dirty="0"/>
              <a:t> </a:t>
            </a:r>
            <a:r>
              <a:rPr lang="en-ID" sz="3200" dirty="0" err="1"/>
              <a:t>daripada</a:t>
            </a:r>
            <a:r>
              <a:rPr lang="en-ID" sz="3200" dirty="0"/>
              <a:t> </a:t>
            </a:r>
            <a:r>
              <a:rPr lang="en-ID" sz="3200" dirty="0" err="1"/>
              <a:t>perempuan</a:t>
            </a:r>
            <a:r>
              <a:rPr lang="en-ID" sz="3200" dirty="0"/>
              <a:t>.</a:t>
            </a:r>
          </a:p>
          <a:p>
            <a:r>
              <a:rPr lang="en-ID" sz="3200" dirty="0"/>
              <a:t>Cek BMI: </a:t>
            </a:r>
            <a:r>
              <a:rPr lang="en-ID" sz="3200" dirty="0">
                <a:hlinkClick r:id="rId2"/>
              </a:rPr>
              <a:t>https://www.halodoc.com/bmi-calculator/</a:t>
            </a:r>
            <a:r>
              <a:rPr lang="en-I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2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E609-CD25-1E68-4305-F03C1154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4BC21-AC31-836D-BA99-F485AE9B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153932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Keterangan</a:t>
            </a:r>
            <a:endParaRPr lang="en-ID" dirty="0"/>
          </a:p>
          <a:p>
            <a:r>
              <a:rPr lang="en-ID" dirty="0"/>
              <a:t>Angka BMI di </a:t>
            </a:r>
            <a:r>
              <a:rPr lang="en-ID" dirty="0" err="1"/>
              <a:t>bawah</a:t>
            </a:r>
            <a:r>
              <a:rPr lang="en-ID" dirty="0"/>
              <a:t> 18 ➜ 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kurang</a:t>
            </a:r>
            <a:r>
              <a:rPr lang="en-ID" dirty="0"/>
              <a:t>.</a:t>
            </a:r>
          </a:p>
          <a:p>
            <a:r>
              <a:rPr lang="en-ID" dirty="0"/>
              <a:t>Angka BMI </a:t>
            </a:r>
            <a:r>
              <a:rPr lang="en-ID" dirty="0" err="1"/>
              <a:t>antara</a:t>
            </a:r>
            <a:r>
              <a:rPr lang="en-ID" dirty="0"/>
              <a:t> 18,5 </a:t>
            </a:r>
            <a:r>
              <a:rPr lang="en-ID" dirty="0" err="1"/>
              <a:t>hingga</a:t>
            </a:r>
            <a:r>
              <a:rPr lang="en-ID" dirty="0"/>
              <a:t> 25 ➜ NORMAL.</a:t>
            </a:r>
          </a:p>
          <a:p>
            <a:r>
              <a:rPr lang="en-ID" dirty="0"/>
              <a:t>Angka BMI </a:t>
            </a:r>
            <a:r>
              <a:rPr lang="en-ID" dirty="0" err="1"/>
              <a:t>antara</a:t>
            </a:r>
            <a:r>
              <a:rPr lang="en-ID" dirty="0"/>
              <a:t> 25 </a:t>
            </a:r>
            <a:r>
              <a:rPr lang="en-ID" dirty="0" err="1"/>
              <a:t>hingga</a:t>
            </a:r>
            <a:r>
              <a:rPr lang="en-ID" dirty="0"/>
              <a:t> 30 ➜ OVERWIGHT (</a:t>
            </a:r>
            <a:r>
              <a:rPr lang="en-ID" dirty="0" err="1"/>
              <a:t>berat</a:t>
            </a:r>
            <a:r>
              <a:rPr lang="en-ID" dirty="0"/>
              <a:t> badan </a:t>
            </a:r>
            <a:r>
              <a:rPr lang="en-ID" dirty="0" err="1"/>
              <a:t>berlebih</a:t>
            </a:r>
            <a:r>
              <a:rPr lang="en-ID" dirty="0"/>
              <a:t>)</a:t>
            </a:r>
          </a:p>
          <a:p>
            <a:r>
              <a:rPr lang="en-ID" dirty="0"/>
              <a:t>Angka BMI </a:t>
            </a:r>
            <a:r>
              <a:rPr lang="en-ID" dirty="0" err="1"/>
              <a:t>lebih</a:t>
            </a:r>
            <a:r>
              <a:rPr lang="en-ID" dirty="0"/>
              <a:t> 30 ➜ OBESITAS</a:t>
            </a:r>
          </a:p>
          <a:p>
            <a:pPr marL="0" indent="0">
              <a:buNone/>
            </a:pPr>
            <a:r>
              <a:rPr lang="en-ID" dirty="0" err="1"/>
              <a:t>Catatan</a:t>
            </a:r>
            <a:r>
              <a:rPr lang="en-ID" dirty="0"/>
              <a:t>: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BMI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25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rentan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74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1713</Words>
  <Application>Microsoft Office PowerPoint</Application>
  <PresentationFormat>Widescreen</PresentationFormat>
  <Paragraphs>157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Roboto</vt:lpstr>
      <vt:lpstr>Wingdings</vt:lpstr>
      <vt:lpstr>Office Theme</vt:lpstr>
      <vt:lpstr>SANTRI SEHAT , SANTRI HEBAT DENGAN  MAKANAN SEHAT DAN OLAH RAGA</vt:lpstr>
      <vt:lpstr>MAKANAN SEHAT</vt:lpstr>
      <vt:lpstr>PowerPoint Presentation</vt:lpstr>
      <vt:lpstr>PowerPoint Presentation</vt:lpstr>
      <vt:lpstr>Waspada saat merasa sehat sehat saja</vt:lpstr>
      <vt:lpstr>BERAT BADAN DAN KESEHATAN</vt:lpstr>
      <vt:lpstr>BODY MASSA INDEX (BMI)</vt:lpstr>
      <vt:lpstr>CARA CEK BERAT BADAN IDEAL BMI</vt:lpstr>
      <vt:lpstr>PowerPoint Presentation</vt:lpstr>
      <vt:lpstr>PowerPoint Presentation</vt:lpstr>
      <vt:lpstr>PowerPoint Presentation</vt:lpstr>
      <vt:lpstr>BASAL METABOLISME RATE</vt:lpstr>
      <vt:lpstr>PowerPoint Presentation</vt:lpstr>
      <vt:lpstr>Cara menghitung BMR</vt:lpstr>
      <vt:lpstr>PowerPoint Presentation</vt:lpstr>
      <vt:lpstr>PowerPoint Presentation</vt:lpstr>
      <vt:lpstr>Penurunan basal metabolisme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zat gizi</vt:lpstr>
      <vt:lpstr>Pengaturan pola makan</vt:lpstr>
      <vt:lpstr>PowerPoint Presentation</vt:lpstr>
      <vt:lpstr>PowerPoint Presentation</vt:lpstr>
      <vt:lpstr>PowerPoint Presentation</vt:lpstr>
      <vt:lpstr>PowerPoint Presentation</vt:lpstr>
      <vt:lpstr>Proses glukosa dalam tubuh</vt:lpstr>
      <vt:lpstr>PowerPoint Presentation</vt:lpstr>
      <vt:lpstr>Resistensi insulin</vt:lpstr>
      <vt:lpstr>PowerPoint Presentation</vt:lpstr>
      <vt:lpstr>PowerPoint Presentation</vt:lpstr>
      <vt:lpstr>ZAT GIZI YANG  DIKURANGI/ DIHINDARI</vt:lpstr>
      <vt:lpstr>KONSUMSI KARBOHIDRAT BERLEBIH</vt:lpstr>
      <vt:lpstr>Bahaya konsumsi karbohidrat berlebih</vt:lpstr>
      <vt:lpstr>Rekomendasi kebutuhan karbohidrat harian menurut kemenkes RI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4 pola makan orang Indonesia yang menyebabkan peningkatan berat badan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 ideapad</dc:creator>
  <cp:lastModifiedBy>lenovo ideapad</cp:lastModifiedBy>
  <cp:revision>26</cp:revision>
  <dcterms:created xsi:type="dcterms:W3CDTF">2024-08-20T08:40:09Z</dcterms:created>
  <dcterms:modified xsi:type="dcterms:W3CDTF">2024-08-25T02:45:20Z</dcterms:modified>
</cp:coreProperties>
</file>