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4630400" cy="8229600"/>
  <p:notesSz cx="8229600" cy="14630400"/>
  <p:embeddedFontLst>
    <p:embeddedFont>
      <p:font typeface="Inter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39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2528530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Creating Your Own Comic Strips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6280190" y="435721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Learn the fundamentals of comic storytelling and bring your characters to life!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533816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Indah Fajar Wahyuni, M.Hum</a:t>
            </a:r>
            <a:endParaRPr lang="en-US" sz="17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42E16-07C6-9251-D80C-FDF3FFF05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622" y="7797963"/>
            <a:ext cx="2144890" cy="378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35932B-02D4-9978-E552-01B0FDDDF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22" y="109434"/>
            <a:ext cx="5755499" cy="7950833"/>
          </a:xfrm>
          <a:prstGeom prst="rect">
            <a:avLst/>
          </a:prstGeom>
        </p:spPr>
      </p:pic>
      <p:pic>
        <p:nvPicPr>
          <p:cNvPr id="1026" name="Picture 2" descr="SMA Muhammadiyah 2 Yogyakarta">
            <a:extLst>
              <a:ext uri="{FF2B5EF4-FFF2-40B4-BE49-F238E27FC236}">
                <a16:creationId xmlns:a16="http://schemas.microsoft.com/office/drawing/2014/main" id="{AFD99CBD-9C63-9F69-E3AD-CFD8012FE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7" y="354517"/>
            <a:ext cx="2102849" cy="211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839505-E4C1-81B6-C92D-937679D9C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2217" y="333154"/>
            <a:ext cx="2133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EBF024-0892-3867-0DA9-E61629264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636" y="1"/>
            <a:ext cx="15187344" cy="83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1574840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Brainstorming Ideas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793790" y="2659261"/>
            <a:ext cx="3664863" cy="2065734"/>
          </a:xfrm>
          <a:prstGeom prst="roundRect">
            <a:avLst>
              <a:gd name="adj" fmla="val 461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89369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Character Design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1028224" y="3401854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kind of characters are you going to create? Heroes, villains, everyday people?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659261"/>
            <a:ext cx="3664863" cy="2065734"/>
          </a:xfrm>
          <a:prstGeom prst="roundRect">
            <a:avLst>
              <a:gd name="adj" fmla="val 4612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2893695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Setting</a:t>
            </a:r>
            <a:endParaRPr lang="en-US" sz="2300" dirty="0"/>
          </a:p>
        </p:txBody>
      </p:sp>
      <p:sp>
        <p:nvSpPr>
          <p:cNvPr id="9" name="Text 6"/>
          <p:cNvSpPr/>
          <p:nvPr/>
        </p:nvSpPr>
        <p:spPr>
          <a:xfrm>
            <a:off x="4919901" y="3401854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Where does the story take place?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4951809"/>
            <a:ext cx="3664863" cy="1702832"/>
          </a:xfrm>
          <a:prstGeom prst="roundRect">
            <a:avLst>
              <a:gd name="adj" fmla="val 55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18624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Plot</a:t>
            </a:r>
            <a:endParaRPr lang="en-US" sz="2300" dirty="0"/>
          </a:p>
        </p:txBody>
      </p:sp>
      <p:sp>
        <p:nvSpPr>
          <p:cNvPr id="12" name="Text 9"/>
          <p:cNvSpPr/>
          <p:nvPr/>
        </p:nvSpPr>
        <p:spPr>
          <a:xfrm>
            <a:off x="1028224" y="5694402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conflict will drive your story?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467" y="4951809"/>
            <a:ext cx="3664863" cy="1702832"/>
          </a:xfrm>
          <a:prstGeom prst="roundRect">
            <a:avLst>
              <a:gd name="adj" fmla="val 5595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919901" y="518624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Theme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4919901" y="5694402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What message or emotion are you trying to convey?</a:t>
            </a:r>
            <a:endParaRPr lang="en-US" sz="17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DD6A8D1-6B4A-B0FB-7772-CE47E461C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314" y="0"/>
            <a:ext cx="5954197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280190" y="2120979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Storyboarding</a:t>
            </a:r>
            <a:endParaRPr lang="en-US" sz="4650" dirty="0"/>
          </a:p>
        </p:txBody>
      </p:sp>
      <p:sp>
        <p:nvSpPr>
          <p:cNvPr id="4" name="Shape 1"/>
          <p:cNvSpPr/>
          <p:nvPr/>
        </p:nvSpPr>
        <p:spPr>
          <a:xfrm>
            <a:off x="6605111" y="3205401"/>
            <a:ext cx="30480" cy="290322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370046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346055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43913" y="3536990"/>
            <a:ext cx="152876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7867888" y="3432215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Outline the sequence of events.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6845022" y="474380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10" name="Shape 7"/>
          <p:cNvSpPr/>
          <p:nvPr/>
        </p:nvSpPr>
        <p:spPr>
          <a:xfrm>
            <a:off x="6365200" y="450389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9029" y="4580334"/>
            <a:ext cx="202525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800" dirty="0"/>
          </a:p>
        </p:txBody>
      </p:sp>
      <p:sp>
        <p:nvSpPr>
          <p:cNvPr id="12" name="Text 9"/>
          <p:cNvSpPr/>
          <p:nvPr/>
        </p:nvSpPr>
        <p:spPr>
          <a:xfrm>
            <a:off x="7867888" y="4475559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Each panel tells a small part of the story.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845022" y="5787152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B2D4E5"/>
          </a:solidFill>
          <a:ln/>
        </p:spPr>
      </p:sp>
      <p:sp>
        <p:nvSpPr>
          <p:cNvPr id="14" name="Shape 11"/>
          <p:cNvSpPr/>
          <p:nvPr/>
        </p:nvSpPr>
        <p:spPr>
          <a:xfrm>
            <a:off x="6365200" y="554724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CCEEFF"/>
          </a:solidFill>
          <a:ln w="7620">
            <a:solidFill>
              <a:srgbClr val="B2D4E5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6519267" y="5623679"/>
            <a:ext cx="202168" cy="357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800" dirty="0"/>
          </a:p>
        </p:txBody>
      </p:sp>
      <p:sp>
        <p:nvSpPr>
          <p:cNvPr id="16" name="Text 13"/>
          <p:cNvSpPr/>
          <p:nvPr/>
        </p:nvSpPr>
        <p:spPr>
          <a:xfrm>
            <a:off x="7867888" y="5518904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arrows to show the order of panels.</a:t>
            </a:r>
            <a:endParaRPr lang="en-US" sz="17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A1F8D8-3B73-3486-A496-580E1833E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622" y="7797963"/>
            <a:ext cx="2144890" cy="3785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7593CF0-BD60-80B9-D627-E82326640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2" y="2281952"/>
            <a:ext cx="5113020" cy="35356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694742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Panel Layout</a:t>
            </a:r>
            <a:endParaRPr lang="en-US" sz="4650" dirty="0"/>
          </a:p>
        </p:txBody>
      </p:sp>
      <p:sp>
        <p:nvSpPr>
          <p:cNvPr id="3" name="Text 1"/>
          <p:cNvSpPr/>
          <p:nvPr/>
        </p:nvSpPr>
        <p:spPr>
          <a:xfrm>
            <a:off x="793790" y="4005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Grid Format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793790" y="460486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Panels are arranged in a grid, like squares in a checkerboard.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005977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Placement Matters</a:t>
            </a:r>
            <a:endParaRPr lang="en-US" sz="2300" dirty="0"/>
          </a:p>
        </p:txBody>
      </p:sp>
      <p:sp>
        <p:nvSpPr>
          <p:cNvPr id="6" name="Text 4"/>
          <p:cNvSpPr/>
          <p:nvPr/>
        </p:nvSpPr>
        <p:spPr>
          <a:xfrm>
            <a:off x="7599521" y="460486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Size and position can influence the reader's attention.</a:t>
            </a:r>
            <a:endParaRPr lang="en-US" sz="17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123BDD-336B-81E8-5AA3-AEB2E62E3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622" y="7797963"/>
            <a:ext cx="2144890" cy="3785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5836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Character Design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73724"/>
            <a:ext cx="6351270" cy="392537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638258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Facial Expressions</a:t>
            </a:r>
            <a:endParaRPr lang="en-US" sz="2300" dirty="0"/>
          </a:p>
        </p:txBody>
      </p:sp>
      <p:sp>
        <p:nvSpPr>
          <p:cNvPr id="5" name="Text 2"/>
          <p:cNvSpPr/>
          <p:nvPr/>
        </p:nvSpPr>
        <p:spPr>
          <a:xfrm>
            <a:off x="793790" y="6890742"/>
            <a:ext cx="63512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Convey emotions through eyes, eyebrows, and mouths.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7485221" y="6382583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Body Language</a:t>
            </a:r>
            <a:endParaRPr lang="en-US" sz="2300" dirty="0"/>
          </a:p>
        </p:txBody>
      </p:sp>
      <p:sp>
        <p:nvSpPr>
          <p:cNvPr id="8" name="Text 4"/>
          <p:cNvSpPr/>
          <p:nvPr/>
        </p:nvSpPr>
        <p:spPr>
          <a:xfrm>
            <a:off x="7485221" y="6875135"/>
            <a:ext cx="63513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Illustrate personality through posture and gesture.</a:t>
            </a:r>
            <a:endParaRPr lang="en-US" sz="17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C4EDB6-9926-A2FE-F1A9-AD3118B31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2622" y="7797963"/>
            <a:ext cx="2144890" cy="3785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0CBF7C-C996-2108-D5D9-B2571E899A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20" y="2173724"/>
            <a:ext cx="6351269" cy="3925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38B97F-7A2A-AEE3-6A8E-4BE25F387E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2173725"/>
            <a:ext cx="6351270" cy="39253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70300" y="1424225"/>
            <a:ext cx="6198513" cy="5774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Dialogue and Speech Bubbles</a:t>
            </a:r>
            <a:endParaRPr lang="en-US" sz="36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10" y="2293263"/>
            <a:ext cx="879872" cy="140779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59743" y="2312203"/>
            <a:ext cx="2309813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Types of Bubbles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1770281" y="2811839"/>
            <a:ext cx="12254746" cy="28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Speech bubbles, thought bubbles, narration boxes.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10" y="4008864"/>
            <a:ext cx="879872" cy="140779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70281" y="4034322"/>
            <a:ext cx="2309813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Font and Size</a:t>
            </a:r>
            <a:endParaRPr lang="en-US" sz="1800" dirty="0"/>
          </a:p>
        </p:txBody>
      </p:sp>
      <p:sp>
        <p:nvSpPr>
          <p:cNvPr id="9" name="Text 4"/>
          <p:cNvSpPr/>
          <p:nvPr/>
        </p:nvSpPr>
        <p:spPr>
          <a:xfrm>
            <a:off x="1759744" y="4486247"/>
            <a:ext cx="12254746" cy="28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Choose fonts that match the tone of the dialogue.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10" y="5724465"/>
            <a:ext cx="879872" cy="140779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70281" y="5733423"/>
            <a:ext cx="2309813" cy="2887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Placement</a:t>
            </a:r>
            <a:endParaRPr lang="en-US" sz="1800" dirty="0"/>
          </a:p>
        </p:txBody>
      </p:sp>
      <p:sp>
        <p:nvSpPr>
          <p:cNvPr id="12" name="Text 6"/>
          <p:cNvSpPr/>
          <p:nvPr/>
        </p:nvSpPr>
        <p:spPr>
          <a:xfrm>
            <a:off x="1759744" y="6208366"/>
            <a:ext cx="12254746" cy="281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Ensure readability and clarity.</a:t>
            </a:r>
            <a:endParaRPr lang="en-US" sz="135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FA0483-8574-D4FA-2B2B-CF14675DFD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2622" y="7797963"/>
            <a:ext cx="2144890" cy="3785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986035-8C0C-73EB-EA69-DECC7F69C7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3312" y="1520331"/>
            <a:ext cx="6835140" cy="51739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27735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Adding Details</a:t>
            </a:r>
            <a:endParaRPr lang="en-US" sz="46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25623"/>
            <a:ext cx="2152055" cy="168759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3713" y="2961680"/>
            <a:ext cx="12132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53388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Setting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5357217" y="3042047"/>
            <a:ext cx="352020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Create a believable environment.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82631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9888"/>
            <a:ext cx="4304109" cy="168759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3949" y="4486870"/>
            <a:ext cx="160734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78154"/>
            <a:ext cx="2509480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Background</a:t>
            </a:r>
            <a:endParaRPr lang="en-US" sz="2300" dirty="0"/>
          </a:p>
        </p:txBody>
      </p:sp>
      <p:sp>
        <p:nvSpPr>
          <p:cNvPr id="11" name="Text 7"/>
          <p:cNvSpPr/>
          <p:nvPr/>
        </p:nvSpPr>
        <p:spPr>
          <a:xfrm>
            <a:off x="6433304" y="4786313"/>
            <a:ext cx="25094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Add depth and context.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570577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2D4E5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614154"/>
            <a:ext cx="6456164" cy="168759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4068" y="6231136"/>
            <a:ext cx="1604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40968"/>
            <a:ext cx="297703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Effects</a:t>
            </a:r>
            <a:endParaRPr lang="en-US" sz="2300" dirty="0"/>
          </a:p>
        </p:txBody>
      </p:sp>
      <p:sp>
        <p:nvSpPr>
          <p:cNvPr id="16" name="Text 11"/>
          <p:cNvSpPr/>
          <p:nvPr/>
        </p:nvSpPr>
        <p:spPr>
          <a:xfrm>
            <a:off x="7509272" y="6349127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Use sound effects, motion lines, and shading to add impact.</a:t>
            </a:r>
            <a:endParaRPr lang="en-US" sz="175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85453F-DD5B-6747-453B-24AF33C93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2622" y="7797963"/>
            <a:ext cx="2144890" cy="3785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4808696"/>
            <a:ext cx="5954197" cy="744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850"/>
              </a:lnSpc>
              <a:buNone/>
            </a:pPr>
            <a:r>
              <a:rPr lang="en-US" sz="4650" b="1" dirty="0">
                <a:solidFill>
                  <a:srgbClr val="000000"/>
                </a:solidFill>
                <a:latin typeface="Petrona Bold" pitchFamily="34" charset="0"/>
                <a:ea typeface="Petrona Bold" pitchFamily="34" charset="-122"/>
                <a:cs typeface="Petrona Bold" pitchFamily="34" charset="-120"/>
              </a:rPr>
              <a:t>Finishing Touches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58931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Coloring, lettering, and final touches add polish and visual impact.</a:t>
            </a:r>
            <a:endParaRPr lang="en-US" sz="1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A9149-90A0-6920-7D8E-B611113D8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2622" y="7797963"/>
            <a:ext cx="2144890" cy="378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156BA-8F39-FF56-0230-8588F27F4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271" y="531435"/>
            <a:ext cx="7292340" cy="41071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0ED0CC-89FA-B018-355C-F8DBB532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379" y="0"/>
            <a:ext cx="9731022" cy="87601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47EC33-2811-6455-D9FB-D4A07F60A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899378" cy="4532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A81898-6233-AB91-0B4E-D72BD8845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32896"/>
            <a:ext cx="4899378" cy="453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3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242</Words>
  <Application>Microsoft Office PowerPoint</Application>
  <PresentationFormat>Custom</PresentationFormat>
  <Paragraphs>56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Inter</vt:lpstr>
      <vt:lpstr>Petrona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MEVLEVI AZEEMI LADIQI</cp:lastModifiedBy>
  <cp:revision>3</cp:revision>
  <dcterms:created xsi:type="dcterms:W3CDTF">2025-01-20T07:02:39Z</dcterms:created>
  <dcterms:modified xsi:type="dcterms:W3CDTF">2025-01-20T08:02:16Z</dcterms:modified>
</cp:coreProperties>
</file>