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sldIdLst>
    <p:sldId id="280" r:id="rId5"/>
    <p:sldId id="282" r:id="rId6"/>
    <p:sldId id="283" r:id="rId7"/>
    <p:sldId id="284" r:id="rId8"/>
    <p:sldId id="285" r:id="rId9"/>
    <p:sldId id="286" r:id="rId10"/>
    <p:sldId id="287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246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194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8276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935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920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32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4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0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1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3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7A0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Analisis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Buku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830400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EFFFF"/>
                </a:solidFill>
              </a:rPr>
              <a:t>Tugas Pembelajaran Matematika</a:t>
            </a:r>
          </a:p>
        </p:txBody>
      </p:sp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1595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E27D30-4552-4161-BF67-10CF48EE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00" y="259163"/>
            <a:ext cx="4624303" cy="6187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C8D29-88F8-449A-A397-FB395098A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26" y="262160"/>
            <a:ext cx="4624303" cy="61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E9B36A-D20C-4431-B2C3-D4779F71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45" y="0"/>
            <a:ext cx="5620742" cy="66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9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96ED08-84AF-4FEB-A681-FB38E8CBE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086" y="0"/>
            <a:ext cx="4665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2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E1E92-6252-4BBC-B50F-EE2545E28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2" y="0"/>
            <a:ext cx="5449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7ADF3-F130-4B23-95B3-43B3A3B4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99" y="288235"/>
            <a:ext cx="5174175" cy="64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1B3E8-661B-4728-93B1-EA1D6618F361}"/>
              </a:ext>
            </a:extLst>
          </p:cNvPr>
          <p:cNvSpPr txBox="1"/>
          <p:nvPr/>
        </p:nvSpPr>
        <p:spPr>
          <a:xfrm>
            <a:off x="1789043" y="665922"/>
            <a:ext cx="9730409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Analisis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974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1B3E8-661B-4728-93B1-EA1D6618F361}"/>
              </a:ext>
            </a:extLst>
          </p:cNvPr>
          <p:cNvSpPr txBox="1"/>
          <p:nvPr/>
        </p:nvSpPr>
        <p:spPr>
          <a:xfrm>
            <a:off x="1789043" y="665922"/>
            <a:ext cx="9730409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Saran </a:t>
            </a:r>
            <a:r>
              <a:rPr lang="en-US" dirty="0" err="1"/>
              <a:t>Perbaikan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874435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1557</TotalTime>
  <Words>10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Analisis Buku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mbr1690</dc:creator>
  <cp:lastModifiedBy>[UAD] Mukti Sintawati</cp:lastModifiedBy>
  <cp:revision>3</cp:revision>
  <dcterms:created xsi:type="dcterms:W3CDTF">2021-10-08T03:56:34Z</dcterms:created>
  <dcterms:modified xsi:type="dcterms:W3CDTF">2025-08-15T03:23:41Z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