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0" r:id="rId4"/>
    <p:sldId id="271" r:id="rId5"/>
    <p:sldId id="259" r:id="rId6"/>
    <p:sldId id="269" r:id="rId7"/>
    <p:sldId id="260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4D23657-D1E8-4B22-974B-8DC90813F51B}">
      <dgm:prSet phldrT="[Text]"/>
      <dgm:spPr/>
      <dgm:t>
        <a:bodyPr/>
        <a:lstStyle/>
        <a:p>
          <a:r>
            <a:rPr lang="de-DE" altLang="id-ID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Latihan-Latihan</a:t>
          </a:r>
        </a:p>
        <a:p>
          <a:r>
            <a:rPr lang="de-DE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Petunjuk kerja</a:t>
          </a:r>
        </a:p>
        <a:p>
          <a:r>
            <a:rPr lang="de-DE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Penilaian</a:t>
          </a:r>
          <a:endParaRPr lang="en-US" dirty="0">
            <a:solidFill>
              <a:schemeClr val="tx1">
                <a:lumMod val="75000"/>
              </a:schemeClr>
            </a:solidFill>
          </a:endParaRPr>
        </a:p>
      </dgm:t>
    </dgm:pt>
    <dgm:pt modelId="{89EF0911-2234-42D0-AEF3-7FADAFD12999}" type="parTrans" cxnId="{99F95D8E-A851-4953-A3C5-9BF7753ED9FA}">
      <dgm:prSet/>
      <dgm:spPr/>
      <dgm:t>
        <a:bodyPr/>
        <a:lstStyle/>
        <a:p>
          <a:endParaRPr lang="en-US"/>
        </a:p>
      </dgm:t>
    </dgm:pt>
    <dgm:pt modelId="{529487B0-19AA-4AAC-8F83-CF2C113EB84D}" type="sibTrans" cxnId="{99F95D8E-A851-4953-A3C5-9BF7753ED9FA}">
      <dgm:prSet/>
      <dgm:spPr/>
      <dgm:t>
        <a:bodyPr/>
        <a:lstStyle/>
        <a:p>
          <a:endParaRPr lang="en-US"/>
        </a:p>
      </dgm:t>
    </dgm:pt>
    <dgm:pt modelId="{EF034794-D109-40B6-8FA2-8971C3123AB6}">
      <dgm:prSet phldrT="[Text]"/>
      <dgm:spPr/>
      <dgm:t>
        <a:bodyPr/>
        <a:lstStyle/>
        <a:p>
          <a:r>
            <a:rPr lang="de-DE" altLang="id-ID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Informasi pendukung</a:t>
          </a:r>
          <a:endParaRPr lang="en-US" dirty="0">
            <a:solidFill>
              <a:schemeClr val="tx1">
                <a:lumMod val="75000"/>
              </a:schemeClr>
            </a:solidFill>
          </a:endParaRPr>
        </a:p>
      </dgm:t>
    </dgm:pt>
    <dgm:pt modelId="{64D09C75-3D44-4CEF-9459-5C91DB44A9EA}" type="parTrans" cxnId="{80FF73C0-9BCD-436E-A85B-D6D7D322462C}">
      <dgm:prSet/>
      <dgm:spPr/>
      <dgm:t>
        <a:bodyPr/>
        <a:lstStyle/>
        <a:p>
          <a:endParaRPr lang="en-US"/>
        </a:p>
      </dgm:t>
    </dgm:pt>
    <dgm:pt modelId="{CDDFC891-FC62-4131-A642-2D94388BCCE2}" type="sibTrans" cxnId="{80FF73C0-9BCD-436E-A85B-D6D7D322462C}">
      <dgm:prSet/>
      <dgm:spPr/>
      <dgm:t>
        <a:bodyPr/>
        <a:lstStyle/>
        <a:p>
          <a:endParaRPr lang="en-US"/>
        </a:p>
      </dgm:t>
    </dgm:pt>
    <dgm:pt modelId="{15E11DBD-E9B5-4BCF-A56C-7AAE26CE30DC}">
      <dgm:prSet phldrT="[Text]"/>
      <dgm:spPr/>
      <dgm:t>
        <a:bodyPr/>
        <a:lstStyle/>
        <a:p>
          <a:r>
            <a:rPr lang="de-DE" altLang="id-ID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Tujuan yang akan dicapai</a:t>
          </a:r>
          <a:endParaRPr lang="en-US" dirty="0">
            <a:solidFill>
              <a:schemeClr val="tx1">
                <a:lumMod val="75000"/>
              </a:schemeClr>
            </a:solidFill>
          </a:endParaRPr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/>
      <dgm:spPr/>
      <dgm:t>
        <a:bodyPr/>
        <a:lstStyle/>
        <a:p>
          <a:r>
            <a:rPr lang="de-DE" altLang="id-ID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Petunjuk belajar (Petunjuk siswa/guru) </a:t>
          </a:r>
          <a:endParaRPr lang="en-US" dirty="0">
            <a:solidFill>
              <a:schemeClr val="tx1">
                <a:lumMod val="75000"/>
              </a:schemeClr>
            </a:solidFill>
          </a:endParaRPr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/>
      <dgm:spPr/>
      <dgm:t>
        <a:bodyPr/>
        <a:lstStyle/>
        <a:p>
          <a:r>
            <a:rPr lang="de-DE" altLang="id-ID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Judul, MP, KI, KD, Indikator, Tempat</a:t>
          </a:r>
          <a:endParaRPr lang="en-US" dirty="0">
            <a:solidFill>
              <a:schemeClr val="tx1">
                <a:lumMod val="75000"/>
              </a:schemeClr>
            </a:solidFill>
          </a:endParaRPr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9"/>
      <dgm:spPr/>
    </dgm:pt>
    <dgm:pt modelId="{80B372F1-8EF3-4532-ACC6-E65E1D63ACA2}" type="pres">
      <dgm:prSet presAssocID="{E4D23657-D1E8-4B22-974B-8DC90813F51B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B746139E-4627-4CCC-9299-5653D77ED24D}" type="pres">
      <dgm:prSet presAssocID="{E4D23657-D1E8-4B22-974B-8DC90813F51B}" presName="Triangle" presStyleLbl="alignNode1" presStyleIdx="1" presStyleCnt="9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9"/>
      <dgm:spPr/>
    </dgm:pt>
    <dgm:pt modelId="{18F7A15A-3ED1-4A32-B700-36B8D6BBE441}" type="pres">
      <dgm:prSet presAssocID="{EF034794-D109-40B6-8FA2-8971C3123AB6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F6F2BEFC-1674-4E8D-98FF-DE4432BB887C}" type="pres">
      <dgm:prSet presAssocID="{EF034794-D109-40B6-8FA2-8971C3123AB6}" presName="Triangle" presStyleLbl="alignNode1" presStyleIdx="3" presStyleCnt="9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9"/>
      <dgm:spPr/>
    </dgm:pt>
    <dgm:pt modelId="{F0124EB5-2136-46F3-B2F4-41A5196C24A0}" type="pres">
      <dgm:prSet presAssocID="{15E11DBD-E9B5-4BCF-A56C-7AAE26CE30DC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D5E82CFA-3F05-41CB-A66C-3A904CCE06CE}" type="pres">
      <dgm:prSet presAssocID="{15E11DBD-E9B5-4BCF-A56C-7AAE26CE30DC}" presName="Triangle" presStyleLbl="alignNode1" presStyleIdx="5" presStyleCnt="9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9"/>
      <dgm:spPr/>
    </dgm:pt>
    <dgm:pt modelId="{AFC6068B-131B-444D-AF53-A5A2A6DC9AE7}" type="pres">
      <dgm:prSet presAssocID="{778AA374-0E17-4AEA-8EB6-0C342D57D8D8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F62C0D9F-BF11-4D63-A28B-80FA21343A28}" type="pres">
      <dgm:prSet presAssocID="{778AA374-0E17-4AEA-8EB6-0C342D57D8D8}" presName="Triangle" presStyleLbl="alignNode1" presStyleIdx="7" presStyleCnt="9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9"/>
      <dgm:spPr/>
    </dgm:pt>
    <dgm:pt modelId="{D81336A4-814F-45EF-B582-2466B0D2E2A7}" type="pres">
      <dgm:prSet presAssocID="{05F1A7D0-6E45-49DA-80B3-7FF4B8783E58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345295" y="188828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71931" y="2404631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altLang="id-ID" sz="1700" kern="1200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Latihan-Latihan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Petunjuk kerja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Penilaian</a:t>
          </a:r>
          <a:endParaRPr lang="en-US" sz="17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171931" y="2404631"/>
        <a:ext cx="1560201" cy="1367608"/>
      </dsp:txXfrm>
    </dsp:sp>
    <dsp:sp modelId="{B746139E-4627-4CCC-9299-5653D77ED24D}">
      <dsp:nvSpPr>
        <dsp:cNvPr id="0" name=""/>
        <dsp:cNvSpPr/>
      </dsp:nvSpPr>
      <dsp:spPr>
        <a:xfrm>
          <a:off x="1437755" y="1761051"/>
          <a:ext cx="294377" cy="294377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2255287" y="1415651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2081923" y="193200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altLang="id-ID" sz="1700" kern="1200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Informasi pendukung</a:t>
          </a:r>
          <a:endParaRPr lang="en-US" sz="17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2081923" y="1932002"/>
        <a:ext cx="1560201" cy="1367608"/>
      </dsp:txXfrm>
    </dsp:sp>
    <dsp:sp modelId="{F6F2BEFC-1674-4E8D-98FF-DE4432BB887C}">
      <dsp:nvSpPr>
        <dsp:cNvPr id="0" name=""/>
        <dsp:cNvSpPr/>
      </dsp:nvSpPr>
      <dsp:spPr>
        <a:xfrm>
          <a:off x="3347747" y="1288421"/>
          <a:ext cx="294377" cy="294377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4165279" y="94302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991914" y="1459372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altLang="id-ID" sz="1700" kern="1200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Tujuan yang akan dicapai</a:t>
          </a:r>
          <a:endParaRPr lang="en-US" sz="17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3991914" y="1459372"/>
        <a:ext cx="1560201" cy="1367608"/>
      </dsp:txXfrm>
    </dsp:sp>
    <dsp:sp modelId="{D5E82CFA-3F05-41CB-A66C-3A904CCE06CE}">
      <dsp:nvSpPr>
        <dsp:cNvPr id="0" name=""/>
        <dsp:cNvSpPr/>
      </dsp:nvSpPr>
      <dsp:spPr>
        <a:xfrm>
          <a:off x="5257739" y="815792"/>
          <a:ext cx="294377" cy="29437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6075271" y="470392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5901906" y="986743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altLang="id-ID" sz="1700" kern="1200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Petunjuk belajar (Petunjuk siswa/guru) </a:t>
          </a:r>
          <a:endParaRPr lang="en-US" sz="17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5901906" y="986743"/>
        <a:ext cx="1560201" cy="1367608"/>
      </dsp:txXfrm>
    </dsp:sp>
    <dsp:sp modelId="{F62C0D9F-BF11-4D63-A28B-80FA21343A28}">
      <dsp:nvSpPr>
        <dsp:cNvPr id="0" name=""/>
        <dsp:cNvSpPr/>
      </dsp:nvSpPr>
      <dsp:spPr>
        <a:xfrm>
          <a:off x="7167730" y="343163"/>
          <a:ext cx="294377" cy="294377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7985263" y="-2236"/>
          <a:ext cx="1038577" cy="1728170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7811898" y="514114"/>
          <a:ext cx="1560201" cy="1367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altLang="id-ID" sz="1700" kern="1200" dirty="0">
              <a:solidFill>
                <a:schemeClr val="tx1">
                  <a:lumMod val="75000"/>
                </a:schemeClr>
              </a:solidFill>
              <a:latin typeface="Trebuchet MS" charset="0"/>
            </a:rPr>
            <a:t>Judul, MP, KI, KD, Indikator, Tempat</a:t>
          </a:r>
          <a:endParaRPr lang="en-US" sz="1700" kern="1200" dirty="0">
            <a:solidFill>
              <a:schemeClr val="tx1">
                <a:lumMod val="75000"/>
              </a:schemeClr>
            </a:solidFill>
          </a:endParaRPr>
        </a:p>
      </dsp:txBody>
      <dsp:txXfrm>
        <a:off x="7811898" y="514114"/>
        <a:ext cx="1560201" cy="13676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6/7/2022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6/7/2022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0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02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6/7/2022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6/7/2022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6/7/2022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6/7/2022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6/7/2022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6/7/2022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6/7/2022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6/7/2022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6/7/2022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6/7/2022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6/7/2022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6/7/2022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PRAKTIK MENGAJAR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Hanum </a:t>
            </a:r>
            <a:r>
              <a:rPr lang="en-US" dirty="0" err="1"/>
              <a:t>Hanifa</a:t>
            </a:r>
            <a:r>
              <a:rPr lang="en-US" dirty="0"/>
              <a:t> </a:t>
            </a:r>
            <a:r>
              <a:rPr lang="en-US" dirty="0" err="1"/>
              <a:t>Sukma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Ketentuan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4 orang</a:t>
            </a:r>
          </a:p>
          <a:p>
            <a:r>
              <a:rPr lang="en-US" dirty="0" err="1"/>
              <a:t>Pilih</a:t>
            </a:r>
            <a:r>
              <a:rPr lang="en-US" dirty="0"/>
              <a:t> salah 1 </a:t>
            </a:r>
            <a:r>
              <a:rPr lang="en-US" dirty="0" err="1"/>
              <a:t>Tema</a:t>
            </a:r>
            <a:r>
              <a:rPr lang="en-US" dirty="0"/>
              <a:t>/Sub </a:t>
            </a:r>
            <a:r>
              <a:rPr lang="en-US" dirty="0" err="1"/>
              <a:t>tema</a:t>
            </a:r>
            <a:r>
              <a:rPr lang="en-US" dirty="0"/>
              <a:t>/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oleh 4 orang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pertemuan</a:t>
            </a:r>
            <a:r>
              <a:rPr lang="en-US" dirty="0"/>
              <a:t> yang </a:t>
            </a:r>
            <a:r>
              <a:rPr lang="en-US" dirty="0" err="1"/>
              <a:t>lalu</a:t>
            </a:r>
            <a:endParaRPr lang="en-US" dirty="0"/>
          </a:p>
          <a:p>
            <a:r>
              <a:rPr lang="en-US" dirty="0" err="1"/>
              <a:t>Perbaiki</a:t>
            </a:r>
            <a:r>
              <a:rPr lang="en-US" dirty="0"/>
              <a:t> RPP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dipilih</a:t>
            </a:r>
            <a:endParaRPr lang="en-US" dirty="0"/>
          </a:p>
          <a:p>
            <a:r>
              <a:rPr lang="en-US" dirty="0" err="1"/>
              <a:t>Perbaiki</a:t>
            </a:r>
            <a:r>
              <a:rPr lang="en-US" dirty="0"/>
              <a:t> media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dibuat</a:t>
            </a:r>
            <a:endParaRPr lang="en-US" dirty="0"/>
          </a:p>
          <a:p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Ajar</a:t>
            </a: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Bahan</a:t>
            </a:r>
            <a:r>
              <a:rPr lang="fr-FR" dirty="0"/>
              <a:t> </a:t>
            </a:r>
            <a:r>
              <a:rPr lang="fr-FR" dirty="0" err="1"/>
              <a:t>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merupakan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informasi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,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alat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dan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teks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yang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diperlukan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guru/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dosen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/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instruktur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untuk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perencanaan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dan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penelaahan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implementasi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pembelajaran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</a:rPr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Bahan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ajar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adalah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segala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bentuk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bahan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(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tertulis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/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tidak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tertulis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) yang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digunakan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untuk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membantu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guru/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dosen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/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instrukt</a:t>
            </a:r>
            <a:r>
              <a:rPr lang="id-ID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u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r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dalam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melaksanakan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kegiatan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belajar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mengajar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di </a:t>
            </a:r>
            <a:r>
              <a:rPr lang="en-US" altLang="zh-CN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kelas</a:t>
            </a:r>
            <a:r>
              <a:rPr lang="en-US" altLang="zh-CN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Seperangkat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materi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disusun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secara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sistematis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baik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tertulis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maupun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tidak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sehingga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tercipta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suasana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memungkinkan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siswa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/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mhs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untuk</a:t>
            </a:r>
            <a:r>
              <a:rPr lang="en-US" sz="2000" dirty="0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rebuchet MS" pitchFamily="34" charset="0"/>
                <a:ea typeface="SimSun" pitchFamily="2" charset="-122"/>
                <a:cs typeface="Tahoma" pitchFamily="34" charset="0"/>
              </a:rPr>
              <a:t>belajar</a:t>
            </a:r>
            <a:endParaRPr lang="en-US" sz="2000" dirty="0">
              <a:solidFill>
                <a:schemeClr val="bg1"/>
              </a:solidFill>
              <a:latin typeface="Trebuchet MS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74226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Bentuk</a:t>
            </a:r>
            <a:r>
              <a:rPr lang="fr-FR" dirty="0"/>
              <a:t> </a:t>
            </a:r>
            <a:r>
              <a:rPr lang="fr-FR" dirty="0" err="1"/>
              <a:t>Bahan</a:t>
            </a:r>
            <a:r>
              <a:rPr lang="fr-FR" dirty="0"/>
              <a:t> </a:t>
            </a:r>
            <a:r>
              <a:rPr lang="fr-FR" dirty="0" err="1"/>
              <a:t>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2000" dirty="0">
                <a:solidFill>
                  <a:schemeClr val="tx1"/>
                </a:solidFill>
                <a:latin typeface="Trebuchet MS" pitchFamily="34" charset="0"/>
              </a:rPr>
              <a:t>Bahan cetak </a:t>
            </a:r>
            <a:r>
              <a:rPr lang="de-DE" sz="2000" dirty="0">
                <a:latin typeface="Trebuchet MS" pitchFamily="34" charset="0"/>
              </a:rPr>
              <a:t>seperti</a:t>
            </a:r>
            <a:r>
              <a:rPr lang="id-ID" sz="2000" dirty="0">
                <a:latin typeface="Trebuchet MS" pitchFamily="34" charset="0"/>
              </a:rPr>
              <a:t>:</a:t>
            </a:r>
            <a:r>
              <a:rPr lang="de-DE" sz="2000" dirty="0">
                <a:latin typeface="Trebuchet MS" pitchFamily="34" charset="0"/>
              </a:rPr>
              <a:t> </a:t>
            </a:r>
            <a:r>
              <a:rPr lang="de-DE" sz="2000" i="1" dirty="0">
                <a:latin typeface="Trebuchet MS" pitchFamily="34" charset="0"/>
              </a:rPr>
              <a:t>hand out, </a:t>
            </a:r>
            <a:r>
              <a:rPr lang="de-DE" sz="2000" i="1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</a:rPr>
              <a:t>buku, modul</a:t>
            </a:r>
            <a:r>
              <a:rPr lang="de-DE" sz="2000" i="1" dirty="0">
                <a:latin typeface="Trebuchet MS" pitchFamily="34" charset="0"/>
              </a:rPr>
              <a:t>, lembar kerja siswa, brosur, leaflet, </a:t>
            </a:r>
            <a:r>
              <a:rPr lang="sv-SE" sz="2000" i="1" dirty="0">
                <a:latin typeface="Trebuchet MS" pitchFamily="34" charset="0"/>
              </a:rPr>
              <a:t>wallchart,</a:t>
            </a:r>
            <a:r>
              <a:rPr lang="sv-SE" sz="2000" i="1" dirty="0">
                <a:solidFill>
                  <a:schemeClr val="bg1"/>
                </a:solidFill>
                <a:latin typeface="Trebuchet MS" pitchFamily="34" charset="0"/>
              </a:rPr>
              <a:t> </a:t>
            </a:r>
          </a:p>
          <a:p>
            <a:pPr eaLnBrk="1" hangingPunct="1">
              <a:defRPr/>
            </a:pPr>
            <a:r>
              <a:rPr lang="sv-SE" sz="2000" dirty="0">
                <a:solidFill>
                  <a:schemeClr val="tx1"/>
                </a:solidFill>
                <a:latin typeface="Trebuchet MS" pitchFamily="34" charset="0"/>
              </a:rPr>
              <a:t>Audio Visual </a:t>
            </a:r>
            <a:r>
              <a:rPr lang="sv-SE" sz="2000" dirty="0">
                <a:latin typeface="Trebuchet MS" pitchFamily="34" charset="0"/>
              </a:rPr>
              <a:t>seperti</a:t>
            </a:r>
            <a:r>
              <a:rPr lang="id-ID" sz="2000" dirty="0">
                <a:latin typeface="Trebuchet MS" pitchFamily="34" charset="0"/>
              </a:rPr>
              <a:t>:</a:t>
            </a:r>
            <a:r>
              <a:rPr lang="sv-SE" sz="2000" i="1" dirty="0">
                <a:latin typeface="Trebuchet MS" pitchFamily="34" charset="0"/>
              </a:rPr>
              <a:t> video/film,VCD</a:t>
            </a:r>
          </a:p>
          <a:p>
            <a:pPr eaLnBrk="1" hangingPunct="1">
              <a:defRPr/>
            </a:pPr>
            <a:r>
              <a:rPr lang="sv-SE" sz="2000" dirty="0">
                <a:solidFill>
                  <a:schemeClr val="tx1"/>
                </a:solidFill>
                <a:latin typeface="Trebuchet MS" pitchFamily="34" charset="0"/>
              </a:rPr>
              <a:t>Audio </a:t>
            </a:r>
            <a:r>
              <a:rPr lang="sv-SE" sz="2000" dirty="0">
                <a:latin typeface="Trebuchet MS" pitchFamily="34" charset="0"/>
              </a:rPr>
              <a:t>seperti</a:t>
            </a:r>
            <a:r>
              <a:rPr lang="id-ID" sz="2000" dirty="0">
                <a:latin typeface="Trebuchet MS" pitchFamily="34" charset="0"/>
              </a:rPr>
              <a:t>:</a:t>
            </a:r>
            <a:r>
              <a:rPr lang="sv-SE" sz="2000" i="1" dirty="0">
                <a:latin typeface="Trebuchet MS" pitchFamily="34" charset="0"/>
              </a:rPr>
              <a:t> radio, kaset, CD audio, PH</a:t>
            </a:r>
          </a:p>
          <a:p>
            <a:pPr eaLnBrk="1" hangingPunct="1">
              <a:defRPr/>
            </a:pPr>
            <a:r>
              <a:rPr lang="sv-SE" sz="2000" dirty="0">
                <a:solidFill>
                  <a:schemeClr val="tx1"/>
                </a:solidFill>
                <a:latin typeface="Trebuchet MS" pitchFamily="34" charset="0"/>
              </a:rPr>
              <a:t>Visual</a:t>
            </a:r>
            <a:r>
              <a:rPr lang="sv-SE" sz="2000" dirty="0">
                <a:latin typeface="Trebuchet MS" pitchFamily="34" charset="0"/>
              </a:rPr>
              <a:t>:</a:t>
            </a:r>
            <a:r>
              <a:rPr lang="sv-SE" sz="2000" i="1" dirty="0">
                <a:latin typeface="Trebuchet MS" pitchFamily="34" charset="0"/>
              </a:rPr>
              <a:t> foto, gambar, model/maket. </a:t>
            </a:r>
          </a:p>
          <a:p>
            <a:pPr eaLnBrk="1" hangingPunct="1">
              <a:defRPr/>
            </a:pPr>
            <a:r>
              <a:rPr lang="sv-SE" sz="2000" dirty="0">
                <a:solidFill>
                  <a:schemeClr val="tx1"/>
                </a:solidFill>
                <a:latin typeface="Trebuchet MS" pitchFamily="34" charset="0"/>
              </a:rPr>
              <a:t>Multi Media </a:t>
            </a:r>
            <a:r>
              <a:rPr lang="id-ID" sz="2000" dirty="0">
                <a:latin typeface="Trebuchet MS" pitchFamily="34" charset="0"/>
              </a:rPr>
              <a:t>:</a:t>
            </a:r>
            <a:r>
              <a:rPr lang="sv-SE" sz="2000" i="1" dirty="0">
                <a:latin typeface="Trebuchet MS" pitchFamily="34" charset="0"/>
              </a:rPr>
              <a:t> CD interaktif, computer Based, Internet</a:t>
            </a:r>
            <a:endParaRPr lang="en-US" sz="2000" i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85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Cakupan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Ajar</a:t>
            </a:r>
          </a:p>
        </p:txBody>
      </p:sp>
      <p:graphicFrame>
        <p:nvGraphicFramePr>
          <p:cNvPr id="15" name="Content Placeholder 14" descr="Step Up Process diagram showing 5 steps ascending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443629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Kelompok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015698"/>
              </p:ext>
            </p:extLst>
          </p:nvPr>
        </p:nvGraphicFramePr>
        <p:xfrm>
          <a:off x="3948372" y="1945433"/>
          <a:ext cx="4572000" cy="247433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9979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Kelompok</a:t>
                      </a:r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Kelas</a:t>
                      </a:r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Tema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Sub </a:t>
                      </a:r>
                      <a:r>
                        <a:rPr lang="en-US" dirty="0" err="1"/>
                        <a:t>Tema</a:t>
                      </a:r>
                      <a:endParaRPr lang="en-US" dirty="0"/>
                    </a:p>
                    <a:p>
                      <a:pPr algn="ctr"/>
                      <a:r>
                        <a:rPr lang="en-US" dirty="0" err="1"/>
                        <a:t>Pembelajaran</a:t>
                      </a:r>
                      <a:endParaRPr dirty="0"/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97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Diriku</a:t>
                      </a:r>
                      <a:r>
                        <a:rPr lang="en-US" dirty="0"/>
                        <a:t>, 2, 3</a:t>
                      </a:r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979">
                <a:tc>
                  <a:txBody>
                    <a:bodyPr/>
                    <a:lstStyle/>
                    <a:p>
                      <a:pPr algn="ctr"/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979">
                <a:tc>
                  <a:txBody>
                    <a:bodyPr/>
                    <a:lstStyle/>
                    <a:p>
                      <a:pPr algn="ctr"/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Praktik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Praktik</a:t>
            </a:r>
            <a:r>
              <a:rPr lang="fr-FR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latin typeface="Trebuchet MS" pitchFamily="34" charset="0"/>
                <a:ea typeface="SimSun" pitchFamily="2" charset="-122"/>
              </a:rPr>
              <a:t>Praktik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dimulai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pada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minggu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ke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12 (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tanggal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21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juni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2022)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latin typeface="Trebuchet MS" pitchFamily="34" charset="0"/>
                <a:ea typeface="SimSun" pitchFamily="2" charset="-122"/>
              </a:rPr>
              <a:t>Setiap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pertemuan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3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kelompok</a:t>
            </a:r>
            <a:endParaRPr lang="en-US" dirty="0">
              <a:latin typeface="Trebuchet MS" pitchFamily="34" charset="0"/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latin typeface="Trebuchet MS" pitchFamily="34" charset="0"/>
                <a:ea typeface="SimSun" pitchFamily="2" charset="-122"/>
              </a:rPr>
              <a:t>Kelompok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praktik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wajib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on camera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latin typeface="Trebuchet MS" pitchFamily="34" charset="0"/>
                <a:ea typeface="SimSun" pitchFamily="2" charset="-122"/>
              </a:rPr>
              <a:t>Grup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kelompok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selanjutnya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bertugas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sebagai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timer dan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memberikan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masukan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pada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akhir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praktik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(4,5,6)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latin typeface="Trebuchet MS" pitchFamily="34" charset="0"/>
                <a:ea typeface="SimSun" pitchFamily="2" charset="-122"/>
              </a:rPr>
              <a:t>Praktik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dilakukan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maksimal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20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menit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(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efisiensi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waktu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,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usahakan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semua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sudah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siap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untuk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 </a:t>
            </a:r>
            <a:r>
              <a:rPr lang="en-US" dirty="0" err="1">
                <a:latin typeface="Trebuchet MS" pitchFamily="34" charset="0"/>
                <a:ea typeface="SimSun" pitchFamily="2" charset="-122"/>
              </a:rPr>
              <a:t>digunakan</a:t>
            </a:r>
            <a:r>
              <a:rPr lang="en-US" dirty="0">
                <a:latin typeface="Trebuchet MS" pitchFamily="34" charset="0"/>
                <a:ea typeface="SimSun" pitchFamily="2" charset="-122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Praktik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dilakukan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secara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bergantian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dalam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1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kelompok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(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dibagi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dalam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pendahuluan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isi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,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penutup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) masing-masing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memiliki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peran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saat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praktik</a:t>
            </a:r>
            <a:r>
              <a:rPr lang="en-US" sz="2000" dirty="0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 </a:t>
            </a:r>
            <a:r>
              <a:rPr lang="en-US" sz="2000" dirty="0" err="1">
                <a:solidFill>
                  <a:schemeClr val="tx1">
                    <a:lumMod val="75000"/>
                  </a:schemeClr>
                </a:solidFill>
                <a:latin typeface="Trebuchet MS" pitchFamily="34" charset="0"/>
                <a:ea typeface="SimSun" pitchFamily="2" charset="-122"/>
              </a:rPr>
              <a:t>mengajar</a:t>
            </a:r>
            <a:endParaRPr lang="en-US" sz="2000" dirty="0">
              <a:solidFill>
                <a:schemeClr val="tx1">
                  <a:lumMod val="75000"/>
                </a:schemeClr>
              </a:solidFill>
              <a:latin typeface="Trebuchet MS" pitchFamily="34" charset="0"/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solidFill>
                <a:schemeClr val="bg1"/>
              </a:solidFill>
              <a:latin typeface="Trebuchet MS" pitchFamily="34" charset="0"/>
              <a:ea typeface="SimSun" pitchFamily="2" charset="-122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000" dirty="0">
              <a:solidFill>
                <a:schemeClr val="bg1"/>
              </a:solidFill>
              <a:latin typeface="Trebuchet MS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15770263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178</TotalTime>
  <Words>310</Words>
  <Application>Microsoft Office PowerPoint</Application>
  <PresentationFormat>Widescreen</PresentationFormat>
  <Paragraphs>51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Euphemia</vt:lpstr>
      <vt:lpstr>Trebuchet MS</vt:lpstr>
      <vt:lpstr>Wingdings</vt:lpstr>
      <vt:lpstr>Children Playing 16x9</vt:lpstr>
      <vt:lpstr>PRAKTIK MENGAJAR</vt:lpstr>
      <vt:lpstr>Ketentuan</vt:lpstr>
      <vt:lpstr>Bahan Ajar</vt:lpstr>
      <vt:lpstr>Bentuk Bahan Ajar</vt:lpstr>
      <vt:lpstr>Cakupan Bahan Ajar</vt:lpstr>
      <vt:lpstr>Data Kelompok</vt:lpstr>
      <vt:lpstr>Ketentuan Praktik</vt:lpstr>
      <vt:lpstr>Praktik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 MENGAJAR</dc:title>
  <dc:creator>hanumsukma</dc:creator>
  <cp:lastModifiedBy>hanumsukma</cp:lastModifiedBy>
  <cp:revision>1</cp:revision>
  <dcterms:created xsi:type="dcterms:W3CDTF">2022-06-07T01:30:55Z</dcterms:created>
  <dcterms:modified xsi:type="dcterms:W3CDTF">2022-06-07T04:29:10Z</dcterms:modified>
</cp:coreProperties>
</file>